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notesSlides/notesSlide3.xml" ContentType="application/vnd.openxmlformats-officedocument.presentationml.notesSlide+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notesSlides/notesSlide4.xml" ContentType="application/vnd.openxmlformats-officedocument.presentationml.notesSlide+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notesSlides/notesSlide5.xml" ContentType="application/vnd.openxmlformats-officedocument.presentationml.notesSlide+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notesSlides/notesSlide6.xml" ContentType="application/vnd.openxmlformats-officedocument.presentationml.notesSlide+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323" r:id="rId3"/>
    <p:sldId id="324" r:id="rId4"/>
    <p:sldId id="328" r:id="rId5"/>
    <p:sldId id="329" r:id="rId6"/>
    <p:sldId id="330" r:id="rId7"/>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E5C"/>
    <a:srgbClr val="1D4E5D"/>
    <a:srgbClr val="711E7C"/>
    <a:srgbClr val="521B93"/>
    <a:srgbClr val="BE500E"/>
    <a:srgbClr val="7E34B8"/>
    <a:srgbClr val="EDEDED"/>
    <a:srgbClr val="DAE3F3"/>
    <a:srgbClr val="011893"/>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EDAB3-2DB0-BA4D-8CC6-6424E46A9142}" v="400" dt="2024-01-13T15:36:33.361"/>
    <p1510:client id="{9BEA6B48-59C2-1248-9567-135D93D8CC3C}" v="318" dt="2024-01-13T11:05:08.794"/>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llanmörkt forma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just format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05"/>
    <p:restoredTop sz="80563"/>
  </p:normalViewPr>
  <p:slideViewPr>
    <p:cSldViewPr snapToGrid="0" snapToObjects="1">
      <p:cViewPr varScale="1">
        <p:scale>
          <a:sx n="92" d="100"/>
          <a:sy n="92" d="100"/>
        </p:scale>
        <p:origin x="18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chun Giang" userId="67e2125d-ec8c-4323-9653-9824a2ad815f" providerId="ADAL" clId="{10EEDAB3-2DB0-BA4D-8CC6-6424E46A9142}"/>
    <pc:docChg chg="undo custSel addSld delSld modSld">
      <pc:chgData name="Kokchun Giang" userId="67e2125d-ec8c-4323-9653-9824a2ad815f" providerId="ADAL" clId="{10EEDAB3-2DB0-BA4D-8CC6-6424E46A9142}" dt="2024-01-13T15:36:33.360" v="2986"/>
      <pc:docMkLst>
        <pc:docMk/>
      </pc:docMkLst>
      <pc:sldChg chg="modSp">
        <pc:chgData name="Kokchun Giang" userId="67e2125d-ec8c-4323-9653-9824a2ad815f" providerId="ADAL" clId="{10EEDAB3-2DB0-BA4D-8CC6-6424E46A9142}" dt="2024-01-13T15:22:37.767" v="2858" actId="1076"/>
        <pc:sldMkLst>
          <pc:docMk/>
          <pc:sldMk cId="2807130090" sldId="256"/>
        </pc:sldMkLst>
        <pc:picChg chg="mod">
          <ac:chgData name="Kokchun Giang" userId="67e2125d-ec8c-4323-9653-9824a2ad815f" providerId="ADAL" clId="{10EEDAB3-2DB0-BA4D-8CC6-6424E46A9142}" dt="2024-01-13T15:22:37.767" v="2858" actId="1076"/>
          <ac:picMkLst>
            <pc:docMk/>
            <pc:sldMk cId="2807130090" sldId="256"/>
            <ac:picMk id="1026" creationId="{99256CB0-0537-23E9-9E18-6FCF2F704D62}"/>
          </ac:picMkLst>
        </pc:picChg>
      </pc:sldChg>
      <pc:sldChg chg="addSp delSp modSp mod delAnim modAnim modNotesTx">
        <pc:chgData name="Kokchun Giang" userId="67e2125d-ec8c-4323-9653-9824a2ad815f" providerId="ADAL" clId="{10EEDAB3-2DB0-BA4D-8CC6-6424E46A9142}" dt="2024-01-13T15:25:07.142" v="2884"/>
        <pc:sldMkLst>
          <pc:docMk/>
          <pc:sldMk cId="4207668247" sldId="323"/>
        </pc:sldMkLst>
        <pc:spChg chg="mod">
          <ac:chgData name="Kokchun Giang" userId="67e2125d-ec8c-4323-9653-9824a2ad815f" providerId="ADAL" clId="{10EEDAB3-2DB0-BA4D-8CC6-6424E46A9142}" dt="2024-01-13T12:36:58.638" v="152" actId="2711"/>
          <ac:spMkLst>
            <pc:docMk/>
            <pc:sldMk cId="4207668247" sldId="323"/>
            <ac:spMk id="28" creationId="{7E8C0D03-019A-279A-6AD5-A5E7BD2580DB}"/>
          </ac:spMkLst>
        </pc:spChg>
        <pc:grpChg chg="add mod">
          <ac:chgData name="Kokchun Giang" userId="67e2125d-ec8c-4323-9653-9824a2ad815f" providerId="ADAL" clId="{10EEDAB3-2DB0-BA4D-8CC6-6424E46A9142}" dt="2024-01-13T15:23:01.451" v="2860" actId="164"/>
          <ac:grpSpMkLst>
            <pc:docMk/>
            <pc:sldMk cId="4207668247" sldId="323"/>
            <ac:grpSpMk id="4" creationId="{B0397586-C5B5-D537-0244-32F98EEC3747}"/>
          </ac:grpSpMkLst>
        </pc:grpChg>
        <pc:grpChg chg="add mod">
          <ac:chgData name="Kokchun Giang" userId="67e2125d-ec8c-4323-9653-9824a2ad815f" providerId="ADAL" clId="{10EEDAB3-2DB0-BA4D-8CC6-6424E46A9142}" dt="2024-01-13T15:23:13.328" v="2863" actId="164"/>
          <ac:grpSpMkLst>
            <pc:docMk/>
            <pc:sldMk cId="4207668247" sldId="323"/>
            <ac:grpSpMk id="5" creationId="{FC112F18-420A-7178-2056-65A06FEE8657}"/>
          </ac:grpSpMkLst>
        </pc:grpChg>
        <pc:grpChg chg="add mod">
          <ac:chgData name="Kokchun Giang" userId="67e2125d-ec8c-4323-9653-9824a2ad815f" providerId="ADAL" clId="{10EEDAB3-2DB0-BA4D-8CC6-6424E46A9142}" dt="2024-01-13T15:23:47.062" v="2871" actId="1076"/>
          <ac:grpSpMkLst>
            <pc:docMk/>
            <pc:sldMk cId="4207668247" sldId="323"/>
            <ac:grpSpMk id="6" creationId="{CA593F4B-50FB-D2D8-A99B-63C1393DEC6A}"/>
          </ac:grpSpMkLst>
        </pc:grpChg>
        <pc:grpChg chg="add mod">
          <ac:chgData name="Kokchun Giang" userId="67e2125d-ec8c-4323-9653-9824a2ad815f" providerId="ADAL" clId="{10EEDAB3-2DB0-BA4D-8CC6-6424E46A9142}" dt="2024-01-13T15:24:36.659" v="2877" actId="164"/>
          <ac:grpSpMkLst>
            <pc:docMk/>
            <pc:sldMk cId="4207668247" sldId="323"/>
            <ac:grpSpMk id="7" creationId="{B283ED39-9059-E0C9-C53F-B0B44FA17B5E}"/>
          </ac:grpSpMkLst>
        </pc:grpChg>
        <pc:grpChg chg="add mod">
          <ac:chgData name="Kokchun Giang" userId="67e2125d-ec8c-4323-9653-9824a2ad815f" providerId="ADAL" clId="{10EEDAB3-2DB0-BA4D-8CC6-6424E46A9142}" dt="2024-01-13T15:24:52.032" v="2879" actId="164"/>
          <ac:grpSpMkLst>
            <pc:docMk/>
            <pc:sldMk cId="4207668247" sldId="323"/>
            <ac:grpSpMk id="8" creationId="{C25C5813-DD6C-28B3-64E6-B3A8536B1AD2}"/>
          </ac:grpSpMkLst>
        </pc:grpChg>
        <pc:grpChg chg="add mod">
          <ac:chgData name="Kokchun Giang" userId="67e2125d-ec8c-4323-9653-9824a2ad815f" providerId="ADAL" clId="{10EEDAB3-2DB0-BA4D-8CC6-6424E46A9142}" dt="2024-01-13T15:25:03.826" v="2882" actId="164"/>
          <ac:grpSpMkLst>
            <pc:docMk/>
            <pc:sldMk cId="4207668247" sldId="323"/>
            <ac:grpSpMk id="10" creationId="{AAF1A9B8-8CC4-D480-2C84-CC4FC8F2FDC3}"/>
          </ac:grpSpMkLst>
        </pc:grpChg>
        <pc:grpChg chg="del">
          <ac:chgData name="Kokchun Giang" userId="67e2125d-ec8c-4323-9653-9824a2ad815f" providerId="ADAL" clId="{10EEDAB3-2DB0-BA4D-8CC6-6424E46A9142}" dt="2024-01-13T12:36:28.474" v="89" actId="478"/>
          <ac:grpSpMkLst>
            <pc:docMk/>
            <pc:sldMk cId="4207668247" sldId="323"/>
            <ac:grpSpMk id="140" creationId="{8A175907-5EDF-41ED-275B-DD9316F7EDA1}"/>
          </ac:grpSpMkLst>
        </pc:grpChg>
        <pc:grpChg chg="del mod">
          <ac:chgData name="Kokchun Giang" userId="67e2125d-ec8c-4323-9653-9824a2ad815f" providerId="ADAL" clId="{10EEDAB3-2DB0-BA4D-8CC6-6424E46A9142}" dt="2024-01-13T12:37:23.009" v="171"/>
          <ac:grpSpMkLst>
            <pc:docMk/>
            <pc:sldMk cId="4207668247" sldId="323"/>
            <ac:grpSpMk id="143" creationId="{EB0E37C3-979D-F9CB-0C0F-36E4D777BAA1}"/>
          </ac:grpSpMkLst>
        </pc:grpChg>
        <pc:grpChg chg="mod">
          <ac:chgData name="Kokchun Giang" userId="67e2125d-ec8c-4323-9653-9824a2ad815f" providerId="ADAL" clId="{10EEDAB3-2DB0-BA4D-8CC6-6424E46A9142}" dt="2024-01-13T12:39:53.994" v="318" actId="1076"/>
          <ac:grpSpMkLst>
            <pc:docMk/>
            <pc:sldMk cId="4207668247" sldId="323"/>
            <ac:grpSpMk id="150" creationId="{8EE46824-986C-0981-4BF5-543922400F75}"/>
          </ac:grpSpMkLst>
        </pc:grpChg>
        <pc:grpChg chg="mod">
          <ac:chgData name="Kokchun Giang" userId="67e2125d-ec8c-4323-9653-9824a2ad815f" providerId="ADAL" clId="{10EEDAB3-2DB0-BA4D-8CC6-6424E46A9142}" dt="2024-01-13T15:23:01.451" v="2860" actId="164"/>
          <ac:grpSpMkLst>
            <pc:docMk/>
            <pc:sldMk cId="4207668247" sldId="323"/>
            <ac:grpSpMk id="153" creationId="{155AA3FC-D0CD-7AA4-8AD9-B0C55F82954D}"/>
          </ac:grpSpMkLst>
        </pc:grpChg>
        <pc:grpChg chg="mod">
          <ac:chgData name="Kokchun Giang" userId="67e2125d-ec8c-4323-9653-9824a2ad815f" providerId="ADAL" clId="{10EEDAB3-2DB0-BA4D-8CC6-6424E46A9142}" dt="2024-01-13T15:23:01.451" v="2860" actId="164"/>
          <ac:grpSpMkLst>
            <pc:docMk/>
            <pc:sldMk cId="4207668247" sldId="323"/>
            <ac:grpSpMk id="162" creationId="{45A54DB8-3809-FEAA-9AA5-4E3DF954399A}"/>
          </ac:grpSpMkLst>
        </pc:grpChg>
        <pc:grpChg chg="del">
          <ac:chgData name="Kokchun Giang" userId="67e2125d-ec8c-4323-9653-9824a2ad815f" providerId="ADAL" clId="{10EEDAB3-2DB0-BA4D-8CC6-6424E46A9142}" dt="2024-01-13T12:36:28.474" v="89" actId="478"/>
          <ac:grpSpMkLst>
            <pc:docMk/>
            <pc:sldMk cId="4207668247" sldId="323"/>
            <ac:grpSpMk id="282" creationId="{AE426374-4858-D4D7-7283-2253BEB4E2D1}"/>
          </ac:grpSpMkLst>
        </pc:grpChg>
        <pc:grpChg chg="del">
          <ac:chgData name="Kokchun Giang" userId="67e2125d-ec8c-4323-9653-9824a2ad815f" providerId="ADAL" clId="{10EEDAB3-2DB0-BA4D-8CC6-6424E46A9142}" dt="2024-01-13T12:36:28.474" v="89" actId="478"/>
          <ac:grpSpMkLst>
            <pc:docMk/>
            <pc:sldMk cId="4207668247" sldId="323"/>
            <ac:grpSpMk id="283" creationId="{5794388D-8A03-363E-A78D-AEE2E13A7B02}"/>
          </ac:grpSpMkLst>
        </pc:grpChg>
        <pc:grpChg chg="del">
          <ac:chgData name="Kokchun Giang" userId="67e2125d-ec8c-4323-9653-9824a2ad815f" providerId="ADAL" clId="{10EEDAB3-2DB0-BA4D-8CC6-6424E46A9142}" dt="2024-01-13T12:36:28.474" v="89" actId="478"/>
          <ac:grpSpMkLst>
            <pc:docMk/>
            <pc:sldMk cId="4207668247" sldId="323"/>
            <ac:grpSpMk id="284" creationId="{FB101198-D863-C4DD-F83D-0F1EC9FDD619}"/>
          </ac:grpSpMkLst>
        </pc:grpChg>
        <pc:grpChg chg="del">
          <ac:chgData name="Kokchun Giang" userId="67e2125d-ec8c-4323-9653-9824a2ad815f" providerId="ADAL" clId="{10EEDAB3-2DB0-BA4D-8CC6-6424E46A9142}" dt="2024-01-13T12:36:28.474" v="89" actId="478"/>
          <ac:grpSpMkLst>
            <pc:docMk/>
            <pc:sldMk cId="4207668247" sldId="323"/>
            <ac:grpSpMk id="285" creationId="{1DC50C1C-562B-1F53-D7E0-4A644A67B513}"/>
          </ac:grpSpMkLst>
        </pc:grpChg>
        <pc:grpChg chg="del">
          <ac:chgData name="Kokchun Giang" userId="67e2125d-ec8c-4323-9653-9824a2ad815f" providerId="ADAL" clId="{10EEDAB3-2DB0-BA4D-8CC6-6424E46A9142}" dt="2024-01-13T12:36:28.474" v="89" actId="478"/>
          <ac:grpSpMkLst>
            <pc:docMk/>
            <pc:sldMk cId="4207668247" sldId="323"/>
            <ac:grpSpMk id="286" creationId="{34F9EB73-2592-AF42-9A89-51392E91368D}"/>
          </ac:grpSpMkLst>
        </pc:grpChg>
        <pc:grpChg chg="del">
          <ac:chgData name="Kokchun Giang" userId="67e2125d-ec8c-4323-9653-9824a2ad815f" providerId="ADAL" clId="{10EEDAB3-2DB0-BA4D-8CC6-6424E46A9142}" dt="2024-01-13T12:36:28.474" v="89" actId="478"/>
          <ac:grpSpMkLst>
            <pc:docMk/>
            <pc:sldMk cId="4207668247" sldId="323"/>
            <ac:grpSpMk id="287" creationId="{69378D79-55B2-16F9-39F4-4E344F486321}"/>
          </ac:grpSpMkLst>
        </pc:grpChg>
        <pc:grpChg chg="del">
          <ac:chgData name="Kokchun Giang" userId="67e2125d-ec8c-4323-9653-9824a2ad815f" providerId="ADAL" clId="{10EEDAB3-2DB0-BA4D-8CC6-6424E46A9142}" dt="2024-01-13T12:36:28.474" v="89" actId="478"/>
          <ac:grpSpMkLst>
            <pc:docMk/>
            <pc:sldMk cId="4207668247" sldId="323"/>
            <ac:grpSpMk id="288" creationId="{26D4C4DB-4BA3-6766-7AB4-889A3B7EA2C7}"/>
          </ac:grpSpMkLst>
        </pc:grpChg>
        <pc:grpChg chg="del">
          <ac:chgData name="Kokchun Giang" userId="67e2125d-ec8c-4323-9653-9824a2ad815f" providerId="ADAL" clId="{10EEDAB3-2DB0-BA4D-8CC6-6424E46A9142}" dt="2024-01-13T12:36:28.474" v="89" actId="478"/>
          <ac:grpSpMkLst>
            <pc:docMk/>
            <pc:sldMk cId="4207668247" sldId="323"/>
            <ac:grpSpMk id="289" creationId="{9BE8D299-E961-AFDA-9F42-6BD4F63A0B80}"/>
          </ac:grpSpMkLst>
        </pc:grpChg>
        <pc:grpChg chg="del">
          <ac:chgData name="Kokchun Giang" userId="67e2125d-ec8c-4323-9653-9824a2ad815f" providerId="ADAL" clId="{10EEDAB3-2DB0-BA4D-8CC6-6424E46A9142}" dt="2024-01-13T12:36:28.474" v="89" actId="478"/>
          <ac:grpSpMkLst>
            <pc:docMk/>
            <pc:sldMk cId="4207668247" sldId="323"/>
            <ac:grpSpMk id="290" creationId="{CFA73BAD-8FC1-151D-B34D-B574F207F52F}"/>
          </ac:grpSpMkLst>
        </pc:grpChg>
        <pc:grpChg chg="mod">
          <ac:chgData name="Kokchun Giang" userId="67e2125d-ec8c-4323-9653-9824a2ad815f" providerId="ADAL" clId="{10EEDAB3-2DB0-BA4D-8CC6-6424E46A9142}" dt="2024-01-13T12:39:53.994" v="318" actId="1076"/>
          <ac:grpSpMkLst>
            <pc:docMk/>
            <pc:sldMk cId="4207668247" sldId="323"/>
            <ac:grpSpMk id="296" creationId="{8911E5BD-2B71-37C7-05C5-00AF8B787057}"/>
          </ac:grpSpMkLst>
        </pc:grpChg>
        <pc:grpChg chg="mod">
          <ac:chgData name="Kokchun Giang" userId="67e2125d-ec8c-4323-9653-9824a2ad815f" providerId="ADAL" clId="{10EEDAB3-2DB0-BA4D-8CC6-6424E46A9142}" dt="2024-01-13T15:23:13.328" v="2863" actId="164"/>
          <ac:grpSpMkLst>
            <pc:docMk/>
            <pc:sldMk cId="4207668247" sldId="323"/>
            <ac:grpSpMk id="315" creationId="{C7B4E098-FD83-CDC7-131C-D8E1BE215195}"/>
          </ac:grpSpMkLst>
        </pc:grpChg>
        <pc:grpChg chg="del mod">
          <ac:chgData name="Kokchun Giang" userId="67e2125d-ec8c-4323-9653-9824a2ad815f" providerId="ADAL" clId="{10EEDAB3-2DB0-BA4D-8CC6-6424E46A9142}" dt="2024-01-13T12:40:47.629" v="359"/>
          <ac:grpSpMkLst>
            <pc:docMk/>
            <pc:sldMk cId="4207668247" sldId="323"/>
            <ac:grpSpMk id="322" creationId="{D6D2D016-90DC-ACF6-ED1A-584B942E4D4F}"/>
          </ac:grpSpMkLst>
        </pc:grpChg>
        <pc:grpChg chg="del mod">
          <ac:chgData name="Kokchun Giang" userId="67e2125d-ec8c-4323-9653-9824a2ad815f" providerId="ADAL" clId="{10EEDAB3-2DB0-BA4D-8CC6-6424E46A9142}" dt="2024-01-13T12:38:02.828" v="241"/>
          <ac:grpSpMkLst>
            <pc:docMk/>
            <pc:sldMk cId="4207668247" sldId="323"/>
            <ac:grpSpMk id="340" creationId="{67ECB237-1670-1E30-AEED-50843B070846}"/>
          </ac:grpSpMkLst>
        </pc:grpChg>
        <pc:grpChg chg="mod">
          <ac:chgData name="Kokchun Giang" userId="67e2125d-ec8c-4323-9653-9824a2ad815f" providerId="ADAL" clId="{10EEDAB3-2DB0-BA4D-8CC6-6424E46A9142}" dt="2024-01-13T12:40:49.282" v="365"/>
          <ac:grpSpMkLst>
            <pc:docMk/>
            <pc:sldMk cId="4207668247" sldId="323"/>
            <ac:grpSpMk id="341" creationId="{53644DB6-371A-A12A-E22E-735751D3654A}"/>
          </ac:grpSpMkLst>
        </pc:grpChg>
        <pc:grpChg chg="mod">
          <ac:chgData name="Kokchun Giang" userId="67e2125d-ec8c-4323-9653-9824a2ad815f" providerId="ADAL" clId="{10EEDAB3-2DB0-BA4D-8CC6-6424E46A9142}" dt="2024-01-13T12:38:33.622" v="252"/>
          <ac:grpSpMkLst>
            <pc:docMk/>
            <pc:sldMk cId="4207668247" sldId="323"/>
            <ac:grpSpMk id="350" creationId="{B0E8FE80-177B-EBB1-74EF-05F972FA4187}"/>
          </ac:grpSpMkLst>
        </pc:grpChg>
        <pc:grpChg chg="mod">
          <ac:chgData name="Kokchun Giang" userId="67e2125d-ec8c-4323-9653-9824a2ad815f" providerId="ADAL" clId="{10EEDAB3-2DB0-BA4D-8CC6-6424E46A9142}" dt="2024-01-13T12:39:02.535" v="270"/>
          <ac:grpSpMkLst>
            <pc:docMk/>
            <pc:sldMk cId="4207668247" sldId="323"/>
            <ac:grpSpMk id="357" creationId="{995511C6-D246-FFEB-AE2E-17746680402B}"/>
          </ac:grpSpMkLst>
        </pc:grpChg>
        <pc:grpChg chg="mod">
          <ac:chgData name="Kokchun Giang" userId="67e2125d-ec8c-4323-9653-9824a2ad815f" providerId="ADAL" clId="{10EEDAB3-2DB0-BA4D-8CC6-6424E46A9142}" dt="2024-01-13T15:23:44.931" v="2870" actId="164"/>
          <ac:grpSpMkLst>
            <pc:docMk/>
            <pc:sldMk cId="4207668247" sldId="323"/>
            <ac:grpSpMk id="373" creationId="{43BEBDFF-0B31-2E3F-2130-71774D71660E}"/>
          </ac:grpSpMkLst>
        </pc:grpChg>
        <pc:grpChg chg="mod">
          <ac:chgData name="Kokchun Giang" userId="67e2125d-ec8c-4323-9653-9824a2ad815f" providerId="ADAL" clId="{10EEDAB3-2DB0-BA4D-8CC6-6424E46A9142}" dt="2024-01-13T12:39:30.102" v="300"/>
          <ac:grpSpMkLst>
            <pc:docMk/>
            <pc:sldMk cId="4207668247" sldId="323"/>
            <ac:grpSpMk id="381" creationId="{27E9FA83-9237-BA48-1D5E-55B5118FF69D}"/>
          </ac:grpSpMkLst>
        </pc:grpChg>
        <pc:grpChg chg="del mod">
          <ac:chgData name="Kokchun Giang" userId="67e2125d-ec8c-4323-9653-9824a2ad815f" providerId="ADAL" clId="{10EEDAB3-2DB0-BA4D-8CC6-6424E46A9142}" dt="2024-01-13T12:40:20.226" v="328"/>
          <ac:grpSpMkLst>
            <pc:docMk/>
            <pc:sldMk cId="4207668247" sldId="323"/>
            <ac:grpSpMk id="391" creationId="{0A598E78-F847-C0AB-8E97-FF418ECC34D8}"/>
          </ac:grpSpMkLst>
        </pc:grpChg>
        <pc:grpChg chg="mod">
          <ac:chgData name="Kokchun Giang" userId="67e2125d-ec8c-4323-9653-9824a2ad815f" providerId="ADAL" clId="{10EEDAB3-2DB0-BA4D-8CC6-6424E46A9142}" dt="2024-01-13T15:23:44.931" v="2870" actId="164"/>
          <ac:grpSpMkLst>
            <pc:docMk/>
            <pc:sldMk cId="4207668247" sldId="323"/>
            <ac:grpSpMk id="399" creationId="{11569DB9-73F1-DDA9-C8A2-3510E7E5560F}"/>
          </ac:grpSpMkLst>
        </pc:grpChg>
        <pc:grpChg chg="del mod">
          <ac:chgData name="Kokchun Giang" userId="67e2125d-ec8c-4323-9653-9824a2ad815f" providerId="ADAL" clId="{10EEDAB3-2DB0-BA4D-8CC6-6424E46A9142}" dt="2024-01-13T12:40:36.511" v="354"/>
          <ac:grpSpMkLst>
            <pc:docMk/>
            <pc:sldMk cId="4207668247" sldId="323"/>
            <ac:grpSpMk id="410" creationId="{9CBFE3A8-A2AA-C26C-ABAD-D3C6810F4AA9}"/>
          </ac:grpSpMkLst>
        </pc:grpChg>
        <pc:grpChg chg="mod">
          <ac:chgData name="Kokchun Giang" userId="67e2125d-ec8c-4323-9653-9824a2ad815f" providerId="ADAL" clId="{10EEDAB3-2DB0-BA4D-8CC6-6424E46A9142}" dt="2024-01-13T15:23:50.993" v="2872" actId="1076"/>
          <ac:grpSpMkLst>
            <pc:docMk/>
            <pc:sldMk cId="4207668247" sldId="323"/>
            <ac:grpSpMk id="413" creationId="{C9FC476B-11FF-B911-4163-A8246BFA3C5C}"/>
          </ac:grpSpMkLst>
        </pc:grpChg>
        <pc:grpChg chg="mod">
          <ac:chgData name="Kokchun Giang" userId="67e2125d-ec8c-4323-9653-9824a2ad815f" providerId="ADAL" clId="{10EEDAB3-2DB0-BA4D-8CC6-6424E46A9142}" dt="2024-01-13T15:24:36.659" v="2877" actId="164"/>
          <ac:grpSpMkLst>
            <pc:docMk/>
            <pc:sldMk cId="4207668247" sldId="323"/>
            <ac:grpSpMk id="424" creationId="{C76A91DC-5B20-B8CE-BEB9-715E27F8F691}"/>
          </ac:grpSpMkLst>
        </pc:grpChg>
        <pc:grpChg chg="mod">
          <ac:chgData name="Kokchun Giang" userId="67e2125d-ec8c-4323-9653-9824a2ad815f" providerId="ADAL" clId="{10EEDAB3-2DB0-BA4D-8CC6-6424E46A9142}" dt="2024-01-13T15:24:36.659" v="2877" actId="164"/>
          <ac:grpSpMkLst>
            <pc:docMk/>
            <pc:sldMk cId="4207668247" sldId="323"/>
            <ac:grpSpMk id="425" creationId="{91D6632A-E842-D9FA-1271-1DF3C6630EA0}"/>
          </ac:grpSpMkLst>
        </pc:grpChg>
        <pc:grpChg chg="mod">
          <ac:chgData name="Kokchun Giang" userId="67e2125d-ec8c-4323-9653-9824a2ad815f" providerId="ADAL" clId="{10EEDAB3-2DB0-BA4D-8CC6-6424E46A9142}" dt="2024-01-13T15:24:36.659" v="2877" actId="164"/>
          <ac:grpSpMkLst>
            <pc:docMk/>
            <pc:sldMk cId="4207668247" sldId="323"/>
            <ac:grpSpMk id="439" creationId="{035F6436-85CB-D97F-9B0F-4EC5B3007087}"/>
          </ac:grpSpMkLst>
        </pc:grpChg>
        <pc:grpChg chg="mod">
          <ac:chgData name="Kokchun Giang" userId="67e2125d-ec8c-4323-9653-9824a2ad815f" providerId="ADAL" clId="{10EEDAB3-2DB0-BA4D-8CC6-6424E46A9142}" dt="2024-01-13T15:24:36.659" v="2877" actId="164"/>
          <ac:grpSpMkLst>
            <pc:docMk/>
            <pc:sldMk cId="4207668247" sldId="323"/>
            <ac:grpSpMk id="440" creationId="{A070D91F-9E0E-1234-9A41-ACEAADE6B3E2}"/>
          </ac:grpSpMkLst>
        </pc:grpChg>
        <pc:grpChg chg="mod">
          <ac:chgData name="Kokchun Giang" userId="67e2125d-ec8c-4323-9653-9824a2ad815f" providerId="ADAL" clId="{10EEDAB3-2DB0-BA4D-8CC6-6424E46A9142}" dt="2024-01-13T15:24:36.659" v="2877" actId="164"/>
          <ac:grpSpMkLst>
            <pc:docMk/>
            <pc:sldMk cId="4207668247" sldId="323"/>
            <ac:grpSpMk id="441" creationId="{FDDE49FF-E754-5E49-B525-B1E951A914C9}"/>
          </ac:grpSpMkLst>
        </pc:grpChg>
        <pc:grpChg chg="mod">
          <ac:chgData name="Kokchun Giang" userId="67e2125d-ec8c-4323-9653-9824a2ad815f" providerId="ADAL" clId="{10EEDAB3-2DB0-BA4D-8CC6-6424E46A9142}" dt="2024-01-13T15:24:36.659" v="2877" actId="164"/>
          <ac:grpSpMkLst>
            <pc:docMk/>
            <pc:sldMk cId="4207668247" sldId="323"/>
            <ac:grpSpMk id="451" creationId="{8A3569B6-2043-BDC0-D429-8CF71DE80A1C}"/>
          </ac:grpSpMkLst>
        </pc:grpChg>
        <pc:grpChg chg="mod">
          <ac:chgData name="Kokchun Giang" userId="67e2125d-ec8c-4323-9653-9824a2ad815f" providerId="ADAL" clId="{10EEDAB3-2DB0-BA4D-8CC6-6424E46A9142}" dt="2024-01-13T15:24:36.659" v="2877" actId="164"/>
          <ac:grpSpMkLst>
            <pc:docMk/>
            <pc:sldMk cId="4207668247" sldId="323"/>
            <ac:grpSpMk id="460" creationId="{51144078-F706-BC9E-43E9-DA2902D893AB}"/>
          </ac:grpSpMkLst>
        </pc:grpChg>
        <pc:grpChg chg="mod">
          <ac:chgData name="Kokchun Giang" userId="67e2125d-ec8c-4323-9653-9824a2ad815f" providerId="ADAL" clId="{10EEDAB3-2DB0-BA4D-8CC6-6424E46A9142}" dt="2024-01-13T15:24:36.659" v="2877" actId="164"/>
          <ac:grpSpMkLst>
            <pc:docMk/>
            <pc:sldMk cId="4207668247" sldId="323"/>
            <ac:grpSpMk id="468" creationId="{F548B6B5-48F8-9E5E-AC45-227BFB0CA49A}"/>
          </ac:grpSpMkLst>
        </pc:grpChg>
        <pc:grpChg chg="mod">
          <ac:chgData name="Kokchun Giang" userId="67e2125d-ec8c-4323-9653-9824a2ad815f" providerId="ADAL" clId="{10EEDAB3-2DB0-BA4D-8CC6-6424E46A9142}" dt="2024-01-13T15:24:36.659" v="2877" actId="164"/>
          <ac:grpSpMkLst>
            <pc:docMk/>
            <pc:sldMk cId="4207668247" sldId="323"/>
            <ac:grpSpMk id="469" creationId="{AD69EFD1-0C5F-2FC1-73E7-CD600FF572F0}"/>
          </ac:grpSpMkLst>
        </pc:grpChg>
        <pc:grpChg chg="mod">
          <ac:chgData name="Kokchun Giang" userId="67e2125d-ec8c-4323-9653-9824a2ad815f" providerId="ADAL" clId="{10EEDAB3-2DB0-BA4D-8CC6-6424E46A9142}" dt="2024-01-13T15:24:36.659" v="2877" actId="164"/>
          <ac:grpSpMkLst>
            <pc:docMk/>
            <pc:sldMk cId="4207668247" sldId="323"/>
            <ac:grpSpMk id="484" creationId="{20F47E1B-2C09-95F4-9049-47E3DB5813FE}"/>
          </ac:grpSpMkLst>
        </pc:grpChg>
        <pc:grpChg chg="mod">
          <ac:chgData name="Kokchun Giang" userId="67e2125d-ec8c-4323-9653-9824a2ad815f" providerId="ADAL" clId="{10EEDAB3-2DB0-BA4D-8CC6-6424E46A9142}" dt="2024-01-13T15:24:36.659" v="2877" actId="164"/>
          <ac:grpSpMkLst>
            <pc:docMk/>
            <pc:sldMk cId="4207668247" sldId="323"/>
            <ac:grpSpMk id="485" creationId="{B02905B5-3A56-A7A7-EF26-5850ADAB6015}"/>
          </ac:grpSpMkLst>
        </pc:grpChg>
        <pc:grpChg chg="mod">
          <ac:chgData name="Kokchun Giang" userId="67e2125d-ec8c-4323-9653-9824a2ad815f" providerId="ADAL" clId="{10EEDAB3-2DB0-BA4D-8CC6-6424E46A9142}" dt="2024-01-13T12:41:46.074" v="440"/>
          <ac:grpSpMkLst>
            <pc:docMk/>
            <pc:sldMk cId="4207668247" sldId="323"/>
            <ac:grpSpMk id="491" creationId="{53C3F195-C41F-0F0E-B12F-39074CF20E06}"/>
          </ac:grpSpMkLst>
        </pc:grpChg>
        <pc:grpChg chg="mod">
          <ac:chgData name="Kokchun Giang" userId="67e2125d-ec8c-4323-9653-9824a2ad815f" providerId="ADAL" clId="{10EEDAB3-2DB0-BA4D-8CC6-6424E46A9142}" dt="2024-01-13T15:24:52.032" v="2879" actId="164"/>
          <ac:grpSpMkLst>
            <pc:docMk/>
            <pc:sldMk cId="4207668247" sldId="323"/>
            <ac:grpSpMk id="500" creationId="{779AAD8D-E4BC-2609-2EB4-941EC2D4219D}"/>
          </ac:grpSpMkLst>
        </pc:grpChg>
        <pc:grpChg chg="mod">
          <ac:chgData name="Kokchun Giang" userId="67e2125d-ec8c-4323-9653-9824a2ad815f" providerId="ADAL" clId="{10EEDAB3-2DB0-BA4D-8CC6-6424E46A9142}" dt="2024-01-13T15:24:52.032" v="2879" actId="164"/>
          <ac:grpSpMkLst>
            <pc:docMk/>
            <pc:sldMk cId="4207668247" sldId="323"/>
            <ac:grpSpMk id="504" creationId="{A1C6F049-714E-81B6-E615-EC0AEB0D90EB}"/>
          </ac:grpSpMkLst>
        </pc:grpChg>
        <pc:grpChg chg="mod">
          <ac:chgData name="Kokchun Giang" userId="67e2125d-ec8c-4323-9653-9824a2ad815f" providerId="ADAL" clId="{10EEDAB3-2DB0-BA4D-8CC6-6424E46A9142}" dt="2024-01-13T15:25:03.826" v="2882" actId="164"/>
          <ac:grpSpMkLst>
            <pc:docMk/>
            <pc:sldMk cId="4207668247" sldId="323"/>
            <ac:grpSpMk id="522" creationId="{DD6D3974-3B8F-2466-2CB3-49337DBAD177}"/>
          </ac:grpSpMkLst>
        </pc:grpChg>
        <pc:grpChg chg="mod">
          <ac:chgData name="Kokchun Giang" userId="67e2125d-ec8c-4323-9653-9824a2ad815f" providerId="ADAL" clId="{10EEDAB3-2DB0-BA4D-8CC6-6424E46A9142}" dt="2024-01-13T15:25:03.826" v="2882" actId="164"/>
          <ac:grpSpMkLst>
            <pc:docMk/>
            <pc:sldMk cId="4207668247" sldId="323"/>
            <ac:grpSpMk id="523" creationId="{C6413FA7-B934-0843-37DF-B729431C919B}"/>
          </ac:grpSpMkLst>
        </pc:grpChg>
        <pc:grpChg chg="del mod">
          <ac:chgData name="Kokchun Giang" userId="67e2125d-ec8c-4323-9653-9824a2ad815f" providerId="ADAL" clId="{10EEDAB3-2DB0-BA4D-8CC6-6424E46A9142}" dt="2024-01-13T12:43:09.812" v="483"/>
          <ac:grpSpMkLst>
            <pc:docMk/>
            <pc:sldMk cId="4207668247" sldId="323"/>
            <ac:grpSpMk id="533" creationId="{5F1C00C7-1CF0-9F54-0AD7-3DEFB61619EC}"/>
          </ac:grpSpMkLst>
        </pc:grpChg>
        <pc:grpChg chg="mod">
          <ac:chgData name="Kokchun Giang" userId="67e2125d-ec8c-4323-9653-9824a2ad815f" providerId="ADAL" clId="{10EEDAB3-2DB0-BA4D-8CC6-6424E46A9142}" dt="2024-01-13T15:25:03.826" v="2882" actId="164"/>
          <ac:grpSpMkLst>
            <pc:docMk/>
            <pc:sldMk cId="4207668247" sldId="323"/>
            <ac:grpSpMk id="535" creationId="{6FAE7DF7-B8A1-DA6A-A572-0B5E1B453CD1}"/>
          </ac:grpSpMkLst>
        </pc:grpChg>
        <pc:grpChg chg="mod">
          <ac:chgData name="Kokchun Giang" userId="67e2125d-ec8c-4323-9653-9824a2ad815f" providerId="ADAL" clId="{10EEDAB3-2DB0-BA4D-8CC6-6424E46A9142}" dt="2024-01-13T12:43:19" v="488"/>
          <ac:grpSpMkLst>
            <pc:docMk/>
            <pc:sldMk cId="4207668247" sldId="323"/>
            <ac:grpSpMk id="538" creationId="{BF0F247B-87DD-981F-9FC7-1AC85FC6C3EC}"/>
          </ac:grpSpMkLst>
        </pc:grpChg>
        <pc:inkChg chg="add mod">
          <ac:chgData name="Kokchun Giang" userId="67e2125d-ec8c-4323-9653-9824a2ad815f" providerId="ADAL" clId="{10EEDAB3-2DB0-BA4D-8CC6-6424E46A9142}" dt="2024-01-13T12:37:23.009" v="171"/>
          <ac:inkMkLst>
            <pc:docMk/>
            <pc:sldMk cId="4207668247" sldId="323"/>
            <ac:inkMk id="2" creationId="{D8276C4F-1D88-0187-108A-6D12919F85B0}"/>
          </ac:inkMkLst>
        </pc:inkChg>
        <pc:inkChg chg="add mod">
          <ac:chgData name="Kokchun Giang" userId="67e2125d-ec8c-4323-9653-9824a2ad815f" providerId="ADAL" clId="{10EEDAB3-2DB0-BA4D-8CC6-6424E46A9142}" dt="2024-01-13T12:37:23.009" v="171"/>
          <ac:inkMkLst>
            <pc:docMk/>
            <pc:sldMk cId="4207668247" sldId="323"/>
            <ac:inkMk id="3" creationId="{5AB9BA00-2022-74ED-1B0A-C318BDE4F675}"/>
          </ac:inkMkLst>
        </pc:inkChg>
        <pc:inkChg chg="add mod">
          <ac:chgData name="Kokchun Giang" userId="67e2125d-ec8c-4323-9653-9824a2ad815f" providerId="ADAL" clId="{10EEDAB3-2DB0-BA4D-8CC6-6424E46A9142}" dt="2024-01-13T12:37:23.009" v="171"/>
          <ac:inkMkLst>
            <pc:docMk/>
            <pc:sldMk cId="4207668247" sldId="323"/>
            <ac:inkMk id="9" creationId="{B8C2FE8D-51DD-6A0F-7AC7-2466620CC8C7}"/>
          </ac:inkMkLst>
        </pc:inkChg>
        <pc:inkChg chg="add mod">
          <ac:chgData name="Kokchun Giang" userId="67e2125d-ec8c-4323-9653-9824a2ad815f" providerId="ADAL" clId="{10EEDAB3-2DB0-BA4D-8CC6-6424E46A9142}" dt="2024-01-13T12:37:23.009" v="171"/>
          <ac:inkMkLst>
            <pc:docMk/>
            <pc:sldMk cId="4207668247" sldId="323"/>
            <ac:inkMk id="95" creationId="{3273098B-0D7E-F3B6-F25A-9DA180F20CB1}"/>
          </ac:inkMkLst>
        </pc:inkChg>
        <pc:inkChg chg="add mod">
          <ac:chgData name="Kokchun Giang" userId="67e2125d-ec8c-4323-9653-9824a2ad815f" providerId="ADAL" clId="{10EEDAB3-2DB0-BA4D-8CC6-6424E46A9142}" dt="2024-01-13T12:37:23.009" v="171"/>
          <ac:inkMkLst>
            <pc:docMk/>
            <pc:sldMk cId="4207668247" sldId="323"/>
            <ac:inkMk id="97" creationId="{7F18A750-495E-F11D-F1E1-098E598365C3}"/>
          </ac:inkMkLst>
        </pc:inkChg>
        <pc:inkChg chg="add mod">
          <ac:chgData name="Kokchun Giang" userId="67e2125d-ec8c-4323-9653-9824a2ad815f" providerId="ADAL" clId="{10EEDAB3-2DB0-BA4D-8CC6-6424E46A9142}" dt="2024-01-13T12:37:23.009" v="171"/>
          <ac:inkMkLst>
            <pc:docMk/>
            <pc:sldMk cId="4207668247" sldId="323"/>
            <ac:inkMk id="107" creationId="{4B33D4FC-C4C9-9E39-3CA6-6F812018D1E5}"/>
          </ac:inkMkLst>
        </pc:inkChg>
        <pc:inkChg chg="add mod">
          <ac:chgData name="Kokchun Giang" userId="67e2125d-ec8c-4323-9653-9824a2ad815f" providerId="ADAL" clId="{10EEDAB3-2DB0-BA4D-8CC6-6424E46A9142}" dt="2024-01-13T12:37:23.009" v="171"/>
          <ac:inkMkLst>
            <pc:docMk/>
            <pc:sldMk cId="4207668247" sldId="323"/>
            <ac:inkMk id="113" creationId="{86DFFF58-965C-3961-8AB6-2F916F7ECF84}"/>
          </ac:inkMkLst>
        </pc:inkChg>
        <pc:inkChg chg="add mod">
          <ac:chgData name="Kokchun Giang" userId="67e2125d-ec8c-4323-9653-9824a2ad815f" providerId="ADAL" clId="{10EEDAB3-2DB0-BA4D-8CC6-6424E46A9142}" dt="2024-01-13T12:37:23.009" v="171"/>
          <ac:inkMkLst>
            <pc:docMk/>
            <pc:sldMk cId="4207668247" sldId="323"/>
            <ac:inkMk id="115" creationId="{D8C74AAB-3107-C4DD-84EB-6B0D3C51F0F7}"/>
          </ac:inkMkLst>
        </pc:inkChg>
        <pc:inkChg chg="add mod">
          <ac:chgData name="Kokchun Giang" userId="67e2125d-ec8c-4323-9653-9824a2ad815f" providerId="ADAL" clId="{10EEDAB3-2DB0-BA4D-8CC6-6424E46A9142}" dt="2024-01-13T12:37:23.009" v="171"/>
          <ac:inkMkLst>
            <pc:docMk/>
            <pc:sldMk cId="4207668247" sldId="323"/>
            <ac:inkMk id="136" creationId="{D28E53D5-CB40-0592-4D14-89BA70CAA7B1}"/>
          </ac:inkMkLst>
        </pc:inkChg>
        <pc:inkChg chg="del">
          <ac:chgData name="Kokchun Giang" userId="67e2125d-ec8c-4323-9653-9824a2ad815f" providerId="ADAL" clId="{10EEDAB3-2DB0-BA4D-8CC6-6424E46A9142}" dt="2024-01-13T12:36:28.474" v="89" actId="478"/>
          <ac:inkMkLst>
            <pc:docMk/>
            <pc:sldMk cId="4207668247" sldId="323"/>
            <ac:inkMk id="137" creationId="{D5A91263-610B-F279-A048-0933C145AFA6}"/>
          </ac:inkMkLst>
        </pc:inkChg>
        <pc:inkChg chg="add mod">
          <ac:chgData name="Kokchun Giang" userId="67e2125d-ec8c-4323-9653-9824a2ad815f" providerId="ADAL" clId="{10EEDAB3-2DB0-BA4D-8CC6-6424E46A9142}" dt="2024-01-13T12:37:23.009" v="171"/>
          <ac:inkMkLst>
            <pc:docMk/>
            <pc:sldMk cId="4207668247" sldId="323"/>
            <ac:inkMk id="141" creationId="{CBC37598-F74E-758A-3F59-85C640D666F1}"/>
          </ac:inkMkLst>
        </pc:inkChg>
        <pc:inkChg chg="add mod">
          <ac:chgData name="Kokchun Giang" userId="67e2125d-ec8c-4323-9653-9824a2ad815f" providerId="ADAL" clId="{10EEDAB3-2DB0-BA4D-8CC6-6424E46A9142}" dt="2024-01-13T12:37:23.009" v="171"/>
          <ac:inkMkLst>
            <pc:docMk/>
            <pc:sldMk cId="4207668247" sldId="323"/>
            <ac:inkMk id="142" creationId="{264A84FA-FDB3-FC00-5B3E-8A559738636C}"/>
          </ac:inkMkLst>
        </pc:inkChg>
        <pc:inkChg chg="add mod">
          <ac:chgData name="Kokchun Giang" userId="67e2125d-ec8c-4323-9653-9824a2ad815f" providerId="ADAL" clId="{10EEDAB3-2DB0-BA4D-8CC6-6424E46A9142}" dt="2024-01-13T12:37:23.009" v="171"/>
          <ac:inkMkLst>
            <pc:docMk/>
            <pc:sldMk cId="4207668247" sldId="323"/>
            <ac:inkMk id="144" creationId="{89031316-47CE-242F-B774-2824DE2A9FF7}"/>
          </ac:inkMkLst>
        </pc:inkChg>
        <pc:inkChg chg="add mod">
          <ac:chgData name="Kokchun Giang" userId="67e2125d-ec8c-4323-9653-9824a2ad815f" providerId="ADAL" clId="{10EEDAB3-2DB0-BA4D-8CC6-6424E46A9142}" dt="2024-01-13T12:37:23.009" v="171"/>
          <ac:inkMkLst>
            <pc:docMk/>
            <pc:sldMk cId="4207668247" sldId="323"/>
            <ac:inkMk id="145" creationId="{69E085CD-EAD2-A276-1E7C-A2AC41142B8B}"/>
          </ac:inkMkLst>
        </pc:inkChg>
        <pc:inkChg chg="add mod">
          <ac:chgData name="Kokchun Giang" userId="67e2125d-ec8c-4323-9653-9824a2ad815f" providerId="ADAL" clId="{10EEDAB3-2DB0-BA4D-8CC6-6424E46A9142}" dt="2024-01-13T12:37:23.009" v="171"/>
          <ac:inkMkLst>
            <pc:docMk/>
            <pc:sldMk cId="4207668247" sldId="323"/>
            <ac:inkMk id="146" creationId="{84AB4D30-FA36-0068-51B4-38BB7459D3AD}"/>
          </ac:inkMkLst>
        </pc:inkChg>
        <pc:inkChg chg="add mod">
          <ac:chgData name="Kokchun Giang" userId="67e2125d-ec8c-4323-9653-9824a2ad815f" providerId="ADAL" clId="{10EEDAB3-2DB0-BA4D-8CC6-6424E46A9142}" dt="2024-01-13T12:37:23.009" v="171"/>
          <ac:inkMkLst>
            <pc:docMk/>
            <pc:sldMk cId="4207668247" sldId="323"/>
            <ac:inkMk id="147" creationId="{487DB2DD-5F1E-9E05-1E3F-012F374D2F46}"/>
          </ac:inkMkLst>
        </pc:inkChg>
        <pc:inkChg chg="add mod">
          <ac:chgData name="Kokchun Giang" userId="67e2125d-ec8c-4323-9653-9824a2ad815f" providerId="ADAL" clId="{10EEDAB3-2DB0-BA4D-8CC6-6424E46A9142}" dt="2024-01-13T12:37:23.009" v="171"/>
          <ac:inkMkLst>
            <pc:docMk/>
            <pc:sldMk cId="4207668247" sldId="323"/>
            <ac:inkMk id="148" creationId="{4BC9EAFB-CA34-2112-F5EF-926BBDDB1A19}"/>
          </ac:inkMkLst>
        </pc:inkChg>
        <pc:inkChg chg="add mod">
          <ac:chgData name="Kokchun Giang" userId="67e2125d-ec8c-4323-9653-9824a2ad815f" providerId="ADAL" clId="{10EEDAB3-2DB0-BA4D-8CC6-6424E46A9142}" dt="2024-01-13T12:37:23.009" v="171"/>
          <ac:inkMkLst>
            <pc:docMk/>
            <pc:sldMk cId="4207668247" sldId="323"/>
            <ac:inkMk id="149" creationId="{789AA2E0-4185-E591-19DF-FCC40D075D6A}"/>
          </ac:inkMkLst>
        </pc:inkChg>
        <pc:inkChg chg="add mod">
          <ac:chgData name="Kokchun Giang" userId="67e2125d-ec8c-4323-9653-9824a2ad815f" providerId="ADAL" clId="{10EEDAB3-2DB0-BA4D-8CC6-6424E46A9142}" dt="2024-01-13T12:37:24.386" v="174"/>
          <ac:inkMkLst>
            <pc:docMk/>
            <pc:sldMk cId="4207668247" sldId="323"/>
            <ac:inkMk id="151" creationId="{DD4C4D5A-C20F-FA7C-DAFE-0683D7C664F4}"/>
          </ac:inkMkLst>
        </pc:inkChg>
        <pc:inkChg chg="add mod">
          <ac:chgData name="Kokchun Giang" userId="67e2125d-ec8c-4323-9653-9824a2ad815f" providerId="ADAL" clId="{10EEDAB3-2DB0-BA4D-8CC6-6424E46A9142}" dt="2024-01-13T12:37:24.386" v="174"/>
          <ac:inkMkLst>
            <pc:docMk/>
            <pc:sldMk cId="4207668247" sldId="323"/>
            <ac:inkMk id="152" creationId="{24FDCB6C-908A-F61C-C390-82F287A7BE53}"/>
          </ac:inkMkLst>
        </pc:inkChg>
        <pc:inkChg chg="add mod">
          <ac:chgData name="Kokchun Giang" userId="67e2125d-ec8c-4323-9653-9824a2ad815f" providerId="ADAL" clId="{10EEDAB3-2DB0-BA4D-8CC6-6424E46A9142}" dt="2024-01-13T12:37:29.332" v="183"/>
          <ac:inkMkLst>
            <pc:docMk/>
            <pc:sldMk cId="4207668247" sldId="323"/>
            <ac:inkMk id="154" creationId="{D24B472D-1E14-C307-2B5A-DE59528C1B86}"/>
          </ac:inkMkLst>
        </pc:inkChg>
        <pc:inkChg chg="add mod">
          <ac:chgData name="Kokchun Giang" userId="67e2125d-ec8c-4323-9653-9824a2ad815f" providerId="ADAL" clId="{10EEDAB3-2DB0-BA4D-8CC6-6424E46A9142}" dt="2024-01-13T12:37:29.332" v="183"/>
          <ac:inkMkLst>
            <pc:docMk/>
            <pc:sldMk cId="4207668247" sldId="323"/>
            <ac:inkMk id="155" creationId="{4A1773DA-D313-0F22-69B2-851FA40DBE24}"/>
          </ac:inkMkLst>
        </pc:inkChg>
        <pc:inkChg chg="add mod">
          <ac:chgData name="Kokchun Giang" userId="67e2125d-ec8c-4323-9653-9824a2ad815f" providerId="ADAL" clId="{10EEDAB3-2DB0-BA4D-8CC6-6424E46A9142}" dt="2024-01-13T12:37:29.332" v="183"/>
          <ac:inkMkLst>
            <pc:docMk/>
            <pc:sldMk cId="4207668247" sldId="323"/>
            <ac:inkMk id="156" creationId="{2D61B0B9-85D9-EC25-43D3-528B8A57AD69}"/>
          </ac:inkMkLst>
        </pc:inkChg>
        <pc:inkChg chg="add mod">
          <ac:chgData name="Kokchun Giang" userId="67e2125d-ec8c-4323-9653-9824a2ad815f" providerId="ADAL" clId="{10EEDAB3-2DB0-BA4D-8CC6-6424E46A9142}" dt="2024-01-13T12:37:29.332" v="183"/>
          <ac:inkMkLst>
            <pc:docMk/>
            <pc:sldMk cId="4207668247" sldId="323"/>
            <ac:inkMk id="157" creationId="{294E4E69-9460-390B-5325-6190B3EE2FEA}"/>
          </ac:inkMkLst>
        </pc:inkChg>
        <pc:inkChg chg="add mod">
          <ac:chgData name="Kokchun Giang" userId="67e2125d-ec8c-4323-9653-9824a2ad815f" providerId="ADAL" clId="{10EEDAB3-2DB0-BA4D-8CC6-6424E46A9142}" dt="2024-01-13T12:37:29.332" v="183"/>
          <ac:inkMkLst>
            <pc:docMk/>
            <pc:sldMk cId="4207668247" sldId="323"/>
            <ac:inkMk id="158" creationId="{22B32C44-63E6-D442-6FE0-D003296EB7A5}"/>
          </ac:inkMkLst>
        </pc:inkChg>
        <pc:inkChg chg="add mod">
          <ac:chgData name="Kokchun Giang" userId="67e2125d-ec8c-4323-9653-9824a2ad815f" providerId="ADAL" clId="{10EEDAB3-2DB0-BA4D-8CC6-6424E46A9142}" dt="2024-01-13T12:37:29.332" v="183"/>
          <ac:inkMkLst>
            <pc:docMk/>
            <pc:sldMk cId="4207668247" sldId="323"/>
            <ac:inkMk id="159" creationId="{78B5ED5D-6E33-43BD-F076-D6272F4C883B}"/>
          </ac:inkMkLst>
        </pc:inkChg>
        <pc:inkChg chg="add mod">
          <ac:chgData name="Kokchun Giang" userId="67e2125d-ec8c-4323-9653-9824a2ad815f" providerId="ADAL" clId="{10EEDAB3-2DB0-BA4D-8CC6-6424E46A9142}" dt="2024-01-13T12:37:29.332" v="183"/>
          <ac:inkMkLst>
            <pc:docMk/>
            <pc:sldMk cId="4207668247" sldId="323"/>
            <ac:inkMk id="160" creationId="{28092570-48C8-E231-D93E-DC5F0CC76FB6}"/>
          </ac:inkMkLst>
        </pc:inkChg>
        <pc:inkChg chg="add mod">
          <ac:chgData name="Kokchun Giang" userId="67e2125d-ec8c-4323-9653-9824a2ad815f" providerId="ADAL" clId="{10EEDAB3-2DB0-BA4D-8CC6-6424E46A9142}" dt="2024-01-13T12:37:29.332" v="183"/>
          <ac:inkMkLst>
            <pc:docMk/>
            <pc:sldMk cId="4207668247" sldId="323"/>
            <ac:inkMk id="161" creationId="{B9FEB302-86B8-3803-06BE-19ACAD543828}"/>
          </ac:inkMkLst>
        </pc:inkChg>
        <pc:inkChg chg="add mod">
          <ac:chgData name="Kokchun Giang" userId="67e2125d-ec8c-4323-9653-9824a2ad815f" providerId="ADAL" clId="{10EEDAB3-2DB0-BA4D-8CC6-6424E46A9142}" dt="2024-01-13T12:37:35.764" v="197"/>
          <ac:inkMkLst>
            <pc:docMk/>
            <pc:sldMk cId="4207668247" sldId="323"/>
            <ac:inkMk id="163" creationId="{D12FF36A-D664-7264-4AD3-57B68F1920E0}"/>
          </ac:inkMkLst>
        </pc:inkChg>
        <pc:inkChg chg="add mod">
          <ac:chgData name="Kokchun Giang" userId="67e2125d-ec8c-4323-9653-9824a2ad815f" providerId="ADAL" clId="{10EEDAB3-2DB0-BA4D-8CC6-6424E46A9142}" dt="2024-01-13T12:37:35.764" v="197"/>
          <ac:inkMkLst>
            <pc:docMk/>
            <pc:sldMk cId="4207668247" sldId="323"/>
            <ac:inkMk id="164" creationId="{219BA350-FDE8-3655-ACAB-4A6DC4F6840C}"/>
          </ac:inkMkLst>
        </pc:inkChg>
        <pc:inkChg chg="add mod">
          <ac:chgData name="Kokchun Giang" userId="67e2125d-ec8c-4323-9653-9824a2ad815f" providerId="ADAL" clId="{10EEDAB3-2DB0-BA4D-8CC6-6424E46A9142}" dt="2024-01-13T12:37:35.764" v="197"/>
          <ac:inkMkLst>
            <pc:docMk/>
            <pc:sldMk cId="4207668247" sldId="323"/>
            <ac:inkMk id="165" creationId="{4C242C1E-C899-0563-738B-E1F7AE5D8F0D}"/>
          </ac:inkMkLst>
        </pc:inkChg>
        <pc:inkChg chg="add mod">
          <ac:chgData name="Kokchun Giang" userId="67e2125d-ec8c-4323-9653-9824a2ad815f" providerId="ADAL" clId="{10EEDAB3-2DB0-BA4D-8CC6-6424E46A9142}" dt="2024-01-13T12:37:35.764" v="197"/>
          <ac:inkMkLst>
            <pc:docMk/>
            <pc:sldMk cId="4207668247" sldId="323"/>
            <ac:inkMk id="166" creationId="{81E270C3-41E9-8714-7C76-8AD740A15152}"/>
          </ac:inkMkLst>
        </pc:inkChg>
        <pc:inkChg chg="add mod">
          <ac:chgData name="Kokchun Giang" userId="67e2125d-ec8c-4323-9653-9824a2ad815f" providerId="ADAL" clId="{10EEDAB3-2DB0-BA4D-8CC6-6424E46A9142}" dt="2024-01-13T12:37:35.764" v="197"/>
          <ac:inkMkLst>
            <pc:docMk/>
            <pc:sldMk cId="4207668247" sldId="323"/>
            <ac:inkMk id="167" creationId="{DF12DB2C-9E1E-4C97-F60B-79D1A492A1F0}"/>
          </ac:inkMkLst>
        </pc:inkChg>
        <pc:inkChg chg="add mod">
          <ac:chgData name="Kokchun Giang" userId="67e2125d-ec8c-4323-9653-9824a2ad815f" providerId="ADAL" clId="{10EEDAB3-2DB0-BA4D-8CC6-6424E46A9142}" dt="2024-01-13T12:37:35.764" v="197"/>
          <ac:inkMkLst>
            <pc:docMk/>
            <pc:sldMk cId="4207668247" sldId="323"/>
            <ac:inkMk id="168" creationId="{2DD4A738-3F22-527E-0C81-939E4BDB831C}"/>
          </ac:inkMkLst>
        </pc:inkChg>
        <pc:inkChg chg="add mod">
          <ac:chgData name="Kokchun Giang" userId="67e2125d-ec8c-4323-9653-9824a2ad815f" providerId="ADAL" clId="{10EEDAB3-2DB0-BA4D-8CC6-6424E46A9142}" dt="2024-01-13T12:37:35.764" v="197"/>
          <ac:inkMkLst>
            <pc:docMk/>
            <pc:sldMk cId="4207668247" sldId="323"/>
            <ac:inkMk id="187" creationId="{2EE8BB0A-9F32-4BB3-0BA5-6E94757D0AD9}"/>
          </ac:inkMkLst>
        </pc:inkChg>
        <pc:inkChg chg="add mod">
          <ac:chgData name="Kokchun Giang" userId="67e2125d-ec8c-4323-9653-9824a2ad815f" providerId="ADAL" clId="{10EEDAB3-2DB0-BA4D-8CC6-6424E46A9142}" dt="2024-01-13T12:37:35.764" v="197"/>
          <ac:inkMkLst>
            <pc:docMk/>
            <pc:sldMk cId="4207668247" sldId="323"/>
            <ac:inkMk id="214" creationId="{A46C8A5C-C94A-E9B5-3DA6-56E4E235FEF3}"/>
          </ac:inkMkLst>
        </pc:inkChg>
        <pc:inkChg chg="add mod">
          <ac:chgData name="Kokchun Giang" userId="67e2125d-ec8c-4323-9653-9824a2ad815f" providerId="ADAL" clId="{10EEDAB3-2DB0-BA4D-8CC6-6424E46A9142}" dt="2024-01-13T12:37:35.764" v="197"/>
          <ac:inkMkLst>
            <pc:docMk/>
            <pc:sldMk cId="4207668247" sldId="323"/>
            <ac:inkMk id="291" creationId="{74426B05-2F5C-3CE2-66B9-44475580FEB3}"/>
          </ac:inkMkLst>
        </pc:inkChg>
        <pc:inkChg chg="add mod">
          <ac:chgData name="Kokchun Giang" userId="67e2125d-ec8c-4323-9653-9824a2ad815f" providerId="ADAL" clId="{10EEDAB3-2DB0-BA4D-8CC6-6424E46A9142}" dt="2024-01-13T12:37:35.764" v="197"/>
          <ac:inkMkLst>
            <pc:docMk/>
            <pc:sldMk cId="4207668247" sldId="323"/>
            <ac:inkMk id="292" creationId="{91D2CDB0-BB43-CC47-A8CC-27C38BC50A32}"/>
          </ac:inkMkLst>
        </pc:inkChg>
        <pc:inkChg chg="add mod">
          <ac:chgData name="Kokchun Giang" userId="67e2125d-ec8c-4323-9653-9824a2ad815f" providerId="ADAL" clId="{10EEDAB3-2DB0-BA4D-8CC6-6424E46A9142}" dt="2024-01-13T12:37:35.764" v="197"/>
          <ac:inkMkLst>
            <pc:docMk/>
            <pc:sldMk cId="4207668247" sldId="323"/>
            <ac:inkMk id="293" creationId="{2C07BB03-14BA-DC46-E495-9509E536F1E3}"/>
          </ac:inkMkLst>
        </pc:inkChg>
        <pc:inkChg chg="add mod">
          <ac:chgData name="Kokchun Giang" userId="67e2125d-ec8c-4323-9653-9824a2ad815f" providerId="ADAL" clId="{10EEDAB3-2DB0-BA4D-8CC6-6424E46A9142}" dt="2024-01-13T12:37:35.764" v="197"/>
          <ac:inkMkLst>
            <pc:docMk/>
            <pc:sldMk cId="4207668247" sldId="323"/>
            <ac:inkMk id="294" creationId="{0EFC8133-228A-C956-5834-9CAEC02D6B2F}"/>
          </ac:inkMkLst>
        </pc:inkChg>
        <pc:inkChg chg="add mod">
          <ac:chgData name="Kokchun Giang" userId="67e2125d-ec8c-4323-9653-9824a2ad815f" providerId="ADAL" clId="{10EEDAB3-2DB0-BA4D-8CC6-6424E46A9142}" dt="2024-01-13T12:37:35.764" v="197"/>
          <ac:inkMkLst>
            <pc:docMk/>
            <pc:sldMk cId="4207668247" sldId="323"/>
            <ac:inkMk id="295" creationId="{448E1CD9-90B7-7D22-1261-959404AF3A63}"/>
          </ac:inkMkLst>
        </pc:inkChg>
        <pc:inkChg chg="add mod">
          <ac:chgData name="Kokchun Giang" userId="67e2125d-ec8c-4323-9653-9824a2ad815f" providerId="ADAL" clId="{10EEDAB3-2DB0-BA4D-8CC6-6424E46A9142}" dt="2024-01-13T15:23:13.328" v="2863" actId="164"/>
          <ac:inkMkLst>
            <pc:docMk/>
            <pc:sldMk cId="4207668247" sldId="323"/>
            <ac:inkMk id="297" creationId="{DB3A2661-287C-83FE-F8D6-A69407C5AD33}"/>
          </ac:inkMkLst>
        </pc:inkChg>
        <pc:inkChg chg="add mod">
          <ac:chgData name="Kokchun Giang" userId="67e2125d-ec8c-4323-9653-9824a2ad815f" providerId="ADAL" clId="{10EEDAB3-2DB0-BA4D-8CC6-6424E46A9142}" dt="2024-01-13T12:37:51.397" v="216"/>
          <ac:inkMkLst>
            <pc:docMk/>
            <pc:sldMk cId="4207668247" sldId="323"/>
            <ac:inkMk id="298" creationId="{1DC90799-A9A2-3325-E62F-54C531BDD1DC}"/>
          </ac:inkMkLst>
        </pc:inkChg>
        <pc:inkChg chg="add mod">
          <ac:chgData name="Kokchun Giang" userId="67e2125d-ec8c-4323-9653-9824a2ad815f" providerId="ADAL" clId="{10EEDAB3-2DB0-BA4D-8CC6-6424E46A9142}" dt="2024-01-13T12:37:51.397" v="216"/>
          <ac:inkMkLst>
            <pc:docMk/>
            <pc:sldMk cId="4207668247" sldId="323"/>
            <ac:inkMk id="299" creationId="{8378D91E-3DF9-5DA4-05EF-28A22C1D8A9F}"/>
          </ac:inkMkLst>
        </pc:inkChg>
        <pc:inkChg chg="add mod">
          <ac:chgData name="Kokchun Giang" userId="67e2125d-ec8c-4323-9653-9824a2ad815f" providerId="ADAL" clId="{10EEDAB3-2DB0-BA4D-8CC6-6424E46A9142}" dt="2024-01-13T12:37:51.397" v="216"/>
          <ac:inkMkLst>
            <pc:docMk/>
            <pc:sldMk cId="4207668247" sldId="323"/>
            <ac:inkMk id="300" creationId="{912DF2AA-2BA9-DA9D-0D6A-279ADE3BCE62}"/>
          </ac:inkMkLst>
        </pc:inkChg>
        <pc:inkChg chg="add mod">
          <ac:chgData name="Kokchun Giang" userId="67e2125d-ec8c-4323-9653-9824a2ad815f" providerId="ADAL" clId="{10EEDAB3-2DB0-BA4D-8CC6-6424E46A9142}" dt="2024-01-13T12:37:51.397" v="216"/>
          <ac:inkMkLst>
            <pc:docMk/>
            <pc:sldMk cId="4207668247" sldId="323"/>
            <ac:inkMk id="301" creationId="{C5B9E0B4-AF17-AEED-CA97-E64FD4BB0822}"/>
          </ac:inkMkLst>
        </pc:inkChg>
        <pc:inkChg chg="add mod">
          <ac:chgData name="Kokchun Giang" userId="67e2125d-ec8c-4323-9653-9824a2ad815f" providerId="ADAL" clId="{10EEDAB3-2DB0-BA4D-8CC6-6424E46A9142}" dt="2024-01-13T12:37:51.397" v="216"/>
          <ac:inkMkLst>
            <pc:docMk/>
            <pc:sldMk cId="4207668247" sldId="323"/>
            <ac:inkMk id="302" creationId="{11CFA4F6-C3F3-92D1-0782-7AB5F033CB23}"/>
          </ac:inkMkLst>
        </pc:inkChg>
        <pc:inkChg chg="add mod">
          <ac:chgData name="Kokchun Giang" userId="67e2125d-ec8c-4323-9653-9824a2ad815f" providerId="ADAL" clId="{10EEDAB3-2DB0-BA4D-8CC6-6424E46A9142}" dt="2024-01-13T12:37:51.397" v="216"/>
          <ac:inkMkLst>
            <pc:docMk/>
            <pc:sldMk cId="4207668247" sldId="323"/>
            <ac:inkMk id="303" creationId="{E08063DF-D5A7-0D49-513E-A21CB3CF30CC}"/>
          </ac:inkMkLst>
        </pc:inkChg>
        <pc:inkChg chg="add mod">
          <ac:chgData name="Kokchun Giang" userId="67e2125d-ec8c-4323-9653-9824a2ad815f" providerId="ADAL" clId="{10EEDAB3-2DB0-BA4D-8CC6-6424E46A9142}" dt="2024-01-13T12:37:51.397" v="216"/>
          <ac:inkMkLst>
            <pc:docMk/>
            <pc:sldMk cId="4207668247" sldId="323"/>
            <ac:inkMk id="304" creationId="{D9660318-2C53-2BB3-AADD-229B72C0F584}"/>
          </ac:inkMkLst>
        </pc:inkChg>
        <pc:inkChg chg="add mod">
          <ac:chgData name="Kokchun Giang" userId="67e2125d-ec8c-4323-9653-9824a2ad815f" providerId="ADAL" clId="{10EEDAB3-2DB0-BA4D-8CC6-6424E46A9142}" dt="2024-01-13T12:37:51.397" v="216"/>
          <ac:inkMkLst>
            <pc:docMk/>
            <pc:sldMk cId="4207668247" sldId="323"/>
            <ac:inkMk id="305" creationId="{CD6051CB-6BC9-0281-A513-C9B385ECA244}"/>
          </ac:inkMkLst>
        </pc:inkChg>
        <pc:inkChg chg="add mod">
          <ac:chgData name="Kokchun Giang" userId="67e2125d-ec8c-4323-9653-9824a2ad815f" providerId="ADAL" clId="{10EEDAB3-2DB0-BA4D-8CC6-6424E46A9142}" dt="2024-01-13T12:37:51.397" v="216"/>
          <ac:inkMkLst>
            <pc:docMk/>
            <pc:sldMk cId="4207668247" sldId="323"/>
            <ac:inkMk id="306" creationId="{554594A5-8B8D-A7CC-EF99-3CA651F22EDC}"/>
          </ac:inkMkLst>
        </pc:inkChg>
        <pc:inkChg chg="add mod">
          <ac:chgData name="Kokchun Giang" userId="67e2125d-ec8c-4323-9653-9824a2ad815f" providerId="ADAL" clId="{10EEDAB3-2DB0-BA4D-8CC6-6424E46A9142}" dt="2024-01-13T12:37:51.397" v="216"/>
          <ac:inkMkLst>
            <pc:docMk/>
            <pc:sldMk cId="4207668247" sldId="323"/>
            <ac:inkMk id="307" creationId="{2AEAF5A8-9D69-70D4-8CCD-9EEAE626F912}"/>
          </ac:inkMkLst>
        </pc:inkChg>
        <pc:inkChg chg="add mod">
          <ac:chgData name="Kokchun Giang" userId="67e2125d-ec8c-4323-9653-9824a2ad815f" providerId="ADAL" clId="{10EEDAB3-2DB0-BA4D-8CC6-6424E46A9142}" dt="2024-01-13T12:37:51.397" v="216"/>
          <ac:inkMkLst>
            <pc:docMk/>
            <pc:sldMk cId="4207668247" sldId="323"/>
            <ac:inkMk id="308" creationId="{1902A236-5BA5-EB00-1EA2-AE2E3A981518}"/>
          </ac:inkMkLst>
        </pc:inkChg>
        <pc:inkChg chg="add mod">
          <ac:chgData name="Kokchun Giang" userId="67e2125d-ec8c-4323-9653-9824a2ad815f" providerId="ADAL" clId="{10EEDAB3-2DB0-BA4D-8CC6-6424E46A9142}" dt="2024-01-13T12:37:51.397" v="216"/>
          <ac:inkMkLst>
            <pc:docMk/>
            <pc:sldMk cId="4207668247" sldId="323"/>
            <ac:inkMk id="309" creationId="{52354CC1-BD32-D254-7A06-713CB9199DCF}"/>
          </ac:inkMkLst>
        </pc:inkChg>
        <pc:inkChg chg="add mod">
          <ac:chgData name="Kokchun Giang" userId="67e2125d-ec8c-4323-9653-9824a2ad815f" providerId="ADAL" clId="{10EEDAB3-2DB0-BA4D-8CC6-6424E46A9142}" dt="2024-01-13T12:37:51.397" v="216"/>
          <ac:inkMkLst>
            <pc:docMk/>
            <pc:sldMk cId="4207668247" sldId="323"/>
            <ac:inkMk id="310" creationId="{713D7C25-9F44-EC5B-B76A-C3D1BA767842}"/>
          </ac:inkMkLst>
        </pc:inkChg>
        <pc:inkChg chg="add mod">
          <ac:chgData name="Kokchun Giang" userId="67e2125d-ec8c-4323-9653-9824a2ad815f" providerId="ADAL" clId="{10EEDAB3-2DB0-BA4D-8CC6-6424E46A9142}" dt="2024-01-13T12:37:51.397" v="216"/>
          <ac:inkMkLst>
            <pc:docMk/>
            <pc:sldMk cId="4207668247" sldId="323"/>
            <ac:inkMk id="311" creationId="{1550D408-1655-ABD1-204E-A9EFE5AB268F}"/>
          </ac:inkMkLst>
        </pc:inkChg>
        <pc:inkChg chg="add mod">
          <ac:chgData name="Kokchun Giang" userId="67e2125d-ec8c-4323-9653-9824a2ad815f" providerId="ADAL" clId="{10EEDAB3-2DB0-BA4D-8CC6-6424E46A9142}" dt="2024-01-13T12:37:51.397" v="216"/>
          <ac:inkMkLst>
            <pc:docMk/>
            <pc:sldMk cId="4207668247" sldId="323"/>
            <ac:inkMk id="312" creationId="{D5491FE7-C140-3CD1-BEE7-CC4070771B1D}"/>
          </ac:inkMkLst>
        </pc:inkChg>
        <pc:inkChg chg="add mod">
          <ac:chgData name="Kokchun Giang" userId="67e2125d-ec8c-4323-9653-9824a2ad815f" providerId="ADAL" clId="{10EEDAB3-2DB0-BA4D-8CC6-6424E46A9142}" dt="2024-01-13T12:37:51.397" v="216"/>
          <ac:inkMkLst>
            <pc:docMk/>
            <pc:sldMk cId="4207668247" sldId="323"/>
            <ac:inkMk id="313" creationId="{AFAB2D2D-480E-1F47-FA00-1D59872D427F}"/>
          </ac:inkMkLst>
        </pc:inkChg>
        <pc:inkChg chg="add mod">
          <ac:chgData name="Kokchun Giang" userId="67e2125d-ec8c-4323-9653-9824a2ad815f" providerId="ADAL" clId="{10EEDAB3-2DB0-BA4D-8CC6-6424E46A9142}" dt="2024-01-13T12:37:51.397" v="216"/>
          <ac:inkMkLst>
            <pc:docMk/>
            <pc:sldMk cId="4207668247" sldId="323"/>
            <ac:inkMk id="314" creationId="{771FDBB8-7D06-E25B-8439-165D06AF9F94}"/>
          </ac:inkMkLst>
        </pc:inkChg>
        <pc:inkChg chg="add del mod">
          <ac:chgData name="Kokchun Giang" userId="67e2125d-ec8c-4323-9653-9824a2ad815f" providerId="ADAL" clId="{10EEDAB3-2DB0-BA4D-8CC6-6424E46A9142}" dt="2024-01-13T12:40:47.625" v="357"/>
          <ac:inkMkLst>
            <pc:docMk/>
            <pc:sldMk cId="4207668247" sldId="323"/>
            <ac:inkMk id="316" creationId="{E0B4AA3D-7CF1-EB79-9609-3CFB436AC148}"/>
          </ac:inkMkLst>
        </pc:inkChg>
        <pc:inkChg chg="add del mod">
          <ac:chgData name="Kokchun Giang" userId="67e2125d-ec8c-4323-9653-9824a2ad815f" providerId="ADAL" clId="{10EEDAB3-2DB0-BA4D-8CC6-6424E46A9142}" dt="2024-01-13T12:40:47.624" v="356"/>
          <ac:inkMkLst>
            <pc:docMk/>
            <pc:sldMk cId="4207668247" sldId="323"/>
            <ac:inkMk id="317" creationId="{16F2028D-1539-8700-EBFA-E33C92A351B2}"/>
          </ac:inkMkLst>
        </pc:inkChg>
        <pc:inkChg chg="add del mod">
          <ac:chgData name="Kokchun Giang" userId="67e2125d-ec8c-4323-9653-9824a2ad815f" providerId="ADAL" clId="{10EEDAB3-2DB0-BA4D-8CC6-6424E46A9142}" dt="2024-01-13T12:40:47.629" v="359"/>
          <ac:inkMkLst>
            <pc:docMk/>
            <pc:sldMk cId="4207668247" sldId="323"/>
            <ac:inkMk id="318" creationId="{E3558876-F9CE-752F-CBCF-C25299542E6F}"/>
          </ac:inkMkLst>
        </pc:inkChg>
        <pc:inkChg chg="add del mod">
          <ac:chgData name="Kokchun Giang" userId="67e2125d-ec8c-4323-9653-9824a2ad815f" providerId="ADAL" clId="{10EEDAB3-2DB0-BA4D-8CC6-6424E46A9142}" dt="2024-01-13T12:40:47.629" v="360"/>
          <ac:inkMkLst>
            <pc:docMk/>
            <pc:sldMk cId="4207668247" sldId="323"/>
            <ac:inkMk id="319" creationId="{9B38C1EA-B6C2-8C98-C182-0487318967B9}"/>
          </ac:inkMkLst>
        </pc:inkChg>
        <pc:inkChg chg="add del mod">
          <ac:chgData name="Kokchun Giang" userId="67e2125d-ec8c-4323-9653-9824a2ad815f" providerId="ADAL" clId="{10EEDAB3-2DB0-BA4D-8CC6-6424E46A9142}" dt="2024-01-13T12:40:47.626" v="358"/>
          <ac:inkMkLst>
            <pc:docMk/>
            <pc:sldMk cId="4207668247" sldId="323"/>
            <ac:inkMk id="320" creationId="{376155D1-5934-FDA3-4BF8-BC3497F0A059}"/>
          </ac:inkMkLst>
        </pc:inkChg>
        <pc:inkChg chg="add del mod">
          <ac:chgData name="Kokchun Giang" userId="67e2125d-ec8c-4323-9653-9824a2ad815f" providerId="ADAL" clId="{10EEDAB3-2DB0-BA4D-8CC6-6424E46A9142}" dt="2024-01-13T12:40:45.670" v="355"/>
          <ac:inkMkLst>
            <pc:docMk/>
            <pc:sldMk cId="4207668247" sldId="323"/>
            <ac:inkMk id="321" creationId="{A8D86797-FA48-32DA-DFBC-E888BA5BFD41}"/>
          </ac:inkMkLst>
        </pc:inkChg>
        <pc:inkChg chg="add mod">
          <ac:chgData name="Kokchun Giang" userId="67e2125d-ec8c-4323-9653-9824a2ad815f" providerId="ADAL" clId="{10EEDAB3-2DB0-BA4D-8CC6-6424E46A9142}" dt="2024-01-13T12:40:49.282" v="365"/>
          <ac:inkMkLst>
            <pc:docMk/>
            <pc:sldMk cId="4207668247" sldId="323"/>
            <ac:inkMk id="323" creationId="{53A4C324-182C-A6C7-9667-2FE3A04462C0}"/>
          </ac:inkMkLst>
        </pc:inkChg>
        <pc:inkChg chg="add mod">
          <ac:chgData name="Kokchun Giang" userId="67e2125d-ec8c-4323-9653-9824a2ad815f" providerId="ADAL" clId="{10EEDAB3-2DB0-BA4D-8CC6-6424E46A9142}" dt="2024-01-13T12:40:49.282" v="365"/>
          <ac:inkMkLst>
            <pc:docMk/>
            <pc:sldMk cId="4207668247" sldId="323"/>
            <ac:inkMk id="324" creationId="{CCE9140B-13B6-EA6E-940B-82BCA0DAC122}"/>
          </ac:inkMkLst>
        </pc:inkChg>
        <pc:inkChg chg="add mod">
          <ac:chgData name="Kokchun Giang" userId="67e2125d-ec8c-4323-9653-9824a2ad815f" providerId="ADAL" clId="{10EEDAB3-2DB0-BA4D-8CC6-6424E46A9142}" dt="2024-01-13T12:40:49.282" v="365"/>
          <ac:inkMkLst>
            <pc:docMk/>
            <pc:sldMk cId="4207668247" sldId="323"/>
            <ac:inkMk id="325" creationId="{614D8D50-81B8-2448-0897-0691174A5EBA}"/>
          </ac:inkMkLst>
        </pc:inkChg>
        <pc:inkChg chg="add mod">
          <ac:chgData name="Kokchun Giang" userId="67e2125d-ec8c-4323-9653-9824a2ad815f" providerId="ADAL" clId="{10EEDAB3-2DB0-BA4D-8CC6-6424E46A9142}" dt="2024-01-13T12:40:49.282" v="365"/>
          <ac:inkMkLst>
            <pc:docMk/>
            <pc:sldMk cId="4207668247" sldId="323"/>
            <ac:inkMk id="326" creationId="{B28D8665-CE37-3A0A-CEF8-F4FF8B879AB4}"/>
          </ac:inkMkLst>
        </pc:inkChg>
        <pc:inkChg chg="add mod">
          <ac:chgData name="Kokchun Giang" userId="67e2125d-ec8c-4323-9653-9824a2ad815f" providerId="ADAL" clId="{10EEDAB3-2DB0-BA4D-8CC6-6424E46A9142}" dt="2024-01-13T12:40:49.282" v="365"/>
          <ac:inkMkLst>
            <pc:docMk/>
            <pc:sldMk cId="4207668247" sldId="323"/>
            <ac:inkMk id="327" creationId="{ACBF7967-388E-9B3A-8426-56B21BA1987C}"/>
          </ac:inkMkLst>
        </pc:inkChg>
        <pc:inkChg chg="add mod">
          <ac:chgData name="Kokchun Giang" userId="67e2125d-ec8c-4323-9653-9824a2ad815f" providerId="ADAL" clId="{10EEDAB3-2DB0-BA4D-8CC6-6424E46A9142}" dt="2024-01-13T12:40:49.282" v="365"/>
          <ac:inkMkLst>
            <pc:docMk/>
            <pc:sldMk cId="4207668247" sldId="323"/>
            <ac:inkMk id="328" creationId="{D3CB14AF-FB76-3E61-1C56-AF4F20092684}"/>
          </ac:inkMkLst>
        </pc:inkChg>
        <pc:inkChg chg="add mod">
          <ac:chgData name="Kokchun Giang" userId="67e2125d-ec8c-4323-9653-9824a2ad815f" providerId="ADAL" clId="{10EEDAB3-2DB0-BA4D-8CC6-6424E46A9142}" dt="2024-01-13T12:40:49.282" v="365"/>
          <ac:inkMkLst>
            <pc:docMk/>
            <pc:sldMk cId="4207668247" sldId="323"/>
            <ac:inkMk id="329" creationId="{0F2C5321-9656-D4CA-AFC9-C7047430D7CC}"/>
          </ac:inkMkLst>
        </pc:inkChg>
        <pc:inkChg chg="add mod">
          <ac:chgData name="Kokchun Giang" userId="67e2125d-ec8c-4323-9653-9824a2ad815f" providerId="ADAL" clId="{10EEDAB3-2DB0-BA4D-8CC6-6424E46A9142}" dt="2024-01-13T12:40:49.282" v="365"/>
          <ac:inkMkLst>
            <pc:docMk/>
            <pc:sldMk cId="4207668247" sldId="323"/>
            <ac:inkMk id="330" creationId="{C93A1AC0-B398-9893-9786-FD585DFE620C}"/>
          </ac:inkMkLst>
        </pc:inkChg>
        <pc:inkChg chg="add mod">
          <ac:chgData name="Kokchun Giang" userId="67e2125d-ec8c-4323-9653-9824a2ad815f" providerId="ADAL" clId="{10EEDAB3-2DB0-BA4D-8CC6-6424E46A9142}" dt="2024-01-13T12:40:49.282" v="365"/>
          <ac:inkMkLst>
            <pc:docMk/>
            <pc:sldMk cId="4207668247" sldId="323"/>
            <ac:inkMk id="331" creationId="{5DE035B6-F616-1DC7-3705-840B4EFBA7E5}"/>
          </ac:inkMkLst>
        </pc:inkChg>
        <pc:inkChg chg="add mod">
          <ac:chgData name="Kokchun Giang" userId="67e2125d-ec8c-4323-9653-9824a2ad815f" providerId="ADAL" clId="{10EEDAB3-2DB0-BA4D-8CC6-6424E46A9142}" dt="2024-01-13T12:40:49.282" v="365"/>
          <ac:inkMkLst>
            <pc:docMk/>
            <pc:sldMk cId="4207668247" sldId="323"/>
            <ac:inkMk id="332" creationId="{A2780050-E9C9-07FE-2CE0-F3E440879F49}"/>
          </ac:inkMkLst>
        </pc:inkChg>
        <pc:inkChg chg="add mod">
          <ac:chgData name="Kokchun Giang" userId="67e2125d-ec8c-4323-9653-9824a2ad815f" providerId="ADAL" clId="{10EEDAB3-2DB0-BA4D-8CC6-6424E46A9142}" dt="2024-01-13T12:40:49.282" v="365"/>
          <ac:inkMkLst>
            <pc:docMk/>
            <pc:sldMk cId="4207668247" sldId="323"/>
            <ac:inkMk id="333" creationId="{2C98950E-58FE-09C1-1360-73986F44B04D}"/>
          </ac:inkMkLst>
        </pc:inkChg>
        <pc:inkChg chg="add mod">
          <ac:chgData name="Kokchun Giang" userId="67e2125d-ec8c-4323-9653-9824a2ad815f" providerId="ADAL" clId="{10EEDAB3-2DB0-BA4D-8CC6-6424E46A9142}" dt="2024-01-13T12:40:49.282" v="365"/>
          <ac:inkMkLst>
            <pc:docMk/>
            <pc:sldMk cId="4207668247" sldId="323"/>
            <ac:inkMk id="334" creationId="{4EE0FDDB-4BED-B250-0FBE-3EEF6D84ADF1}"/>
          </ac:inkMkLst>
        </pc:inkChg>
        <pc:inkChg chg="add del mod">
          <ac:chgData name="Kokchun Giang" userId="67e2125d-ec8c-4323-9653-9824a2ad815f" providerId="ADAL" clId="{10EEDAB3-2DB0-BA4D-8CC6-6424E46A9142}" dt="2024-01-13T12:40:49.281" v="364"/>
          <ac:inkMkLst>
            <pc:docMk/>
            <pc:sldMk cId="4207668247" sldId="323"/>
            <ac:inkMk id="335" creationId="{DF2F0E6A-480B-EDBB-2764-DDF302EC26C2}"/>
          </ac:inkMkLst>
        </pc:inkChg>
        <pc:inkChg chg="add del mod">
          <ac:chgData name="Kokchun Giang" userId="67e2125d-ec8c-4323-9653-9824a2ad815f" providerId="ADAL" clId="{10EEDAB3-2DB0-BA4D-8CC6-6424E46A9142}" dt="2024-01-13T12:40:49.279" v="362"/>
          <ac:inkMkLst>
            <pc:docMk/>
            <pc:sldMk cId="4207668247" sldId="323"/>
            <ac:inkMk id="336" creationId="{E5205F1E-81AA-F724-BCCF-BD3592C40A2F}"/>
          </ac:inkMkLst>
        </pc:inkChg>
        <pc:inkChg chg="add del mod">
          <ac:chgData name="Kokchun Giang" userId="67e2125d-ec8c-4323-9653-9824a2ad815f" providerId="ADAL" clId="{10EEDAB3-2DB0-BA4D-8CC6-6424E46A9142}" dt="2024-01-13T12:40:49.280" v="363"/>
          <ac:inkMkLst>
            <pc:docMk/>
            <pc:sldMk cId="4207668247" sldId="323"/>
            <ac:inkMk id="337" creationId="{CFF74102-8C6E-949F-1793-BC3849C26620}"/>
          </ac:inkMkLst>
        </pc:inkChg>
        <pc:inkChg chg="add del mod">
          <ac:chgData name="Kokchun Giang" userId="67e2125d-ec8c-4323-9653-9824a2ad815f" providerId="ADAL" clId="{10EEDAB3-2DB0-BA4D-8CC6-6424E46A9142}" dt="2024-01-13T12:40:49.278" v="361"/>
          <ac:inkMkLst>
            <pc:docMk/>
            <pc:sldMk cId="4207668247" sldId="323"/>
            <ac:inkMk id="338" creationId="{7DEA4288-87F3-B785-C61E-9B9FC0AEC237}"/>
          </ac:inkMkLst>
        </pc:inkChg>
        <pc:inkChg chg="add del mod">
          <ac:chgData name="Kokchun Giang" userId="67e2125d-ec8c-4323-9653-9824a2ad815f" providerId="ADAL" clId="{10EEDAB3-2DB0-BA4D-8CC6-6424E46A9142}" dt="2024-01-13T12:40:49.282" v="365"/>
          <ac:inkMkLst>
            <pc:docMk/>
            <pc:sldMk cId="4207668247" sldId="323"/>
            <ac:inkMk id="339" creationId="{6CD5E824-B2FC-5648-8053-9B45ECFE08B9}"/>
          </ac:inkMkLst>
        </pc:inkChg>
        <pc:inkChg chg="add del mod">
          <ac:chgData name="Kokchun Giang" userId="67e2125d-ec8c-4323-9653-9824a2ad815f" providerId="ADAL" clId="{10EEDAB3-2DB0-BA4D-8CC6-6424E46A9142}" dt="2024-01-13T12:38:35.708" v="259" actId="9405"/>
          <ac:inkMkLst>
            <pc:docMk/>
            <pc:sldMk cId="4207668247" sldId="323"/>
            <ac:inkMk id="342" creationId="{75CE3525-00EF-62B4-D9E6-E8DAE39BAB1F}"/>
          </ac:inkMkLst>
        </pc:inkChg>
        <pc:inkChg chg="add del mod">
          <ac:chgData name="Kokchun Giang" userId="67e2125d-ec8c-4323-9653-9824a2ad815f" providerId="ADAL" clId="{10EEDAB3-2DB0-BA4D-8CC6-6424E46A9142}" dt="2024-01-13T12:38:35.316" v="258" actId="9405"/>
          <ac:inkMkLst>
            <pc:docMk/>
            <pc:sldMk cId="4207668247" sldId="323"/>
            <ac:inkMk id="343" creationId="{7FB160AF-005D-57D4-A411-C4DE2998A7D6}"/>
          </ac:inkMkLst>
        </pc:inkChg>
        <pc:inkChg chg="add del mod">
          <ac:chgData name="Kokchun Giang" userId="67e2125d-ec8c-4323-9653-9824a2ad815f" providerId="ADAL" clId="{10EEDAB3-2DB0-BA4D-8CC6-6424E46A9142}" dt="2024-01-13T12:38:35.012" v="257" actId="9405"/>
          <ac:inkMkLst>
            <pc:docMk/>
            <pc:sldMk cId="4207668247" sldId="323"/>
            <ac:inkMk id="344" creationId="{788B249F-0259-C3B5-9529-5AF39CBD88E4}"/>
          </ac:inkMkLst>
        </pc:inkChg>
        <pc:inkChg chg="add del mod">
          <ac:chgData name="Kokchun Giang" userId="67e2125d-ec8c-4323-9653-9824a2ad815f" providerId="ADAL" clId="{10EEDAB3-2DB0-BA4D-8CC6-6424E46A9142}" dt="2024-01-13T12:38:34.748" v="256" actId="9405"/>
          <ac:inkMkLst>
            <pc:docMk/>
            <pc:sldMk cId="4207668247" sldId="323"/>
            <ac:inkMk id="345" creationId="{F24DAF7D-CFA0-98DA-6E00-A1E4CC29C800}"/>
          </ac:inkMkLst>
        </pc:inkChg>
        <pc:inkChg chg="add del mod">
          <ac:chgData name="Kokchun Giang" userId="67e2125d-ec8c-4323-9653-9824a2ad815f" providerId="ADAL" clId="{10EEDAB3-2DB0-BA4D-8CC6-6424E46A9142}" dt="2024-01-13T12:38:34.434" v="255" actId="9405"/>
          <ac:inkMkLst>
            <pc:docMk/>
            <pc:sldMk cId="4207668247" sldId="323"/>
            <ac:inkMk id="346" creationId="{CD0E23A4-9CE2-7F06-4100-AE25DC0AE1F7}"/>
          </ac:inkMkLst>
        </pc:inkChg>
        <pc:inkChg chg="add del mod">
          <ac:chgData name="Kokchun Giang" userId="67e2125d-ec8c-4323-9653-9824a2ad815f" providerId="ADAL" clId="{10EEDAB3-2DB0-BA4D-8CC6-6424E46A9142}" dt="2024-01-13T12:38:34.180" v="254" actId="9405"/>
          <ac:inkMkLst>
            <pc:docMk/>
            <pc:sldMk cId="4207668247" sldId="323"/>
            <ac:inkMk id="347" creationId="{91CC3527-A877-D4CC-57B0-4F7F33081F21}"/>
          </ac:inkMkLst>
        </pc:inkChg>
        <pc:inkChg chg="add del mod">
          <ac:chgData name="Kokchun Giang" userId="67e2125d-ec8c-4323-9653-9824a2ad815f" providerId="ADAL" clId="{10EEDAB3-2DB0-BA4D-8CC6-6424E46A9142}" dt="2024-01-13T12:38:33.956" v="253" actId="9405"/>
          <ac:inkMkLst>
            <pc:docMk/>
            <pc:sldMk cId="4207668247" sldId="323"/>
            <ac:inkMk id="348" creationId="{95390621-F819-A994-C694-EF7333F86760}"/>
          </ac:inkMkLst>
        </pc:inkChg>
        <pc:inkChg chg="add del mod">
          <ac:chgData name="Kokchun Giang" userId="67e2125d-ec8c-4323-9653-9824a2ad815f" providerId="ADAL" clId="{10EEDAB3-2DB0-BA4D-8CC6-6424E46A9142}" dt="2024-01-13T12:38:33.622" v="252"/>
          <ac:inkMkLst>
            <pc:docMk/>
            <pc:sldMk cId="4207668247" sldId="323"/>
            <ac:inkMk id="349" creationId="{090F31D6-2F2C-B914-D139-1EB355015DD6}"/>
          </ac:inkMkLst>
        </pc:inkChg>
        <pc:inkChg chg="add del mod">
          <ac:chgData name="Kokchun Giang" userId="67e2125d-ec8c-4323-9653-9824a2ad815f" providerId="ADAL" clId="{10EEDAB3-2DB0-BA4D-8CC6-6424E46A9142}" dt="2024-01-13T12:39:04.100" v="275" actId="9405"/>
          <ac:inkMkLst>
            <pc:docMk/>
            <pc:sldMk cId="4207668247" sldId="323"/>
            <ac:inkMk id="351" creationId="{AF239156-301E-4A3B-3DDB-C1A5B6E09A5C}"/>
          </ac:inkMkLst>
        </pc:inkChg>
        <pc:inkChg chg="add del mod">
          <ac:chgData name="Kokchun Giang" userId="67e2125d-ec8c-4323-9653-9824a2ad815f" providerId="ADAL" clId="{10EEDAB3-2DB0-BA4D-8CC6-6424E46A9142}" dt="2024-01-13T12:39:03.734" v="274" actId="9405"/>
          <ac:inkMkLst>
            <pc:docMk/>
            <pc:sldMk cId="4207668247" sldId="323"/>
            <ac:inkMk id="352" creationId="{EA9E5CB4-3E70-8CB1-1EF4-3239551FB148}"/>
          </ac:inkMkLst>
        </pc:inkChg>
        <pc:inkChg chg="add del mod">
          <ac:chgData name="Kokchun Giang" userId="67e2125d-ec8c-4323-9653-9824a2ad815f" providerId="ADAL" clId="{10EEDAB3-2DB0-BA4D-8CC6-6424E46A9142}" dt="2024-01-13T12:39:03.403" v="273" actId="9405"/>
          <ac:inkMkLst>
            <pc:docMk/>
            <pc:sldMk cId="4207668247" sldId="323"/>
            <ac:inkMk id="353" creationId="{9DA9982E-B03C-415E-25CE-9B87740D801D}"/>
          </ac:inkMkLst>
        </pc:inkChg>
        <pc:inkChg chg="add del mod">
          <ac:chgData name="Kokchun Giang" userId="67e2125d-ec8c-4323-9653-9824a2ad815f" providerId="ADAL" clId="{10EEDAB3-2DB0-BA4D-8CC6-6424E46A9142}" dt="2024-01-13T12:39:03.107" v="272" actId="9405"/>
          <ac:inkMkLst>
            <pc:docMk/>
            <pc:sldMk cId="4207668247" sldId="323"/>
            <ac:inkMk id="354" creationId="{A8C30D5A-398C-9BA7-71C4-231EA8A4F8BA}"/>
          </ac:inkMkLst>
        </pc:inkChg>
        <pc:inkChg chg="add del mod">
          <ac:chgData name="Kokchun Giang" userId="67e2125d-ec8c-4323-9653-9824a2ad815f" providerId="ADAL" clId="{10EEDAB3-2DB0-BA4D-8CC6-6424E46A9142}" dt="2024-01-13T12:39:02.797" v="271" actId="9405"/>
          <ac:inkMkLst>
            <pc:docMk/>
            <pc:sldMk cId="4207668247" sldId="323"/>
            <ac:inkMk id="355" creationId="{C6A71216-9D7E-C6F4-9EB1-65E4C4026ADA}"/>
          </ac:inkMkLst>
        </pc:inkChg>
        <pc:inkChg chg="add del mod">
          <ac:chgData name="Kokchun Giang" userId="67e2125d-ec8c-4323-9653-9824a2ad815f" providerId="ADAL" clId="{10EEDAB3-2DB0-BA4D-8CC6-6424E46A9142}" dt="2024-01-13T12:39:02.535" v="270"/>
          <ac:inkMkLst>
            <pc:docMk/>
            <pc:sldMk cId="4207668247" sldId="323"/>
            <ac:inkMk id="356" creationId="{4D4B4CD5-2E82-2F95-E84E-9CC1568D8957}"/>
          </ac:inkMkLst>
        </pc:inkChg>
        <pc:inkChg chg="add del">
          <ac:chgData name="Kokchun Giang" userId="67e2125d-ec8c-4323-9653-9824a2ad815f" providerId="ADAL" clId="{10EEDAB3-2DB0-BA4D-8CC6-6424E46A9142}" dt="2024-01-13T12:39:02.266" v="268" actId="9405"/>
          <ac:inkMkLst>
            <pc:docMk/>
            <pc:sldMk cId="4207668247" sldId="323"/>
            <ac:inkMk id="358" creationId="{2965B6A1-A945-9EBF-384E-929269059027}"/>
          </ac:inkMkLst>
        </pc:inkChg>
        <pc:inkChg chg="add del mod">
          <ac:chgData name="Kokchun Giang" userId="67e2125d-ec8c-4323-9653-9824a2ad815f" providerId="ADAL" clId="{10EEDAB3-2DB0-BA4D-8CC6-6424E46A9142}" dt="2024-01-13T15:23:31.482" v="2866"/>
          <ac:inkMkLst>
            <pc:docMk/>
            <pc:sldMk cId="4207668247" sldId="323"/>
            <ac:inkMk id="359" creationId="{D285F914-0E08-DA83-54BA-16A20700A009}"/>
          </ac:inkMkLst>
        </pc:inkChg>
        <pc:inkChg chg="add mod">
          <ac:chgData name="Kokchun Giang" userId="67e2125d-ec8c-4323-9653-9824a2ad815f" providerId="ADAL" clId="{10EEDAB3-2DB0-BA4D-8CC6-6424E46A9142}" dt="2024-01-13T15:23:31.482" v="2866"/>
          <ac:inkMkLst>
            <pc:docMk/>
            <pc:sldMk cId="4207668247" sldId="323"/>
            <ac:inkMk id="360" creationId="{C579E0C0-E07F-B8AF-18F4-19D28780E1B8}"/>
          </ac:inkMkLst>
        </pc:inkChg>
        <pc:inkChg chg="add mod">
          <ac:chgData name="Kokchun Giang" userId="67e2125d-ec8c-4323-9653-9824a2ad815f" providerId="ADAL" clId="{10EEDAB3-2DB0-BA4D-8CC6-6424E46A9142}" dt="2024-01-13T15:23:31.482" v="2866"/>
          <ac:inkMkLst>
            <pc:docMk/>
            <pc:sldMk cId="4207668247" sldId="323"/>
            <ac:inkMk id="361" creationId="{E315D599-0FE7-9203-37C4-234FA97A4471}"/>
          </ac:inkMkLst>
        </pc:inkChg>
        <pc:inkChg chg="add mod">
          <ac:chgData name="Kokchun Giang" userId="67e2125d-ec8c-4323-9653-9824a2ad815f" providerId="ADAL" clId="{10EEDAB3-2DB0-BA4D-8CC6-6424E46A9142}" dt="2024-01-13T15:23:31.482" v="2866"/>
          <ac:inkMkLst>
            <pc:docMk/>
            <pc:sldMk cId="4207668247" sldId="323"/>
            <ac:inkMk id="362" creationId="{3EC7A7C1-A1B0-23D6-54B0-47095CA26236}"/>
          </ac:inkMkLst>
        </pc:inkChg>
        <pc:inkChg chg="add mod">
          <ac:chgData name="Kokchun Giang" userId="67e2125d-ec8c-4323-9653-9824a2ad815f" providerId="ADAL" clId="{10EEDAB3-2DB0-BA4D-8CC6-6424E46A9142}" dt="2024-01-13T15:23:31.482" v="2866"/>
          <ac:inkMkLst>
            <pc:docMk/>
            <pc:sldMk cId="4207668247" sldId="323"/>
            <ac:inkMk id="363" creationId="{E0473368-0BA4-5B53-5D5E-C10F3FE74F79}"/>
          </ac:inkMkLst>
        </pc:inkChg>
        <pc:inkChg chg="add mod">
          <ac:chgData name="Kokchun Giang" userId="67e2125d-ec8c-4323-9653-9824a2ad815f" providerId="ADAL" clId="{10EEDAB3-2DB0-BA4D-8CC6-6424E46A9142}" dt="2024-01-13T15:23:31.482" v="2866"/>
          <ac:inkMkLst>
            <pc:docMk/>
            <pc:sldMk cId="4207668247" sldId="323"/>
            <ac:inkMk id="364" creationId="{B53CD891-6A2E-1A34-DDA9-6148557769DD}"/>
          </ac:inkMkLst>
        </pc:inkChg>
        <pc:inkChg chg="add mod">
          <ac:chgData name="Kokchun Giang" userId="67e2125d-ec8c-4323-9653-9824a2ad815f" providerId="ADAL" clId="{10EEDAB3-2DB0-BA4D-8CC6-6424E46A9142}" dt="2024-01-13T15:23:31.482" v="2866"/>
          <ac:inkMkLst>
            <pc:docMk/>
            <pc:sldMk cId="4207668247" sldId="323"/>
            <ac:inkMk id="365" creationId="{5E3E21E4-97C0-26DB-4871-666E821D10DB}"/>
          </ac:inkMkLst>
        </pc:inkChg>
        <pc:inkChg chg="add mod">
          <ac:chgData name="Kokchun Giang" userId="67e2125d-ec8c-4323-9653-9824a2ad815f" providerId="ADAL" clId="{10EEDAB3-2DB0-BA4D-8CC6-6424E46A9142}" dt="2024-01-13T15:23:31.482" v="2866"/>
          <ac:inkMkLst>
            <pc:docMk/>
            <pc:sldMk cId="4207668247" sldId="323"/>
            <ac:inkMk id="366" creationId="{B4422630-CAA3-1481-67EE-B66490466199}"/>
          </ac:inkMkLst>
        </pc:inkChg>
        <pc:inkChg chg="add mod">
          <ac:chgData name="Kokchun Giang" userId="67e2125d-ec8c-4323-9653-9824a2ad815f" providerId="ADAL" clId="{10EEDAB3-2DB0-BA4D-8CC6-6424E46A9142}" dt="2024-01-13T15:23:31.482" v="2866"/>
          <ac:inkMkLst>
            <pc:docMk/>
            <pc:sldMk cId="4207668247" sldId="323"/>
            <ac:inkMk id="367" creationId="{3D32740F-029B-6A7E-BCB6-5BF60D82CB30}"/>
          </ac:inkMkLst>
        </pc:inkChg>
        <pc:inkChg chg="add mod">
          <ac:chgData name="Kokchun Giang" userId="67e2125d-ec8c-4323-9653-9824a2ad815f" providerId="ADAL" clId="{10EEDAB3-2DB0-BA4D-8CC6-6424E46A9142}" dt="2024-01-13T15:23:31.482" v="2866"/>
          <ac:inkMkLst>
            <pc:docMk/>
            <pc:sldMk cId="4207668247" sldId="323"/>
            <ac:inkMk id="368" creationId="{7835E236-FCAD-ACD8-F02C-C22B2B81221E}"/>
          </ac:inkMkLst>
        </pc:inkChg>
        <pc:inkChg chg="add del mod">
          <ac:chgData name="Kokchun Giang" userId="67e2125d-ec8c-4323-9653-9824a2ad815f" providerId="ADAL" clId="{10EEDAB3-2DB0-BA4D-8CC6-6424E46A9142}" dt="2024-01-13T12:40:22.100" v="330"/>
          <ac:inkMkLst>
            <pc:docMk/>
            <pc:sldMk cId="4207668247" sldId="323"/>
            <ac:inkMk id="369" creationId="{CB034590-E3E5-7E37-7D9A-504C23DF1A1E}"/>
          </ac:inkMkLst>
        </pc:inkChg>
        <pc:inkChg chg="add del mod">
          <ac:chgData name="Kokchun Giang" userId="67e2125d-ec8c-4323-9653-9824a2ad815f" providerId="ADAL" clId="{10EEDAB3-2DB0-BA4D-8CC6-6424E46A9142}" dt="2024-01-13T12:40:22.102" v="332"/>
          <ac:inkMkLst>
            <pc:docMk/>
            <pc:sldMk cId="4207668247" sldId="323"/>
            <ac:inkMk id="370" creationId="{A094F224-380F-AADB-2B41-BF88512962A5}"/>
          </ac:inkMkLst>
        </pc:inkChg>
        <pc:inkChg chg="add del mod">
          <ac:chgData name="Kokchun Giang" userId="67e2125d-ec8c-4323-9653-9824a2ad815f" providerId="ADAL" clId="{10EEDAB3-2DB0-BA4D-8CC6-6424E46A9142}" dt="2024-01-13T12:40:22.101" v="331"/>
          <ac:inkMkLst>
            <pc:docMk/>
            <pc:sldMk cId="4207668247" sldId="323"/>
            <ac:inkMk id="371" creationId="{3ECA600E-8DD5-F867-80BB-24762DCF1D2C}"/>
          </ac:inkMkLst>
        </pc:inkChg>
        <pc:inkChg chg="add del mod">
          <ac:chgData name="Kokchun Giang" userId="67e2125d-ec8c-4323-9653-9824a2ad815f" providerId="ADAL" clId="{10EEDAB3-2DB0-BA4D-8CC6-6424E46A9142}" dt="2024-01-13T12:40:22.102" v="333"/>
          <ac:inkMkLst>
            <pc:docMk/>
            <pc:sldMk cId="4207668247" sldId="323"/>
            <ac:inkMk id="372" creationId="{AC66CF09-53FE-AA63-74D2-05CF1043E72F}"/>
          </ac:inkMkLst>
        </pc:inkChg>
        <pc:inkChg chg="add del mod">
          <ac:chgData name="Kokchun Giang" userId="67e2125d-ec8c-4323-9653-9824a2ad815f" providerId="ADAL" clId="{10EEDAB3-2DB0-BA4D-8CC6-6424E46A9142}" dt="2024-01-13T12:40:20.223" v="321"/>
          <ac:inkMkLst>
            <pc:docMk/>
            <pc:sldMk cId="4207668247" sldId="323"/>
            <ac:inkMk id="374" creationId="{23E70858-0EFF-9A71-ECE6-FF70CFF336CF}"/>
          </ac:inkMkLst>
        </pc:inkChg>
        <pc:inkChg chg="add del mod">
          <ac:chgData name="Kokchun Giang" userId="67e2125d-ec8c-4323-9653-9824a2ad815f" providerId="ADAL" clId="{10EEDAB3-2DB0-BA4D-8CC6-6424E46A9142}" dt="2024-01-13T12:39:31.411" v="305" actId="9405"/>
          <ac:inkMkLst>
            <pc:docMk/>
            <pc:sldMk cId="4207668247" sldId="323"/>
            <ac:inkMk id="375" creationId="{705ADD1D-661E-33B0-EACA-A7D1C85AFD0D}"/>
          </ac:inkMkLst>
        </pc:inkChg>
        <pc:inkChg chg="add del mod">
          <ac:chgData name="Kokchun Giang" userId="67e2125d-ec8c-4323-9653-9824a2ad815f" providerId="ADAL" clId="{10EEDAB3-2DB0-BA4D-8CC6-6424E46A9142}" dt="2024-01-13T12:39:31.098" v="304" actId="9405"/>
          <ac:inkMkLst>
            <pc:docMk/>
            <pc:sldMk cId="4207668247" sldId="323"/>
            <ac:inkMk id="376" creationId="{5C12C5EF-4FC2-733B-9E6E-058C80E436B0}"/>
          </ac:inkMkLst>
        </pc:inkChg>
        <pc:inkChg chg="add del mod">
          <ac:chgData name="Kokchun Giang" userId="67e2125d-ec8c-4323-9653-9824a2ad815f" providerId="ADAL" clId="{10EEDAB3-2DB0-BA4D-8CC6-6424E46A9142}" dt="2024-01-13T12:39:30.771" v="303" actId="9405"/>
          <ac:inkMkLst>
            <pc:docMk/>
            <pc:sldMk cId="4207668247" sldId="323"/>
            <ac:inkMk id="377" creationId="{A6764A04-DD63-420B-F114-5135BD6C631D}"/>
          </ac:inkMkLst>
        </pc:inkChg>
        <pc:inkChg chg="add del mod">
          <ac:chgData name="Kokchun Giang" userId="67e2125d-ec8c-4323-9653-9824a2ad815f" providerId="ADAL" clId="{10EEDAB3-2DB0-BA4D-8CC6-6424E46A9142}" dt="2024-01-13T12:39:30.498" v="302" actId="9405"/>
          <ac:inkMkLst>
            <pc:docMk/>
            <pc:sldMk cId="4207668247" sldId="323"/>
            <ac:inkMk id="378" creationId="{A5601BF4-4D0C-40F7-D573-5F7878CD9335}"/>
          </ac:inkMkLst>
        </pc:inkChg>
        <pc:inkChg chg="add del mod">
          <ac:chgData name="Kokchun Giang" userId="67e2125d-ec8c-4323-9653-9824a2ad815f" providerId="ADAL" clId="{10EEDAB3-2DB0-BA4D-8CC6-6424E46A9142}" dt="2024-01-13T12:39:30.300" v="301" actId="9405"/>
          <ac:inkMkLst>
            <pc:docMk/>
            <pc:sldMk cId="4207668247" sldId="323"/>
            <ac:inkMk id="379" creationId="{C6B7C15E-AA4F-7BF8-E5CD-D70041FE973A}"/>
          </ac:inkMkLst>
        </pc:inkChg>
        <pc:inkChg chg="add del mod">
          <ac:chgData name="Kokchun Giang" userId="67e2125d-ec8c-4323-9653-9824a2ad815f" providerId="ADAL" clId="{10EEDAB3-2DB0-BA4D-8CC6-6424E46A9142}" dt="2024-01-13T12:39:30.102" v="300"/>
          <ac:inkMkLst>
            <pc:docMk/>
            <pc:sldMk cId="4207668247" sldId="323"/>
            <ac:inkMk id="380" creationId="{976217D2-E4C6-1F65-AAB6-B16AFB6C2F51}"/>
          </ac:inkMkLst>
        </pc:inkChg>
        <pc:inkChg chg="add del mod">
          <ac:chgData name="Kokchun Giang" userId="67e2125d-ec8c-4323-9653-9824a2ad815f" providerId="ADAL" clId="{10EEDAB3-2DB0-BA4D-8CC6-6424E46A9142}" dt="2024-01-13T12:40:20.226" v="326"/>
          <ac:inkMkLst>
            <pc:docMk/>
            <pc:sldMk cId="4207668247" sldId="323"/>
            <ac:inkMk id="382" creationId="{E811B91B-27C0-7CB4-B232-68F8D201CACE}"/>
          </ac:inkMkLst>
        </pc:inkChg>
        <pc:inkChg chg="add del mod">
          <ac:chgData name="Kokchun Giang" userId="67e2125d-ec8c-4323-9653-9824a2ad815f" providerId="ADAL" clId="{10EEDAB3-2DB0-BA4D-8CC6-6424E46A9142}" dt="2024-01-13T12:40:20.226" v="327"/>
          <ac:inkMkLst>
            <pc:docMk/>
            <pc:sldMk cId="4207668247" sldId="323"/>
            <ac:inkMk id="383" creationId="{9238335C-6F9B-321A-9C15-962EAD7D3595}"/>
          </ac:inkMkLst>
        </pc:inkChg>
        <pc:inkChg chg="add del mod">
          <ac:chgData name="Kokchun Giang" userId="67e2125d-ec8c-4323-9653-9824a2ad815f" providerId="ADAL" clId="{10EEDAB3-2DB0-BA4D-8CC6-6424E46A9142}" dt="2024-01-13T12:40:20.224" v="322"/>
          <ac:inkMkLst>
            <pc:docMk/>
            <pc:sldMk cId="4207668247" sldId="323"/>
            <ac:inkMk id="384" creationId="{BFA6B3AB-AF4D-2CB0-55C8-ABE7BDE23DF6}"/>
          </ac:inkMkLst>
        </pc:inkChg>
        <pc:inkChg chg="add del mod">
          <ac:chgData name="Kokchun Giang" userId="67e2125d-ec8c-4323-9653-9824a2ad815f" providerId="ADAL" clId="{10EEDAB3-2DB0-BA4D-8CC6-6424E46A9142}" dt="2024-01-13T12:40:20.225" v="325"/>
          <ac:inkMkLst>
            <pc:docMk/>
            <pc:sldMk cId="4207668247" sldId="323"/>
            <ac:inkMk id="385" creationId="{75245EC4-7092-5F0B-EAE7-971831A68196}"/>
          </ac:inkMkLst>
        </pc:inkChg>
        <pc:inkChg chg="add del mod">
          <ac:chgData name="Kokchun Giang" userId="67e2125d-ec8c-4323-9653-9824a2ad815f" providerId="ADAL" clId="{10EEDAB3-2DB0-BA4D-8CC6-6424E46A9142}" dt="2024-01-13T12:40:20.224" v="323"/>
          <ac:inkMkLst>
            <pc:docMk/>
            <pc:sldMk cId="4207668247" sldId="323"/>
            <ac:inkMk id="386" creationId="{C02EDEA3-518A-D392-6467-8EA5F69C9F4E}"/>
          </ac:inkMkLst>
        </pc:inkChg>
        <pc:inkChg chg="add del mod">
          <ac:chgData name="Kokchun Giang" userId="67e2125d-ec8c-4323-9653-9824a2ad815f" providerId="ADAL" clId="{10EEDAB3-2DB0-BA4D-8CC6-6424E46A9142}" dt="2024-01-13T12:40:20.225" v="324"/>
          <ac:inkMkLst>
            <pc:docMk/>
            <pc:sldMk cId="4207668247" sldId="323"/>
            <ac:inkMk id="387" creationId="{B3810EB8-BB93-6461-6481-0ED11CAE8FC4}"/>
          </ac:inkMkLst>
        </pc:inkChg>
        <pc:inkChg chg="add del mod">
          <ac:chgData name="Kokchun Giang" userId="67e2125d-ec8c-4323-9653-9824a2ad815f" providerId="ADAL" clId="{10EEDAB3-2DB0-BA4D-8CC6-6424E46A9142}" dt="2024-01-13T12:40:20.222" v="320"/>
          <ac:inkMkLst>
            <pc:docMk/>
            <pc:sldMk cId="4207668247" sldId="323"/>
            <ac:inkMk id="388" creationId="{DF43A7FC-60DB-3C1D-5C95-9D4AAD554447}"/>
          </ac:inkMkLst>
        </pc:inkChg>
        <pc:inkChg chg="add del mod">
          <ac:chgData name="Kokchun Giang" userId="67e2125d-ec8c-4323-9653-9824a2ad815f" providerId="ADAL" clId="{10EEDAB3-2DB0-BA4D-8CC6-6424E46A9142}" dt="2024-01-13T12:40:20.227" v="329"/>
          <ac:inkMkLst>
            <pc:docMk/>
            <pc:sldMk cId="4207668247" sldId="323"/>
            <ac:inkMk id="389" creationId="{EF1B76CA-1F52-8626-D5DE-8D56D7E8EAE9}"/>
          </ac:inkMkLst>
        </pc:inkChg>
        <pc:inkChg chg="add del mod">
          <ac:chgData name="Kokchun Giang" userId="67e2125d-ec8c-4323-9653-9824a2ad815f" providerId="ADAL" clId="{10EEDAB3-2DB0-BA4D-8CC6-6424E46A9142}" dt="2024-01-13T12:40:20.226" v="328"/>
          <ac:inkMkLst>
            <pc:docMk/>
            <pc:sldMk cId="4207668247" sldId="323"/>
            <ac:inkMk id="390" creationId="{C166D120-A8D4-7342-AF38-2C089DB40D67}"/>
          </ac:inkMkLst>
        </pc:inkChg>
        <pc:inkChg chg="add mod">
          <ac:chgData name="Kokchun Giang" userId="67e2125d-ec8c-4323-9653-9824a2ad815f" providerId="ADAL" clId="{10EEDAB3-2DB0-BA4D-8CC6-6424E46A9142}" dt="2024-01-13T12:40:26.849" v="340"/>
          <ac:inkMkLst>
            <pc:docMk/>
            <pc:sldMk cId="4207668247" sldId="323"/>
            <ac:inkMk id="393" creationId="{1D8E6607-2B8F-A3DF-617B-565D2168ED3D}"/>
          </ac:inkMkLst>
        </pc:inkChg>
        <pc:inkChg chg="add mod">
          <ac:chgData name="Kokchun Giang" userId="67e2125d-ec8c-4323-9653-9824a2ad815f" providerId="ADAL" clId="{10EEDAB3-2DB0-BA4D-8CC6-6424E46A9142}" dt="2024-01-13T12:40:26.849" v="340"/>
          <ac:inkMkLst>
            <pc:docMk/>
            <pc:sldMk cId="4207668247" sldId="323"/>
            <ac:inkMk id="394" creationId="{AF555018-5F1A-6205-2715-1712FE9B5344}"/>
          </ac:inkMkLst>
        </pc:inkChg>
        <pc:inkChg chg="add mod">
          <ac:chgData name="Kokchun Giang" userId="67e2125d-ec8c-4323-9653-9824a2ad815f" providerId="ADAL" clId="{10EEDAB3-2DB0-BA4D-8CC6-6424E46A9142}" dt="2024-01-13T12:40:26.849" v="340"/>
          <ac:inkMkLst>
            <pc:docMk/>
            <pc:sldMk cId="4207668247" sldId="323"/>
            <ac:inkMk id="395" creationId="{DA86FB0D-39A0-3042-99AC-612BCC5A5ED3}"/>
          </ac:inkMkLst>
        </pc:inkChg>
        <pc:inkChg chg="add mod">
          <ac:chgData name="Kokchun Giang" userId="67e2125d-ec8c-4323-9653-9824a2ad815f" providerId="ADAL" clId="{10EEDAB3-2DB0-BA4D-8CC6-6424E46A9142}" dt="2024-01-13T12:40:26.849" v="340"/>
          <ac:inkMkLst>
            <pc:docMk/>
            <pc:sldMk cId="4207668247" sldId="323"/>
            <ac:inkMk id="396" creationId="{CB18AC93-720E-5666-C482-CCB65AADF548}"/>
          </ac:inkMkLst>
        </pc:inkChg>
        <pc:inkChg chg="add mod">
          <ac:chgData name="Kokchun Giang" userId="67e2125d-ec8c-4323-9653-9824a2ad815f" providerId="ADAL" clId="{10EEDAB3-2DB0-BA4D-8CC6-6424E46A9142}" dt="2024-01-13T12:40:26.849" v="340"/>
          <ac:inkMkLst>
            <pc:docMk/>
            <pc:sldMk cId="4207668247" sldId="323"/>
            <ac:inkMk id="397" creationId="{99FE43DB-A070-0411-1C46-4D3AA3C63D78}"/>
          </ac:inkMkLst>
        </pc:inkChg>
        <pc:inkChg chg="add del">
          <ac:chgData name="Kokchun Giang" userId="67e2125d-ec8c-4323-9653-9824a2ad815f" providerId="ADAL" clId="{10EEDAB3-2DB0-BA4D-8CC6-6424E46A9142}" dt="2024-01-13T15:23:32.660" v="2867"/>
          <ac:inkMkLst>
            <pc:docMk/>
            <pc:sldMk cId="4207668247" sldId="323"/>
            <ac:inkMk id="398" creationId="{D5E660D3-91A4-A490-7F34-06824F4C9D3A}"/>
          </ac:inkMkLst>
        </pc:inkChg>
        <pc:inkChg chg="add mod">
          <ac:chgData name="Kokchun Giang" userId="67e2125d-ec8c-4323-9653-9824a2ad815f" providerId="ADAL" clId="{10EEDAB3-2DB0-BA4D-8CC6-6424E46A9142}" dt="2024-01-13T15:23:34.907" v="2869"/>
          <ac:inkMkLst>
            <pc:docMk/>
            <pc:sldMk cId="4207668247" sldId="323"/>
            <ac:inkMk id="400" creationId="{AC3FCA31-5CDA-70A9-8906-9E70E79BCEEE}"/>
          </ac:inkMkLst>
        </pc:inkChg>
        <pc:inkChg chg="add mod">
          <ac:chgData name="Kokchun Giang" userId="67e2125d-ec8c-4323-9653-9824a2ad815f" providerId="ADAL" clId="{10EEDAB3-2DB0-BA4D-8CC6-6424E46A9142}" dt="2024-01-13T15:23:34.907" v="2869"/>
          <ac:inkMkLst>
            <pc:docMk/>
            <pc:sldMk cId="4207668247" sldId="323"/>
            <ac:inkMk id="401" creationId="{21290274-34EC-1EA8-BEA9-A696C52970E4}"/>
          </ac:inkMkLst>
        </pc:inkChg>
        <pc:inkChg chg="add mod">
          <ac:chgData name="Kokchun Giang" userId="67e2125d-ec8c-4323-9653-9824a2ad815f" providerId="ADAL" clId="{10EEDAB3-2DB0-BA4D-8CC6-6424E46A9142}" dt="2024-01-13T15:23:34.907" v="2869"/>
          <ac:inkMkLst>
            <pc:docMk/>
            <pc:sldMk cId="4207668247" sldId="323"/>
            <ac:inkMk id="402" creationId="{34BCFE68-15D4-0607-E929-14F4324206F6}"/>
          </ac:inkMkLst>
        </pc:inkChg>
        <pc:inkChg chg="add mod">
          <ac:chgData name="Kokchun Giang" userId="67e2125d-ec8c-4323-9653-9824a2ad815f" providerId="ADAL" clId="{10EEDAB3-2DB0-BA4D-8CC6-6424E46A9142}" dt="2024-01-13T15:23:34.907" v="2869"/>
          <ac:inkMkLst>
            <pc:docMk/>
            <pc:sldMk cId="4207668247" sldId="323"/>
            <ac:inkMk id="403" creationId="{2C5316A1-A3BB-31D3-A6EC-546F4F2526CE}"/>
          </ac:inkMkLst>
        </pc:inkChg>
        <pc:inkChg chg="add mod">
          <ac:chgData name="Kokchun Giang" userId="67e2125d-ec8c-4323-9653-9824a2ad815f" providerId="ADAL" clId="{10EEDAB3-2DB0-BA4D-8CC6-6424E46A9142}" dt="2024-01-13T15:23:34.907" v="2869"/>
          <ac:inkMkLst>
            <pc:docMk/>
            <pc:sldMk cId="4207668247" sldId="323"/>
            <ac:inkMk id="404" creationId="{54722F84-4978-92D9-7A34-57BA635CB94C}"/>
          </ac:inkMkLst>
        </pc:inkChg>
        <pc:inkChg chg="add mod">
          <ac:chgData name="Kokchun Giang" userId="67e2125d-ec8c-4323-9653-9824a2ad815f" providerId="ADAL" clId="{10EEDAB3-2DB0-BA4D-8CC6-6424E46A9142}" dt="2024-01-13T15:23:34.907" v="2869"/>
          <ac:inkMkLst>
            <pc:docMk/>
            <pc:sldMk cId="4207668247" sldId="323"/>
            <ac:inkMk id="405" creationId="{E2DEE586-D819-8C3B-BA70-80E3B06D467A}"/>
          </ac:inkMkLst>
        </pc:inkChg>
        <pc:inkChg chg="add mod">
          <ac:chgData name="Kokchun Giang" userId="67e2125d-ec8c-4323-9653-9824a2ad815f" providerId="ADAL" clId="{10EEDAB3-2DB0-BA4D-8CC6-6424E46A9142}" dt="2024-01-13T15:23:34.907" v="2869"/>
          <ac:inkMkLst>
            <pc:docMk/>
            <pc:sldMk cId="4207668247" sldId="323"/>
            <ac:inkMk id="406" creationId="{95C702A7-68FA-F019-7E06-C06C7B07FB29}"/>
          </ac:inkMkLst>
        </pc:inkChg>
        <pc:inkChg chg="add mod">
          <ac:chgData name="Kokchun Giang" userId="67e2125d-ec8c-4323-9653-9824a2ad815f" providerId="ADAL" clId="{10EEDAB3-2DB0-BA4D-8CC6-6424E46A9142}" dt="2024-01-13T15:23:34.907" v="2869"/>
          <ac:inkMkLst>
            <pc:docMk/>
            <pc:sldMk cId="4207668247" sldId="323"/>
            <ac:inkMk id="407" creationId="{3F5FC41F-7F6A-4343-B267-8221D65E8D0F}"/>
          </ac:inkMkLst>
        </pc:inkChg>
        <pc:inkChg chg="add mod">
          <ac:chgData name="Kokchun Giang" userId="67e2125d-ec8c-4323-9653-9824a2ad815f" providerId="ADAL" clId="{10EEDAB3-2DB0-BA4D-8CC6-6424E46A9142}" dt="2024-01-13T15:23:34.907" v="2869"/>
          <ac:inkMkLst>
            <pc:docMk/>
            <pc:sldMk cId="4207668247" sldId="323"/>
            <ac:inkMk id="408" creationId="{D5693A56-0C6E-1E31-BA4E-C70242C3E764}"/>
          </ac:inkMkLst>
        </pc:inkChg>
        <pc:inkChg chg="add mod">
          <ac:chgData name="Kokchun Giang" userId="67e2125d-ec8c-4323-9653-9824a2ad815f" providerId="ADAL" clId="{10EEDAB3-2DB0-BA4D-8CC6-6424E46A9142}" dt="2024-01-13T15:23:34.907" v="2869"/>
          <ac:inkMkLst>
            <pc:docMk/>
            <pc:sldMk cId="4207668247" sldId="323"/>
            <ac:inkMk id="409" creationId="{47883FB1-9608-9712-56A3-ED7FBEB10BA8}"/>
          </ac:inkMkLst>
        </pc:inkChg>
        <pc:inkChg chg="add del mod">
          <ac:chgData name="Kokchun Giang" userId="67e2125d-ec8c-4323-9653-9824a2ad815f" providerId="ADAL" clId="{10EEDAB3-2DB0-BA4D-8CC6-6424E46A9142}" dt="2024-01-13T15:23:33.876" v="2868"/>
          <ac:inkMkLst>
            <pc:docMk/>
            <pc:sldMk cId="4207668247" sldId="323"/>
            <ac:inkMk id="411" creationId="{A4C8A3AA-56F3-E5B9-2CFC-E8FC8A70D874}"/>
          </ac:inkMkLst>
        </pc:inkChg>
        <pc:inkChg chg="add del mod">
          <ac:chgData name="Kokchun Giang" userId="67e2125d-ec8c-4323-9653-9824a2ad815f" providerId="ADAL" clId="{10EEDAB3-2DB0-BA4D-8CC6-6424E46A9142}" dt="2024-01-13T15:23:34.907" v="2869"/>
          <ac:inkMkLst>
            <pc:docMk/>
            <pc:sldMk cId="4207668247" sldId="323"/>
            <ac:inkMk id="412" creationId="{BA333D4E-335F-E6F1-6E07-0E0E60D8EBA2}"/>
          </ac:inkMkLst>
        </pc:inkChg>
        <pc:inkChg chg="add mod">
          <ac:chgData name="Kokchun Giang" userId="67e2125d-ec8c-4323-9653-9824a2ad815f" providerId="ADAL" clId="{10EEDAB3-2DB0-BA4D-8CC6-6424E46A9142}" dt="2024-01-13T12:41:14.808" v="376"/>
          <ac:inkMkLst>
            <pc:docMk/>
            <pc:sldMk cId="4207668247" sldId="323"/>
            <ac:inkMk id="414" creationId="{FA388F9F-0FB7-0AF7-C924-79BD8DD79081}"/>
          </ac:inkMkLst>
        </pc:inkChg>
        <pc:inkChg chg="add mod">
          <ac:chgData name="Kokchun Giang" userId="67e2125d-ec8c-4323-9653-9824a2ad815f" providerId="ADAL" clId="{10EEDAB3-2DB0-BA4D-8CC6-6424E46A9142}" dt="2024-01-13T12:41:14.808" v="376"/>
          <ac:inkMkLst>
            <pc:docMk/>
            <pc:sldMk cId="4207668247" sldId="323"/>
            <ac:inkMk id="415" creationId="{25085B43-31AC-3133-B732-23821DFFC55D}"/>
          </ac:inkMkLst>
        </pc:inkChg>
        <pc:inkChg chg="add mod">
          <ac:chgData name="Kokchun Giang" userId="67e2125d-ec8c-4323-9653-9824a2ad815f" providerId="ADAL" clId="{10EEDAB3-2DB0-BA4D-8CC6-6424E46A9142}" dt="2024-01-13T12:41:14.808" v="376"/>
          <ac:inkMkLst>
            <pc:docMk/>
            <pc:sldMk cId="4207668247" sldId="323"/>
            <ac:inkMk id="416" creationId="{BD68A5D7-B105-10E0-6D9E-A64DAEB5CE49}"/>
          </ac:inkMkLst>
        </pc:inkChg>
        <pc:inkChg chg="add mod">
          <ac:chgData name="Kokchun Giang" userId="67e2125d-ec8c-4323-9653-9824a2ad815f" providerId="ADAL" clId="{10EEDAB3-2DB0-BA4D-8CC6-6424E46A9142}" dt="2024-01-13T12:41:14.808" v="376"/>
          <ac:inkMkLst>
            <pc:docMk/>
            <pc:sldMk cId="4207668247" sldId="323"/>
            <ac:inkMk id="417" creationId="{1900143F-599E-9B03-3D6E-428209E80AA6}"/>
          </ac:inkMkLst>
        </pc:inkChg>
        <pc:inkChg chg="add mod">
          <ac:chgData name="Kokchun Giang" userId="67e2125d-ec8c-4323-9653-9824a2ad815f" providerId="ADAL" clId="{10EEDAB3-2DB0-BA4D-8CC6-6424E46A9142}" dt="2024-01-13T12:41:14.808" v="376"/>
          <ac:inkMkLst>
            <pc:docMk/>
            <pc:sldMk cId="4207668247" sldId="323"/>
            <ac:inkMk id="418" creationId="{3647B1C2-AB20-F9E7-D88A-4AC9C232BD8C}"/>
          </ac:inkMkLst>
        </pc:inkChg>
        <pc:inkChg chg="add mod">
          <ac:chgData name="Kokchun Giang" userId="67e2125d-ec8c-4323-9653-9824a2ad815f" providerId="ADAL" clId="{10EEDAB3-2DB0-BA4D-8CC6-6424E46A9142}" dt="2024-01-13T12:41:14.808" v="376"/>
          <ac:inkMkLst>
            <pc:docMk/>
            <pc:sldMk cId="4207668247" sldId="323"/>
            <ac:inkMk id="419" creationId="{DCC60A66-B036-5161-C791-1E042940F957}"/>
          </ac:inkMkLst>
        </pc:inkChg>
        <pc:inkChg chg="add mod">
          <ac:chgData name="Kokchun Giang" userId="67e2125d-ec8c-4323-9653-9824a2ad815f" providerId="ADAL" clId="{10EEDAB3-2DB0-BA4D-8CC6-6424E46A9142}" dt="2024-01-13T12:41:14.808" v="376"/>
          <ac:inkMkLst>
            <pc:docMk/>
            <pc:sldMk cId="4207668247" sldId="323"/>
            <ac:inkMk id="420" creationId="{FBECD8AE-77C3-D974-3202-59A25A2100D3}"/>
          </ac:inkMkLst>
        </pc:inkChg>
        <pc:inkChg chg="add mod">
          <ac:chgData name="Kokchun Giang" userId="67e2125d-ec8c-4323-9653-9824a2ad815f" providerId="ADAL" clId="{10EEDAB3-2DB0-BA4D-8CC6-6424E46A9142}" dt="2024-01-13T12:41:14.808" v="376"/>
          <ac:inkMkLst>
            <pc:docMk/>
            <pc:sldMk cId="4207668247" sldId="323"/>
            <ac:inkMk id="421" creationId="{1C808505-8A06-0B48-D8D5-C1DA704D243E}"/>
          </ac:inkMkLst>
        </pc:inkChg>
        <pc:inkChg chg="add mod">
          <ac:chgData name="Kokchun Giang" userId="67e2125d-ec8c-4323-9653-9824a2ad815f" providerId="ADAL" clId="{10EEDAB3-2DB0-BA4D-8CC6-6424E46A9142}" dt="2024-01-13T12:41:14.808" v="376"/>
          <ac:inkMkLst>
            <pc:docMk/>
            <pc:sldMk cId="4207668247" sldId="323"/>
            <ac:inkMk id="422" creationId="{077380DF-2E84-0565-BD61-F3894DEE5858}"/>
          </ac:inkMkLst>
        </pc:inkChg>
        <pc:inkChg chg="add mod">
          <ac:chgData name="Kokchun Giang" userId="67e2125d-ec8c-4323-9653-9824a2ad815f" providerId="ADAL" clId="{10EEDAB3-2DB0-BA4D-8CC6-6424E46A9142}" dt="2024-01-13T12:41:14.808" v="376"/>
          <ac:inkMkLst>
            <pc:docMk/>
            <pc:sldMk cId="4207668247" sldId="323"/>
            <ac:inkMk id="423" creationId="{7C5F52DD-6630-3A8B-9974-C0D1B63D5075}"/>
          </ac:inkMkLst>
        </pc:inkChg>
        <pc:inkChg chg="add mod">
          <ac:chgData name="Kokchun Giang" userId="67e2125d-ec8c-4323-9653-9824a2ad815f" providerId="ADAL" clId="{10EEDAB3-2DB0-BA4D-8CC6-6424E46A9142}" dt="2024-01-13T12:41:19.813" v="390"/>
          <ac:inkMkLst>
            <pc:docMk/>
            <pc:sldMk cId="4207668247" sldId="323"/>
            <ac:inkMk id="426" creationId="{DD3F7A28-B1A0-1EB0-B394-D522FB1A12CA}"/>
          </ac:inkMkLst>
        </pc:inkChg>
        <pc:inkChg chg="add mod">
          <ac:chgData name="Kokchun Giang" userId="67e2125d-ec8c-4323-9653-9824a2ad815f" providerId="ADAL" clId="{10EEDAB3-2DB0-BA4D-8CC6-6424E46A9142}" dt="2024-01-13T12:41:19.813" v="390"/>
          <ac:inkMkLst>
            <pc:docMk/>
            <pc:sldMk cId="4207668247" sldId="323"/>
            <ac:inkMk id="427" creationId="{77BAB484-2111-91A4-81BD-BF73B19B488F}"/>
          </ac:inkMkLst>
        </pc:inkChg>
        <pc:inkChg chg="add mod">
          <ac:chgData name="Kokchun Giang" userId="67e2125d-ec8c-4323-9653-9824a2ad815f" providerId="ADAL" clId="{10EEDAB3-2DB0-BA4D-8CC6-6424E46A9142}" dt="2024-01-13T12:41:19.813" v="390"/>
          <ac:inkMkLst>
            <pc:docMk/>
            <pc:sldMk cId="4207668247" sldId="323"/>
            <ac:inkMk id="428" creationId="{BB5DCD94-8A7A-661C-000B-85246059CE83}"/>
          </ac:inkMkLst>
        </pc:inkChg>
        <pc:inkChg chg="add mod">
          <ac:chgData name="Kokchun Giang" userId="67e2125d-ec8c-4323-9653-9824a2ad815f" providerId="ADAL" clId="{10EEDAB3-2DB0-BA4D-8CC6-6424E46A9142}" dt="2024-01-13T12:41:19.813" v="390"/>
          <ac:inkMkLst>
            <pc:docMk/>
            <pc:sldMk cId="4207668247" sldId="323"/>
            <ac:inkMk id="429" creationId="{46C13D57-9ACB-3B99-A86E-8B87C7A5D548}"/>
          </ac:inkMkLst>
        </pc:inkChg>
        <pc:inkChg chg="add mod">
          <ac:chgData name="Kokchun Giang" userId="67e2125d-ec8c-4323-9653-9824a2ad815f" providerId="ADAL" clId="{10EEDAB3-2DB0-BA4D-8CC6-6424E46A9142}" dt="2024-01-13T12:41:19.813" v="390"/>
          <ac:inkMkLst>
            <pc:docMk/>
            <pc:sldMk cId="4207668247" sldId="323"/>
            <ac:inkMk id="430" creationId="{A8522D46-DBDC-A23E-63E1-B53B07FC2851}"/>
          </ac:inkMkLst>
        </pc:inkChg>
        <pc:inkChg chg="add mod">
          <ac:chgData name="Kokchun Giang" userId="67e2125d-ec8c-4323-9653-9824a2ad815f" providerId="ADAL" clId="{10EEDAB3-2DB0-BA4D-8CC6-6424E46A9142}" dt="2024-01-13T12:41:19.813" v="390"/>
          <ac:inkMkLst>
            <pc:docMk/>
            <pc:sldMk cId="4207668247" sldId="323"/>
            <ac:inkMk id="431" creationId="{2CB79992-0BD5-B542-51BA-7F45F6CAEC8F}"/>
          </ac:inkMkLst>
        </pc:inkChg>
        <pc:inkChg chg="add mod">
          <ac:chgData name="Kokchun Giang" userId="67e2125d-ec8c-4323-9653-9824a2ad815f" providerId="ADAL" clId="{10EEDAB3-2DB0-BA4D-8CC6-6424E46A9142}" dt="2024-01-13T12:41:19.813" v="390"/>
          <ac:inkMkLst>
            <pc:docMk/>
            <pc:sldMk cId="4207668247" sldId="323"/>
            <ac:inkMk id="432" creationId="{E9A7FF5C-59CB-47BD-543A-0A105CBF53F8}"/>
          </ac:inkMkLst>
        </pc:inkChg>
        <pc:inkChg chg="add mod">
          <ac:chgData name="Kokchun Giang" userId="67e2125d-ec8c-4323-9653-9824a2ad815f" providerId="ADAL" clId="{10EEDAB3-2DB0-BA4D-8CC6-6424E46A9142}" dt="2024-01-13T12:41:19.813" v="390"/>
          <ac:inkMkLst>
            <pc:docMk/>
            <pc:sldMk cId="4207668247" sldId="323"/>
            <ac:inkMk id="433" creationId="{3EA895E2-EBF9-6929-1E0A-01F1D27BB9C0}"/>
          </ac:inkMkLst>
        </pc:inkChg>
        <pc:inkChg chg="add mod">
          <ac:chgData name="Kokchun Giang" userId="67e2125d-ec8c-4323-9653-9824a2ad815f" providerId="ADAL" clId="{10EEDAB3-2DB0-BA4D-8CC6-6424E46A9142}" dt="2024-01-13T12:41:19.813" v="390"/>
          <ac:inkMkLst>
            <pc:docMk/>
            <pc:sldMk cId="4207668247" sldId="323"/>
            <ac:inkMk id="434" creationId="{B6830E60-D919-9F5C-6CD9-B090C65870F9}"/>
          </ac:inkMkLst>
        </pc:inkChg>
        <pc:inkChg chg="add mod">
          <ac:chgData name="Kokchun Giang" userId="67e2125d-ec8c-4323-9653-9824a2ad815f" providerId="ADAL" clId="{10EEDAB3-2DB0-BA4D-8CC6-6424E46A9142}" dt="2024-01-13T12:41:19.813" v="390"/>
          <ac:inkMkLst>
            <pc:docMk/>
            <pc:sldMk cId="4207668247" sldId="323"/>
            <ac:inkMk id="435" creationId="{D2B45941-A89B-6773-2F52-54C0296DDB25}"/>
          </ac:inkMkLst>
        </pc:inkChg>
        <pc:inkChg chg="add mod">
          <ac:chgData name="Kokchun Giang" userId="67e2125d-ec8c-4323-9653-9824a2ad815f" providerId="ADAL" clId="{10EEDAB3-2DB0-BA4D-8CC6-6424E46A9142}" dt="2024-01-13T12:41:19.813" v="390"/>
          <ac:inkMkLst>
            <pc:docMk/>
            <pc:sldMk cId="4207668247" sldId="323"/>
            <ac:inkMk id="436" creationId="{7B09C795-291C-DFF5-F9D1-D7C8A0757163}"/>
          </ac:inkMkLst>
        </pc:inkChg>
        <pc:inkChg chg="add mod">
          <ac:chgData name="Kokchun Giang" userId="67e2125d-ec8c-4323-9653-9824a2ad815f" providerId="ADAL" clId="{10EEDAB3-2DB0-BA4D-8CC6-6424E46A9142}" dt="2024-01-13T12:41:19.813" v="390"/>
          <ac:inkMkLst>
            <pc:docMk/>
            <pc:sldMk cId="4207668247" sldId="323"/>
            <ac:inkMk id="437" creationId="{ED4425FA-48C5-622F-F80E-EE1D4C561B95}"/>
          </ac:inkMkLst>
        </pc:inkChg>
        <pc:inkChg chg="add mod">
          <ac:chgData name="Kokchun Giang" userId="67e2125d-ec8c-4323-9653-9824a2ad815f" providerId="ADAL" clId="{10EEDAB3-2DB0-BA4D-8CC6-6424E46A9142}" dt="2024-01-13T12:41:19.813" v="390"/>
          <ac:inkMkLst>
            <pc:docMk/>
            <pc:sldMk cId="4207668247" sldId="323"/>
            <ac:inkMk id="438" creationId="{12F78D65-D3BC-53E5-7338-FE2AE0F3C6A8}"/>
          </ac:inkMkLst>
        </pc:inkChg>
        <pc:inkChg chg="add mod">
          <ac:chgData name="Kokchun Giang" userId="67e2125d-ec8c-4323-9653-9824a2ad815f" providerId="ADAL" clId="{10EEDAB3-2DB0-BA4D-8CC6-6424E46A9142}" dt="2024-01-13T12:41:24.227" v="400"/>
          <ac:inkMkLst>
            <pc:docMk/>
            <pc:sldMk cId="4207668247" sldId="323"/>
            <ac:inkMk id="442" creationId="{26477EC1-2982-EDD2-C23C-9319710F1695}"/>
          </ac:inkMkLst>
        </pc:inkChg>
        <pc:inkChg chg="add mod">
          <ac:chgData name="Kokchun Giang" userId="67e2125d-ec8c-4323-9653-9824a2ad815f" providerId="ADAL" clId="{10EEDAB3-2DB0-BA4D-8CC6-6424E46A9142}" dt="2024-01-13T12:41:24.227" v="400"/>
          <ac:inkMkLst>
            <pc:docMk/>
            <pc:sldMk cId="4207668247" sldId="323"/>
            <ac:inkMk id="443" creationId="{93E040D6-1E37-4F2A-2DF9-54EE5DD6DEF0}"/>
          </ac:inkMkLst>
        </pc:inkChg>
        <pc:inkChg chg="add mod">
          <ac:chgData name="Kokchun Giang" userId="67e2125d-ec8c-4323-9653-9824a2ad815f" providerId="ADAL" clId="{10EEDAB3-2DB0-BA4D-8CC6-6424E46A9142}" dt="2024-01-13T12:41:24.227" v="400"/>
          <ac:inkMkLst>
            <pc:docMk/>
            <pc:sldMk cId="4207668247" sldId="323"/>
            <ac:inkMk id="444" creationId="{11B886ED-27D0-D407-0AD2-0494D498465E}"/>
          </ac:inkMkLst>
        </pc:inkChg>
        <pc:inkChg chg="add mod">
          <ac:chgData name="Kokchun Giang" userId="67e2125d-ec8c-4323-9653-9824a2ad815f" providerId="ADAL" clId="{10EEDAB3-2DB0-BA4D-8CC6-6424E46A9142}" dt="2024-01-13T12:41:24.227" v="400"/>
          <ac:inkMkLst>
            <pc:docMk/>
            <pc:sldMk cId="4207668247" sldId="323"/>
            <ac:inkMk id="445" creationId="{5E0553BC-E1B9-5358-1522-2B824E8F03B7}"/>
          </ac:inkMkLst>
        </pc:inkChg>
        <pc:inkChg chg="add mod">
          <ac:chgData name="Kokchun Giang" userId="67e2125d-ec8c-4323-9653-9824a2ad815f" providerId="ADAL" clId="{10EEDAB3-2DB0-BA4D-8CC6-6424E46A9142}" dt="2024-01-13T12:41:24.227" v="400"/>
          <ac:inkMkLst>
            <pc:docMk/>
            <pc:sldMk cId="4207668247" sldId="323"/>
            <ac:inkMk id="446" creationId="{D4672907-17DD-EED8-8F8D-79FAA3219C9E}"/>
          </ac:inkMkLst>
        </pc:inkChg>
        <pc:inkChg chg="add mod">
          <ac:chgData name="Kokchun Giang" userId="67e2125d-ec8c-4323-9653-9824a2ad815f" providerId="ADAL" clId="{10EEDAB3-2DB0-BA4D-8CC6-6424E46A9142}" dt="2024-01-13T12:41:24.227" v="400"/>
          <ac:inkMkLst>
            <pc:docMk/>
            <pc:sldMk cId="4207668247" sldId="323"/>
            <ac:inkMk id="447" creationId="{309CD91F-742E-24CF-4FEA-26604CF8352C}"/>
          </ac:inkMkLst>
        </pc:inkChg>
        <pc:inkChg chg="add mod">
          <ac:chgData name="Kokchun Giang" userId="67e2125d-ec8c-4323-9653-9824a2ad815f" providerId="ADAL" clId="{10EEDAB3-2DB0-BA4D-8CC6-6424E46A9142}" dt="2024-01-13T12:41:24.227" v="400"/>
          <ac:inkMkLst>
            <pc:docMk/>
            <pc:sldMk cId="4207668247" sldId="323"/>
            <ac:inkMk id="448" creationId="{29759F8F-5844-8032-2706-7FDB76AFF1D1}"/>
          </ac:inkMkLst>
        </pc:inkChg>
        <pc:inkChg chg="add mod">
          <ac:chgData name="Kokchun Giang" userId="67e2125d-ec8c-4323-9653-9824a2ad815f" providerId="ADAL" clId="{10EEDAB3-2DB0-BA4D-8CC6-6424E46A9142}" dt="2024-01-13T12:41:24.227" v="400"/>
          <ac:inkMkLst>
            <pc:docMk/>
            <pc:sldMk cId="4207668247" sldId="323"/>
            <ac:inkMk id="449" creationId="{D27712D2-DF14-A9FB-BE7E-9BCDAF4778DE}"/>
          </ac:inkMkLst>
        </pc:inkChg>
        <pc:inkChg chg="add mod">
          <ac:chgData name="Kokchun Giang" userId="67e2125d-ec8c-4323-9653-9824a2ad815f" providerId="ADAL" clId="{10EEDAB3-2DB0-BA4D-8CC6-6424E46A9142}" dt="2024-01-13T12:41:24.227" v="400"/>
          <ac:inkMkLst>
            <pc:docMk/>
            <pc:sldMk cId="4207668247" sldId="323"/>
            <ac:inkMk id="450" creationId="{7CF1072D-8F52-8340-32CF-A22608426732}"/>
          </ac:inkMkLst>
        </pc:inkChg>
        <pc:inkChg chg="add mod">
          <ac:chgData name="Kokchun Giang" userId="67e2125d-ec8c-4323-9653-9824a2ad815f" providerId="ADAL" clId="{10EEDAB3-2DB0-BA4D-8CC6-6424E46A9142}" dt="2024-01-13T12:41:27.659" v="409"/>
          <ac:inkMkLst>
            <pc:docMk/>
            <pc:sldMk cId="4207668247" sldId="323"/>
            <ac:inkMk id="452" creationId="{C9B7C776-474C-C744-458C-66F8657A74F1}"/>
          </ac:inkMkLst>
        </pc:inkChg>
        <pc:inkChg chg="add mod">
          <ac:chgData name="Kokchun Giang" userId="67e2125d-ec8c-4323-9653-9824a2ad815f" providerId="ADAL" clId="{10EEDAB3-2DB0-BA4D-8CC6-6424E46A9142}" dt="2024-01-13T12:41:27.659" v="409"/>
          <ac:inkMkLst>
            <pc:docMk/>
            <pc:sldMk cId="4207668247" sldId="323"/>
            <ac:inkMk id="453" creationId="{40E64229-7D32-F69D-6126-0E7E75E226BA}"/>
          </ac:inkMkLst>
        </pc:inkChg>
        <pc:inkChg chg="add mod">
          <ac:chgData name="Kokchun Giang" userId="67e2125d-ec8c-4323-9653-9824a2ad815f" providerId="ADAL" clId="{10EEDAB3-2DB0-BA4D-8CC6-6424E46A9142}" dt="2024-01-13T12:41:27.659" v="409"/>
          <ac:inkMkLst>
            <pc:docMk/>
            <pc:sldMk cId="4207668247" sldId="323"/>
            <ac:inkMk id="454" creationId="{BB416FEC-B0F9-2D7D-7CA0-079D3096A945}"/>
          </ac:inkMkLst>
        </pc:inkChg>
        <pc:inkChg chg="add mod">
          <ac:chgData name="Kokchun Giang" userId="67e2125d-ec8c-4323-9653-9824a2ad815f" providerId="ADAL" clId="{10EEDAB3-2DB0-BA4D-8CC6-6424E46A9142}" dt="2024-01-13T12:41:27.659" v="409"/>
          <ac:inkMkLst>
            <pc:docMk/>
            <pc:sldMk cId="4207668247" sldId="323"/>
            <ac:inkMk id="455" creationId="{4DA4BAD0-C60C-E09B-F710-4C5A070030D0}"/>
          </ac:inkMkLst>
        </pc:inkChg>
        <pc:inkChg chg="add mod">
          <ac:chgData name="Kokchun Giang" userId="67e2125d-ec8c-4323-9653-9824a2ad815f" providerId="ADAL" clId="{10EEDAB3-2DB0-BA4D-8CC6-6424E46A9142}" dt="2024-01-13T12:41:27.659" v="409"/>
          <ac:inkMkLst>
            <pc:docMk/>
            <pc:sldMk cId="4207668247" sldId="323"/>
            <ac:inkMk id="456" creationId="{12F4694B-CEAA-9763-1D19-18151DE12314}"/>
          </ac:inkMkLst>
        </pc:inkChg>
        <pc:inkChg chg="add mod">
          <ac:chgData name="Kokchun Giang" userId="67e2125d-ec8c-4323-9653-9824a2ad815f" providerId="ADAL" clId="{10EEDAB3-2DB0-BA4D-8CC6-6424E46A9142}" dt="2024-01-13T12:41:27.659" v="409"/>
          <ac:inkMkLst>
            <pc:docMk/>
            <pc:sldMk cId="4207668247" sldId="323"/>
            <ac:inkMk id="457" creationId="{90997BF3-CFA6-D20D-ED36-B231AA3A1F01}"/>
          </ac:inkMkLst>
        </pc:inkChg>
        <pc:inkChg chg="add mod">
          <ac:chgData name="Kokchun Giang" userId="67e2125d-ec8c-4323-9653-9824a2ad815f" providerId="ADAL" clId="{10EEDAB3-2DB0-BA4D-8CC6-6424E46A9142}" dt="2024-01-13T12:41:27.659" v="409"/>
          <ac:inkMkLst>
            <pc:docMk/>
            <pc:sldMk cId="4207668247" sldId="323"/>
            <ac:inkMk id="458" creationId="{77FC883B-E761-3876-18A7-508E7D3862EE}"/>
          </ac:inkMkLst>
        </pc:inkChg>
        <pc:inkChg chg="add mod">
          <ac:chgData name="Kokchun Giang" userId="67e2125d-ec8c-4323-9653-9824a2ad815f" providerId="ADAL" clId="{10EEDAB3-2DB0-BA4D-8CC6-6424E46A9142}" dt="2024-01-13T12:41:27.659" v="409"/>
          <ac:inkMkLst>
            <pc:docMk/>
            <pc:sldMk cId="4207668247" sldId="323"/>
            <ac:inkMk id="459" creationId="{B4665D0D-5A76-3B2E-9374-221124B3D86E}"/>
          </ac:inkMkLst>
        </pc:inkChg>
        <pc:inkChg chg="add mod">
          <ac:chgData name="Kokchun Giang" userId="67e2125d-ec8c-4323-9653-9824a2ad815f" providerId="ADAL" clId="{10EEDAB3-2DB0-BA4D-8CC6-6424E46A9142}" dt="2024-01-13T15:24:36.659" v="2877" actId="164"/>
          <ac:inkMkLst>
            <pc:docMk/>
            <pc:sldMk cId="4207668247" sldId="323"/>
            <ac:inkMk id="461" creationId="{12DC9188-52FA-71F5-C732-FBE9F86DDB40}"/>
          </ac:inkMkLst>
        </pc:inkChg>
        <pc:inkChg chg="add mod">
          <ac:chgData name="Kokchun Giang" userId="67e2125d-ec8c-4323-9653-9824a2ad815f" providerId="ADAL" clId="{10EEDAB3-2DB0-BA4D-8CC6-6424E46A9142}" dt="2024-01-13T12:41:35.122" v="417"/>
          <ac:inkMkLst>
            <pc:docMk/>
            <pc:sldMk cId="4207668247" sldId="323"/>
            <ac:inkMk id="462" creationId="{5B427F49-46A2-AB93-5E7A-96DA82AAB5C5}"/>
          </ac:inkMkLst>
        </pc:inkChg>
        <pc:inkChg chg="add mod">
          <ac:chgData name="Kokchun Giang" userId="67e2125d-ec8c-4323-9653-9824a2ad815f" providerId="ADAL" clId="{10EEDAB3-2DB0-BA4D-8CC6-6424E46A9142}" dt="2024-01-13T12:41:35.122" v="417"/>
          <ac:inkMkLst>
            <pc:docMk/>
            <pc:sldMk cId="4207668247" sldId="323"/>
            <ac:inkMk id="463" creationId="{E4B4DED3-9D82-03A4-3831-47DA753F022D}"/>
          </ac:inkMkLst>
        </pc:inkChg>
        <pc:inkChg chg="add mod">
          <ac:chgData name="Kokchun Giang" userId="67e2125d-ec8c-4323-9653-9824a2ad815f" providerId="ADAL" clId="{10EEDAB3-2DB0-BA4D-8CC6-6424E46A9142}" dt="2024-01-13T12:41:35.122" v="417"/>
          <ac:inkMkLst>
            <pc:docMk/>
            <pc:sldMk cId="4207668247" sldId="323"/>
            <ac:inkMk id="464" creationId="{66948D66-80AE-EB4D-CDD1-B7222A76F8AC}"/>
          </ac:inkMkLst>
        </pc:inkChg>
        <pc:inkChg chg="add mod">
          <ac:chgData name="Kokchun Giang" userId="67e2125d-ec8c-4323-9653-9824a2ad815f" providerId="ADAL" clId="{10EEDAB3-2DB0-BA4D-8CC6-6424E46A9142}" dt="2024-01-13T12:41:35.122" v="417"/>
          <ac:inkMkLst>
            <pc:docMk/>
            <pc:sldMk cId="4207668247" sldId="323"/>
            <ac:inkMk id="465" creationId="{F5455A6B-B6F8-B6B0-F247-FF5748B7F441}"/>
          </ac:inkMkLst>
        </pc:inkChg>
        <pc:inkChg chg="add mod">
          <ac:chgData name="Kokchun Giang" userId="67e2125d-ec8c-4323-9653-9824a2ad815f" providerId="ADAL" clId="{10EEDAB3-2DB0-BA4D-8CC6-6424E46A9142}" dt="2024-01-13T12:41:35.122" v="417"/>
          <ac:inkMkLst>
            <pc:docMk/>
            <pc:sldMk cId="4207668247" sldId="323"/>
            <ac:inkMk id="466" creationId="{FACE38E3-FA0F-3745-37E8-1BE646D5689C}"/>
          </ac:inkMkLst>
        </pc:inkChg>
        <pc:inkChg chg="add mod">
          <ac:chgData name="Kokchun Giang" userId="67e2125d-ec8c-4323-9653-9824a2ad815f" providerId="ADAL" clId="{10EEDAB3-2DB0-BA4D-8CC6-6424E46A9142}" dt="2024-01-13T12:41:35.122" v="417"/>
          <ac:inkMkLst>
            <pc:docMk/>
            <pc:sldMk cId="4207668247" sldId="323"/>
            <ac:inkMk id="467" creationId="{F644B8C5-D818-5D47-0F0D-3C6D0CB213A7}"/>
          </ac:inkMkLst>
        </pc:inkChg>
        <pc:inkChg chg="add mod">
          <ac:chgData name="Kokchun Giang" userId="67e2125d-ec8c-4323-9653-9824a2ad815f" providerId="ADAL" clId="{10EEDAB3-2DB0-BA4D-8CC6-6424E46A9142}" dt="2024-01-13T12:41:41.516" v="432"/>
          <ac:inkMkLst>
            <pc:docMk/>
            <pc:sldMk cId="4207668247" sldId="323"/>
            <ac:inkMk id="470" creationId="{72C35BB0-A77E-1A26-FC4F-3850E136D032}"/>
          </ac:inkMkLst>
        </pc:inkChg>
        <pc:inkChg chg="add mod">
          <ac:chgData name="Kokchun Giang" userId="67e2125d-ec8c-4323-9653-9824a2ad815f" providerId="ADAL" clId="{10EEDAB3-2DB0-BA4D-8CC6-6424E46A9142}" dt="2024-01-13T12:41:41.516" v="432"/>
          <ac:inkMkLst>
            <pc:docMk/>
            <pc:sldMk cId="4207668247" sldId="323"/>
            <ac:inkMk id="471" creationId="{02185478-418B-D835-7D6C-6CF31832D020}"/>
          </ac:inkMkLst>
        </pc:inkChg>
        <pc:inkChg chg="add mod">
          <ac:chgData name="Kokchun Giang" userId="67e2125d-ec8c-4323-9653-9824a2ad815f" providerId="ADAL" clId="{10EEDAB3-2DB0-BA4D-8CC6-6424E46A9142}" dt="2024-01-13T12:41:41.516" v="432"/>
          <ac:inkMkLst>
            <pc:docMk/>
            <pc:sldMk cId="4207668247" sldId="323"/>
            <ac:inkMk id="472" creationId="{5B080127-D001-6EB7-50FC-50EFA2A8CEF3}"/>
          </ac:inkMkLst>
        </pc:inkChg>
        <pc:inkChg chg="add mod">
          <ac:chgData name="Kokchun Giang" userId="67e2125d-ec8c-4323-9653-9824a2ad815f" providerId="ADAL" clId="{10EEDAB3-2DB0-BA4D-8CC6-6424E46A9142}" dt="2024-01-13T12:41:41.516" v="432"/>
          <ac:inkMkLst>
            <pc:docMk/>
            <pc:sldMk cId="4207668247" sldId="323"/>
            <ac:inkMk id="473" creationId="{3B499AC1-6FE6-CFE4-8419-1B003DA94BB8}"/>
          </ac:inkMkLst>
        </pc:inkChg>
        <pc:inkChg chg="add mod">
          <ac:chgData name="Kokchun Giang" userId="67e2125d-ec8c-4323-9653-9824a2ad815f" providerId="ADAL" clId="{10EEDAB3-2DB0-BA4D-8CC6-6424E46A9142}" dt="2024-01-13T12:41:41.516" v="432"/>
          <ac:inkMkLst>
            <pc:docMk/>
            <pc:sldMk cId="4207668247" sldId="323"/>
            <ac:inkMk id="474" creationId="{CB6D1B40-EB1C-2C7C-1F65-545CA07D96BC}"/>
          </ac:inkMkLst>
        </pc:inkChg>
        <pc:inkChg chg="add mod">
          <ac:chgData name="Kokchun Giang" userId="67e2125d-ec8c-4323-9653-9824a2ad815f" providerId="ADAL" clId="{10EEDAB3-2DB0-BA4D-8CC6-6424E46A9142}" dt="2024-01-13T12:41:41.516" v="432"/>
          <ac:inkMkLst>
            <pc:docMk/>
            <pc:sldMk cId="4207668247" sldId="323"/>
            <ac:inkMk id="475" creationId="{9EF0D530-80D2-D2C9-C1E5-7405F7B336D8}"/>
          </ac:inkMkLst>
        </pc:inkChg>
        <pc:inkChg chg="add mod">
          <ac:chgData name="Kokchun Giang" userId="67e2125d-ec8c-4323-9653-9824a2ad815f" providerId="ADAL" clId="{10EEDAB3-2DB0-BA4D-8CC6-6424E46A9142}" dt="2024-01-13T12:41:41.516" v="432"/>
          <ac:inkMkLst>
            <pc:docMk/>
            <pc:sldMk cId="4207668247" sldId="323"/>
            <ac:inkMk id="476" creationId="{DFA079D8-0D55-0204-F0B3-0EB9C0D1F4B6}"/>
          </ac:inkMkLst>
        </pc:inkChg>
        <pc:inkChg chg="add mod">
          <ac:chgData name="Kokchun Giang" userId="67e2125d-ec8c-4323-9653-9824a2ad815f" providerId="ADAL" clId="{10EEDAB3-2DB0-BA4D-8CC6-6424E46A9142}" dt="2024-01-13T12:41:41.516" v="432"/>
          <ac:inkMkLst>
            <pc:docMk/>
            <pc:sldMk cId="4207668247" sldId="323"/>
            <ac:inkMk id="477" creationId="{B68FE78E-A490-80E8-D02C-8BB5826F9E3B}"/>
          </ac:inkMkLst>
        </pc:inkChg>
        <pc:inkChg chg="add mod">
          <ac:chgData name="Kokchun Giang" userId="67e2125d-ec8c-4323-9653-9824a2ad815f" providerId="ADAL" clId="{10EEDAB3-2DB0-BA4D-8CC6-6424E46A9142}" dt="2024-01-13T12:41:41.516" v="432"/>
          <ac:inkMkLst>
            <pc:docMk/>
            <pc:sldMk cId="4207668247" sldId="323"/>
            <ac:inkMk id="478" creationId="{B1DFAB90-C5ED-C39B-384C-629528601329}"/>
          </ac:inkMkLst>
        </pc:inkChg>
        <pc:inkChg chg="add mod">
          <ac:chgData name="Kokchun Giang" userId="67e2125d-ec8c-4323-9653-9824a2ad815f" providerId="ADAL" clId="{10EEDAB3-2DB0-BA4D-8CC6-6424E46A9142}" dt="2024-01-13T12:41:41.516" v="432"/>
          <ac:inkMkLst>
            <pc:docMk/>
            <pc:sldMk cId="4207668247" sldId="323"/>
            <ac:inkMk id="479" creationId="{2474F290-9135-9FBB-E639-3951F89B6B65}"/>
          </ac:inkMkLst>
        </pc:inkChg>
        <pc:inkChg chg="add mod">
          <ac:chgData name="Kokchun Giang" userId="67e2125d-ec8c-4323-9653-9824a2ad815f" providerId="ADAL" clId="{10EEDAB3-2DB0-BA4D-8CC6-6424E46A9142}" dt="2024-01-13T12:41:41.516" v="432"/>
          <ac:inkMkLst>
            <pc:docMk/>
            <pc:sldMk cId="4207668247" sldId="323"/>
            <ac:inkMk id="480" creationId="{13098DB7-AF01-D716-B164-3B51B268CBDF}"/>
          </ac:inkMkLst>
        </pc:inkChg>
        <pc:inkChg chg="add mod">
          <ac:chgData name="Kokchun Giang" userId="67e2125d-ec8c-4323-9653-9824a2ad815f" providerId="ADAL" clId="{10EEDAB3-2DB0-BA4D-8CC6-6424E46A9142}" dt="2024-01-13T12:41:41.516" v="432"/>
          <ac:inkMkLst>
            <pc:docMk/>
            <pc:sldMk cId="4207668247" sldId="323"/>
            <ac:inkMk id="481" creationId="{8A94C125-1FF9-336A-57F1-17B3CC1E0470}"/>
          </ac:inkMkLst>
        </pc:inkChg>
        <pc:inkChg chg="add mod">
          <ac:chgData name="Kokchun Giang" userId="67e2125d-ec8c-4323-9653-9824a2ad815f" providerId="ADAL" clId="{10EEDAB3-2DB0-BA4D-8CC6-6424E46A9142}" dt="2024-01-13T12:41:41.516" v="432"/>
          <ac:inkMkLst>
            <pc:docMk/>
            <pc:sldMk cId="4207668247" sldId="323"/>
            <ac:inkMk id="482" creationId="{DD600BF1-3D79-3BA4-CC59-B599B12BC0CC}"/>
          </ac:inkMkLst>
        </pc:inkChg>
        <pc:inkChg chg="add mod">
          <ac:chgData name="Kokchun Giang" userId="67e2125d-ec8c-4323-9653-9824a2ad815f" providerId="ADAL" clId="{10EEDAB3-2DB0-BA4D-8CC6-6424E46A9142}" dt="2024-01-13T12:41:41.516" v="432"/>
          <ac:inkMkLst>
            <pc:docMk/>
            <pc:sldMk cId="4207668247" sldId="323"/>
            <ac:inkMk id="483" creationId="{55A8797D-625C-8475-7BA7-5FCCBC1BED04}"/>
          </ac:inkMkLst>
        </pc:inkChg>
        <pc:inkChg chg="add mod">
          <ac:chgData name="Kokchun Giang" userId="67e2125d-ec8c-4323-9653-9824a2ad815f" providerId="ADAL" clId="{10EEDAB3-2DB0-BA4D-8CC6-6424E46A9142}" dt="2024-01-13T15:24:36.659" v="2877" actId="164"/>
          <ac:inkMkLst>
            <pc:docMk/>
            <pc:sldMk cId="4207668247" sldId="323"/>
            <ac:inkMk id="486" creationId="{77BBD3C2-11E8-345F-A3D3-03C0D5875E26}"/>
          </ac:inkMkLst>
        </pc:inkChg>
        <pc:inkChg chg="add mod">
          <ac:chgData name="Kokchun Giang" userId="67e2125d-ec8c-4323-9653-9824a2ad815f" providerId="ADAL" clId="{10EEDAB3-2DB0-BA4D-8CC6-6424E46A9142}" dt="2024-01-13T15:24:36.659" v="2877" actId="164"/>
          <ac:inkMkLst>
            <pc:docMk/>
            <pc:sldMk cId="4207668247" sldId="323"/>
            <ac:inkMk id="487" creationId="{7A0D964E-0D7D-4490-C718-36067A47B1C8}"/>
          </ac:inkMkLst>
        </pc:inkChg>
        <pc:inkChg chg="add mod">
          <ac:chgData name="Kokchun Giang" userId="67e2125d-ec8c-4323-9653-9824a2ad815f" providerId="ADAL" clId="{10EEDAB3-2DB0-BA4D-8CC6-6424E46A9142}" dt="2024-01-13T15:24:36.659" v="2877" actId="164"/>
          <ac:inkMkLst>
            <pc:docMk/>
            <pc:sldMk cId="4207668247" sldId="323"/>
            <ac:inkMk id="488" creationId="{95E6459C-CF27-7B10-40D5-66D3C33F3D1B}"/>
          </ac:inkMkLst>
        </pc:inkChg>
        <pc:inkChg chg="add mod">
          <ac:chgData name="Kokchun Giang" userId="67e2125d-ec8c-4323-9653-9824a2ad815f" providerId="ADAL" clId="{10EEDAB3-2DB0-BA4D-8CC6-6424E46A9142}" dt="2024-01-13T15:24:36.659" v="2877" actId="164"/>
          <ac:inkMkLst>
            <pc:docMk/>
            <pc:sldMk cId="4207668247" sldId="323"/>
            <ac:inkMk id="489" creationId="{8BD74016-E5AC-D141-BC14-BCBEF5C472ED}"/>
          </ac:inkMkLst>
        </pc:inkChg>
        <pc:inkChg chg="add del mod">
          <ac:chgData name="Kokchun Giang" userId="67e2125d-ec8c-4323-9653-9824a2ad815f" providerId="ADAL" clId="{10EEDAB3-2DB0-BA4D-8CC6-6424E46A9142}" dt="2024-01-13T12:41:46.074" v="440"/>
          <ac:inkMkLst>
            <pc:docMk/>
            <pc:sldMk cId="4207668247" sldId="323"/>
            <ac:inkMk id="490" creationId="{040A4037-D8E9-2E9F-2370-DED9F2756718}"/>
          </ac:inkMkLst>
        </pc:inkChg>
        <pc:inkChg chg="add mod">
          <ac:chgData name="Kokchun Giang" userId="67e2125d-ec8c-4323-9653-9824a2ad815f" providerId="ADAL" clId="{10EEDAB3-2DB0-BA4D-8CC6-6424E46A9142}" dt="2024-01-13T12:42:53.944" v="449"/>
          <ac:inkMkLst>
            <pc:docMk/>
            <pc:sldMk cId="4207668247" sldId="323"/>
            <ac:inkMk id="492" creationId="{8C9D7A5A-816C-60A3-EAAC-7EE7EFD59BD5}"/>
          </ac:inkMkLst>
        </pc:inkChg>
        <pc:inkChg chg="add mod">
          <ac:chgData name="Kokchun Giang" userId="67e2125d-ec8c-4323-9653-9824a2ad815f" providerId="ADAL" clId="{10EEDAB3-2DB0-BA4D-8CC6-6424E46A9142}" dt="2024-01-13T12:42:53.944" v="449"/>
          <ac:inkMkLst>
            <pc:docMk/>
            <pc:sldMk cId="4207668247" sldId="323"/>
            <ac:inkMk id="493" creationId="{824333E1-1012-F359-BB7F-35E6A7B0821C}"/>
          </ac:inkMkLst>
        </pc:inkChg>
        <pc:inkChg chg="add mod">
          <ac:chgData name="Kokchun Giang" userId="67e2125d-ec8c-4323-9653-9824a2ad815f" providerId="ADAL" clId="{10EEDAB3-2DB0-BA4D-8CC6-6424E46A9142}" dt="2024-01-13T12:42:53.944" v="449"/>
          <ac:inkMkLst>
            <pc:docMk/>
            <pc:sldMk cId="4207668247" sldId="323"/>
            <ac:inkMk id="494" creationId="{3EF79C70-A363-423B-3219-85D098D70CE7}"/>
          </ac:inkMkLst>
        </pc:inkChg>
        <pc:inkChg chg="add mod">
          <ac:chgData name="Kokchun Giang" userId="67e2125d-ec8c-4323-9653-9824a2ad815f" providerId="ADAL" clId="{10EEDAB3-2DB0-BA4D-8CC6-6424E46A9142}" dt="2024-01-13T12:42:53.944" v="449"/>
          <ac:inkMkLst>
            <pc:docMk/>
            <pc:sldMk cId="4207668247" sldId="323"/>
            <ac:inkMk id="495" creationId="{9B5A56DA-104D-DD7B-8F33-C9EA51C7A337}"/>
          </ac:inkMkLst>
        </pc:inkChg>
        <pc:inkChg chg="add mod">
          <ac:chgData name="Kokchun Giang" userId="67e2125d-ec8c-4323-9653-9824a2ad815f" providerId="ADAL" clId="{10EEDAB3-2DB0-BA4D-8CC6-6424E46A9142}" dt="2024-01-13T12:42:53.944" v="449"/>
          <ac:inkMkLst>
            <pc:docMk/>
            <pc:sldMk cId="4207668247" sldId="323"/>
            <ac:inkMk id="496" creationId="{2A3FFF51-72AB-DE9E-A6A2-5AAA17B69FC5}"/>
          </ac:inkMkLst>
        </pc:inkChg>
        <pc:inkChg chg="add mod">
          <ac:chgData name="Kokchun Giang" userId="67e2125d-ec8c-4323-9653-9824a2ad815f" providerId="ADAL" clId="{10EEDAB3-2DB0-BA4D-8CC6-6424E46A9142}" dt="2024-01-13T12:42:53.944" v="449"/>
          <ac:inkMkLst>
            <pc:docMk/>
            <pc:sldMk cId="4207668247" sldId="323"/>
            <ac:inkMk id="497" creationId="{44E0257A-DD7F-C593-F277-071A22075240}"/>
          </ac:inkMkLst>
        </pc:inkChg>
        <pc:inkChg chg="add mod">
          <ac:chgData name="Kokchun Giang" userId="67e2125d-ec8c-4323-9653-9824a2ad815f" providerId="ADAL" clId="{10EEDAB3-2DB0-BA4D-8CC6-6424E46A9142}" dt="2024-01-13T12:42:53.944" v="449"/>
          <ac:inkMkLst>
            <pc:docMk/>
            <pc:sldMk cId="4207668247" sldId="323"/>
            <ac:inkMk id="498" creationId="{35B34672-D528-A2D8-17BD-8E274C860AAA}"/>
          </ac:inkMkLst>
        </pc:inkChg>
        <pc:inkChg chg="add mod">
          <ac:chgData name="Kokchun Giang" userId="67e2125d-ec8c-4323-9653-9824a2ad815f" providerId="ADAL" clId="{10EEDAB3-2DB0-BA4D-8CC6-6424E46A9142}" dt="2024-01-13T12:42:53.944" v="449"/>
          <ac:inkMkLst>
            <pc:docMk/>
            <pc:sldMk cId="4207668247" sldId="323"/>
            <ac:inkMk id="499" creationId="{AF035E9A-216A-775B-738A-E526C75F7B78}"/>
          </ac:inkMkLst>
        </pc:inkChg>
        <pc:inkChg chg="add mod">
          <ac:chgData name="Kokchun Giang" userId="67e2125d-ec8c-4323-9653-9824a2ad815f" providerId="ADAL" clId="{10EEDAB3-2DB0-BA4D-8CC6-6424E46A9142}" dt="2024-01-13T12:42:56.715" v="453"/>
          <ac:inkMkLst>
            <pc:docMk/>
            <pc:sldMk cId="4207668247" sldId="323"/>
            <ac:inkMk id="501" creationId="{ED57D804-2EBD-509C-3F0A-B855E4B78B4D}"/>
          </ac:inkMkLst>
        </pc:inkChg>
        <pc:inkChg chg="add mod">
          <ac:chgData name="Kokchun Giang" userId="67e2125d-ec8c-4323-9653-9824a2ad815f" providerId="ADAL" clId="{10EEDAB3-2DB0-BA4D-8CC6-6424E46A9142}" dt="2024-01-13T12:42:56.715" v="453"/>
          <ac:inkMkLst>
            <pc:docMk/>
            <pc:sldMk cId="4207668247" sldId="323"/>
            <ac:inkMk id="502" creationId="{2BC569C5-E1BC-F85D-6782-4AA5B614C917}"/>
          </ac:inkMkLst>
        </pc:inkChg>
        <pc:inkChg chg="add mod">
          <ac:chgData name="Kokchun Giang" userId="67e2125d-ec8c-4323-9653-9824a2ad815f" providerId="ADAL" clId="{10EEDAB3-2DB0-BA4D-8CC6-6424E46A9142}" dt="2024-01-13T12:42:56.715" v="453"/>
          <ac:inkMkLst>
            <pc:docMk/>
            <pc:sldMk cId="4207668247" sldId="323"/>
            <ac:inkMk id="503" creationId="{5266CD0F-A564-E9FF-7FE8-27CEC97B26F1}"/>
          </ac:inkMkLst>
        </pc:inkChg>
        <pc:inkChg chg="add mod">
          <ac:chgData name="Kokchun Giang" userId="67e2125d-ec8c-4323-9653-9824a2ad815f" providerId="ADAL" clId="{10EEDAB3-2DB0-BA4D-8CC6-6424E46A9142}" dt="2024-01-13T15:25:03.826" v="2882" actId="164"/>
          <ac:inkMkLst>
            <pc:docMk/>
            <pc:sldMk cId="4207668247" sldId="323"/>
            <ac:inkMk id="505" creationId="{09F82067-1C7B-15A1-4D25-5E6EE378E574}"/>
          </ac:inkMkLst>
        </pc:inkChg>
        <pc:inkChg chg="add mod">
          <ac:chgData name="Kokchun Giang" userId="67e2125d-ec8c-4323-9653-9824a2ad815f" providerId="ADAL" clId="{10EEDAB3-2DB0-BA4D-8CC6-6424E46A9142}" dt="2024-01-13T12:43:04.773" v="471"/>
          <ac:inkMkLst>
            <pc:docMk/>
            <pc:sldMk cId="4207668247" sldId="323"/>
            <ac:inkMk id="506" creationId="{B2EDD898-23D1-CB14-1479-B91D37B40D41}"/>
          </ac:inkMkLst>
        </pc:inkChg>
        <pc:inkChg chg="add mod">
          <ac:chgData name="Kokchun Giang" userId="67e2125d-ec8c-4323-9653-9824a2ad815f" providerId="ADAL" clId="{10EEDAB3-2DB0-BA4D-8CC6-6424E46A9142}" dt="2024-01-13T12:43:04.773" v="471"/>
          <ac:inkMkLst>
            <pc:docMk/>
            <pc:sldMk cId="4207668247" sldId="323"/>
            <ac:inkMk id="507" creationId="{98C4A9F3-93D8-5B69-21B5-C1D32C7DF9AD}"/>
          </ac:inkMkLst>
        </pc:inkChg>
        <pc:inkChg chg="add mod">
          <ac:chgData name="Kokchun Giang" userId="67e2125d-ec8c-4323-9653-9824a2ad815f" providerId="ADAL" clId="{10EEDAB3-2DB0-BA4D-8CC6-6424E46A9142}" dt="2024-01-13T12:43:04.773" v="471"/>
          <ac:inkMkLst>
            <pc:docMk/>
            <pc:sldMk cId="4207668247" sldId="323"/>
            <ac:inkMk id="508" creationId="{F153688B-491E-6A91-B9BA-CD5471CE9521}"/>
          </ac:inkMkLst>
        </pc:inkChg>
        <pc:inkChg chg="add mod">
          <ac:chgData name="Kokchun Giang" userId="67e2125d-ec8c-4323-9653-9824a2ad815f" providerId="ADAL" clId="{10EEDAB3-2DB0-BA4D-8CC6-6424E46A9142}" dt="2024-01-13T12:43:04.773" v="471"/>
          <ac:inkMkLst>
            <pc:docMk/>
            <pc:sldMk cId="4207668247" sldId="323"/>
            <ac:inkMk id="509" creationId="{ACAA181F-C7E1-37E8-3134-EEE115A7DF1F}"/>
          </ac:inkMkLst>
        </pc:inkChg>
        <pc:inkChg chg="add mod">
          <ac:chgData name="Kokchun Giang" userId="67e2125d-ec8c-4323-9653-9824a2ad815f" providerId="ADAL" clId="{10EEDAB3-2DB0-BA4D-8CC6-6424E46A9142}" dt="2024-01-13T12:43:04.773" v="471"/>
          <ac:inkMkLst>
            <pc:docMk/>
            <pc:sldMk cId="4207668247" sldId="323"/>
            <ac:inkMk id="510" creationId="{91B0D05D-F653-2ECA-DC97-D98124CAD87D}"/>
          </ac:inkMkLst>
        </pc:inkChg>
        <pc:inkChg chg="add mod">
          <ac:chgData name="Kokchun Giang" userId="67e2125d-ec8c-4323-9653-9824a2ad815f" providerId="ADAL" clId="{10EEDAB3-2DB0-BA4D-8CC6-6424E46A9142}" dt="2024-01-13T12:43:04.773" v="471"/>
          <ac:inkMkLst>
            <pc:docMk/>
            <pc:sldMk cId="4207668247" sldId="323"/>
            <ac:inkMk id="511" creationId="{4170A9E6-E3FE-C8EA-F454-EF6A0AFCA07E}"/>
          </ac:inkMkLst>
        </pc:inkChg>
        <pc:inkChg chg="add mod">
          <ac:chgData name="Kokchun Giang" userId="67e2125d-ec8c-4323-9653-9824a2ad815f" providerId="ADAL" clId="{10EEDAB3-2DB0-BA4D-8CC6-6424E46A9142}" dt="2024-01-13T12:43:04.773" v="471"/>
          <ac:inkMkLst>
            <pc:docMk/>
            <pc:sldMk cId="4207668247" sldId="323"/>
            <ac:inkMk id="512" creationId="{5F7D66A9-CF94-74F0-C23F-77F815F9FE0C}"/>
          </ac:inkMkLst>
        </pc:inkChg>
        <pc:inkChg chg="add mod">
          <ac:chgData name="Kokchun Giang" userId="67e2125d-ec8c-4323-9653-9824a2ad815f" providerId="ADAL" clId="{10EEDAB3-2DB0-BA4D-8CC6-6424E46A9142}" dt="2024-01-13T12:43:04.773" v="471"/>
          <ac:inkMkLst>
            <pc:docMk/>
            <pc:sldMk cId="4207668247" sldId="323"/>
            <ac:inkMk id="513" creationId="{021496E1-45E2-255A-EAD8-ED4A99EC2C99}"/>
          </ac:inkMkLst>
        </pc:inkChg>
        <pc:inkChg chg="add mod">
          <ac:chgData name="Kokchun Giang" userId="67e2125d-ec8c-4323-9653-9824a2ad815f" providerId="ADAL" clId="{10EEDAB3-2DB0-BA4D-8CC6-6424E46A9142}" dt="2024-01-13T12:43:04.773" v="471"/>
          <ac:inkMkLst>
            <pc:docMk/>
            <pc:sldMk cId="4207668247" sldId="323"/>
            <ac:inkMk id="514" creationId="{D182DEFB-0898-6175-B264-DA327B4951D7}"/>
          </ac:inkMkLst>
        </pc:inkChg>
        <pc:inkChg chg="add mod">
          <ac:chgData name="Kokchun Giang" userId="67e2125d-ec8c-4323-9653-9824a2ad815f" providerId="ADAL" clId="{10EEDAB3-2DB0-BA4D-8CC6-6424E46A9142}" dt="2024-01-13T12:43:04.773" v="471"/>
          <ac:inkMkLst>
            <pc:docMk/>
            <pc:sldMk cId="4207668247" sldId="323"/>
            <ac:inkMk id="515" creationId="{890039FA-3153-BEFA-DA2D-CB3073B002C3}"/>
          </ac:inkMkLst>
        </pc:inkChg>
        <pc:inkChg chg="add mod">
          <ac:chgData name="Kokchun Giang" userId="67e2125d-ec8c-4323-9653-9824a2ad815f" providerId="ADAL" clId="{10EEDAB3-2DB0-BA4D-8CC6-6424E46A9142}" dt="2024-01-13T12:43:04.773" v="471"/>
          <ac:inkMkLst>
            <pc:docMk/>
            <pc:sldMk cId="4207668247" sldId="323"/>
            <ac:inkMk id="516" creationId="{2B3235EF-55E1-AFA9-B224-66AC5985A992}"/>
          </ac:inkMkLst>
        </pc:inkChg>
        <pc:inkChg chg="add mod">
          <ac:chgData name="Kokchun Giang" userId="67e2125d-ec8c-4323-9653-9824a2ad815f" providerId="ADAL" clId="{10EEDAB3-2DB0-BA4D-8CC6-6424E46A9142}" dt="2024-01-13T12:43:04.773" v="471"/>
          <ac:inkMkLst>
            <pc:docMk/>
            <pc:sldMk cId="4207668247" sldId="323"/>
            <ac:inkMk id="517" creationId="{479A5B67-3271-C1AB-9E6A-9DAEF131AB2E}"/>
          </ac:inkMkLst>
        </pc:inkChg>
        <pc:inkChg chg="add mod">
          <ac:chgData name="Kokchun Giang" userId="67e2125d-ec8c-4323-9653-9824a2ad815f" providerId="ADAL" clId="{10EEDAB3-2DB0-BA4D-8CC6-6424E46A9142}" dt="2024-01-13T12:43:04.773" v="471"/>
          <ac:inkMkLst>
            <pc:docMk/>
            <pc:sldMk cId="4207668247" sldId="323"/>
            <ac:inkMk id="518" creationId="{5023CEEF-E284-80DA-9B51-53873ABBFD3E}"/>
          </ac:inkMkLst>
        </pc:inkChg>
        <pc:inkChg chg="add mod">
          <ac:chgData name="Kokchun Giang" userId="67e2125d-ec8c-4323-9653-9824a2ad815f" providerId="ADAL" clId="{10EEDAB3-2DB0-BA4D-8CC6-6424E46A9142}" dt="2024-01-13T12:43:04.773" v="471"/>
          <ac:inkMkLst>
            <pc:docMk/>
            <pc:sldMk cId="4207668247" sldId="323"/>
            <ac:inkMk id="519" creationId="{34333D42-2768-74A2-AA61-E8156B2CAF53}"/>
          </ac:inkMkLst>
        </pc:inkChg>
        <pc:inkChg chg="add mod">
          <ac:chgData name="Kokchun Giang" userId="67e2125d-ec8c-4323-9653-9824a2ad815f" providerId="ADAL" clId="{10EEDAB3-2DB0-BA4D-8CC6-6424E46A9142}" dt="2024-01-13T12:43:04.773" v="471"/>
          <ac:inkMkLst>
            <pc:docMk/>
            <pc:sldMk cId="4207668247" sldId="323"/>
            <ac:inkMk id="520" creationId="{F8C20478-BCC3-9942-2E01-6356112935CB}"/>
          </ac:inkMkLst>
        </pc:inkChg>
        <pc:inkChg chg="add mod">
          <ac:chgData name="Kokchun Giang" userId="67e2125d-ec8c-4323-9653-9824a2ad815f" providerId="ADAL" clId="{10EEDAB3-2DB0-BA4D-8CC6-6424E46A9142}" dt="2024-01-13T12:43:04.773" v="471"/>
          <ac:inkMkLst>
            <pc:docMk/>
            <pc:sldMk cId="4207668247" sldId="323"/>
            <ac:inkMk id="521" creationId="{AA4CB063-094C-E7D0-FD12-33D13E3C958E}"/>
          </ac:inkMkLst>
        </pc:inkChg>
        <pc:inkChg chg="add mod">
          <ac:chgData name="Kokchun Giang" userId="67e2125d-ec8c-4323-9653-9824a2ad815f" providerId="ADAL" clId="{10EEDAB3-2DB0-BA4D-8CC6-6424E46A9142}" dt="2024-01-13T12:43:09.812" v="483"/>
          <ac:inkMkLst>
            <pc:docMk/>
            <pc:sldMk cId="4207668247" sldId="323"/>
            <ac:inkMk id="524" creationId="{723BB97E-5B53-E22E-57F4-A35E1BF08B04}"/>
          </ac:inkMkLst>
        </pc:inkChg>
        <pc:inkChg chg="add mod">
          <ac:chgData name="Kokchun Giang" userId="67e2125d-ec8c-4323-9653-9824a2ad815f" providerId="ADAL" clId="{10EEDAB3-2DB0-BA4D-8CC6-6424E46A9142}" dt="2024-01-13T12:43:09.812" v="483"/>
          <ac:inkMkLst>
            <pc:docMk/>
            <pc:sldMk cId="4207668247" sldId="323"/>
            <ac:inkMk id="525" creationId="{6C14BF4A-0EA1-70BE-4A30-853288C0E379}"/>
          </ac:inkMkLst>
        </pc:inkChg>
        <pc:inkChg chg="add mod">
          <ac:chgData name="Kokchun Giang" userId="67e2125d-ec8c-4323-9653-9824a2ad815f" providerId="ADAL" clId="{10EEDAB3-2DB0-BA4D-8CC6-6424E46A9142}" dt="2024-01-13T12:43:09.812" v="483"/>
          <ac:inkMkLst>
            <pc:docMk/>
            <pc:sldMk cId="4207668247" sldId="323"/>
            <ac:inkMk id="526" creationId="{619A3B2C-E6A7-5960-0EBA-124028BE80B6}"/>
          </ac:inkMkLst>
        </pc:inkChg>
        <pc:inkChg chg="add mod">
          <ac:chgData name="Kokchun Giang" userId="67e2125d-ec8c-4323-9653-9824a2ad815f" providerId="ADAL" clId="{10EEDAB3-2DB0-BA4D-8CC6-6424E46A9142}" dt="2024-01-13T12:43:09.812" v="483"/>
          <ac:inkMkLst>
            <pc:docMk/>
            <pc:sldMk cId="4207668247" sldId="323"/>
            <ac:inkMk id="527" creationId="{4997451E-26BE-99D0-FFA6-7C6CD3D5A2BC}"/>
          </ac:inkMkLst>
        </pc:inkChg>
        <pc:inkChg chg="add mod">
          <ac:chgData name="Kokchun Giang" userId="67e2125d-ec8c-4323-9653-9824a2ad815f" providerId="ADAL" clId="{10EEDAB3-2DB0-BA4D-8CC6-6424E46A9142}" dt="2024-01-13T12:43:09.812" v="483"/>
          <ac:inkMkLst>
            <pc:docMk/>
            <pc:sldMk cId="4207668247" sldId="323"/>
            <ac:inkMk id="528" creationId="{BA38F500-0ACB-8A15-CDAB-D6F06C044AB8}"/>
          </ac:inkMkLst>
        </pc:inkChg>
        <pc:inkChg chg="add mod">
          <ac:chgData name="Kokchun Giang" userId="67e2125d-ec8c-4323-9653-9824a2ad815f" providerId="ADAL" clId="{10EEDAB3-2DB0-BA4D-8CC6-6424E46A9142}" dt="2024-01-13T12:43:09.812" v="483"/>
          <ac:inkMkLst>
            <pc:docMk/>
            <pc:sldMk cId="4207668247" sldId="323"/>
            <ac:inkMk id="529" creationId="{9E000A48-7170-2A25-DA82-FEE09060934E}"/>
          </ac:inkMkLst>
        </pc:inkChg>
        <pc:inkChg chg="add mod">
          <ac:chgData name="Kokchun Giang" userId="67e2125d-ec8c-4323-9653-9824a2ad815f" providerId="ADAL" clId="{10EEDAB3-2DB0-BA4D-8CC6-6424E46A9142}" dt="2024-01-13T12:43:09.812" v="483"/>
          <ac:inkMkLst>
            <pc:docMk/>
            <pc:sldMk cId="4207668247" sldId="323"/>
            <ac:inkMk id="530" creationId="{E63C119F-1AF6-FFB9-6070-7B05E0A53630}"/>
          </ac:inkMkLst>
        </pc:inkChg>
        <pc:inkChg chg="add mod">
          <ac:chgData name="Kokchun Giang" userId="67e2125d-ec8c-4323-9653-9824a2ad815f" providerId="ADAL" clId="{10EEDAB3-2DB0-BA4D-8CC6-6424E46A9142}" dt="2024-01-13T12:43:09.812" v="483"/>
          <ac:inkMkLst>
            <pc:docMk/>
            <pc:sldMk cId="4207668247" sldId="323"/>
            <ac:inkMk id="531" creationId="{77005367-6A9A-5040-6722-F41845CE5C08}"/>
          </ac:inkMkLst>
        </pc:inkChg>
        <pc:inkChg chg="add mod">
          <ac:chgData name="Kokchun Giang" userId="67e2125d-ec8c-4323-9653-9824a2ad815f" providerId="ADAL" clId="{10EEDAB3-2DB0-BA4D-8CC6-6424E46A9142}" dt="2024-01-13T12:43:09.812" v="483"/>
          <ac:inkMkLst>
            <pc:docMk/>
            <pc:sldMk cId="4207668247" sldId="323"/>
            <ac:inkMk id="532" creationId="{80756863-BEAF-9B1E-D408-CB2C88D6447E}"/>
          </ac:inkMkLst>
        </pc:inkChg>
        <pc:inkChg chg="add mod">
          <ac:chgData name="Kokchun Giang" userId="67e2125d-ec8c-4323-9653-9824a2ad815f" providerId="ADAL" clId="{10EEDAB3-2DB0-BA4D-8CC6-6424E46A9142}" dt="2024-01-13T12:43:09.812" v="483"/>
          <ac:inkMkLst>
            <pc:docMk/>
            <pc:sldMk cId="4207668247" sldId="323"/>
            <ac:inkMk id="534" creationId="{55B58444-FF89-718D-AEB6-1F3F46FDC9F8}"/>
          </ac:inkMkLst>
        </pc:inkChg>
        <pc:inkChg chg="add mod">
          <ac:chgData name="Kokchun Giang" userId="67e2125d-ec8c-4323-9653-9824a2ad815f" providerId="ADAL" clId="{10EEDAB3-2DB0-BA4D-8CC6-6424E46A9142}" dt="2024-01-13T12:43:19" v="488"/>
          <ac:inkMkLst>
            <pc:docMk/>
            <pc:sldMk cId="4207668247" sldId="323"/>
            <ac:inkMk id="536" creationId="{41106157-D005-10F6-DCD7-E59B3B7C40B0}"/>
          </ac:inkMkLst>
        </pc:inkChg>
        <pc:inkChg chg="add del mod">
          <ac:chgData name="Kokchun Giang" userId="67e2125d-ec8c-4323-9653-9824a2ad815f" providerId="ADAL" clId="{10EEDAB3-2DB0-BA4D-8CC6-6424E46A9142}" dt="2024-01-13T12:43:19" v="488"/>
          <ac:inkMkLst>
            <pc:docMk/>
            <pc:sldMk cId="4207668247" sldId="323"/>
            <ac:inkMk id="537" creationId="{9B2AE5D7-9C62-DCB1-C874-B31F486290CC}"/>
          </ac:inkMkLst>
        </pc:inkChg>
        <pc:cxnChg chg="add mod">
          <ac:chgData name="Kokchun Giang" userId="67e2125d-ec8c-4323-9653-9824a2ad815f" providerId="ADAL" clId="{10EEDAB3-2DB0-BA4D-8CC6-6424E46A9142}" dt="2024-01-13T12:39:56.497" v="319" actId="1076"/>
          <ac:cxnSpMkLst>
            <pc:docMk/>
            <pc:sldMk cId="4207668247" sldId="323"/>
            <ac:cxnSpMk id="392" creationId="{B2E2E143-5B8D-F970-4683-CE044061BD33}"/>
          </ac:cxnSpMkLst>
        </pc:cxnChg>
      </pc:sldChg>
      <pc:sldChg chg="addSp delSp modSp mod delAnim modAnim modNotesTx">
        <pc:chgData name="Kokchun Giang" userId="67e2125d-ec8c-4323-9653-9824a2ad815f" providerId="ADAL" clId="{10EEDAB3-2DB0-BA4D-8CC6-6424E46A9142}" dt="2024-01-13T15:26:12.414" v="2896"/>
        <pc:sldMkLst>
          <pc:docMk/>
          <pc:sldMk cId="3373492746" sldId="324"/>
        </pc:sldMkLst>
        <pc:spChg chg="mod">
          <ac:chgData name="Kokchun Giang" userId="67e2125d-ec8c-4323-9653-9824a2ad815f" providerId="ADAL" clId="{10EEDAB3-2DB0-BA4D-8CC6-6424E46A9142}" dt="2024-01-13T12:50:28.935" v="747" actId="20577"/>
          <ac:spMkLst>
            <pc:docMk/>
            <pc:sldMk cId="3373492746" sldId="324"/>
            <ac:spMk id="28" creationId="{7E8C0D03-019A-279A-6AD5-A5E7BD2580DB}"/>
          </ac:spMkLst>
        </pc:spChg>
        <pc:grpChg chg="add mod">
          <ac:chgData name="Kokchun Giang" userId="67e2125d-ec8c-4323-9653-9824a2ad815f" providerId="ADAL" clId="{10EEDAB3-2DB0-BA4D-8CC6-6424E46A9142}" dt="2024-01-13T15:25:19.138" v="2885" actId="164"/>
          <ac:grpSpMkLst>
            <pc:docMk/>
            <pc:sldMk cId="3373492746" sldId="324"/>
            <ac:grpSpMk id="2" creationId="{3E5F6630-00CD-7394-9AD5-EBAF06AA26DE}"/>
          </ac:grpSpMkLst>
        </pc:grpChg>
        <pc:grpChg chg="add mod">
          <ac:chgData name="Kokchun Giang" userId="67e2125d-ec8c-4323-9653-9824a2ad815f" providerId="ADAL" clId="{10EEDAB3-2DB0-BA4D-8CC6-6424E46A9142}" dt="2024-01-13T15:25:25.639" v="2887" actId="164"/>
          <ac:grpSpMkLst>
            <pc:docMk/>
            <pc:sldMk cId="3373492746" sldId="324"/>
            <ac:grpSpMk id="3" creationId="{A0D2B893-8F4E-C6B6-5AD1-DD08FF76FC8E}"/>
          </ac:grpSpMkLst>
        </pc:grpChg>
        <pc:grpChg chg="add mod">
          <ac:chgData name="Kokchun Giang" userId="67e2125d-ec8c-4323-9653-9824a2ad815f" providerId="ADAL" clId="{10EEDAB3-2DB0-BA4D-8CC6-6424E46A9142}" dt="2024-01-13T15:25:35.857" v="2889" actId="164"/>
          <ac:grpSpMkLst>
            <pc:docMk/>
            <pc:sldMk cId="3373492746" sldId="324"/>
            <ac:grpSpMk id="4" creationId="{2E645219-353D-FCB3-DDED-B83943C58F38}"/>
          </ac:grpSpMkLst>
        </pc:grpChg>
        <pc:grpChg chg="add mod">
          <ac:chgData name="Kokchun Giang" userId="67e2125d-ec8c-4323-9653-9824a2ad815f" providerId="ADAL" clId="{10EEDAB3-2DB0-BA4D-8CC6-6424E46A9142}" dt="2024-01-13T15:25:44.766" v="2891" actId="164"/>
          <ac:grpSpMkLst>
            <pc:docMk/>
            <pc:sldMk cId="3373492746" sldId="324"/>
            <ac:grpSpMk id="5" creationId="{31732810-DEDB-22AF-3557-A9725548F841}"/>
          </ac:grpSpMkLst>
        </pc:grpChg>
        <pc:grpChg chg="add mod">
          <ac:chgData name="Kokchun Giang" userId="67e2125d-ec8c-4323-9653-9824a2ad815f" providerId="ADAL" clId="{10EEDAB3-2DB0-BA4D-8CC6-6424E46A9142}" dt="2024-01-13T15:26:01.472" v="2893" actId="164"/>
          <ac:grpSpMkLst>
            <pc:docMk/>
            <pc:sldMk cId="3373492746" sldId="324"/>
            <ac:grpSpMk id="6" creationId="{DA8003E0-6D4E-9A64-9871-73A0B3EB4895}"/>
          </ac:grpSpMkLst>
        </pc:grpChg>
        <pc:grpChg chg="add mod">
          <ac:chgData name="Kokchun Giang" userId="67e2125d-ec8c-4323-9653-9824a2ad815f" providerId="ADAL" clId="{10EEDAB3-2DB0-BA4D-8CC6-6424E46A9142}" dt="2024-01-13T15:26:10.581" v="2895" actId="164"/>
          <ac:grpSpMkLst>
            <pc:docMk/>
            <pc:sldMk cId="3373492746" sldId="324"/>
            <ac:grpSpMk id="7" creationId="{169D2F9A-9F61-E07C-8D3C-9D9C86A04857}"/>
          </ac:grpSpMkLst>
        </pc:grpChg>
        <pc:grpChg chg="del">
          <ac:chgData name="Kokchun Giang" userId="67e2125d-ec8c-4323-9653-9824a2ad815f" providerId="ADAL" clId="{10EEDAB3-2DB0-BA4D-8CC6-6424E46A9142}" dt="2024-01-13T12:44:32.970" v="551" actId="478"/>
          <ac:grpSpMkLst>
            <pc:docMk/>
            <pc:sldMk cId="3373492746" sldId="324"/>
            <ac:grpSpMk id="8" creationId="{97B7B85B-B7EC-D9B7-CB6C-64B4AB3151E5}"/>
          </ac:grpSpMkLst>
        </pc:grpChg>
        <pc:grpChg chg="del">
          <ac:chgData name="Kokchun Giang" userId="67e2125d-ec8c-4323-9653-9824a2ad815f" providerId="ADAL" clId="{10EEDAB3-2DB0-BA4D-8CC6-6424E46A9142}" dt="2024-01-13T12:44:32.970" v="551" actId="478"/>
          <ac:grpSpMkLst>
            <pc:docMk/>
            <pc:sldMk cId="3373492746" sldId="324"/>
            <ac:grpSpMk id="18" creationId="{6335FA0D-0D2C-3DE6-3362-85DD37521F6D}"/>
          </ac:grpSpMkLst>
        </pc:grpChg>
        <pc:grpChg chg="mod">
          <ac:chgData name="Kokchun Giang" userId="67e2125d-ec8c-4323-9653-9824a2ad815f" providerId="ADAL" clId="{10EEDAB3-2DB0-BA4D-8CC6-6424E46A9142}" dt="2024-01-13T12:44:49.423" v="561"/>
          <ac:grpSpMkLst>
            <pc:docMk/>
            <pc:sldMk cId="3373492746" sldId="324"/>
            <ac:grpSpMk id="80" creationId="{9F2382A7-8E85-5CE0-E2EE-755F8552E269}"/>
          </ac:grpSpMkLst>
        </pc:grpChg>
        <pc:grpChg chg="del">
          <ac:chgData name="Kokchun Giang" userId="67e2125d-ec8c-4323-9653-9824a2ad815f" providerId="ADAL" clId="{10EEDAB3-2DB0-BA4D-8CC6-6424E46A9142}" dt="2024-01-13T12:44:14.511" v="549" actId="478"/>
          <ac:grpSpMkLst>
            <pc:docMk/>
            <pc:sldMk cId="3373492746" sldId="324"/>
            <ac:grpSpMk id="125" creationId="{62E741E7-E374-FDD2-25C1-6F0295F3EE00}"/>
          </ac:grpSpMkLst>
        </pc:grpChg>
        <pc:grpChg chg="mod">
          <ac:chgData name="Kokchun Giang" userId="67e2125d-ec8c-4323-9653-9824a2ad815f" providerId="ADAL" clId="{10EEDAB3-2DB0-BA4D-8CC6-6424E46A9142}" dt="2024-01-13T15:25:19.138" v="2885" actId="164"/>
          <ac:grpSpMkLst>
            <pc:docMk/>
            <pc:sldMk cId="3373492746" sldId="324"/>
            <ac:grpSpMk id="126" creationId="{0878087D-C8E3-25E2-19EA-0BA71B485E5C}"/>
          </ac:grpSpMkLst>
        </pc:grpChg>
        <pc:grpChg chg="del">
          <ac:chgData name="Kokchun Giang" userId="67e2125d-ec8c-4323-9653-9824a2ad815f" providerId="ADAL" clId="{10EEDAB3-2DB0-BA4D-8CC6-6424E46A9142}" dt="2024-01-13T12:44:32.970" v="551" actId="478"/>
          <ac:grpSpMkLst>
            <pc:docMk/>
            <pc:sldMk cId="3373492746" sldId="324"/>
            <ac:grpSpMk id="162" creationId="{4DFA26AA-4168-6038-8721-EB36EBFEDC12}"/>
          </ac:grpSpMkLst>
        </pc:grpChg>
        <pc:grpChg chg="del">
          <ac:chgData name="Kokchun Giang" userId="67e2125d-ec8c-4323-9653-9824a2ad815f" providerId="ADAL" clId="{10EEDAB3-2DB0-BA4D-8CC6-6424E46A9142}" dt="2024-01-13T12:44:32.970" v="551" actId="478"/>
          <ac:grpSpMkLst>
            <pc:docMk/>
            <pc:sldMk cId="3373492746" sldId="324"/>
            <ac:grpSpMk id="194" creationId="{1B008787-031B-311E-A98E-00A28D7F911E}"/>
          </ac:grpSpMkLst>
        </pc:grpChg>
        <pc:grpChg chg="del mod">
          <ac:chgData name="Kokchun Giang" userId="67e2125d-ec8c-4323-9653-9824a2ad815f" providerId="ADAL" clId="{10EEDAB3-2DB0-BA4D-8CC6-6424E46A9142}" dt="2024-01-13T12:45:35.018" v="613"/>
          <ac:grpSpMkLst>
            <pc:docMk/>
            <pc:sldMk cId="3373492746" sldId="324"/>
            <ac:grpSpMk id="205" creationId="{AC2202BF-6FFE-0359-BF59-C70337F21A22}"/>
          </ac:grpSpMkLst>
        </pc:grpChg>
        <pc:grpChg chg="del mod">
          <ac:chgData name="Kokchun Giang" userId="67e2125d-ec8c-4323-9653-9824a2ad815f" providerId="ADAL" clId="{10EEDAB3-2DB0-BA4D-8CC6-6424E46A9142}" dt="2024-01-13T12:45:24.355" v="605"/>
          <ac:grpSpMkLst>
            <pc:docMk/>
            <pc:sldMk cId="3373492746" sldId="324"/>
            <ac:grpSpMk id="224" creationId="{B7AA2E6B-3143-E846-6D59-A93AEFC63F74}"/>
          </ac:grpSpMkLst>
        </pc:grpChg>
        <pc:grpChg chg="mod">
          <ac:chgData name="Kokchun Giang" userId="67e2125d-ec8c-4323-9653-9824a2ad815f" providerId="ADAL" clId="{10EEDAB3-2DB0-BA4D-8CC6-6424E46A9142}" dt="2024-01-13T12:45:13.077" v="592"/>
          <ac:grpSpMkLst>
            <pc:docMk/>
            <pc:sldMk cId="3373492746" sldId="324"/>
            <ac:grpSpMk id="299" creationId="{25B43EA2-43CB-3C9C-6BF1-DF2B7601C207}"/>
          </ac:grpSpMkLst>
        </pc:grpChg>
        <pc:grpChg chg="del mod">
          <ac:chgData name="Kokchun Giang" userId="67e2125d-ec8c-4323-9653-9824a2ad815f" providerId="ADAL" clId="{10EEDAB3-2DB0-BA4D-8CC6-6424E46A9142}" dt="2024-01-13T12:45:35.018" v="613"/>
          <ac:grpSpMkLst>
            <pc:docMk/>
            <pc:sldMk cId="3373492746" sldId="324"/>
            <ac:grpSpMk id="303" creationId="{9037D08B-CC04-BE76-6A5F-D9F9B35C597F}"/>
          </ac:grpSpMkLst>
        </pc:grpChg>
        <pc:grpChg chg="del">
          <ac:chgData name="Kokchun Giang" userId="67e2125d-ec8c-4323-9653-9824a2ad815f" providerId="ADAL" clId="{10EEDAB3-2DB0-BA4D-8CC6-6424E46A9142}" dt="2024-01-13T12:44:32.970" v="551" actId="478"/>
          <ac:grpSpMkLst>
            <pc:docMk/>
            <pc:sldMk cId="3373492746" sldId="324"/>
            <ac:grpSpMk id="324" creationId="{DE79741F-CF61-42FA-C241-240A1F079A6E}"/>
          </ac:grpSpMkLst>
        </pc:grpChg>
        <pc:grpChg chg="del mod">
          <ac:chgData name="Kokchun Giang" userId="67e2125d-ec8c-4323-9653-9824a2ad815f" providerId="ADAL" clId="{10EEDAB3-2DB0-BA4D-8CC6-6424E46A9142}" dt="2024-01-13T12:45:35.018" v="613"/>
          <ac:grpSpMkLst>
            <pc:docMk/>
            <pc:sldMk cId="3373492746" sldId="324"/>
            <ac:grpSpMk id="356" creationId="{0EE2C4A1-D1D9-7110-39D4-C3AAE2DE0F89}"/>
          </ac:grpSpMkLst>
        </pc:grpChg>
        <pc:grpChg chg="del">
          <ac:chgData name="Kokchun Giang" userId="67e2125d-ec8c-4323-9653-9824a2ad815f" providerId="ADAL" clId="{10EEDAB3-2DB0-BA4D-8CC6-6424E46A9142}" dt="2024-01-13T12:44:29.706" v="550" actId="478"/>
          <ac:grpSpMkLst>
            <pc:docMk/>
            <pc:sldMk cId="3373492746" sldId="324"/>
            <ac:grpSpMk id="359" creationId="{C9A83906-9E0A-660B-106C-8795028CE8CE}"/>
          </ac:grpSpMkLst>
        </pc:grpChg>
        <pc:grpChg chg="del">
          <ac:chgData name="Kokchun Giang" userId="67e2125d-ec8c-4323-9653-9824a2ad815f" providerId="ADAL" clId="{10EEDAB3-2DB0-BA4D-8CC6-6424E46A9142}" dt="2024-01-13T12:44:29.706" v="550" actId="478"/>
          <ac:grpSpMkLst>
            <pc:docMk/>
            <pc:sldMk cId="3373492746" sldId="324"/>
            <ac:grpSpMk id="360" creationId="{0B96A7C5-55DB-AD1F-47C1-EC6260C757A1}"/>
          </ac:grpSpMkLst>
        </pc:grpChg>
        <pc:grpChg chg="del">
          <ac:chgData name="Kokchun Giang" userId="67e2125d-ec8c-4323-9653-9824a2ad815f" providerId="ADAL" clId="{10EEDAB3-2DB0-BA4D-8CC6-6424E46A9142}" dt="2024-01-13T12:44:29.706" v="550" actId="478"/>
          <ac:grpSpMkLst>
            <pc:docMk/>
            <pc:sldMk cId="3373492746" sldId="324"/>
            <ac:grpSpMk id="361" creationId="{A28C579F-2764-A43D-B731-5A687249F248}"/>
          </ac:grpSpMkLst>
        </pc:grpChg>
        <pc:grpChg chg="del">
          <ac:chgData name="Kokchun Giang" userId="67e2125d-ec8c-4323-9653-9824a2ad815f" providerId="ADAL" clId="{10EEDAB3-2DB0-BA4D-8CC6-6424E46A9142}" dt="2024-01-13T12:44:29.706" v="550" actId="478"/>
          <ac:grpSpMkLst>
            <pc:docMk/>
            <pc:sldMk cId="3373492746" sldId="324"/>
            <ac:grpSpMk id="362" creationId="{ECC79281-9419-1C79-BA99-A20741B493E9}"/>
          </ac:grpSpMkLst>
        </pc:grpChg>
        <pc:grpChg chg="del">
          <ac:chgData name="Kokchun Giang" userId="67e2125d-ec8c-4323-9653-9824a2ad815f" providerId="ADAL" clId="{10EEDAB3-2DB0-BA4D-8CC6-6424E46A9142}" dt="2024-01-13T12:44:29.706" v="550" actId="478"/>
          <ac:grpSpMkLst>
            <pc:docMk/>
            <pc:sldMk cId="3373492746" sldId="324"/>
            <ac:grpSpMk id="363" creationId="{95C268B3-962B-F8B7-A224-76F0A497970B}"/>
          </ac:grpSpMkLst>
        </pc:grpChg>
        <pc:grpChg chg="del">
          <ac:chgData name="Kokchun Giang" userId="67e2125d-ec8c-4323-9653-9824a2ad815f" providerId="ADAL" clId="{10EEDAB3-2DB0-BA4D-8CC6-6424E46A9142}" dt="2024-01-13T12:44:32.970" v="551" actId="478"/>
          <ac:grpSpMkLst>
            <pc:docMk/>
            <pc:sldMk cId="3373492746" sldId="324"/>
            <ac:grpSpMk id="364" creationId="{7E0C5CB0-3BA8-D055-4DFC-302437B01B9A}"/>
          </ac:grpSpMkLst>
        </pc:grpChg>
        <pc:grpChg chg="del">
          <ac:chgData name="Kokchun Giang" userId="67e2125d-ec8c-4323-9653-9824a2ad815f" providerId="ADAL" clId="{10EEDAB3-2DB0-BA4D-8CC6-6424E46A9142}" dt="2024-01-13T12:44:32.970" v="551" actId="478"/>
          <ac:grpSpMkLst>
            <pc:docMk/>
            <pc:sldMk cId="3373492746" sldId="324"/>
            <ac:grpSpMk id="365" creationId="{53136457-D0E5-2D99-2044-84FFBCE3B6E0}"/>
          </ac:grpSpMkLst>
        </pc:grpChg>
        <pc:grpChg chg="del">
          <ac:chgData name="Kokchun Giang" userId="67e2125d-ec8c-4323-9653-9824a2ad815f" providerId="ADAL" clId="{10EEDAB3-2DB0-BA4D-8CC6-6424E46A9142}" dt="2024-01-13T12:44:32.970" v="551" actId="478"/>
          <ac:grpSpMkLst>
            <pc:docMk/>
            <pc:sldMk cId="3373492746" sldId="324"/>
            <ac:grpSpMk id="366" creationId="{2261090A-5E39-92B4-0076-548762F7B45E}"/>
          </ac:grpSpMkLst>
        </pc:grpChg>
        <pc:grpChg chg="del">
          <ac:chgData name="Kokchun Giang" userId="67e2125d-ec8c-4323-9653-9824a2ad815f" providerId="ADAL" clId="{10EEDAB3-2DB0-BA4D-8CC6-6424E46A9142}" dt="2024-01-13T12:44:32.970" v="551" actId="478"/>
          <ac:grpSpMkLst>
            <pc:docMk/>
            <pc:sldMk cId="3373492746" sldId="324"/>
            <ac:grpSpMk id="367" creationId="{20CC9C8F-E0BE-AB62-2B20-88C97658965F}"/>
          </ac:grpSpMkLst>
        </pc:grpChg>
        <pc:grpChg chg="del">
          <ac:chgData name="Kokchun Giang" userId="67e2125d-ec8c-4323-9653-9824a2ad815f" providerId="ADAL" clId="{10EEDAB3-2DB0-BA4D-8CC6-6424E46A9142}" dt="2024-01-13T12:44:32.970" v="551" actId="478"/>
          <ac:grpSpMkLst>
            <pc:docMk/>
            <pc:sldMk cId="3373492746" sldId="324"/>
            <ac:grpSpMk id="368" creationId="{4C53BDCA-3AC4-FCC7-9FFF-A93CB5F1EB36}"/>
          </ac:grpSpMkLst>
        </pc:grpChg>
        <pc:grpChg chg="del">
          <ac:chgData name="Kokchun Giang" userId="67e2125d-ec8c-4323-9653-9824a2ad815f" providerId="ADAL" clId="{10EEDAB3-2DB0-BA4D-8CC6-6424E46A9142}" dt="2024-01-13T12:44:32.970" v="551" actId="478"/>
          <ac:grpSpMkLst>
            <pc:docMk/>
            <pc:sldMk cId="3373492746" sldId="324"/>
            <ac:grpSpMk id="369" creationId="{1840F909-A2C9-F3F7-1996-E4D658C14B13}"/>
          </ac:grpSpMkLst>
        </pc:grpChg>
        <pc:grpChg chg="add del mod">
          <ac:chgData name="Kokchun Giang" userId="67e2125d-ec8c-4323-9653-9824a2ad815f" providerId="ADAL" clId="{10EEDAB3-2DB0-BA4D-8CC6-6424E46A9142}" dt="2024-01-13T12:45:35.018" v="613"/>
          <ac:grpSpMkLst>
            <pc:docMk/>
            <pc:sldMk cId="3373492746" sldId="324"/>
            <ac:grpSpMk id="370" creationId="{46CBDE98-8EE0-451E-C926-7B30EEA9901C}"/>
          </ac:grpSpMkLst>
        </pc:grpChg>
        <pc:grpChg chg="mod">
          <ac:chgData name="Kokchun Giang" userId="67e2125d-ec8c-4323-9653-9824a2ad815f" providerId="ADAL" clId="{10EEDAB3-2DB0-BA4D-8CC6-6424E46A9142}" dt="2024-01-13T12:45:28.011" v="611"/>
          <ac:grpSpMkLst>
            <pc:docMk/>
            <pc:sldMk cId="3373492746" sldId="324"/>
            <ac:grpSpMk id="373" creationId="{4FFD5F7A-EF11-52E2-704C-16A924A6F0B1}"/>
          </ac:grpSpMkLst>
        </pc:grpChg>
        <pc:grpChg chg="mod">
          <ac:chgData name="Kokchun Giang" userId="67e2125d-ec8c-4323-9653-9824a2ad815f" providerId="ADAL" clId="{10EEDAB3-2DB0-BA4D-8CC6-6424E46A9142}" dt="2024-01-13T15:25:19.138" v="2885" actId="164"/>
          <ac:grpSpMkLst>
            <pc:docMk/>
            <pc:sldMk cId="3373492746" sldId="324"/>
            <ac:grpSpMk id="375" creationId="{295AB655-9006-ADC4-1A09-28831245AC05}"/>
          </ac:grpSpMkLst>
        </pc:grpChg>
        <pc:grpChg chg="del mod">
          <ac:chgData name="Kokchun Giang" userId="67e2125d-ec8c-4323-9653-9824a2ad815f" providerId="ADAL" clId="{10EEDAB3-2DB0-BA4D-8CC6-6424E46A9142}" dt="2024-01-13T12:45:49.844" v="623"/>
          <ac:grpSpMkLst>
            <pc:docMk/>
            <pc:sldMk cId="3373492746" sldId="324"/>
            <ac:grpSpMk id="383" creationId="{12C0B307-2010-ED0C-3498-57355F4914CB}"/>
          </ac:grpSpMkLst>
        </pc:grpChg>
        <pc:grpChg chg="mod">
          <ac:chgData name="Kokchun Giang" userId="67e2125d-ec8c-4323-9653-9824a2ad815f" providerId="ADAL" clId="{10EEDAB3-2DB0-BA4D-8CC6-6424E46A9142}" dt="2024-01-13T15:25:25.639" v="2887" actId="164"/>
          <ac:grpSpMkLst>
            <pc:docMk/>
            <pc:sldMk cId="3373492746" sldId="324"/>
            <ac:grpSpMk id="385" creationId="{AB45B9DA-42CF-022C-5458-9173C2FAC5BC}"/>
          </ac:grpSpMkLst>
        </pc:grpChg>
        <pc:grpChg chg="mod">
          <ac:chgData name="Kokchun Giang" userId="67e2125d-ec8c-4323-9653-9824a2ad815f" providerId="ADAL" clId="{10EEDAB3-2DB0-BA4D-8CC6-6424E46A9142}" dt="2024-01-13T12:45:52.522" v="631"/>
          <ac:grpSpMkLst>
            <pc:docMk/>
            <pc:sldMk cId="3373492746" sldId="324"/>
            <ac:grpSpMk id="390" creationId="{0C78D75E-5B50-D51E-135E-AA1A8A39C8C2}"/>
          </ac:grpSpMkLst>
        </pc:grpChg>
        <pc:grpChg chg="mod">
          <ac:chgData name="Kokchun Giang" userId="67e2125d-ec8c-4323-9653-9824a2ad815f" providerId="ADAL" clId="{10EEDAB3-2DB0-BA4D-8CC6-6424E46A9142}" dt="2024-01-13T15:25:25.639" v="2887" actId="164"/>
          <ac:grpSpMkLst>
            <pc:docMk/>
            <pc:sldMk cId="3373492746" sldId="324"/>
            <ac:grpSpMk id="396" creationId="{9063BAAB-358E-6660-8589-FEC88DC5F5BB}"/>
          </ac:grpSpMkLst>
        </pc:grpChg>
        <pc:grpChg chg="del mod">
          <ac:chgData name="Kokchun Giang" userId="67e2125d-ec8c-4323-9653-9824a2ad815f" providerId="ADAL" clId="{10EEDAB3-2DB0-BA4D-8CC6-6424E46A9142}" dt="2024-01-13T12:46:12.751" v="657"/>
          <ac:grpSpMkLst>
            <pc:docMk/>
            <pc:sldMk cId="3373492746" sldId="324"/>
            <ac:grpSpMk id="404" creationId="{2F34D8CF-A523-EC7E-CF85-73FFDB107580}"/>
          </ac:grpSpMkLst>
        </pc:grpChg>
        <pc:grpChg chg="del mod">
          <ac:chgData name="Kokchun Giang" userId="67e2125d-ec8c-4323-9653-9824a2ad815f" providerId="ADAL" clId="{10EEDAB3-2DB0-BA4D-8CC6-6424E46A9142}" dt="2024-01-13T12:46:12.751" v="657"/>
          <ac:grpSpMkLst>
            <pc:docMk/>
            <pc:sldMk cId="3373492746" sldId="324"/>
            <ac:grpSpMk id="408" creationId="{C294B1AB-F7B3-E723-7841-EA4C1EB1778B}"/>
          </ac:grpSpMkLst>
        </pc:grpChg>
        <pc:grpChg chg="del mod">
          <ac:chgData name="Kokchun Giang" userId="67e2125d-ec8c-4323-9653-9824a2ad815f" providerId="ADAL" clId="{10EEDAB3-2DB0-BA4D-8CC6-6424E46A9142}" dt="2024-01-13T12:46:14.427" v="659"/>
          <ac:grpSpMkLst>
            <pc:docMk/>
            <pc:sldMk cId="3373492746" sldId="324"/>
            <ac:grpSpMk id="416" creationId="{19539BA5-DFEC-3D3F-5D73-0C4ACCC66BB3}"/>
          </ac:grpSpMkLst>
        </pc:grpChg>
        <pc:grpChg chg="del mod">
          <ac:chgData name="Kokchun Giang" userId="67e2125d-ec8c-4323-9653-9824a2ad815f" providerId="ADAL" clId="{10EEDAB3-2DB0-BA4D-8CC6-6424E46A9142}" dt="2024-01-13T12:46:16.880" v="662"/>
          <ac:grpSpMkLst>
            <pc:docMk/>
            <pc:sldMk cId="3373492746" sldId="324"/>
            <ac:grpSpMk id="418" creationId="{7335F0F2-C86C-BB71-3D9A-6F158418F486}"/>
          </ac:grpSpMkLst>
        </pc:grpChg>
        <pc:grpChg chg="mod">
          <ac:chgData name="Kokchun Giang" userId="67e2125d-ec8c-4323-9653-9824a2ad815f" providerId="ADAL" clId="{10EEDAB3-2DB0-BA4D-8CC6-6424E46A9142}" dt="2024-01-13T15:25:35.857" v="2889" actId="164"/>
          <ac:grpSpMkLst>
            <pc:docMk/>
            <pc:sldMk cId="3373492746" sldId="324"/>
            <ac:grpSpMk id="421" creationId="{032687ED-8AC3-7AF5-3079-1640A82E6FFD}"/>
          </ac:grpSpMkLst>
        </pc:grpChg>
        <pc:grpChg chg="mod">
          <ac:chgData name="Kokchun Giang" userId="67e2125d-ec8c-4323-9653-9824a2ad815f" providerId="ADAL" clId="{10EEDAB3-2DB0-BA4D-8CC6-6424E46A9142}" dt="2024-01-13T15:25:44.766" v="2891" actId="164"/>
          <ac:grpSpMkLst>
            <pc:docMk/>
            <pc:sldMk cId="3373492746" sldId="324"/>
            <ac:grpSpMk id="436" creationId="{61871B16-80B7-0FF1-4862-2C59F9B3C108}"/>
          </ac:grpSpMkLst>
        </pc:grpChg>
        <pc:grpChg chg="mod">
          <ac:chgData name="Kokchun Giang" userId="67e2125d-ec8c-4323-9653-9824a2ad815f" providerId="ADAL" clId="{10EEDAB3-2DB0-BA4D-8CC6-6424E46A9142}" dt="2024-01-13T15:25:44.766" v="2891" actId="164"/>
          <ac:grpSpMkLst>
            <pc:docMk/>
            <pc:sldMk cId="3373492746" sldId="324"/>
            <ac:grpSpMk id="445" creationId="{6E34E746-E9D6-E3C6-35BF-E2BC94F6EF3B}"/>
          </ac:grpSpMkLst>
        </pc:grpChg>
        <pc:grpChg chg="mod">
          <ac:chgData name="Kokchun Giang" userId="67e2125d-ec8c-4323-9653-9824a2ad815f" providerId="ADAL" clId="{10EEDAB3-2DB0-BA4D-8CC6-6424E46A9142}" dt="2024-01-13T15:26:01.472" v="2893" actId="164"/>
          <ac:grpSpMkLst>
            <pc:docMk/>
            <pc:sldMk cId="3373492746" sldId="324"/>
            <ac:grpSpMk id="455" creationId="{B91763C4-754E-8D01-FCDB-B803386AFA12}"/>
          </ac:grpSpMkLst>
        </pc:grpChg>
        <pc:grpChg chg="mod">
          <ac:chgData name="Kokchun Giang" userId="67e2125d-ec8c-4323-9653-9824a2ad815f" providerId="ADAL" clId="{10EEDAB3-2DB0-BA4D-8CC6-6424E46A9142}" dt="2024-01-13T15:26:01.472" v="2893" actId="164"/>
          <ac:grpSpMkLst>
            <pc:docMk/>
            <pc:sldMk cId="3373492746" sldId="324"/>
            <ac:grpSpMk id="458" creationId="{81B1954F-CB7A-6602-5E29-5CE76D54BFC5}"/>
          </ac:grpSpMkLst>
        </pc:grpChg>
        <pc:grpChg chg="mod">
          <ac:chgData name="Kokchun Giang" userId="67e2125d-ec8c-4323-9653-9824a2ad815f" providerId="ADAL" clId="{10EEDAB3-2DB0-BA4D-8CC6-6424E46A9142}" dt="2024-01-13T15:26:01.472" v="2893" actId="164"/>
          <ac:grpSpMkLst>
            <pc:docMk/>
            <pc:sldMk cId="3373492746" sldId="324"/>
            <ac:grpSpMk id="462" creationId="{161BDB15-5B58-FC21-DCF0-2E478AE4704E}"/>
          </ac:grpSpMkLst>
        </pc:grpChg>
        <pc:grpChg chg="mod">
          <ac:chgData name="Kokchun Giang" userId="67e2125d-ec8c-4323-9653-9824a2ad815f" providerId="ADAL" clId="{10EEDAB3-2DB0-BA4D-8CC6-6424E46A9142}" dt="2024-01-13T15:26:10.581" v="2895" actId="164"/>
          <ac:grpSpMkLst>
            <pc:docMk/>
            <pc:sldMk cId="3373492746" sldId="324"/>
            <ac:grpSpMk id="478" creationId="{5886A7DC-631D-F071-ADC2-EB76F53A7236}"/>
          </ac:grpSpMkLst>
        </pc:grpChg>
        <pc:grpChg chg="mod">
          <ac:chgData name="Kokchun Giang" userId="67e2125d-ec8c-4323-9653-9824a2ad815f" providerId="ADAL" clId="{10EEDAB3-2DB0-BA4D-8CC6-6424E46A9142}" dt="2024-01-13T12:47:53.231" v="727"/>
          <ac:grpSpMkLst>
            <pc:docMk/>
            <pc:sldMk cId="3373492746" sldId="324"/>
            <ac:grpSpMk id="482" creationId="{050DF568-3AE4-0278-FBAF-A2327152FA9D}"/>
          </ac:grpSpMkLst>
        </pc:grpChg>
        <pc:grpChg chg="mod">
          <ac:chgData name="Kokchun Giang" userId="67e2125d-ec8c-4323-9653-9824a2ad815f" providerId="ADAL" clId="{10EEDAB3-2DB0-BA4D-8CC6-6424E46A9142}" dt="2024-01-13T15:26:10.581" v="2895" actId="164"/>
          <ac:grpSpMkLst>
            <pc:docMk/>
            <pc:sldMk cId="3373492746" sldId="324"/>
            <ac:grpSpMk id="491" creationId="{A80FD581-66D6-99C2-C6AF-E57E6726D38A}"/>
          </ac:grpSpMkLst>
        </pc:grpChg>
        <pc:grpChg chg="mod">
          <ac:chgData name="Kokchun Giang" userId="67e2125d-ec8c-4323-9653-9824a2ad815f" providerId="ADAL" clId="{10EEDAB3-2DB0-BA4D-8CC6-6424E46A9142}" dt="2024-01-13T15:26:10.581" v="2895" actId="164"/>
          <ac:grpSpMkLst>
            <pc:docMk/>
            <pc:sldMk cId="3373492746" sldId="324"/>
            <ac:grpSpMk id="492" creationId="{0A750191-CFEB-43C7-9EAE-E9B0981ED7A1}"/>
          </ac:grpSpMkLst>
        </pc:grpChg>
        <pc:grpChg chg="mod">
          <ac:chgData name="Kokchun Giang" userId="67e2125d-ec8c-4323-9653-9824a2ad815f" providerId="ADAL" clId="{10EEDAB3-2DB0-BA4D-8CC6-6424E46A9142}" dt="2024-01-13T15:26:10.581" v="2895" actId="164"/>
          <ac:grpSpMkLst>
            <pc:docMk/>
            <pc:sldMk cId="3373492746" sldId="324"/>
            <ac:grpSpMk id="502" creationId="{0A094B8C-CD2B-3FD3-721A-0513628DA8AA}"/>
          </ac:grpSpMkLst>
        </pc:grpChg>
        <pc:grpChg chg="mod">
          <ac:chgData name="Kokchun Giang" userId="67e2125d-ec8c-4323-9653-9824a2ad815f" providerId="ADAL" clId="{10EEDAB3-2DB0-BA4D-8CC6-6424E46A9142}" dt="2024-01-13T15:26:10.581" v="2895" actId="164"/>
          <ac:grpSpMkLst>
            <pc:docMk/>
            <pc:sldMk cId="3373492746" sldId="324"/>
            <ac:grpSpMk id="503" creationId="{B2AF0F3B-A0F1-372D-FF89-964380B35D37}"/>
          </ac:grpSpMkLst>
        </pc:grpChg>
        <pc:inkChg chg="add del mod">
          <ac:chgData name="Kokchun Giang" userId="67e2125d-ec8c-4323-9653-9824a2ad815f" providerId="ADAL" clId="{10EEDAB3-2DB0-BA4D-8CC6-6424E46A9142}" dt="2024-01-13T12:44:51.125" v="565" actId="9405"/>
          <ac:inkMkLst>
            <pc:docMk/>
            <pc:sldMk cId="3373492746" sldId="324"/>
            <ac:inkMk id="23" creationId="{5E81F326-2487-71EB-4EB3-5E44AB9DE986}"/>
          </ac:inkMkLst>
        </pc:inkChg>
        <pc:inkChg chg="add del mod">
          <ac:chgData name="Kokchun Giang" userId="67e2125d-ec8c-4323-9653-9824a2ad815f" providerId="ADAL" clId="{10EEDAB3-2DB0-BA4D-8CC6-6424E46A9142}" dt="2024-01-13T12:44:50.618" v="564" actId="9405"/>
          <ac:inkMkLst>
            <pc:docMk/>
            <pc:sldMk cId="3373492746" sldId="324"/>
            <ac:inkMk id="49" creationId="{E8C002F9-9D84-446E-A399-923D979C5D83}"/>
          </ac:inkMkLst>
        </pc:inkChg>
        <pc:inkChg chg="add del mod">
          <ac:chgData name="Kokchun Giang" userId="67e2125d-ec8c-4323-9653-9824a2ad815f" providerId="ADAL" clId="{10EEDAB3-2DB0-BA4D-8CC6-6424E46A9142}" dt="2024-01-13T12:44:50.154" v="563" actId="9405"/>
          <ac:inkMkLst>
            <pc:docMk/>
            <pc:sldMk cId="3373492746" sldId="324"/>
            <ac:inkMk id="77" creationId="{9DD0CFF1-827F-4A79-4DEE-23D9EC7E0199}"/>
          </ac:inkMkLst>
        </pc:inkChg>
        <pc:inkChg chg="add del mod">
          <ac:chgData name="Kokchun Giang" userId="67e2125d-ec8c-4323-9653-9824a2ad815f" providerId="ADAL" clId="{10EEDAB3-2DB0-BA4D-8CC6-6424E46A9142}" dt="2024-01-13T12:44:49.795" v="562" actId="9405"/>
          <ac:inkMkLst>
            <pc:docMk/>
            <pc:sldMk cId="3373492746" sldId="324"/>
            <ac:inkMk id="78" creationId="{1AE2A0BE-CD4A-91D0-C841-8DA92C46783F}"/>
          </ac:inkMkLst>
        </pc:inkChg>
        <pc:inkChg chg="add del mod">
          <ac:chgData name="Kokchun Giang" userId="67e2125d-ec8c-4323-9653-9824a2ad815f" providerId="ADAL" clId="{10EEDAB3-2DB0-BA4D-8CC6-6424E46A9142}" dt="2024-01-13T12:44:49.423" v="561"/>
          <ac:inkMkLst>
            <pc:docMk/>
            <pc:sldMk cId="3373492746" sldId="324"/>
            <ac:inkMk id="79" creationId="{581C47BD-3470-CBE6-A2C5-067AB7E5A13D}"/>
          </ac:inkMkLst>
        </pc:inkChg>
        <pc:inkChg chg="add mod">
          <ac:chgData name="Kokchun Giang" userId="67e2125d-ec8c-4323-9653-9824a2ad815f" providerId="ADAL" clId="{10EEDAB3-2DB0-BA4D-8CC6-6424E46A9142}" dt="2024-01-13T12:44:52.891" v="569"/>
          <ac:inkMkLst>
            <pc:docMk/>
            <pc:sldMk cId="3373492746" sldId="324"/>
            <ac:inkMk id="101" creationId="{1F3BB616-3AEC-716C-3974-F2BE8FA944C2}"/>
          </ac:inkMkLst>
        </pc:inkChg>
        <pc:inkChg chg="add mod">
          <ac:chgData name="Kokchun Giang" userId="67e2125d-ec8c-4323-9653-9824a2ad815f" providerId="ADAL" clId="{10EEDAB3-2DB0-BA4D-8CC6-6424E46A9142}" dt="2024-01-13T12:44:52.891" v="569"/>
          <ac:inkMkLst>
            <pc:docMk/>
            <pc:sldMk cId="3373492746" sldId="324"/>
            <ac:inkMk id="103" creationId="{ACAA8E7C-10D0-7BED-695B-1CF2F25E0D8F}"/>
          </ac:inkMkLst>
        </pc:inkChg>
        <pc:inkChg chg="add mod">
          <ac:chgData name="Kokchun Giang" userId="67e2125d-ec8c-4323-9653-9824a2ad815f" providerId="ADAL" clId="{10EEDAB3-2DB0-BA4D-8CC6-6424E46A9142}" dt="2024-01-13T12:44:52.891" v="569"/>
          <ac:inkMkLst>
            <pc:docMk/>
            <pc:sldMk cId="3373492746" sldId="324"/>
            <ac:inkMk id="104" creationId="{F16E9946-7756-04DA-7AB2-A92969FD4880}"/>
          </ac:inkMkLst>
        </pc:inkChg>
        <pc:inkChg chg="add mod">
          <ac:chgData name="Kokchun Giang" userId="67e2125d-ec8c-4323-9653-9824a2ad815f" providerId="ADAL" clId="{10EEDAB3-2DB0-BA4D-8CC6-6424E46A9142}" dt="2024-01-13T15:25:19.138" v="2885" actId="164"/>
          <ac:inkMkLst>
            <pc:docMk/>
            <pc:sldMk cId="3373492746" sldId="324"/>
            <ac:inkMk id="127" creationId="{17F12DB7-C780-528E-A965-AEAC04CE9FF2}"/>
          </ac:inkMkLst>
        </pc:inkChg>
        <pc:inkChg chg="add mod">
          <ac:chgData name="Kokchun Giang" userId="67e2125d-ec8c-4323-9653-9824a2ad815f" providerId="ADAL" clId="{10EEDAB3-2DB0-BA4D-8CC6-6424E46A9142}" dt="2024-01-13T12:45:35.018" v="613"/>
          <ac:inkMkLst>
            <pc:docMk/>
            <pc:sldMk cId="3373492746" sldId="324"/>
            <ac:inkMk id="128" creationId="{72924EDD-EC38-A446-4743-34E7041CAFAF}"/>
          </ac:inkMkLst>
        </pc:inkChg>
        <pc:inkChg chg="del">
          <ac:chgData name="Kokchun Giang" userId="67e2125d-ec8c-4323-9653-9824a2ad815f" providerId="ADAL" clId="{10EEDAB3-2DB0-BA4D-8CC6-6424E46A9142}" dt="2024-01-13T12:44:41.176" v="553" actId="478"/>
          <ac:inkMkLst>
            <pc:docMk/>
            <pc:sldMk cId="3373492746" sldId="324"/>
            <ac:inkMk id="129" creationId="{6E8A0CB6-3F7A-E471-A257-A30C6BFF41CC}"/>
          </ac:inkMkLst>
        </pc:inkChg>
        <pc:inkChg chg="del">
          <ac:chgData name="Kokchun Giang" userId="67e2125d-ec8c-4323-9653-9824a2ad815f" providerId="ADAL" clId="{10EEDAB3-2DB0-BA4D-8CC6-6424E46A9142}" dt="2024-01-13T12:44:32.970" v="551" actId="478"/>
          <ac:inkMkLst>
            <pc:docMk/>
            <pc:sldMk cId="3373492746" sldId="324"/>
            <ac:inkMk id="142" creationId="{F70B764E-38E9-3B4A-149E-DFD5E6B0960B}"/>
          </ac:inkMkLst>
        </pc:inkChg>
        <pc:inkChg chg="add mod">
          <ac:chgData name="Kokchun Giang" userId="67e2125d-ec8c-4323-9653-9824a2ad815f" providerId="ADAL" clId="{10EEDAB3-2DB0-BA4D-8CC6-6424E46A9142}" dt="2024-01-13T12:45:35.018" v="613"/>
          <ac:inkMkLst>
            <pc:docMk/>
            <pc:sldMk cId="3373492746" sldId="324"/>
            <ac:inkMk id="147" creationId="{7DDFD4E7-A2E7-AAD9-448C-D72BA34C19A6}"/>
          </ac:inkMkLst>
        </pc:inkChg>
        <pc:inkChg chg="add mod">
          <ac:chgData name="Kokchun Giang" userId="67e2125d-ec8c-4323-9653-9824a2ad815f" providerId="ADAL" clId="{10EEDAB3-2DB0-BA4D-8CC6-6424E46A9142}" dt="2024-01-13T12:45:35.018" v="613"/>
          <ac:inkMkLst>
            <pc:docMk/>
            <pc:sldMk cId="3373492746" sldId="324"/>
            <ac:inkMk id="200" creationId="{C90E6022-6CAC-CA99-C5B0-A1AAC0C86426}"/>
          </ac:inkMkLst>
        </pc:inkChg>
        <pc:inkChg chg="add mod">
          <ac:chgData name="Kokchun Giang" userId="67e2125d-ec8c-4323-9653-9824a2ad815f" providerId="ADAL" clId="{10EEDAB3-2DB0-BA4D-8CC6-6424E46A9142}" dt="2024-01-13T12:45:35.018" v="613"/>
          <ac:inkMkLst>
            <pc:docMk/>
            <pc:sldMk cId="3373492746" sldId="324"/>
            <ac:inkMk id="201" creationId="{D5259C6C-7F32-E387-9553-702E860D59F8}"/>
          </ac:inkMkLst>
        </pc:inkChg>
        <pc:inkChg chg="add mod">
          <ac:chgData name="Kokchun Giang" userId="67e2125d-ec8c-4323-9653-9824a2ad815f" providerId="ADAL" clId="{10EEDAB3-2DB0-BA4D-8CC6-6424E46A9142}" dt="2024-01-13T12:45:35.018" v="613"/>
          <ac:inkMkLst>
            <pc:docMk/>
            <pc:sldMk cId="3373492746" sldId="324"/>
            <ac:inkMk id="202" creationId="{324AFB5D-AD48-FDAE-E50B-320EC64CC2DA}"/>
          </ac:inkMkLst>
        </pc:inkChg>
        <pc:inkChg chg="add mod">
          <ac:chgData name="Kokchun Giang" userId="67e2125d-ec8c-4323-9653-9824a2ad815f" providerId="ADAL" clId="{10EEDAB3-2DB0-BA4D-8CC6-6424E46A9142}" dt="2024-01-13T12:45:35.018" v="613"/>
          <ac:inkMkLst>
            <pc:docMk/>
            <pc:sldMk cId="3373492746" sldId="324"/>
            <ac:inkMk id="203" creationId="{9C11B9A7-B82A-85D5-B3DC-D35F9F9BBE08}"/>
          </ac:inkMkLst>
        </pc:inkChg>
        <pc:inkChg chg="add mod">
          <ac:chgData name="Kokchun Giang" userId="67e2125d-ec8c-4323-9653-9824a2ad815f" providerId="ADAL" clId="{10EEDAB3-2DB0-BA4D-8CC6-6424E46A9142}" dt="2024-01-13T12:45:35.018" v="613"/>
          <ac:inkMkLst>
            <pc:docMk/>
            <pc:sldMk cId="3373492746" sldId="324"/>
            <ac:inkMk id="204" creationId="{70E4EB5F-2A05-7694-2146-38903750B0CF}"/>
          </ac:inkMkLst>
        </pc:inkChg>
        <pc:inkChg chg="add mod">
          <ac:chgData name="Kokchun Giang" userId="67e2125d-ec8c-4323-9653-9824a2ad815f" providerId="ADAL" clId="{10EEDAB3-2DB0-BA4D-8CC6-6424E46A9142}" dt="2024-01-13T12:45:35.018" v="613"/>
          <ac:inkMkLst>
            <pc:docMk/>
            <pc:sldMk cId="3373492746" sldId="324"/>
            <ac:inkMk id="206" creationId="{C26B5ECD-AA1C-9AA0-2E79-1099E8F525A1}"/>
          </ac:inkMkLst>
        </pc:inkChg>
        <pc:inkChg chg="add mod">
          <ac:chgData name="Kokchun Giang" userId="67e2125d-ec8c-4323-9653-9824a2ad815f" providerId="ADAL" clId="{10EEDAB3-2DB0-BA4D-8CC6-6424E46A9142}" dt="2024-01-13T12:45:35.018" v="613"/>
          <ac:inkMkLst>
            <pc:docMk/>
            <pc:sldMk cId="3373492746" sldId="324"/>
            <ac:inkMk id="214" creationId="{B4B8FA49-AA67-7FAC-8454-E9401F3881BE}"/>
          </ac:inkMkLst>
        </pc:inkChg>
        <pc:inkChg chg="add mod">
          <ac:chgData name="Kokchun Giang" userId="67e2125d-ec8c-4323-9653-9824a2ad815f" providerId="ADAL" clId="{10EEDAB3-2DB0-BA4D-8CC6-6424E46A9142}" dt="2024-01-13T12:45:35.018" v="613"/>
          <ac:inkMkLst>
            <pc:docMk/>
            <pc:sldMk cId="3373492746" sldId="324"/>
            <ac:inkMk id="216" creationId="{9C01056C-BE31-4CF0-B0BA-6EF901CE5982}"/>
          </ac:inkMkLst>
        </pc:inkChg>
        <pc:inkChg chg="add mod">
          <ac:chgData name="Kokchun Giang" userId="67e2125d-ec8c-4323-9653-9824a2ad815f" providerId="ADAL" clId="{10EEDAB3-2DB0-BA4D-8CC6-6424E46A9142}" dt="2024-01-13T12:45:35.018" v="613"/>
          <ac:inkMkLst>
            <pc:docMk/>
            <pc:sldMk cId="3373492746" sldId="324"/>
            <ac:inkMk id="219" creationId="{37E6A54E-8D0B-BF12-FFEE-A9AE51AC0A90}"/>
          </ac:inkMkLst>
        </pc:inkChg>
        <pc:inkChg chg="add mod">
          <ac:chgData name="Kokchun Giang" userId="67e2125d-ec8c-4323-9653-9824a2ad815f" providerId="ADAL" clId="{10EEDAB3-2DB0-BA4D-8CC6-6424E46A9142}" dt="2024-01-13T12:45:35.018" v="613"/>
          <ac:inkMkLst>
            <pc:docMk/>
            <pc:sldMk cId="3373492746" sldId="324"/>
            <ac:inkMk id="220" creationId="{7AE1F29D-BA8A-0190-F7E9-9213F61A944D}"/>
          </ac:inkMkLst>
        </pc:inkChg>
        <pc:inkChg chg="add mod">
          <ac:chgData name="Kokchun Giang" userId="67e2125d-ec8c-4323-9653-9824a2ad815f" providerId="ADAL" clId="{10EEDAB3-2DB0-BA4D-8CC6-6424E46A9142}" dt="2024-01-13T12:45:35.018" v="613"/>
          <ac:inkMkLst>
            <pc:docMk/>
            <pc:sldMk cId="3373492746" sldId="324"/>
            <ac:inkMk id="221" creationId="{1579C529-DCA2-DC10-11DB-39036E4091FD}"/>
          </ac:inkMkLst>
        </pc:inkChg>
        <pc:inkChg chg="add mod">
          <ac:chgData name="Kokchun Giang" userId="67e2125d-ec8c-4323-9653-9824a2ad815f" providerId="ADAL" clId="{10EEDAB3-2DB0-BA4D-8CC6-6424E46A9142}" dt="2024-01-13T12:45:35.018" v="613"/>
          <ac:inkMkLst>
            <pc:docMk/>
            <pc:sldMk cId="3373492746" sldId="324"/>
            <ac:inkMk id="222" creationId="{F436E558-2B86-0FAD-B163-96557300A13C}"/>
          </ac:inkMkLst>
        </pc:inkChg>
        <pc:inkChg chg="add mod">
          <ac:chgData name="Kokchun Giang" userId="67e2125d-ec8c-4323-9653-9824a2ad815f" providerId="ADAL" clId="{10EEDAB3-2DB0-BA4D-8CC6-6424E46A9142}" dt="2024-01-13T12:45:35.018" v="613"/>
          <ac:inkMkLst>
            <pc:docMk/>
            <pc:sldMk cId="3373492746" sldId="324"/>
            <ac:inkMk id="223" creationId="{14FAAAE4-5BA1-13B3-4DE7-0F98572433DE}"/>
          </ac:inkMkLst>
        </pc:inkChg>
        <pc:inkChg chg="add mod">
          <ac:chgData name="Kokchun Giang" userId="67e2125d-ec8c-4323-9653-9824a2ad815f" providerId="ADAL" clId="{10EEDAB3-2DB0-BA4D-8CC6-6424E46A9142}" dt="2024-01-13T12:45:35.018" v="613"/>
          <ac:inkMkLst>
            <pc:docMk/>
            <pc:sldMk cId="3373492746" sldId="324"/>
            <ac:inkMk id="225" creationId="{9A29698F-7EF3-4D2A-1863-7E4D61795FC8}"/>
          </ac:inkMkLst>
        </pc:inkChg>
        <pc:inkChg chg="add del mod">
          <ac:chgData name="Kokchun Giang" userId="67e2125d-ec8c-4323-9653-9824a2ad815f" providerId="ADAL" clId="{10EEDAB3-2DB0-BA4D-8CC6-6424E46A9142}" dt="2024-01-13T12:45:13.077" v="592"/>
          <ac:inkMkLst>
            <pc:docMk/>
            <pc:sldMk cId="3373492746" sldId="324"/>
            <ac:inkMk id="246" creationId="{707596E9-B1F0-1224-79E0-FABB97C4D6DD}"/>
          </ac:inkMkLst>
        </pc:inkChg>
        <pc:inkChg chg="del">
          <ac:chgData name="Kokchun Giang" userId="67e2125d-ec8c-4323-9653-9824a2ad815f" providerId="ADAL" clId="{10EEDAB3-2DB0-BA4D-8CC6-6424E46A9142}" dt="2024-01-13T12:44:32.970" v="551" actId="478"/>
          <ac:inkMkLst>
            <pc:docMk/>
            <pc:sldMk cId="3373492746" sldId="324"/>
            <ac:inkMk id="284" creationId="{ADFF5BE9-87EF-02ED-D656-FEEEB430CB30}"/>
          </ac:inkMkLst>
        </pc:inkChg>
        <pc:inkChg chg="add mod">
          <ac:chgData name="Kokchun Giang" userId="67e2125d-ec8c-4323-9653-9824a2ad815f" providerId="ADAL" clId="{10EEDAB3-2DB0-BA4D-8CC6-6424E46A9142}" dt="2024-01-13T12:45:35.018" v="613"/>
          <ac:inkMkLst>
            <pc:docMk/>
            <pc:sldMk cId="3373492746" sldId="324"/>
            <ac:inkMk id="300" creationId="{BAD1C65B-9E8D-46C8-93F2-51424D0093EB}"/>
          </ac:inkMkLst>
        </pc:inkChg>
        <pc:inkChg chg="add mod">
          <ac:chgData name="Kokchun Giang" userId="67e2125d-ec8c-4323-9653-9824a2ad815f" providerId="ADAL" clId="{10EEDAB3-2DB0-BA4D-8CC6-6424E46A9142}" dt="2024-01-13T12:45:35.018" v="613"/>
          <ac:inkMkLst>
            <pc:docMk/>
            <pc:sldMk cId="3373492746" sldId="324"/>
            <ac:inkMk id="301" creationId="{E8A09A27-EF25-294C-19FB-CCB8CA113C2B}"/>
          </ac:inkMkLst>
        </pc:inkChg>
        <pc:inkChg chg="add mod">
          <ac:chgData name="Kokchun Giang" userId="67e2125d-ec8c-4323-9653-9824a2ad815f" providerId="ADAL" clId="{10EEDAB3-2DB0-BA4D-8CC6-6424E46A9142}" dt="2024-01-13T12:45:35.018" v="613"/>
          <ac:inkMkLst>
            <pc:docMk/>
            <pc:sldMk cId="3373492746" sldId="324"/>
            <ac:inkMk id="302" creationId="{B314F417-CBD4-5739-BAA9-C988162F00C5}"/>
          </ac:inkMkLst>
        </pc:inkChg>
        <pc:inkChg chg="add mod">
          <ac:chgData name="Kokchun Giang" userId="67e2125d-ec8c-4323-9653-9824a2ad815f" providerId="ADAL" clId="{10EEDAB3-2DB0-BA4D-8CC6-6424E46A9142}" dt="2024-01-13T12:45:35.018" v="613"/>
          <ac:inkMkLst>
            <pc:docMk/>
            <pc:sldMk cId="3373492746" sldId="324"/>
            <ac:inkMk id="304" creationId="{EB21CD68-5A7B-97E5-8796-85D3963DE587}"/>
          </ac:inkMkLst>
        </pc:inkChg>
        <pc:inkChg chg="add mod">
          <ac:chgData name="Kokchun Giang" userId="67e2125d-ec8c-4323-9653-9824a2ad815f" providerId="ADAL" clId="{10EEDAB3-2DB0-BA4D-8CC6-6424E46A9142}" dt="2024-01-13T12:45:35.018" v="613"/>
          <ac:inkMkLst>
            <pc:docMk/>
            <pc:sldMk cId="3373492746" sldId="324"/>
            <ac:inkMk id="305" creationId="{369096D9-C52A-E46F-B58D-568BF3935C0D}"/>
          </ac:inkMkLst>
        </pc:inkChg>
        <pc:inkChg chg="add mod">
          <ac:chgData name="Kokchun Giang" userId="67e2125d-ec8c-4323-9653-9824a2ad815f" providerId="ADAL" clId="{10EEDAB3-2DB0-BA4D-8CC6-6424E46A9142}" dt="2024-01-13T12:45:35.018" v="613"/>
          <ac:inkMkLst>
            <pc:docMk/>
            <pc:sldMk cId="3373492746" sldId="324"/>
            <ac:inkMk id="306" creationId="{93B2C3FE-C014-08C5-6CC1-E392B8FC8996}"/>
          </ac:inkMkLst>
        </pc:inkChg>
        <pc:inkChg chg="add mod">
          <ac:chgData name="Kokchun Giang" userId="67e2125d-ec8c-4323-9653-9824a2ad815f" providerId="ADAL" clId="{10EEDAB3-2DB0-BA4D-8CC6-6424E46A9142}" dt="2024-01-13T12:45:35.018" v="613"/>
          <ac:inkMkLst>
            <pc:docMk/>
            <pc:sldMk cId="3373492746" sldId="324"/>
            <ac:inkMk id="307" creationId="{8180F98D-D4C0-1D1B-9D82-95BF342EF0D7}"/>
          </ac:inkMkLst>
        </pc:inkChg>
        <pc:inkChg chg="add mod">
          <ac:chgData name="Kokchun Giang" userId="67e2125d-ec8c-4323-9653-9824a2ad815f" providerId="ADAL" clId="{10EEDAB3-2DB0-BA4D-8CC6-6424E46A9142}" dt="2024-01-13T12:45:35.018" v="613"/>
          <ac:inkMkLst>
            <pc:docMk/>
            <pc:sldMk cId="3373492746" sldId="324"/>
            <ac:inkMk id="308" creationId="{7F5E6122-6623-9EEE-BC54-9F9DBFF1CF3C}"/>
          </ac:inkMkLst>
        </pc:inkChg>
        <pc:inkChg chg="add mod">
          <ac:chgData name="Kokchun Giang" userId="67e2125d-ec8c-4323-9653-9824a2ad815f" providerId="ADAL" clId="{10EEDAB3-2DB0-BA4D-8CC6-6424E46A9142}" dt="2024-01-13T12:45:35.018" v="613"/>
          <ac:inkMkLst>
            <pc:docMk/>
            <pc:sldMk cId="3373492746" sldId="324"/>
            <ac:inkMk id="322" creationId="{D01F2ACC-E6C5-B275-8319-7775945B4CF6}"/>
          </ac:inkMkLst>
        </pc:inkChg>
        <pc:inkChg chg="add mod">
          <ac:chgData name="Kokchun Giang" userId="67e2125d-ec8c-4323-9653-9824a2ad815f" providerId="ADAL" clId="{10EEDAB3-2DB0-BA4D-8CC6-6424E46A9142}" dt="2024-01-13T15:25:19.138" v="2885" actId="164"/>
          <ac:inkMkLst>
            <pc:docMk/>
            <pc:sldMk cId="3373492746" sldId="324"/>
            <ac:inkMk id="357" creationId="{7E0C1F9A-23FF-6538-5313-C936B1EDA007}"/>
          </ac:inkMkLst>
        </pc:inkChg>
        <pc:inkChg chg="add del mod">
          <ac:chgData name="Kokchun Giang" userId="67e2125d-ec8c-4323-9653-9824a2ad815f" providerId="ADAL" clId="{10EEDAB3-2DB0-BA4D-8CC6-6424E46A9142}" dt="2024-01-13T12:45:28.011" v="611"/>
          <ac:inkMkLst>
            <pc:docMk/>
            <pc:sldMk cId="3373492746" sldId="324"/>
            <ac:inkMk id="371" creationId="{F0806782-C9E2-BC75-BAC5-A48548EE2869}"/>
          </ac:inkMkLst>
        </pc:inkChg>
        <pc:inkChg chg="add del">
          <ac:chgData name="Kokchun Giang" userId="67e2125d-ec8c-4323-9653-9824a2ad815f" providerId="ADAL" clId="{10EEDAB3-2DB0-BA4D-8CC6-6424E46A9142}" dt="2024-01-13T12:45:27.511" v="608" actId="9405"/>
          <ac:inkMkLst>
            <pc:docMk/>
            <pc:sldMk cId="3373492746" sldId="324"/>
            <ac:inkMk id="372" creationId="{8F80D497-76CB-8D8D-3C7A-F993838B8F1B}"/>
          </ac:inkMkLst>
        </pc:inkChg>
        <pc:inkChg chg="add mod">
          <ac:chgData name="Kokchun Giang" userId="67e2125d-ec8c-4323-9653-9824a2ad815f" providerId="ADAL" clId="{10EEDAB3-2DB0-BA4D-8CC6-6424E46A9142}" dt="2024-01-13T12:45:35.018" v="613"/>
          <ac:inkMkLst>
            <pc:docMk/>
            <pc:sldMk cId="3373492746" sldId="324"/>
            <ac:inkMk id="374" creationId="{C05F9D48-4B65-D3BF-0C30-BFF2BCE3A308}"/>
          </ac:inkMkLst>
        </pc:inkChg>
        <pc:inkChg chg="add mod">
          <ac:chgData name="Kokchun Giang" userId="67e2125d-ec8c-4323-9653-9824a2ad815f" providerId="ADAL" clId="{10EEDAB3-2DB0-BA4D-8CC6-6424E46A9142}" dt="2024-01-13T12:45:49.844" v="623"/>
          <ac:inkMkLst>
            <pc:docMk/>
            <pc:sldMk cId="3373492746" sldId="324"/>
            <ac:inkMk id="376" creationId="{F8C1748B-6462-9ED7-EF40-502C0C70A18A}"/>
          </ac:inkMkLst>
        </pc:inkChg>
        <pc:inkChg chg="add mod">
          <ac:chgData name="Kokchun Giang" userId="67e2125d-ec8c-4323-9653-9824a2ad815f" providerId="ADAL" clId="{10EEDAB3-2DB0-BA4D-8CC6-6424E46A9142}" dt="2024-01-13T12:45:49.844" v="623"/>
          <ac:inkMkLst>
            <pc:docMk/>
            <pc:sldMk cId="3373492746" sldId="324"/>
            <ac:inkMk id="377" creationId="{A72A1240-B6B5-96D2-B667-40C1E8ED4F1B}"/>
          </ac:inkMkLst>
        </pc:inkChg>
        <pc:inkChg chg="add mod">
          <ac:chgData name="Kokchun Giang" userId="67e2125d-ec8c-4323-9653-9824a2ad815f" providerId="ADAL" clId="{10EEDAB3-2DB0-BA4D-8CC6-6424E46A9142}" dt="2024-01-13T12:45:49.844" v="623"/>
          <ac:inkMkLst>
            <pc:docMk/>
            <pc:sldMk cId="3373492746" sldId="324"/>
            <ac:inkMk id="378" creationId="{5BB9B193-387C-96AE-DA71-C5565647908B}"/>
          </ac:inkMkLst>
        </pc:inkChg>
        <pc:inkChg chg="add mod">
          <ac:chgData name="Kokchun Giang" userId="67e2125d-ec8c-4323-9653-9824a2ad815f" providerId="ADAL" clId="{10EEDAB3-2DB0-BA4D-8CC6-6424E46A9142}" dt="2024-01-13T12:45:49.844" v="623"/>
          <ac:inkMkLst>
            <pc:docMk/>
            <pc:sldMk cId="3373492746" sldId="324"/>
            <ac:inkMk id="379" creationId="{6590F611-BF0D-90CC-BC86-058E56D25D6A}"/>
          </ac:inkMkLst>
        </pc:inkChg>
        <pc:inkChg chg="add mod">
          <ac:chgData name="Kokchun Giang" userId="67e2125d-ec8c-4323-9653-9824a2ad815f" providerId="ADAL" clId="{10EEDAB3-2DB0-BA4D-8CC6-6424E46A9142}" dt="2024-01-13T12:45:49.844" v="623"/>
          <ac:inkMkLst>
            <pc:docMk/>
            <pc:sldMk cId="3373492746" sldId="324"/>
            <ac:inkMk id="380" creationId="{E5D3B049-39DB-A42C-8D37-23D7BEB19C6E}"/>
          </ac:inkMkLst>
        </pc:inkChg>
        <pc:inkChg chg="add mod">
          <ac:chgData name="Kokchun Giang" userId="67e2125d-ec8c-4323-9653-9824a2ad815f" providerId="ADAL" clId="{10EEDAB3-2DB0-BA4D-8CC6-6424E46A9142}" dt="2024-01-13T12:45:49.844" v="623"/>
          <ac:inkMkLst>
            <pc:docMk/>
            <pc:sldMk cId="3373492746" sldId="324"/>
            <ac:inkMk id="381" creationId="{D5738405-F63A-07B5-74CF-7048053042A7}"/>
          </ac:inkMkLst>
        </pc:inkChg>
        <pc:inkChg chg="add mod">
          <ac:chgData name="Kokchun Giang" userId="67e2125d-ec8c-4323-9653-9824a2ad815f" providerId="ADAL" clId="{10EEDAB3-2DB0-BA4D-8CC6-6424E46A9142}" dt="2024-01-13T12:45:49.844" v="623"/>
          <ac:inkMkLst>
            <pc:docMk/>
            <pc:sldMk cId="3373492746" sldId="324"/>
            <ac:inkMk id="382" creationId="{2578CD2D-B846-CB81-6239-90B94DCEB8E5}"/>
          </ac:inkMkLst>
        </pc:inkChg>
        <pc:inkChg chg="add mod">
          <ac:chgData name="Kokchun Giang" userId="67e2125d-ec8c-4323-9653-9824a2ad815f" providerId="ADAL" clId="{10EEDAB3-2DB0-BA4D-8CC6-6424E46A9142}" dt="2024-01-13T12:45:49.844" v="623"/>
          <ac:inkMkLst>
            <pc:docMk/>
            <pc:sldMk cId="3373492746" sldId="324"/>
            <ac:inkMk id="384" creationId="{59950684-9EEA-13F4-8848-6AC47CCE4354}"/>
          </ac:inkMkLst>
        </pc:inkChg>
        <pc:inkChg chg="add mod">
          <ac:chgData name="Kokchun Giang" userId="67e2125d-ec8c-4323-9653-9824a2ad815f" providerId="ADAL" clId="{10EEDAB3-2DB0-BA4D-8CC6-6424E46A9142}" dt="2024-01-13T12:45:55.952" v="637"/>
          <ac:inkMkLst>
            <pc:docMk/>
            <pc:sldMk cId="3373492746" sldId="324"/>
            <ac:inkMk id="386" creationId="{B6BD5EDC-D465-793A-601C-574682AE753F}"/>
          </ac:inkMkLst>
        </pc:inkChg>
        <pc:inkChg chg="add mod">
          <ac:chgData name="Kokchun Giang" userId="67e2125d-ec8c-4323-9653-9824a2ad815f" providerId="ADAL" clId="{10EEDAB3-2DB0-BA4D-8CC6-6424E46A9142}" dt="2024-01-13T12:45:55.952" v="637"/>
          <ac:inkMkLst>
            <pc:docMk/>
            <pc:sldMk cId="3373492746" sldId="324"/>
            <ac:inkMk id="387" creationId="{BBD54E99-33D4-83AA-0D41-4B481CAE63D6}"/>
          </ac:inkMkLst>
        </pc:inkChg>
        <pc:inkChg chg="add del mod">
          <ac:chgData name="Kokchun Giang" userId="67e2125d-ec8c-4323-9653-9824a2ad815f" providerId="ADAL" clId="{10EEDAB3-2DB0-BA4D-8CC6-6424E46A9142}" dt="2024-01-13T12:45:52.522" v="631"/>
          <ac:inkMkLst>
            <pc:docMk/>
            <pc:sldMk cId="3373492746" sldId="324"/>
            <ac:inkMk id="388" creationId="{A81FEC62-CFCD-1F97-EAB2-9F22844577E5}"/>
          </ac:inkMkLst>
        </pc:inkChg>
        <pc:inkChg chg="add del">
          <ac:chgData name="Kokchun Giang" userId="67e2125d-ec8c-4323-9653-9824a2ad815f" providerId="ADAL" clId="{10EEDAB3-2DB0-BA4D-8CC6-6424E46A9142}" dt="2024-01-13T12:45:52.049" v="628" actId="9405"/>
          <ac:inkMkLst>
            <pc:docMk/>
            <pc:sldMk cId="3373492746" sldId="324"/>
            <ac:inkMk id="389" creationId="{C20C9240-4550-AEA1-BC16-7C3F57578A06}"/>
          </ac:inkMkLst>
        </pc:inkChg>
        <pc:inkChg chg="add mod">
          <ac:chgData name="Kokchun Giang" userId="67e2125d-ec8c-4323-9653-9824a2ad815f" providerId="ADAL" clId="{10EEDAB3-2DB0-BA4D-8CC6-6424E46A9142}" dt="2024-01-13T12:45:55.952" v="637"/>
          <ac:inkMkLst>
            <pc:docMk/>
            <pc:sldMk cId="3373492746" sldId="324"/>
            <ac:inkMk id="391" creationId="{8645B605-5BF7-374C-6339-21B4583863D5}"/>
          </ac:inkMkLst>
        </pc:inkChg>
        <pc:inkChg chg="add mod">
          <ac:chgData name="Kokchun Giang" userId="67e2125d-ec8c-4323-9653-9824a2ad815f" providerId="ADAL" clId="{10EEDAB3-2DB0-BA4D-8CC6-6424E46A9142}" dt="2024-01-13T12:45:55.952" v="637"/>
          <ac:inkMkLst>
            <pc:docMk/>
            <pc:sldMk cId="3373492746" sldId="324"/>
            <ac:inkMk id="392" creationId="{C1B066B8-AE6D-8442-0AAD-1359936E222E}"/>
          </ac:inkMkLst>
        </pc:inkChg>
        <pc:inkChg chg="add mod">
          <ac:chgData name="Kokchun Giang" userId="67e2125d-ec8c-4323-9653-9824a2ad815f" providerId="ADAL" clId="{10EEDAB3-2DB0-BA4D-8CC6-6424E46A9142}" dt="2024-01-13T12:45:55.952" v="637"/>
          <ac:inkMkLst>
            <pc:docMk/>
            <pc:sldMk cId="3373492746" sldId="324"/>
            <ac:inkMk id="393" creationId="{1744DF42-8C8F-6B30-8C7D-8CED65D0546E}"/>
          </ac:inkMkLst>
        </pc:inkChg>
        <pc:inkChg chg="add mod">
          <ac:chgData name="Kokchun Giang" userId="67e2125d-ec8c-4323-9653-9824a2ad815f" providerId="ADAL" clId="{10EEDAB3-2DB0-BA4D-8CC6-6424E46A9142}" dt="2024-01-13T12:45:55.952" v="637"/>
          <ac:inkMkLst>
            <pc:docMk/>
            <pc:sldMk cId="3373492746" sldId="324"/>
            <ac:inkMk id="394" creationId="{CA237981-1EA4-82BA-A1D9-0D0302886944}"/>
          </ac:inkMkLst>
        </pc:inkChg>
        <pc:inkChg chg="add mod">
          <ac:chgData name="Kokchun Giang" userId="67e2125d-ec8c-4323-9653-9824a2ad815f" providerId="ADAL" clId="{10EEDAB3-2DB0-BA4D-8CC6-6424E46A9142}" dt="2024-01-13T12:45:55.952" v="637"/>
          <ac:inkMkLst>
            <pc:docMk/>
            <pc:sldMk cId="3373492746" sldId="324"/>
            <ac:inkMk id="395" creationId="{1E2ABFB5-FF57-1DB2-22F1-FF4E8DBFABFB}"/>
          </ac:inkMkLst>
        </pc:inkChg>
        <pc:inkChg chg="add mod">
          <ac:chgData name="Kokchun Giang" userId="67e2125d-ec8c-4323-9653-9824a2ad815f" providerId="ADAL" clId="{10EEDAB3-2DB0-BA4D-8CC6-6424E46A9142}" dt="2024-01-13T12:46:16.880" v="662"/>
          <ac:inkMkLst>
            <pc:docMk/>
            <pc:sldMk cId="3373492746" sldId="324"/>
            <ac:inkMk id="397" creationId="{C202CDD6-1680-3DAC-45FE-8ADD2AC9A040}"/>
          </ac:inkMkLst>
        </pc:inkChg>
        <pc:inkChg chg="add mod">
          <ac:chgData name="Kokchun Giang" userId="67e2125d-ec8c-4323-9653-9824a2ad815f" providerId="ADAL" clId="{10EEDAB3-2DB0-BA4D-8CC6-6424E46A9142}" dt="2024-01-13T12:46:16.880" v="662"/>
          <ac:inkMkLst>
            <pc:docMk/>
            <pc:sldMk cId="3373492746" sldId="324"/>
            <ac:inkMk id="398" creationId="{53BB1862-1DCC-987E-7648-7244BB923602}"/>
          </ac:inkMkLst>
        </pc:inkChg>
        <pc:inkChg chg="add mod">
          <ac:chgData name="Kokchun Giang" userId="67e2125d-ec8c-4323-9653-9824a2ad815f" providerId="ADAL" clId="{10EEDAB3-2DB0-BA4D-8CC6-6424E46A9142}" dt="2024-01-13T12:46:16.880" v="662"/>
          <ac:inkMkLst>
            <pc:docMk/>
            <pc:sldMk cId="3373492746" sldId="324"/>
            <ac:inkMk id="399" creationId="{6F89EF8B-76E0-EDF8-02C1-87CF98DE7483}"/>
          </ac:inkMkLst>
        </pc:inkChg>
        <pc:inkChg chg="add mod">
          <ac:chgData name="Kokchun Giang" userId="67e2125d-ec8c-4323-9653-9824a2ad815f" providerId="ADAL" clId="{10EEDAB3-2DB0-BA4D-8CC6-6424E46A9142}" dt="2024-01-13T12:46:16.880" v="662"/>
          <ac:inkMkLst>
            <pc:docMk/>
            <pc:sldMk cId="3373492746" sldId="324"/>
            <ac:inkMk id="400" creationId="{E1D93400-93FE-63A8-86E8-EF17E764EC3F}"/>
          </ac:inkMkLst>
        </pc:inkChg>
        <pc:inkChg chg="add mod">
          <ac:chgData name="Kokchun Giang" userId="67e2125d-ec8c-4323-9653-9824a2ad815f" providerId="ADAL" clId="{10EEDAB3-2DB0-BA4D-8CC6-6424E46A9142}" dt="2024-01-13T12:46:16.880" v="662"/>
          <ac:inkMkLst>
            <pc:docMk/>
            <pc:sldMk cId="3373492746" sldId="324"/>
            <ac:inkMk id="401" creationId="{BD2EEFC6-23E4-6813-F9EE-16EC0A0AE55F}"/>
          </ac:inkMkLst>
        </pc:inkChg>
        <pc:inkChg chg="add mod">
          <ac:chgData name="Kokchun Giang" userId="67e2125d-ec8c-4323-9653-9824a2ad815f" providerId="ADAL" clId="{10EEDAB3-2DB0-BA4D-8CC6-6424E46A9142}" dt="2024-01-13T12:46:16.880" v="662"/>
          <ac:inkMkLst>
            <pc:docMk/>
            <pc:sldMk cId="3373492746" sldId="324"/>
            <ac:inkMk id="402" creationId="{B5B701F1-D974-DDE9-2E4D-9A0EBCB2828F}"/>
          </ac:inkMkLst>
        </pc:inkChg>
        <pc:inkChg chg="add mod">
          <ac:chgData name="Kokchun Giang" userId="67e2125d-ec8c-4323-9653-9824a2ad815f" providerId="ADAL" clId="{10EEDAB3-2DB0-BA4D-8CC6-6424E46A9142}" dt="2024-01-13T12:46:16.880" v="662"/>
          <ac:inkMkLst>
            <pc:docMk/>
            <pc:sldMk cId="3373492746" sldId="324"/>
            <ac:inkMk id="403" creationId="{164B03CC-8B40-CD65-92BD-F1CFD6279792}"/>
          </ac:inkMkLst>
        </pc:inkChg>
        <pc:inkChg chg="add mod">
          <ac:chgData name="Kokchun Giang" userId="67e2125d-ec8c-4323-9653-9824a2ad815f" providerId="ADAL" clId="{10EEDAB3-2DB0-BA4D-8CC6-6424E46A9142}" dt="2024-01-13T12:46:16.880" v="662"/>
          <ac:inkMkLst>
            <pc:docMk/>
            <pc:sldMk cId="3373492746" sldId="324"/>
            <ac:inkMk id="405" creationId="{798DEDBB-F0E0-8B3F-5D2B-905F40C60986}"/>
          </ac:inkMkLst>
        </pc:inkChg>
        <pc:inkChg chg="add mod">
          <ac:chgData name="Kokchun Giang" userId="67e2125d-ec8c-4323-9653-9824a2ad815f" providerId="ADAL" clId="{10EEDAB3-2DB0-BA4D-8CC6-6424E46A9142}" dt="2024-01-13T12:46:16.880" v="662"/>
          <ac:inkMkLst>
            <pc:docMk/>
            <pc:sldMk cId="3373492746" sldId="324"/>
            <ac:inkMk id="406" creationId="{F34FD7CE-7FBF-95EF-4616-ED194172C3A0}"/>
          </ac:inkMkLst>
        </pc:inkChg>
        <pc:inkChg chg="add mod">
          <ac:chgData name="Kokchun Giang" userId="67e2125d-ec8c-4323-9653-9824a2ad815f" providerId="ADAL" clId="{10EEDAB3-2DB0-BA4D-8CC6-6424E46A9142}" dt="2024-01-13T12:46:16.880" v="662"/>
          <ac:inkMkLst>
            <pc:docMk/>
            <pc:sldMk cId="3373492746" sldId="324"/>
            <ac:inkMk id="407" creationId="{85CF7F93-39FB-09C8-AF6E-FBCFBAC7411C}"/>
          </ac:inkMkLst>
        </pc:inkChg>
        <pc:inkChg chg="add mod">
          <ac:chgData name="Kokchun Giang" userId="67e2125d-ec8c-4323-9653-9824a2ad815f" providerId="ADAL" clId="{10EEDAB3-2DB0-BA4D-8CC6-6424E46A9142}" dt="2024-01-13T12:46:16.880" v="662"/>
          <ac:inkMkLst>
            <pc:docMk/>
            <pc:sldMk cId="3373492746" sldId="324"/>
            <ac:inkMk id="409" creationId="{7885BAF8-4216-A0CD-DAC5-ABADA18836B4}"/>
          </ac:inkMkLst>
        </pc:inkChg>
        <pc:inkChg chg="add mod">
          <ac:chgData name="Kokchun Giang" userId="67e2125d-ec8c-4323-9653-9824a2ad815f" providerId="ADAL" clId="{10EEDAB3-2DB0-BA4D-8CC6-6424E46A9142}" dt="2024-01-13T12:46:16.880" v="662"/>
          <ac:inkMkLst>
            <pc:docMk/>
            <pc:sldMk cId="3373492746" sldId="324"/>
            <ac:inkMk id="410" creationId="{E6A3438C-4A62-1EFE-53FB-16F5B74726F4}"/>
          </ac:inkMkLst>
        </pc:inkChg>
        <pc:inkChg chg="add mod">
          <ac:chgData name="Kokchun Giang" userId="67e2125d-ec8c-4323-9653-9824a2ad815f" providerId="ADAL" clId="{10EEDAB3-2DB0-BA4D-8CC6-6424E46A9142}" dt="2024-01-13T12:46:16.880" v="662"/>
          <ac:inkMkLst>
            <pc:docMk/>
            <pc:sldMk cId="3373492746" sldId="324"/>
            <ac:inkMk id="411" creationId="{9240F1F4-AFF1-A3EF-1541-3E3258D053DA}"/>
          </ac:inkMkLst>
        </pc:inkChg>
        <pc:inkChg chg="add mod">
          <ac:chgData name="Kokchun Giang" userId="67e2125d-ec8c-4323-9653-9824a2ad815f" providerId="ADAL" clId="{10EEDAB3-2DB0-BA4D-8CC6-6424E46A9142}" dt="2024-01-13T12:46:16.880" v="662"/>
          <ac:inkMkLst>
            <pc:docMk/>
            <pc:sldMk cId="3373492746" sldId="324"/>
            <ac:inkMk id="412" creationId="{11416877-4603-98B9-2944-0D31E4FD191F}"/>
          </ac:inkMkLst>
        </pc:inkChg>
        <pc:inkChg chg="add mod">
          <ac:chgData name="Kokchun Giang" userId="67e2125d-ec8c-4323-9653-9824a2ad815f" providerId="ADAL" clId="{10EEDAB3-2DB0-BA4D-8CC6-6424E46A9142}" dt="2024-01-13T12:46:16.880" v="662"/>
          <ac:inkMkLst>
            <pc:docMk/>
            <pc:sldMk cId="3373492746" sldId="324"/>
            <ac:inkMk id="413" creationId="{BA99D7D7-6AB4-C1A6-6751-4EA347F40BB6}"/>
          </ac:inkMkLst>
        </pc:inkChg>
        <pc:inkChg chg="add mod">
          <ac:chgData name="Kokchun Giang" userId="67e2125d-ec8c-4323-9653-9824a2ad815f" providerId="ADAL" clId="{10EEDAB3-2DB0-BA4D-8CC6-6424E46A9142}" dt="2024-01-13T12:46:16.880" v="662"/>
          <ac:inkMkLst>
            <pc:docMk/>
            <pc:sldMk cId="3373492746" sldId="324"/>
            <ac:inkMk id="414" creationId="{752FE71B-F252-FC35-0D7D-FA915F366470}"/>
          </ac:inkMkLst>
        </pc:inkChg>
        <pc:inkChg chg="add mod">
          <ac:chgData name="Kokchun Giang" userId="67e2125d-ec8c-4323-9653-9824a2ad815f" providerId="ADAL" clId="{10EEDAB3-2DB0-BA4D-8CC6-6424E46A9142}" dt="2024-01-13T12:46:16.880" v="662"/>
          <ac:inkMkLst>
            <pc:docMk/>
            <pc:sldMk cId="3373492746" sldId="324"/>
            <ac:inkMk id="415" creationId="{A53A194A-DE77-D234-37B1-540ADC78E53D}"/>
          </ac:inkMkLst>
        </pc:inkChg>
        <pc:inkChg chg="add mod">
          <ac:chgData name="Kokchun Giang" userId="67e2125d-ec8c-4323-9653-9824a2ad815f" providerId="ADAL" clId="{10EEDAB3-2DB0-BA4D-8CC6-6424E46A9142}" dt="2024-01-13T12:46:16.880" v="662"/>
          <ac:inkMkLst>
            <pc:docMk/>
            <pc:sldMk cId="3373492746" sldId="324"/>
            <ac:inkMk id="417" creationId="{20087D9C-0802-C0C6-E859-6A3E12C8B3EA}"/>
          </ac:inkMkLst>
        </pc:inkChg>
        <pc:inkChg chg="add mod">
          <ac:chgData name="Kokchun Giang" userId="67e2125d-ec8c-4323-9653-9824a2ad815f" providerId="ADAL" clId="{10EEDAB3-2DB0-BA4D-8CC6-6424E46A9142}" dt="2024-01-13T12:46:16.880" v="662"/>
          <ac:inkMkLst>
            <pc:docMk/>
            <pc:sldMk cId="3373492746" sldId="324"/>
            <ac:inkMk id="419" creationId="{ACCDD2B3-4D9A-D8AE-53CD-6E02635D5273}"/>
          </ac:inkMkLst>
        </pc:inkChg>
        <pc:inkChg chg="add mod">
          <ac:chgData name="Kokchun Giang" userId="67e2125d-ec8c-4323-9653-9824a2ad815f" providerId="ADAL" clId="{10EEDAB3-2DB0-BA4D-8CC6-6424E46A9142}" dt="2024-01-13T12:46:16.880" v="662"/>
          <ac:inkMkLst>
            <pc:docMk/>
            <pc:sldMk cId="3373492746" sldId="324"/>
            <ac:inkMk id="420" creationId="{AA3EDAB5-22C7-76E5-EA88-4B773AF8B727}"/>
          </ac:inkMkLst>
        </pc:inkChg>
        <pc:inkChg chg="add mod">
          <ac:chgData name="Kokchun Giang" userId="67e2125d-ec8c-4323-9653-9824a2ad815f" providerId="ADAL" clId="{10EEDAB3-2DB0-BA4D-8CC6-6424E46A9142}" dt="2024-01-13T15:25:35.857" v="2889" actId="164"/>
          <ac:inkMkLst>
            <pc:docMk/>
            <pc:sldMk cId="3373492746" sldId="324"/>
            <ac:inkMk id="422" creationId="{2B2DDE4B-FB5D-220C-80FE-9EA45E4412D6}"/>
          </ac:inkMkLst>
        </pc:inkChg>
        <pc:inkChg chg="add mod">
          <ac:chgData name="Kokchun Giang" userId="67e2125d-ec8c-4323-9653-9824a2ad815f" providerId="ADAL" clId="{10EEDAB3-2DB0-BA4D-8CC6-6424E46A9142}" dt="2024-01-13T15:25:35.857" v="2889" actId="164"/>
          <ac:inkMkLst>
            <pc:docMk/>
            <pc:sldMk cId="3373492746" sldId="324"/>
            <ac:inkMk id="423" creationId="{75426B72-00FF-8C03-3CCD-5C598A5D9761}"/>
          </ac:inkMkLst>
        </pc:inkChg>
        <pc:inkChg chg="add mod">
          <ac:chgData name="Kokchun Giang" userId="67e2125d-ec8c-4323-9653-9824a2ad815f" providerId="ADAL" clId="{10EEDAB3-2DB0-BA4D-8CC6-6424E46A9142}" dt="2024-01-13T15:25:35.857" v="2889" actId="164"/>
          <ac:inkMkLst>
            <pc:docMk/>
            <pc:sldMk cId="3373492746" sldId="324"/>
            <ac:inkMk id="424" creationId="{94FDBEA5-B449-586A-760A-F4CC99476603}"/>
          </ac:inkMkLst>
        </pc:inkChg>
        <pc:inkChg chg="add mod">
          <ac:chgData name="Kokchun Giang" userId="67e2125d-ec8c-4323-9653-9824a2ad815f" providerId="ADAL" clId="{10EEDAB3-2DB0-BA4D-8CC6-6424E46A9142}" dt="2024-01-13T15:25:35.857" v="2889" actId="164"/>
          <ac:inkMkLst>
            <pc:docMk/>
            <pc:sldMk cId="3373492746" sldId="324"/>
            <ac:inkMk id="425" creationId="{FEA8BD2F-B671-8AB3-9064-7BD10EE8EC4D}"/>
          </ac:inkMkLst>
        </pc:inkChg>
        <pc:inkChg chg="add mod">
          <ac:chgData name="Kokchun Giang" userId="67e2125d-ec8c-4323-9653-9824a2ad815f" providerId="ADAL" clId="{10EEDAB3-2DB0-BA4D-8CC6-6424E46A9142}" dt="2024-01-13T15:25:35.857" v="2889" actId="164"/>
          <ac:inkMkLst>
            <pc:docMk/>
            <pc:sldMk cId="3373492746" sldId="324"/>
            <ac:inkMk id="426" creationId="{56F038B0-D276-904F-FE2A-FDB46CA4EB58}"/>
          </ac:inkMkLst>
        </pc:inkChg>
        <pc:inkChg chg="add mod">
          <ac:chgData name="Kokchun Giang" userId="67e2125d-ec8c-4323-9653-9824a2ad815f" providerId="ADAL" clId="{10EEDAB3-2DB0-BA4D-8CC6-6424E46A9142}" dt="2024-01-13T15:25:35.857" v="2889" actId="164"/>
          <ac:inkMkLst>
            <pc:docMk/>
            <pc:sldMk cId="3373492746" sldId="324"/>
            <ac:inkMk id="427" creationId="{1B336D7E-E8E2-2183-EE88-6CE2A7E9F1A7}"/>
          </ac:inkMkLst>
        </pc:inkChg>
        <pc:inkChg chg="add mod">
          <ac:chgData name="Kokchun Giang" userId="67e2125d-ec8c-4323-9653-9824a2ad815f" providerId="ADAL" clId="{10EEDAB3-2DB0-BA4D-8CC6-6424E46A9142}" dt="2024-01-13T15:25:35.857" v="2889" actId="164"/>
          <ac:inkMkLst>
            <pc:docMk/>
            <pc:sldMk cId="3373492746" sldId="324"/>
            <ac:inkMk id="428" creationId="{9DC3B175-4B4D-64F9-382F-2041C8CB1B38}"/>
          </ac:inkMkLst>
        </pc:inkChg>
        <pc:inkChg chg="add mod">
          <ac:chgData name="Kokchun Giang" userId="67e2125d-ec8c-4323-9653-9824a2ad815f" providerId="ADAL" clId="{10EEDAB3-2DB0-BA4D-8CC6-6424E46A9142}" dt="2024-01-13T15:25:35.857" v="2889" actId="164"/>
          <ac:inkMkLst>
            <pc:docMk/>
            <pc:sldMk cId="3373492746" sldId="324"/>
            <ac:inkMk id="429" creationId="{6A577B74-E969-81A1-FAF5-458400142804}"/>
          </ac:inkMkLst>
        </pc:inkChg>
        <pc:inkChg chg="add mod">
          <ac:chgData name="Kokchun Giang" userId="67e2125d-ec8c-4323-9653-9824a2ad815f" providerId="ADAL" clId="{10EEDAB3-2DB0-BA4D-8CC6-6424E46A9142}" dt="2024-01-13T15:25:35.857" v="2889" actId="164"/>
          <ac:inkMkLst>
            <pc:docMk/>
            <pc:sldMk cId="3373492746" sldId="324"/>
            <ac:inkMk id="430" creationId="{138745EC-B661-7621-1EDF-A47F36703AB2}"/>
          </ac:inkMkLst>
        </pc:inkChg>
        <pc:inkChg chg="add mod">
          <ac:chgData name="Kokchun Giang" userId="67e2125d-ec8c-4323-9653-9824a2ad815f" providerId="ADAL" clId="{10EEDAB3-2DB0-BA4D-8CC6-6424E46A9142}" dt="2024-01-13T15:25:44.766" v="2891" actId="164"/>
          <ac:inkMkLst>
            <pc:docMk/>
            <pc:sldMk cId="3373492746" sldId="324"/>
            <ac:inkMk id="431" creationId="{C66F511D-848D-DF97-A44F-ED37DDF36DA4}"/>
          </ac:inkMkLst>
        </pc:inkChg>
        <pc:inkChg chg="add mod">
          <ac:chgData name="Kokchun Giang" userId="67e2125d-ec8c-4323-9653-9824a2ad815f" providerId="ADAL" clId="{10EEDAB3-2DB0-BA4D-8CC6-6424E46A9142}" dt="2024-01-13T12:46:45.195" v="678"/>
          <ac:inkMkLst>
            <pc:docMk/>
            <pc:sldMk cId="3373492746" sldId="324"/>
            <ac:inkMk id="432" creationId="{2DD3ADAB-EC9E-9445-3166-D79D0DFA6A3D}"/>
          </ac:inkMkLst>
        </pc:inkChg>
        <pc:inkChg chg="add mod">
          <ac:chgData name="Kokchun Giang" userId="67e2125d-ec8c-4323-9653-9824a2ad815f" providerId="ADAL" clId="{10EEDAB3-2DB0-BA4D-8CC6-6424E46A9142}" dt="2024-01-13T12:46:45.195" v="678"/>
          <ac:inkMkLst>
            <pc:docMk/>
            <pc:sldMk cId="3373492746" sldId="324"/>
            <ac:inkMk id="433" creationId="{2ACAA224-12B6-6D38-260A-E34F7F21A77B}"/>
          </ac:inkMkLst>
        </pc:inkChg>
        <pc:inkChg chg="add mod">
          <ac:chgData name="Kokchun Giang" userId="67e2125d-ec8c-4323-9653-9824a2ad815f" providerId="ADAL" clId="{10EEDAB3-2DB0-BA4D-8CC6-6424E46A9142}" dt="2024-01-13T12:46:45.195" v="678"/>
          <ac:inkMkLst>
            <pc:docMk/>
            <pc:sldMk cId="3373492746" sldId="324"/>
            <ac:inkMk id="434" creationId="{479E87A4-9E76-3CF8-1470-1C534DD51CD2}"/>
          </ac:inkMkLst>
        </pc:inkChg>
        <pc:inkChg chg="add mod">
          <ac:chgData name="Kokchun Giang" userId="67e2125d-ec8c-4323-9653-9824a2ad815f" providerId="ADAL" clId="{10EEDAB3-2DB0-BA4D-8CC6-6424E46A9142}" dt="2024-01-13T12:46:45.195" v="678"/>
          <ac:inkMkLst>
            <pc:docMk/>
            <pc:sldMk cId="3373492746" sldId="324"/>
            <ac:inkMk id="435" creationId="{D7443A9D-879C-00E1-6C62-9FF6FC78E273}"/>
          </ac:inkMkLst>
        </pc:inkChg>
        <pc:inkChg chg="add mod">
          <ac:chgData name="Kokchun Giang" userId="67e2125d-ec8c-4323-9653-9824a2ad815f" providerId="ADAL" clId="{10EEDAB3-2DB0-BA4D-8CC6-6424E46A9142}" dt="2024-01-13T12:46:49.135" v="687"/>
          <ac:inkMkLst>
            <pc:docMk/>
            <pc:sldMk cId="3373492746" sldId="324"/>
            <ac:inkMk id="437" creationId="{E1C7E6D9-6527-4345-F521-EE1A49EB4005}"/>
          </ac:inkMkLst>
        </pc:inkChg>
        <pc:inkChg chg="add mod">
          <ac:chgData name="Kokchun Giang" userId="67e2125d-ec8c-4323-9653-9824a2ad815f" providerId="ADAL" clId="{10EEDAB3-2DB0-BA4D-8CC6-6424E46A9142}" dt="2024-01-13T12:46:49.135" v="687"/>
          <ac:inkMkLst>
            <pc:docMk/>
            <pc:sldMk cId="3373492746" sldId="324"/>
            <ac:inkMk id="438" creationId="{07B948E3-F690-38DA-177F-E80F3D27F281}"/>
          </ac:inkMkLst>
        </pc:inkChg>
        <pc:inkChg chg="add mod">
          <ac:chgData name="Kokchun Giang" userId="67e2125d-ec8c-4323-9653-9824a2ad815f" providerId="ADAL" clId="{10EEDAB3-2DB0-BA4D-8CC6-6424E46A9142}" dt="2024-01-13T12:46:49.135" v="687"/>
          <ac:inkMkLst>
            <pc:docMk/>
            <pc:sldMk cId="3373492746" sldId="324"/>
            <ac:inkMk id="439" creationId="{EC70BC27-F817-4E38-F61E-CA8C6B937929}"/>
          </ac:inkMkLst>
        </pc:inkChg>
        <pc:inkChg chg="add mod">
          <ac:chgData name="Kokchun Giang" userId="67e2125d-ec8c-4323-9653-9824a2ad815f" providerId="ADAL" clId="{10EEDAB3-2DB0-BA4D-8CC6-6424E46A9142}" dt="2024-01-13T12:46:49.135" v="687"/>
          <ac:inkMkLst>
            <pc:docMk/>
            <pc:sldMk cId="3373492746" sldId="324"/>
            <ac:inkMk id="440" creationId="{C4464B83-55F6-9606-2F12-EB883EA8B880}"/>
          </ac:inkMkLst>
        </pc:inkChg>
        <pc:inkChg chg="add mod">
          <ac:chgData name="Kokchun Giang" userId="67e2125d-ec8c-4323-9653-9824a2ad815f" providerId="ADAL" clId="{10EEDAB3-2DB0-BA4D-8CC6-6424E46A9142}" dt="2024-01-13T12:46:49.135" v="687"/>
          <ac:inkMkLst>
            <pc:docMk/>
            <pc:sldMk cId="3373492746" sldId="324"/>
            <ac:inkMk id="441" creationId="{1F147002-8B99-009A-2B85-A3E8C895A3B4}"/>
          </ac:inkMkLst>
        </pc:inkChg>
        <pc:inkChg chg="add mod">
          <ac:chgData name="Kokchun Giang" userId="67e2125d-ec8c-4323-9653-9824a2ad815f" providerId="ADAL" clId="{10EEDAB3-2DB0-BA4D-8CC6-6424E46A9142}" dt="2024-01-13T12:46:49.135" v="687"/>
          <ac:inkMkLst>
            <pc:docMk/>
            <pc:sldMk cId="3373492746" sldId="324"/>
            <ac:inkMk id="442" creationId="{25C5B071-395C-EF50-A233-0D732DB86D33}"/>
          </ac:inkMkLst>
        </pc:inkChg>
        <pc:inkChg chg="add mod">
          <ac:chgData name="Kokchun Giang" userId="67e2125d-ec8c-4323-9653-9824a2ad815f" providerId="ADAL" clId="{10EEDAB3-2DB0-BA4D-8CC6-6424E46A9142}" dt="2024-01-13T12:46:49.135" v="687"/>
          <ac:inkMkLst>
            <pc:docMk/>
            <pc:sldMk cId="3373492746" sldId="324"/>
            <ac:inkMk id="443" creationId="{0BD73525-3AD6-A94D-B247-A2206DF8E029}"/>
          </ac:inkMkLst>
        </pc:inkChg>
        <pc:inkChg chg="add mod">
          <ac:chgData name="Kokchun Giang" userId="67e2125d-ec8c-4323-9653-9824a2ad815f" providerId="ADAL" clId="{10EEDAB3-2DB0-BA4D-8CC6-6424E46A9142}" dt="2024-01-13T12:46:49.135" v="687"/>
          <ac:inkMkLst>
            <pc:docMk/>
            <pc:sldMk cId="3373492746" sldId="324"/>
            <ac:inkMk id="444" creationId="{93C4BC99-A3CF-9CD5-E9E4-51079CCF9E60}"/>
          </ac:inkMkLst>
        </pc:inkChg>
        <pc:inkChg chg="add mod">
          <ac:chgData name="Kokchun Giang" userId="67e2125d-ec8c-4323-9653-9824a2ad815f" providerId="ADAL" clId="{10EEDAB3-2DB0-BA4D-8CC6-6424E46A9142}" dt="2024-01-13T12:47:00.176" v="697"/>
          <ac:inkMkLst>
            <pc:docMk/>
            <pc:sldMk cId="3373492746" sldId="324"/>
            <ac:inkMk id="446" creationId="{4F5927E5-4B7A-D8F0-34DD-7F44541CCC97}"/>
          </ac:inkMkLst>
        </pc:inkChg>
        <pc:inkChg chg="add mod">
          <ac:chgData name="Kokchun Giang" userId="67e2125d-ec8c-4323-9653-9824a2ad815f" providerId="ADAL" clId="{10EEDAB3-2DB0-BA4D-8CC6-6424E46A9142}" dt="2024-01-13T12:47:00.176" v="697"/>
          <ac:inkMkLst>
            <pc:docMk/>
            <pc:sldMk cId="3373492746" sldId="324"/>
            <ac:inkMk id="447" creationId="{46E5BDBD-9B48-5F22-1B22-50483B61367A}"/>
          </ac:inkMkLst>
        </pc:inkChg>
        <pc:inkChg chg="add mod">
          <ac:chgData name="Kokchun Giang" userId="67e2125d-ec8c-4323-9653-9824a2ad815f" providerId="ADAL" clId="{10EEDAB3-2DB0-BA4D-8CC6-6424E46A9142}" dt="2024-01-13T12:47:00.176" v="697"/>
          <ac:inkMkLst>
            <pc:docMk/>
            <pc:sldMk cId="3373492746" sldId="324"/>
            <ac:inkMk id="448" creationId="{52156E1F-E457-D80C-035F-B0E05AD385F2}"/>
          </ac:inkMkLst>
        </pc:inkChg>
        <pc:inkChg chg="add mod">
          <ac:chgData name="Kokchun Giang" userId="67e2125d-ec8c-4323-9653-9824a2ad815f" providerId="ADAL" clId="{10EEDAB3-2DB0-BA4D-8CC6-6424E46A9142}" dt="2024-01-13T12:47:00.176" v="697"/>
          <ac:inkMkLst>
            <pc:docMk/>
            <pc:sldMk cId="3373492746" sldId="324"/>
            <ac:inkMk id="449" creationId="{F6A10744-B669-DD14-633C-C964C5D3EC82}"/>
          </ac:inkMkLst>
        </pc:inkChg>
        <pc:inkChg chg="add mod">
          <ac:chgData name="Kokchun Giang" userId="67e2125d-ec8c-4323-9653-9824a2ad815f" providerId="ADAL" clId="{10EEDAB3-2DB0-BA4D-8CC6-6424E46A9142}" dt="2024-01-13T12:47:00.176" v="697"/>
          <ac:inkMkLst>
            <pc:docMk/>
            <pc:sldMk cId="3373492746" sldId="324"/>
            <ac:inkMk id="450" creationId="{5B96A72F-290D-70D1-617C-346618ED07EF}"/>
          </ac:inkMkLst>
        </pc:inkChg>
        <pc:inkChg chg="add mod">
          <ac:chgData name="Kokchun Giang" userId="67e2125d-ec8c-4323-9653-9824a2ad815f" providerId="ADAL" clId="{10EEDAB3-2DB0-BA4D-8CC6-6424E46A9142}" dt="2024-01-13T12:47:00.176" v="697"/>
          <ac:inkMkLst>
            <pc:docMk/>
            <pc:sldMk cId="3373492746" sldId="324"/>
            <ac:inkMk id="451" creationId="{83B5FEFB-690C-1F3B-A8CA-F1C18F541647}"/>
          </ac:inkMkLst>
        </pc:inkChg>
        <pc:inkChg chg="add mod">
          <ac:chgData name="Kokchun Giang" userId="67e2125d-ec8c-4323-9653-9824a2ad815f" providerId="ADAL" clId="{10EEDAB3-2DB0-BA4D-8CC6-6424E46A9142}" dt="2024-01-13T12:47:00.176" v="697"/>
          <ac:inkMkLst>
            <pc:docMk/>
            <pc:sldMk cId="3373492746" sldId="324"/>
            <ac:inkMk id="452" creationId="{60646777-061D-7B72-9123-7B16689FBD5E}"/>
          </ac:inkMkLst>
        </pc:inkChg>
        <pc:inkChg chg="add mod">
          <ac:chgData name="Kokchun Giang" userId="67e2125d-ec8c-4323-9653-9824a2ad815f" providerId="ADAL" clId="{10EEDAB3-2DB0-BA4D-8CC6-6424E46A9142}" dt="2024-01-13T12:47:00.176" v="697"/>
          <ac:inkMkLst>
            <pc:docMk/>
            <pc:sldMk cId="3373492746" sldId="324"/>
            <ac:inkMk id="453" creationId="{2DE1345C-6079-37C8-32A1-88747D46E64C}"/>
          </ac:inkMkLst>
        </pc:inkChg>
        <pc:inkChg chg="add mod">
          <ac:chgData name="Kokchun Giang" userId="67e2125d-ec8c-4323-9653-9824a2ad815f" providerId="ADAL" clId="{10EEDAB3-2DB0-BA4D-8CC6-6424E46A9142}" dt="2024-01-13T12:47:02.056" v="700"/>
          <ac:inkMkLst>
            <pc:docMk/>
            <pc:sldMk cId="3373492746" sldId="324"/>
            <ac:inkMk id="454" creationId="{8A0BE80A-CC6F-40D5-FE5E-8B958363EB78}"/>
          </ac:inkMkLst>
        </pc:inkChg>
        <pc:inkChg chg="add mod">
          <ac:chgData name="Kokchun Giang" userId="67e2125d-ec8c-4323-9653-9824a2ad815f" providerId="ADAL" clId="{10EEDAB3-2DB0-BA4D-8CC6-6424E46A9142}" dt="2024-01-13T12:47:02.056" v="700"/>
          <ac:inkMkLst>
            <pc:docMk/>
            <pc:sldMk cId="3373492746" sldId="324"/>
            <ac:inkMk id="456" creationId="{615EDB79-E8B4-B6C3-FF05-D89BFB09810B}"/>
          </ac:inkMkLst>
        </pc:inkChg>
        <pc:inkChg chg="add mod">
          <ac:chgData name="Kokchun Giang" userId="67e2125d-ec8c-4323-9653-9824a2ad815f" providerId="ADAL" clId="{10EEDAB3-2DB0-BA4D-8CC6-6424E46A9142}" dt="2024-01-13T12:47:02.056" v="700"/>
          <ac:inkMkLst>
            <pc:docMk/>
            <pc:sldMk cId="3373492746" sldId="324"/>
            <ac:inkMk id="457" creationId="{54D34FC4-B489-8202-FF6B-614C154C2AC2}"/>
          </ac:inkMkLst>
        </pc:inkChg>
        <pc:inkChg chg="add mod">
          <ac:chgData name="Kokchun Giang" userId="67e2125d-ec8c-4323-9653-9824a2ad815f" providerId="ADAL" clId="{10EEDAB3-2DB0-BA4D-8CC6-6424E46A9142}" dt="2024-01-13T12:47:05.446" v="704"/>
          <ac:inkMkLst>
            <pc:docMk/>
            <pc:sldMk cId="3373492746" sldId="324"/>
            <ac:inkMk id="459" creationId="{3D3AF437-1A29-21A6-2FB1-FE42C56AAB2F}"/>
          </ac:inkMkLst>
        </pc:inkChg>
        <pc:inkChg chg="add mod">
          <ac:chgData name="Kokchun Giang" userId="67e2125d-ec8c-4323-9653-9824a2ad815f" providerId="ADAL" clId="{10EEDAB3-2DB0-BA4D-8CC6-6424E46A9142}" dt="2024-01-13T12:47:05.446" v="704"/>
          <ac:inkMkLst>
            <pc:docMk/>
            <pc:sldMk cId="3373492746" sldId="324"/>
            <ac:inkMk id="460" creationId="{A029A6B3-E482-A51F-D6C0-5939DF32120E}"/>
          </ac:inkMkLst>
        </pc:inkChg>
        <pc:inkChg chg="add mod">
          <ac:chgData name="Kokchun Giang" userId="67e2125d-ec8c-4323-9653-9824a2ad815f" providerId="ADAL" clId="{10EEDAB3-2DB0-BA4D-8CC6-6424E46A9142}" dt="2024-01-13T12:47:05.446" v="704"/>
          <ac:inkMkLst>
            <pc:docMk/>
            <pc:sldMk cId="3373492746" sldId="324"/>
            <ac:inkMk id="461" creationId="{36D57D58-BE5F-3320-CB26-55EB9E774C07}"/>
          </ac:inkMkLst>
        </pc:inkChg>
        <pc:inkChg chg="add mod">
          <ac:chgData name="Kokchun Giang" userId="67e2125d-ec8c-4323-9653-9824a2ad815f" providerId="ADAL" clId="{10EEDAB3-2DB0-BA4D-8CC6-6424E46A9142}" dt="2024-01-13T15:26:01.472" v="2893" actId="164"/>
          <ac:inkMkLst>
            <pc:docMk/>
            <pc:sldMk cId="3373492746" sldId="324"/>
            <ac:inkMk id="463" creationId="{132B1EC7-8234-8892-F022-88A9352D5343}"/>
          </ac:inkMkLst>
        </pc:inkChg>
        <pc:inkChg chg="add mod">
          <ac:chgData name="Kokchun Giang" userId="67e2125d-ec8c-4323-9653-9824a2ad815f" providerId="ADAL" clId="{10EEDAB3-2DB0-BA4D-8CC6-6424E46A9142}" dt="2024-01-13T15:26:01.472" v="2893" actId="164"/>
          <ac:inkMkLst>
            <pc:docMk/>
            <pc:sldMk cId="3373492746" sldId="324"/>
            <ac:inkMk id="464" creationId="{D8210BA1-6E4C-35DD-50B6-A46A6BBD0150}"/>
          </ac:inkMkLst>
        </pc:inkChg>
        <pc:inkChg chg="add mod">
          <ac:chgData name="Kokchun Giang" userId="67e2125d-ec8c-4323-9653-9824a2ad815f" providerId="ADAL" clId="{10EEDAB3-2DB0-BA4D-8CC6-6424E46A9142}" dt="2024-01-13T15:26:01.472" v="2893" actId="164"/>
          <ac:inkMkLst>
            <pc:docMk/>
            <pc:sldMk cId="3373492746" sldId="324"/>
            <ac:inkMk id="465" creationId="{047EACD8-3B93-B61B-E00E-ED81F31E6969}"/>
          </ac:inkMkLst>
        </pc:inkChg>
        <pc:inkChg chg="add mod">
          <ac:chgData name="Kokchun Giang" userId="67e2125d-ec8c-4323-9653-9824a2ad815f" providerId="ADAL" clId="{10EEDAB3-2DB0-BA4D-8CC6-6424E46A9142}" dt="2024-01-13T15:26:01.472" v="2893" actId="164"/>
          <ac:inkMkLst>
            <pc:docMk/>
            <pc:sldMk cId="3373492746" sldId="324"/>
            <ac:inkMk id="466" creationId="{84A57748-3D55-032A-F694-2F9B99E521BE}"/>
          </ac:inkMkLst>
        </pc:inkChg>
        <pc:inkChg chg="add mod">
          <ac:chgData name="Kokchun Giang" userId="67e2125d-ec8c-4323-9653-9824a2ad815f" providerId="ADAL" clId="{10EEDAB3-2DB0-BA4D-8CC6-6424E46A9142}" dt="2024-01-13T15:26:01.472" v="2893" actId="164"/>
          <ac:inkMkLst>
            <pc:docMk/>
            <pc:sldMk cId="3373492746" sldId="324"/>
            <ac:inkMk id="467" creationId="{1A316319-1542-1D9C-AB6D-12ED554A76C9}"/>
          </ac:inkMkLst>
        </pc:inkChg>
        <pc:inkChg chg="add mod">
          <ac:chgData name="Kokchun Giang" userId="67e2125d-ec8c-4323-9653-9824a2ad815f" providerId="ADAL" clId="{10EEDAB3-2DB0-BA4D-8CC6-6424E46A9142}" dt="2024-01-13T12:47:31.879" v="720"/>
          <ac:inkMkLst>
            <pc:docMk/>
            <pc:sldMk cId="3373492746" sldId="324"/>
            <ac:inkMk id="468" creationId="{5610BEAC-C83D-C0F8-3F90-3AF597266C9B}"/>
          </ac:inkMkLst>
        </pc:inkChg>
        <pc:inkChg chg="add mod">
          <ac:chgData name="Kokchun Giang" userId="67e2125d-ec8c-4323-9653-9824a2ad815f" providerId="ADAL" clId="{10EEDAB3-2DB0-BA4D-8CC6-6424E46A9142}" dt="2024-01-13T12:47:31.879" v="720"/>
          <ac:inkMkLst>
            <pc:docMk/>
            <pc:sldMk cId="3373492746" sldId="324"/>
            <ac:inkMk id="469" creationId="{1B90A355-B79F-CC9C-1012-94BF37D15A72}"/>
          </ac:inkMkLst>
        </pc:inkChg>
        <pc:inkChg chg="add mod">
          <ac:chgData name="Kokchun Giang" userId="67e2125d-ec8c-4323-9653-9824a2ad815f" providerId="ADAL" clId="{10EEDAB3-2DB0-BA4D-8CC6-6424E46A9142}" dt="2024-01-13T12:47:31.879" v="720"/>
          <ac:inkMkLst>
            <pc:docMk/>
            <pc:sldMk cId="3373492746" sldId="324"/>
            <ac:inkMk id="470" creationId="{60D05DBA-6B0F-675B-0AFB-95C05F166AE9}"/>
          </ac:inkMkLst>
        </pc:inkChg>
        <pc:inkChg chg="add mod">
          <ac:chgData name="Kokchun Giang" userId="67e2125d-ec8c-4323-9653-9824a2ad815f" providerId="ADAL" clId="{10EEDAB3-2DB0-BA4D-8CC6-6424E46A9142}" dt="2024-01-13T12:47:31.879" v="720"/>
          <ac:inkMkLst>
            <pc:docMk/>
            <pc:sldMk cId="3373492746" sldId="324"/>
            <ac:inkMk id="471" creationId="{F1EA14DB-599F-9FA8-8D94-865A96334EA6}"/>
          </ac:inkMkLst>
        </pc:inkChg>
        <pc:inkChg chg="add mod">
          <ac:chgData name="Kokchun Giang" userId="67e2125d-ec8c-4323-9653-9824a2ad815f" providerId="ADAL" clId="{10EEDAB3-2DB0-BA4D-8CC6-6424E46A9142}" dt="2024-01-13T12:47:31.879" v="720"/>
          <ac:inkMkLst>
            <pc:docMk/>
            <pc:sldMk cId="3373492746" sldId="324"/>
            <ac:inkMk id="472" creationId="{69291CAA-E883-3EFC-A487-C6890BC1DAE6}"/>
          </ac:inkMkLst>
        </pc:inkChg>
        <pc:inkChg chg="add mod">
          <ac:chgData name="Kokchun Giang" userId="67e2125d-ec8c-4323-9653-9824a2ad815f" providerId="ADAL" clId="{10EEDAB3-2DB0-BA4D-8CC6-6424E46A9142}" dt="2024-01-13T12:47:31.879" v="720"/>
          <ac:inkMkLst>
            <pc:docMk/>
            <pc:sldMk cId="3373492746" sldId="324"/>
            <ac:inkMk id="473" creationId="{06EFFE8C-7D9A-A1CD-AB9C-78E3533091E6}"/>
          </ac:inkMkLst>
        </pc:inkChg>
        <pc:inkChg chg="add mod">
          <ac:chgData name="Kokchun Giang" userId="67e2125d-ec8c-4323-9653-9824a2ad815f" providerId="ADAL" clId="{10EEDAB3-2DB0-BA4D-8CC6-6424E46A9142}" dt="2024-01-13T12:47:31.879" v="720"/>
          <ac:inkMkLst>
            <pc:docMk/>
            <pc:sldMk cId="3373492746" sldId="324"/>
            <ac:inkMk id="474" creationId="{E3D43081-7887-6201-BC14-57B1603FA94E}"/>
          </ac:inkMkLst>
        </pc:inkChg>
        <pc:inkChg chg="add mod">
          <ac:chgData name="Kokchun Giang" userId="67e2125d-ec8c-4323-9653-9824a2ad815f" providerId="ADAL" clId="{10EEDAB3-2DB0-BA4D-8CC6-6424E46A9142}" dt="2024-01-13T12:47:31.879" v="720"/>
          <ac:inkMkLst>
            <pc:docMk/>
            <pc:sldMk cId="3373492746" sldId="324"/>
            <ac:inkMk id="475" creationId="{E2535710-63FB-B4A6-0BB9-AD2F3B2326A6}"/>
          </ac:inkMkLst>
        </pc:inkChg>
        <pc:inkChg chg="add mod">
          <ac:chgData name="Kokchun Giang" userId="67e2125d-ec8c-4323-9653-9824a2ad815f" providerId="ADAL" clId="{10EEDAB3-2DB0-BA4D-8CC6-6424E46A9142}" dt="2024-01-13T12:47:31.879" v="720"/>
          <ac:inkMkLst>
            <pc:docMk/>
            <pc:sldMk cId="3373492746" sldId="324"/>
            <ac:inkMk id="476" creationId="{D820D890-5B47-812C-51D1-90335ACCCF5B}"/>
          </ac:inkMkLst>
        </pc:inkChg>
        <pc:inkChg chg="add mod">
          <ac:chgData name="Kokchun Giang" userId="67e2125d-ec8c-4323-9653-9824a2ad815f" providerId="ADAL" clId="{10EEDAB3-2DB0-BA4D-8CC6-6424E46A9142}" dt="2024-01-13T12:47:31.879" v="720"/>
          <ac:inkMkLst>
            <pc:docMk/>
            <pc:sldMk cId="3373492746" sldId="324"/>
            <ac:inkMk id="477" creationId="{140D8B3D-C1D9-FA33-9552-4B13FF657FC1}"/>
          </ac:inkMkLst>
        </pc:inkChg>
        <pc:inkChg chg="add mod">
          <ac:chgData name="Kokchun Giang" userId="67e2125d-ec8c-4323-9653-9824a2ad815f" providerId="ADAL" clId="{10EEDAB3-2DB0-BA4D-8CC6-6424E46A9142}" dt="2024-01-13T15:26:10.581" v="2895" actId="164"/>
          <ac:inkMkLst>
            <pc:docMk/>
            <pc:sldMk cId="3373492746" sldId="324"/>
            <ac:inkMk id="479" creationId="{159AA81C-4A40-3991-C66F-AADCA532746B}"/>
          </ac:inkMkLst>
        </pc:inkChg>
        <pc:inkChg chg="add del mod">
          <ac:chgData name="Kokchun Giang" userId="67e2125d-ec8c-4323-9653-9824a2ad815f" providerId="ADAL" clId="{10EEDAB3-2DB0-BA4D-8CC6-6424E46A9142}" dt="2024-01-13T12:47:53.231" v="727"/>
          <ac:inkMkLst>
            <pc:docMk/>
            <pc:sldMk cId="3373492746" sldId="324"/>
            <ac:inkMk id="480" creationId="{9F708449-17E3-E854-FBF4-440F4BB23BF3}"/>
          </ac:inkMkLst>
        </pc:inkChg>
        <pc:inkChg chg="add del">
          <ac:chgData name="Kokchun Giang" userId="67e2125d-ec8c-4323-9653-9824a2ad815f" providerId="ADAL" clId="{10EEDAB3-2DB0-BA4D-8CC6-6424E46A9142}" dt="2024-01-13T12:47:52.888" v="724" actId="9405"/>
          <ac:inkMkLst>
            <pc:docMk/>
            <pc:sldMk cId="3373492746" sldId="324"/>
            <ac:inkMk id="481" creationId="{DBCDEFB9-376B-8455-AA7F-86B9CDAF1DC2}"/>
          </ac:inkMkLst>
        </pc:inkChg>
        <pc:inkChg chg="add mod">
          <ac:chgData name="Kokchun Giang" userId="67e2125d-ec8c-4323-9653-9824a2ad815f" providerId="ADAL" clId="{10EEDAB3-2DB0-BA4D-8CC6-6424E46A9142}" dt="2024-01-13T12:47:59.984" v="736"/>
          <ac:inkMkLst>
            <pc:docMk/>
            <pc:sldMk cId="3373492746" sldId="324"/>
            <ac:inkMk id="483" creationId="{BC17F201-9CE9-4716-F11C-7740EF7981FE}"/>
          </ac:inkMkLst>
        </pc:inkChg>
        <pc:inkChg chg="add mod">
          <ac:chgData name="Kokchun Giang" userId="67e2125d-ec8c-4323-9653-9824a2ad815f" providerId="ADAL" clId="{10EEDAB3-2DB0-BA4D-8CC6-6424E46A9142}" dt="2024-01-13T12:47:59.984" v="736"/>
          <ac:inkMkLst>
            <pc:docMk/>
            <pc:sldMk cId="3373492746" sldId="324"/>
            <ac:inkMk id="484" creationId="{0EB2D722-170E-1218-3B8D-76AC23BF51D1}"/>
          </ac:inkMkLst>
        </pc:inkChg>
        <pc:inkChg chg="add mod">
          <ac:chgData name="Kokchun Giang" userId="67e2125d-ec8c-4323-9653-9824a2ad815f" providerId="ADAL" clId="{10EEDAB3-2DB0-BA4D-8CC6-6424E46A9142}" dt="2024-01-13T12:47:59.984" v="736"/>
          <ac:inkMkLst>
            <pc:docMk/>
            <pc:sldMk cId="3373492746" sldId="324"/>
            <ac:inkMk id="485" creationId="{B3D9FB3F-DCF5-3F1E-123F-606184EBDE4F}"/>
          </ac:inkMkLst>
        </pc:inkChg>
        <pc:inkChg chg="add mod">
          <ac:chgData name="Kokchun Giang" userId="67e2125d-ec8c-4323-9653-9824a2ad815f" providerId="ADAL" clId="{10EEDAB3-2DB0-BA4D-8CC6-6424E46A9142}" dt="2024-01-13T12:47:59.984" v="736"/>
          <ac:inkMkLst>
            <pc:docMk/>
            <pc:sldMk cId="3373492746" sldId="324"/>
            <ac:inkMk id="486" creationId="{71DDA0EF-8360-1E90-DB75-7E23E2D10AD6}"/>
          </ac:inkMkLst>
        </pc:inkChg>
        <pc:inkChg chg="add mod">
          <ac:chgData name="Kokchun Giang" userId="67e2125d-ec8c-4323-9653-9824a2ad815f" providerId="ADAL" clId="{10EEDAB3-2DB0-BA4D-8CC6-6424E46A9142}" dt="2024-01-13T12:47:59.984" v="736"/>
          <ac:inkMkLst>
            <pc:docMk/>
            <pc:sldMk cId="3373492746" sldId="324"/>
            <ac:inkMk id="487" creationId="{774B148E-E499-75D5-406B-300FF437C45E}"/>
          </ac:inkMkLst>
        </pc:inkChg>
        <pc:inkChg chg="add mod">
          <ac:chgData name="Kokchun Giang" userId="67e2125d-ec8c-4323-9653-9824a2ad815f" providerId="ADAL" clId="{10EEDAB3-2DB0-BA4D-8CC6-6424E46A9142}" dt="2024-01-13T12:47:59.984" v="736"/>
          <ac:inkMkLst>
            <pc:docMk/>
            <pc:sldMk cId="3373492746" sldId="324"/>
            <ac:inkMk id="488" creationId="{D9E196A7-6E02-A5B8-43F4-ECE1B17C0303}"/>
          </ac:inkMkLst>
        </pc:inkChg>
        <pc:inkChg chg="add mod">
          <ac:chgData name="Kokchun Giang" userId="67e2125d-ec8c-4323-9653-9824a2ad815f" providerId="ADAL" clId="{10EEDAB3-2DB0-BA4D-8CC6-6424E46A9142}" dt="2024-01-13T12:47:59.984" v="736"/>
          <ac:inkMkLst>
            <pc:docMk/>
            <pc:sldMk cId="3373492746" sldId="324"/>
            <ac:inkMk id="489" creationId="{049AEF08-314C-C356-CE2D-37E395ACD730}"/>
          </ac:inkMkLst>
        </pc:inkChg>
        <pc:inkChg chg="add mod">
          <ac:chgData name="Kokchun Giang" userId="67e2125d-ec8c-4323-9653-9824a2ad815f" providerId="ADAL" clId="{10EEDAB3-2DB0-BA4D-8CC6-6424E46A9142}" dt="2024-01-13T12:47:59.984" v="736"/>
          <ac:inkMkLst>
            <pc:docMk/>
            <pc:sldMk cId="3373492746" sldId="324"/>
            <ac:inkMk id="490" creationId="{D0537E41-3967-3D12-419F-1A688FC5782E}"/>
          </ac:inkMkLst>
        </pc:inkChg>
        <pc:inkChg chg="add mod">
          <ac:chgData name="Kokchun Giang" userId="67e2125d-ec8c-4323-9653-9824a2ad815f" providerId="ADAL" clId="{10EEDAB3-2DB0-BA4D-8CC6-6424E46A9142}" dt="2024-01-13T12:48:04.477" v="746"/>
          <ac:inkMkLst>
            <pc:docMk/>
            <pc:sldMk cId="3373492746" sldId="324"/>
            <ac:inkMk id="493" creationId="{F8D2ED07-A141-884E-9F5B-5CB1C5EEB256}"/>
          </ac:inkMkLst>
        </pc:inkChg>
        <pc:inkChg chg="add mod">
          <ac:chgData name="Kokchun Giang" userId="67e2125d-ec8c-4323-9653-9824a2ad815f" providerId="ADAL" clId="{10EEDAB3-2DB0-BA4D-8CC6-6424E46A9142}" dt="2024-01-13T12:48:04.477" v="746"/>
          <ac:inkMkLst>
            <pc:docMk/>
            <pc:sldMk cId="3373492746" sldId="324"/>
            <ac:inkMk id="494" creationId="{41512428-9721-7DCE-AB64-BD43B92969F7}"/>
          </ac:inkMkLst>
        </pc:inkChg>
        <pc:inkChg chg="add mod">
          <ac:chgData name="Kokchun Giang" userId="67e2125d-ec8c-4323-9653-9824a2ad815f" providerId="ADAL" clId="{10EEDAB3-2DB0-BA4D-8CC6-6424E46A9142}" dt="2024-01-13T12:48:04.477" v="746"/>
          <ac:inkMkLst>
            <pc:docMk/>
            <pc:sldMk cId="3373492746" sldId="324"/>
            <ac:inkMk id="495" creationId="{9A5595E4-4946-F743-CDE4-AE670A5515B5}"/>
          </ac:inkMkLst>
        </pc:inkChg>
        <pc:inkChg chg="add mod">
          <ac:chgData name="Kokchun Giang" userId="67e2125d-ec8c-4323-9653-9824a2ad815f" providerId="ADAL" clId="{10EEDAB3-2DB0-BA4D-8CC6-6424E46A9142}" dt="2024-01-13T12:48:04.477" v="746"/>
          <ac:inkMkLst>
            <pc:docMk/>
            <pc:sldMk cId="3373492746" sldId="324"/>
            <ac:inkMk id="496" creationId="{47E3A4EE-89CC-7CE0-A67D-D82B342F6210}"/>
          </ac:inkMkLst>
        </pc:inkChg>
        <pc:inkChg chg="add mod">
          <ac:chgData name="Kokchun Giang" userId="67e2125d-ec8c-4323-9653-9824a2ad815f" providerId="ADAL" clId="{10EEDAB3-2DB0-BA4D-8CC6-6424E46A9142}" dt="2024-01-13T12:48:04.477" v="746"/>
          <ac:inkMkLst>
            <pc:docMk/>
            <pc:sldMk cId="3373492746" sldId="324"/>
            <ac:inkMk id="497" creationId="{967BD61F-4E05-AA43-AAA6-20C123BF5ACC}"/>
          </ac:inkMkLst>
        </pc:inkChg>
        <pc:inkChg chg="add mod">
          <ac:chgData name="Kokchun Giang" userId="67e2125d-ec8c-4323-9653-9824a2ad815f" providerId="ADAL" clId="{10EEDAB3-2DB0-BA4D-8CC6-6424E46A9142}" dt="2024-01-13T12:48:04.477" v="746"/>
          <ac:inkMkLst>
            <pc:docMk/>
            <pc:sldMk cId="3373492746" sldId="324"/>
            <ac:inkMk id="498" creationId="{4114E9B5-9CC5-A452-2145-4E3B8A503811}"/>
          </ac:inkMkLst>
        </pc:inkChg>
        <pc:inkChg chg="add mod">
          <ac:chgData name="Kokchun Giang" userId="67e2125d-ec8c-4323-9653-9824a2ad815f" providerId="ADAL" clId="{10EEDAB3-2DB0-BA4D-8CC6-6424E46A9142}" dt="2024-01-13T12:48:04.477" v="746"/>
          <ac:inkMkLst>
            <pc:docMk/>
            <pc:sldMk cId="3373492746" sldId="324"/>
            <ac:inkMk id="499" creationId="{90A65DE6-2597-E43F-4782-43100E221363}"/>
          </ac:inkMkLst>
        </pc:inkChg>
        <pc:inkChg chg="add mod">
          <ac:chgData name="Kokchun Giang" userId="67e2125d-ec8c-4323-9653-9824a2ad815f" providerId="ADAL" clId="{10EEDAB3-2DB0-BA4D-8CC6-6424E46A9142}" dt="2024-01-13T12:48:04.477" v="746"/>
          <ac:inkMkLst>
            <pc:docMk/>
            <pc:sldMk cId="3373492746" sldId="324"/>
            <ac:inkMk id="500" creationId="{E6B667FD-1605-6956-0319-F857780BF820}"/>
          </ac:inkMkLst>
        </pc:inkChg>
        <pc:inkChg chg="add mod">
          <ac:chgData name="Kokchun Giang" userId="67e2125d-ec8c-4323-9653-9824a2ad815f" providerId="ADAL" clId="{10EEDAB3-2DB0-BA4D-8CC6-6424E46A9142}" dt="2024-01-13T12:48:04.477" v="746"/>
          <ac:inkMkLst>
            <pc:docMk/>
            <pc:sldMk cId="3373492746" sldId="324"/>
            <ac:inkMk id="501" creationId="{39691055-0DBE-9835-DA60-1B74323C9C69}"/>
          </ac:inkMkLst>
        </pc:inkChg>
        <pc:cxnChg chg="del">
          <ac:chgData name="Kokchun Giang" userId="67e2125d-ec8c-4323-9653-9824a2ad815f" providerId="ADAL" clId="{10EEDAB3-2DB0-BA4D-8CC6-6424E46A9142}" dt="2024-01-13T12:44:34.925" v="552" actId="478"/>
          <ac:cxnSpMkLst>
            <pc:docMk/>
            <pc:sldMk cId="3373492746" sldId="324"/>
            <ac:cxnSpMk id="269" creationId="{A7B3C584-9CF9-166A-981E-20992AABA2AB}"/>
          </ac:cxnSpMkLst>
        </pc:cxnChg>
        <pc:cxnChg chg="add mod">
          <ac:chgData name="Kokchun Giang" userId="67e2125d-ec8c-4323-9653-9824a2ad815f" providerId="ADAL" clId="{10EEDAB3-2DB0-BA4D-8CC6-6424E46A9142}" dt="2024-01-13T12:51:55.390" v="748"/>
          <ac:cxnSpMkLst>
            <pc:docMk/>
            <pc:sldMk cId="3373492746" sldId="324"/>
            <ac:cxnSpMk id="504" creationId="{1732BAE6-9E53-761C-2BFE-F36E08C8839A}"/>
          </ac:cxnSpMkLst>
        </pc:cxnChg>
      </pc:sldChg>
      <pc:sldChg chg="del">
        <pc:chgData name="Kokchun Giang" userId="67e2125d-ec8c-4323-9653-9824a2ad815f" providerId="ADAL" clId="{10EEDAB3-2DB0-BA4D-8CC6-6424E46A9142}" dt="2024-01-13T14:23:00.937" v="2571" actId="2696"/>
        <pc:sldMkLst>
          <pc:docMk/>
          <pc:sldMk cId="2586129892" sldId="325"/>
        </pc:sldMkLst>
      </pc:sldChg>
      <pc:sldChg chg="del">
        <pc:chgData name="Kokchun Giang" userId="67e2125d-ec8c-4323-9653-9824a2ad815f" providerId="ADAL" clId="{10EEDAB3-2DB0-BA4D-8CC6-6424E46A9142}" dt="2024-01-13T14:23:02.045" v="2572" actId="2696"/>
        <pc:sldMkLst>
          <pc:docMk/>
          <pc:sldMk cId="668039235" sldId="326"/>
        </pc:sldMkLst>
      </pc:sldChg>
      <pc:sldChg chg="del">
        <pc:chgData name="Kokchun Giang" userId="67e2125d-ec8c-4323-9653-9824a2ad815f" providerId="ADAL" clId="{10EEDAB3-2DB0-BA4D-8CC6-6424E46A9142}" dt="2024-01-13T14:23:03.057" v="2573" actId="2696"/>
        <pc:sldMkLst>
          <pc:docMk/>
          <pc:sldMk cId="3357012314" sldId="327"/>
        </pc:sldMkLst>
      </pc:sldChg>
      <pc:sldChg chg="addSp delSp modSp add mod modAnim modNotesTx">
        <pc:chgData name="Kokchun Giang" userId="67e2125d-ec8c-4323-9653-9824a2ad815f" providerId="ADAL" clId="{10EEDAB3-2DB0-BA4D-8CC6-6424E46A9142}" dt="2024-01-13T15:30:58.591" v="2931"/>
        <pc:sldMkLst>
          <pc:docMk/>
          <pc:sldMk cId="744054261" sldId="328"/>
        </pc:sldMkLst>
        <pc:spChg chg="mod">
          <ac:chgData name="Kokchun Giang" userId="67e2125d-ec8c-4323-9653-9824a2ad815f" providerId="ADAL" clId="{10EEDAB3-2DB0-BA4D-8CC6-6424E46A9142}" dt="2024-01-13T14:05:21.237" v="1382" actId="2711"/>
          <ac:spMkLst>
            <pc:docMk/>
            <pc:sldMk cId="744054261" sldId="328"/>
            <ac:spMk id="28" creationId="{7E8C0D03-019A-279A-6AD5-A5E7BD2580DB}"/>
          </ac:spMkLst>
        </pc:spChg>
        <pc:grpChg chg="add mod">
          <ac:chgData name="Kokchun Giang" userId="67e2125d-ec8c-4323-9653-9824a2ad815f" providerId="ADAL" clId="{10EEDAB3-2DB0-BA4D-8CC6-6424E46A9142}" dt="2024-01-13T13:53:35.954" v="911" actId="1076"/>
          <ac:grpSpMkLst>
            <pc:docMk/>
            <pc:sldMk cId="744054261" sldId="328"/>
            <ac:grpSpMk id="2" creationId="{8D56E9CA-8C6F-3014-AACC-BFD5D3278352}"/>
          </ac:grpSpMkLst>
        </pc:grpChg>
        <pc:grpChg chg="mod">
          <ac:chgData name="Kokchun Giang" userId="67e2125d-ec8c-4323-9653-9824a2ad815f" providerId="ADAL" clId="{10EEDAB3-2DB0-BA4D-8CC6-6424E46A9142}" dt="2024-01-13T15:26:24.673" v="2897" actId="164"/>
          <ac:grpSpMkLst>
            <pc:docMk/>
            <pc:sldMk cId="744054261" sldId="328"/>
            <ac:grpSpMk id="6" creationId="{58B56413-743E-A5DB-A45C-8EEE81F8C619}"/>
          </ac:grpSpMkLst>
        </pc:grpChg>
        <pc:grpChg chg="mod">
          <ac:chgData name="Kokchun Giang" userId="67e2125d-ec8c-4323-9653-9824a2ad815f" providerId="ADAL" clId="{10EEDAB3-2DB0-BA4D-8CC6-6424E46A9142}" dt="2024-01-13T15:26:24.673" v="2897" actId="164"/>
          <ac:grpSpMkLst>
            <pc:docMk/>
            <pc:sldMk cId="744054261" sldId="328"/>
            <ac:grpSpMk id="10" creationId="{925D1EC6-7509-C1C6-30B3-5208AD5B96CA}"/>
          </ac:grpSpMkLst>
        </pc:grpChg>
        <pc:grpChg chg="add mod">
          <ac:chgData name="Kokchun Giang" userId="67e2125d-ec8c-4323-9653-9824a2ad815f" providerId="ADAL" clId="{10EEDAB3-2DB0-BA4D-8CC6-6424E46A9142}" dt="2024-01-13T15:26:24.673" v="2897" actId="164"/>
          <ac:grpSpMkLst>
            <pc:docMk/>
            <pc:sldMk cId="744054261" sldId="328"/>
            <ac:grpSpMk id="13" creationId="{0982BF3D-CFD3-B218-B3C4-AB686750E2CB}"/>
          </ac:grpSpMkLst>
        </pc:grpChg>
        <pc:grpChg chg="add mod">
          <ac:chgData name="Kokchun Giang" userId="67e2125d-ec8c-4323-9653-9824a2ad815f" providerId="ADAL" clId="{10EEDAB3-2DB0-BA4D-8CC6-6424E46A9142}" dt="2024-01-13T15:27:04.922" v="2900" actId="164"/>
          <ac:grpSpMkLst>
            <pc:docMk/>
            <pc:sldMk cId="744054261" sldId="328"/>
            <ac:grpSpMk id="14" creationId="{2257CC18-195C-1209-DA4F-5FD11048C43F}"/>
          </ac:grpSpMkLst>
        </pc:grpChg>
        <pc:grpChg chg="mod">
          <ac:chgData name="Kokchun Giang" userId="67e2125d-ec8c-4323-9653-9824a2ad815f" providerId="ADAL" clId="{10EEDAB3-2DB0-BA4D-8CC6-6424E46A9142}" dt="2024-01-13T13:52:12.817" v="876"/>
          <ac:grpSpMkLst>
            <pc:docMk/>
            <pc:sldMk cId="744054261" sldId="328"/>
            <ac:grpSpMk id="18" creationId="{DB8C4839-B09C-7C83-C673-29CF511C255E}"/>
          </ac:grpSpMkLst>
        </pc:grpChg>
        <pc:grpChg chg="mod">
          <ac:chgData name="Kokchun Giang" userId="67e2125d-ec8c-4323-9653-9824a2ad815f" providerId="ADAL" clId="{10EEDAB3-2DB0-BA4D-8CC6-6424E46A9142}" dt="2024-01-13T15:27:04.922" v="2900" actId="164"/>
          <ac:grpSpMkLst>
            <pc:docMk/>
            <pc:sldMk cId="744054261" sldId="328"/>
            <ac:grpSpMk id="20" creationId="{78CE9E8F-35AB-13C5-54DB-D0A785507CE7}"/>
          </ac:grpSpMkLst>
        </pc:grpChg>
        <pc:grpChg chg="mod">
          <ac:chgData name="Kokchun Giang" userId="67e2125d-ec8c-4323-9653-9824a2ad815f" providerId="ADAL" clId="{10EEDAB3-2DB0-BA4D-8CC6-6424E46A9142}" dt="2024-01-13T13:52:06.011" v="869"/>
          <ac:grpSpMkLst>
            <pc:docMk/>
            <pc:sldMk cId="744054261" sldId="328"/>
            <ac:grpSpMk id="25" creationId="{1EC11324-B0E1-17DE-10C4-5A89991B42FC}"/>
          </ac:grpSpMkLst>
        </pc:grpChg>
        <pc:grpChg chg="mod">
          <ac:chgData name="Kokchun Giang" userId="67e2125d-ec8c-4323-9653-9824a2ad815f" providerId="ADAL" clId="{10EEDAB3-2DB0-BA4D-8CC6-6424E46A9142}" dt="2024-01-13T15:26:24.673" v="2897" actId="164"/>
          <ac:grpSpMkLst>
            <pc:docMk/>
            <pc:sldMk cId="744054261" sldId="328"/>
            <ac:grpSpMk id="38" creationId="{6D5D4F6E-F7B9-ADD1-4B75-8C2885E43881}"/>
          </ac:grpSpMkLst>
        </pc:grpChg>
        <pc:grpChg chg="mod">
          <ac:chgData name="Kokchun Giang" userId="67e2125d-ec8c-4323-9653-9824a2ad815f" providerId="ADAL" clId="{10EEDAB3-2DB0-BA4D-8CC6-6424E46A9142}" dt="2024-01-13T15:26:24.673" v="2897" actId="164"/>
          <ac:grpSpMkLst>
            <pc:docMk/>
            <pc:sldMk cId="744054261" sldId="328"/>
            <ac:grpSpMk id="46" creationId="{9D51CFAE-E945-6F9D-3948-3D5463C530E6}"/>
          </ac:grpSpMkLst>
        </pc:grpChg>
        <pc:grpChg chg="del mod">
          <ac:chgData name="Kokchun Giang" userId="67e2125d-ec8c-4323-9653-9824a2ad815f" providerId="ADAL" clId="{10EEDAB3-2DB0-BA4D-8CC6-6424E46A9142}" dt="2024-01-13T13:54:07.913" v="927"/>
          <ac:grpSpMkLst>
            <pc:docMk/>
            <pc:sldMk cId="744054261" sldId="328"/>
            <ac:grpSpMk id="49" creationId="{180FD991-987E-5166-188F-03B8132607E1}"/>
          </ac:grpSpMkLst>
        </pc:grpChg>
        <pc:grpChg chg="add mod">
          <ac:chgData name="Kokchun Giang" userId="67e2125d-ec8c-4323-9653-9824a2ad815f" providerId="ADAL" clId="{10EEDAB3-2DB0-BA4D-8CC6-6424E46A9142}" dt="2024-01-13T15:27:25.879" v="2902" actId="164"/>
          <ac:grpSpMkLst>
            <pc:docMk/>
            <pc:sldMk cId="744054261" sldId="328"/>
            <ac:grpSpMk id="49" creationId="{1DD70874-CE3C-F7D4-5DC2-96B50AFF0A46}"/>
          </ac:grpSpMkLst>
        </pc:grpChg>
        <pc:grpChg chg="del mod">
          <ac:chgData name="Kokchun Giang" userId="67e2125d-ec8c-4323-9653-9824a2ad815f" providerId="ADAL" clId="{10EEDAB3-2DB0-BA4D-8CC6-6424E46A9142}" dt="2024-01-13T13:54:24.368" v="948"/>
          <ac:grpSpMkLst>
            <pc:docMk/>
            <pc:sldMk cId="744054261" sldId="328"/>
            <ac:grpSpMk id="51" creationId="{3634021C-EC4C-6423-FE4C-9CF156B9A2EE}"/>
          </ac:grpSpMkLst>
        </pc:grpChg>
        <pc:grpChg chg="add mod">
          <ac:chgData name="Kokchun Giang" userId="67e2125d-ec8c-4323-9653-9824a2ad815f" providerId="ADAL" clId="{10EEDAB3-2DB0-BA4D-8CC6-6424E46A9142}" dt="2024-01-13T15:27:36.741" v="2904" actId="164"/>
          <ac:grpSpMkLst>
            <pc:docMk/>
            <pc:sldMk cId="744054261" sldId="328"/>
            <ac:grpSpMk id="51" creationId="{FB254732-3F38-4B46-94DB-348743E0B9AC}"/>
          </ac:grpSpMkLst>
        </pc:grpChg>
        <pc:grpChg chg="mod">
          <ac:chgData name="Kokchun Giang" userId="67e2125d-ec8c-4323-9653-9824a2ad815f" providerId="ADAL" clId="{10EEDAB3-2DB0-BA4D-8CC6-6424E46A9142}" dt="2024-01-13T15:27:04.922" v="2900" actId="164"/>
          <ac:grpSpMkLst>
            <pc:docMk/>
            <pc:sldMk cId="744054261" sldId="328"/>
            <ac:grpSpMk id="60" creationId="{50A6E89E-6B21-6357-8AEE-7FF1FE1AA151}"/>
          </ac:grpSpMkLst>
        </pc:grpChg>
        <pc:grpChg chg="mod">
          <ac:chgData name="Kokchun Giang" userId="67e2125d-ec8c-4323-9653-9824a2ad815f" providerId="ADAL" clId="{10EEDAB3-2DB0-BA4D-8CC6-6424E46A9142}" dt="2024-01-13T15:27:04.922" v="2900" actId="164"/>
          <ac:grpSpMkLst>
            <pc:docMk/>
            <pc:sldMk cId="744054261" sldId="328"/>
            <ac:grpSpMk id="72" creationId="{6569500A-A0B8-284E-F51B-EF91C1BED375}"/>
          </ac:grpSpMkLst>
        </pc:grpChg>
        <pc:grpChg chg="add mod">
          <ac:chgData name="Kokchun Giang" userId="67e2125d-ec8c-4323-9653-9824a2ad815f" providerId="ADAL" clId="{10EEDAB3-2DB0-BA4D-8CC6-6424E46A9142}" dt="2024-01-13T15:28:28.010" v="2914" actId="1076"/>
          <ac:grpSpMkLst>
            <pc:docMk/>
            <pc:sldMk cId="744054261" sldId="328"/>
            <ac:grpSpMk id="76" creationId="{4BCFF0C9-363F-4661-6F6B-3021765EB9DA}"/>
          </ac:grpSpMkLst>
        </pc:grpChg>
        <pc:grpChg chg="add mod">
          <ac:chgData name="Kokchun Giang" userId="67e2125d-ec8c-4323-9653-9824a2ad815f" providerId="ADAL" clId="{10EEDAB3-2DB0-BA4D-8CC6-6424E46A9142}" dt="2024-01-13T15:28:57.824" v="2916" actId="164"/>
          <ac:grpSpMkLst>
            <pc:docMk/>
            <pc:sldMk cId="744054261" sldId="328"/>
            <ac:grpSpMk id="77" creationId="{FD3E3A6D-7DC5-C4EB-1D4C-5C7465980A67}"/>
          </ac:grpSpMkLst>
        </pc:grpChg>
        <pc:grpChg chg="add mod">
          <ac:chgData name="Kokchun Giang" userId="67e2125d-ec8c-4323-9653-9824a2ad815f" providerId="ADAL" clId="{10EEDAB3-2DB0-BA4D-8CC6-6424E46A9142}" dt="2024-01-13T15:30:23.949" v="2921" actId="164"/>
          <ac:grpSpMkLst>
            <pc:docMk/>
            <pc:sldMk cId="744054261" sldId="328"/>
            <ac:grpSpMk id="78" creationId="{FD456393-6DD6-AA04-4E63-78DC64E3D452}"/>
          </ac:grpSpMkLst>
        </pc:grpChg>
        <pc:grpChg chg="mod">
          <ac:chgData name="Kokchun Giang" userId="67e2125d-ec8c-4323-9653-9824a2ad815f" providerId="ADAL" clId="{10EEDAB3-2DB0-BA4D-8CC6-6424E46A9142}" dt="2024-01-13T13:54:39.936" v="967"/>
          <ac:grpSpMkLst>
            <pc:docMk/>
            <pc:sldMk cId="744054261" sldId="328"/>
            <ac:grpSpMk id="79" creationId="{283C3AEA-6434-7977-025B-085FAF3ECAE6}"/>
          </ac:grpSpMkLst>
        </pc:grpChg>
        <pc:grpChg chg="add mod">
          <ac:chgData name="Kokchun Giang" userId="67e2125d-ec8c-4323-9653-9824a2ad815f" providerId="ADAL" clId="{10EEDAB3-2DB0-BA4D-8CC6-6424E46A9142}" dt="2024-01-13T15:30:34.441" v="2924" actId="164"/>
          <ac:grpSpMkLst>
            <pc:docMk/>
            <pc:sldMk cId="744054261" sldId="328"/>
            <ac:grpSpMk id="79" creationId="{A987F6A7-1650-7C64-4AA2-52015760910C}"/>
          </ac:grpSpMkLst>
        </pc:grpChg>
        <pc:grpChg chg="add mod">
          <ac:chgData name="Kokchun Giang" userId="67e2125d-ec8c-4323-9653-9824a2ad815f" providerId="ADAL" clId="{10EEDAB3-2DB0-BA4D-8CC6-6424E46A9142}" dt="2024-01-13T15:30:46.749" v="2927" actId="164"/>
          <ac:grpSpMkLst>
            <pc:docMk/>
            <pc:sldMk cId="744054261" sldId="328"/>
            <ac:grpSpMk id="80" creationId="{1E91447C-456D-7FEB-BE90-A9C1409904B4}"/>
          </ac:grpSpMkLst>
        </pc:grpChg>
        <pc:grpChg chg="add mod">
          <ac:chgData name="Kokchun Giang" userId="67e2125d-ec8c-4323-9653-9824a2ad815f" providerId="ADAL" clId="{10EEDAB3-2DB0-BA4D-8CC6-6424E46A9142}" dt="2024-01-13T15:30:50.807" v="2928" actId="164"/>
          <ac:grpSpMkLst>
            <pc:docMk/>
            <pc:sldMk cId="744054261" sldId="328"/>
            <ac:grpSpMk id="81" creationId="{9743D675-29BE-CB30-3904-A2822212FCBB}"/>
          </ac:grpSpMkLst>
        </pc:grpChg>
        <pc:grpChg chg="add mod">
          <ac:chgData name="Kokchun Giang" userId="67e2125d-ec8c-4323-9653-9824a2ad815f" providerId="ADAL" clId="{10EEDAB3-2DB0-BA4D-8CC6-6424E46A9142}" dt="2024-01-13T15:30:57.247" v="2930" actId="164"/>
          <ac:grpSpMkLst>
            <pc:docMk/>
            <pc:sldMk cId="744054261" sldId="328"/>
            <ac:grpSpMk id="82" creationId="{7C7716DD-F1FA-BD98-31F1-4852E57B6D60}"/>
          </ac:grpSpMkLst>
        </pc:grpChg>
        <pc:grpChg chg="mod">
          <ac:chgData name="Kokchun Giang" userId="67e2125d-ec8c-4323-9653-9824a2ad815f" providerId="ADAL" clId="{10EEDAB3-2DB0-BA4D-8CC6-6424E46A9142}" dt="2024-01-13T13:54:39.280" v="963"/>
          <ac:grpSpMkLst>
            <pc:docMk/>
            <pc:sldMk cId="744054261" sldId="328"/>
            <ac:grpSpMk id="84" creationId="{C891F01D-F2AC-A6F5-CB55-82D0499DB9F7}"/>
          </ac:grpSpMkLst>
        </pc:grpChg>
        <pc:grpChg chg="mod">
          <ac:chgData name="Kokchun Giang" userId="67e2125d-ec8c-4323-9653-9824a2ad815f" providerId="ADAL" clId="{10EEDAB3-2DB0-BA4D-8CC6-6424E46A9142}" dt="2024-01-13T15:27:04.922" v="2900" actId="164"/>
          <ac:grpSpMkLst>
            <pc:docMk/>
            <pc:sldMk cId="744054261" sldId="328"/>
            <ac:grpSpMk id="87" creationId="{432548ED-602C-10C2-D9BF-06717065C7EC}"/>
          </ac:grpSpMkLst>
        </pc:grpChg>
        <pc:grpChg chg="del mod">
          <ac:chgData name="Kokchun Giang" userId="67e2125d-ec8c-4323-9653-9824a2ad815f" providerId="ADAL" clId="{10EEDAB3-2DB0-BA4D-8CC6-6424E46A9142}" dt="2024-01-13T13:54:53.451" v="982"/>
          <ac:grpSpMkLst>
            <pc:docMk/>
            <pc:sldMk cId="744054261" sldId="328"/>
            <ac:grpSpMk id="95" creationId="{F12C462E-350B-8F08-1323-1DDB18523ED6}"/>
          </ac:grpSpMkLst>
        </pc:grpChg>
        <pc:grpChg chg="mod">
          <ac:chgData name="Kokchun Giang" userId="67e2125d-ec8c-4323-9653-9824a2ad815f" providerId="ADAL" clId="{10EEDAB3-2DB0-BA4D-8CC6-6424E46A9142}" dt="2024-01-13T15:27:04.922" v="2900" actId="164"/>
          <ac:grpSpMkLst>
            <pc:docMk/>
            <pc:sldMk cId="744054261" sldId="328"/>
            <ac:grpSpMk id="97" creationId="{E2D3C3B4-DD5C-5682-9948-91F1E7C3468C}"/>
          </ac:grpSpMkLst>
        </pc:grpChg>
        <pc:grpChg chg="mod">
          <ac:chgData name="Kokchun Giang" userId="67e2125d-ec8c-4323-9653-9824a2ad815f" providerId="ADAL" clId="{10EEDAB3-2DB0-BA4D-8CC6-6424E46A9142}" dt="2024-01-13T15:27:25.879" v="2902" actId="164"/>
          <ac:grpSpMkLst>
            <pc:docMk/>
            <pc:sldMk cId="744054261" sldId="328"/>
            <ac:grpSpMk id="107" creationId="{3A749F36-0AC1-4E93-2162-1537C2B48376}"/>
          </ac:grpSpMkLst>
        </pc:grpChg>
        <pc:grpChg chg="mod">
          <ac:chgData name="Kokchun Giang" userId="67e2125d-ec8c-4323-9653-9824a2ad815f" providerId="ADAL" clId="{10EEDAB3-2DB0-BA4D-8CC6-6424E46A9142}" dt="2024-01-13T15:27:25.879" v="2902" actId="164"/>
          <ac:grpSpMkLst>
            <pc:docMk/>
            <pc:sldMk cId="744054261" sldId="328"/>
            <ac:grpSpMk id="116" creationId="{AFDCA17A-CA5B-9C98-0FB4-7EB55447FAA1}"/>
          </ac:grpSpMkLst>
        </pc:grpChg>
        <pc:grpChg chg="del">
          <ac:chgData name="Kokchun Giang" userId="67e2125d-ec8c-4323-9653-9824a2ad815f" providerId="ADAL" clId="{10EEDAB3-2DB0-BA4D-8CC6-6424E46A9142}" dt="2024-01-13T12:52:04.788" v="750" actId="478"/>
          <ac:grpSpMkLst>
            <pc:docMk/>
            <pc:sldMk cId="744054261" sldId="328"/>
            <ac:grpSpMk id="126" creationId="{0878087D-C8E3-25E2-19EA-0BA71B485E5C}"/>
          </ac:grpSpMkLst>
        </pc:grpChg>
        <pc:grpChg chg="mod">
          <ac:chgData name="Kokchun Giang" userId="67e2125d-ec8c-4323-9653-9824a2ad815f" providerId="ADAL" clId="{10EEDAB3-2DB0-BA4D-8CC6-6424E46A9142}" dt="2024-01-13T13:56:32.545" v="1014"/>
          <ac:grpSpMkLst>
            <pc:docMk/>
            <pc:sldMk cId="744054261" sldId="328"/>
            <ac:grpSpMk id="127" creationId="{EECAD085-EB7F-696C-3A5E-C887DC69D122}"/>
          </ac:grpSpMkLst>
        </pc:grpChg>
        <pc:grpChg chg="del mod">
          <ac:chgData name="Kokchun Giang" userId="67e2125d-ec8c-4323-9653-9824a2ad815f" providerId="ADAL" clId="{10EEDAB3-2DB0-BA4D-8CC6-6424E46A9142}" dt="2024-01-13T13:56:52.737" v="1045"/>
          <ac:grpSpMkLst>
            <pc:docMk/>
            <pc:sldMk cId="744054261" sldId="328"/>
            <ac:grpSpMk id="134" creationId="{E6090ACA-4E14-6C46-4F89-AC5B0CA0BA5B}"/>
          </ac:grpSpMkLst>
        </pc:grpChg>
        <pc:grpChg chg="del mod">
          <ac:chgData name="Kokchun Giang" userId="67e2125d-ec8c-4323-9653-9824a2ad815f" providerId="ADAL" clId="{10EEDAB3-2DB0-BA4D-8CC6-6424E46A9142}" dt="2024-01-13T13:56:52.737" v="1045"/>
          <ac:grpSpMkLst>
            <pc:docMk/>
            <pc:sldMk cId="744054261" sldId="328"/>
            <ac:grpSpMk id="137" creationId="{A14A4DC3-180D-5746-EBA8-4E630E1F6216}"/>
          </ac:grpSpMkLst>
        </pc:grpChg>
        <pc:grpChg chg="mod">
          <ac:chgData name="Kokchun Giang" userId="67e2125d-ec8c-4323-9653-9824a2ad815f" providerId="ADAL" clId="{10EEDAB3-2DB0-BA4D-8CC6-6424E46A9142}" dt="2024-01-13T15:27:53.268" v="2907" actId="164"/>
          <ac:grpSpMkLst>
            <pc:docMk/>
            <pc:sldMk cId="744054261" sldId="328"/>
            <ac:grpSpMk id="151" creationId="{6521396A-EA21-BE53-C1E2-58C1209D2A87}"/>
          </ac:grpSpMkLst>
        </pc:grpChg>
        <pc:grpChg chg="del mod">
          <ac:chgData name="Kokchun Giang" userId="67e2125d-ec8c-4323-9653-9824a2ad815f" providerId="ADAL" clId="{10EEDAB3-2DB0-BA4D-8CC6-6424E46A9142}" dt="2024-01-13T13:57:13.968" v="1068"/>
          <ac:grpSpMkLst>
            <pc:docMk/>
            <pc:sldMk cId="744054261" sldId="328"/>
            <ac:grpSpMk id="164" creationId="{471A2E6E-26E3-0BFE-02B2-D9906D058B7F}"/>
          </ac:grpSpMkLst>
        </pc:grpChg>
        <pc:grpChg chg="del mod">
          <ac:chgData name="Kokchun Giang" userId="67e2125d-ec8c-4323-9653-9824a2ad815f" providerId="ADAL" clId="{10EEDAB3-2DB0-BA4D-8CC6-6424E46A9142}" dt="2024-01-13T15:28:10.683" v="2911" actId="478"/>
          <ac:grpSpMkLst>
            <pc:docMk/>
            <pc:sldMk cId="744054261" sldId="328"/>
            <ac:grpSpMk id="173" creationId="{7AFD7003-D2BE-1C5E-D64B-5735F00EA106}"/>
          </ac:grpSpMkLst>
        </pc:grpChg>
        <pc:grpChg chg="mod">
          <ac:chgData name="Kokchun Giang" userId="67e2125d-ec8c-4323-9653-9824a2ad815f" providerId="ADAL" clId="{10EEDAB3-2DB0-BA4D-8CC6-6424E46A9142}" dt="2024-01-13T15:27:36.741" v="2904" actId="164"/>
          <ac:grpSpMkLst>
            <pc:docMk/>
            <pc:sldMk cId="744054261" sldId="328"/>
            <ac:grpSpMk id="174" creationId="{4A5BEC13-E16E-3E4F-0B1E-54A65169CDBB}"/>
          </ac:grpSpMkLst>
        </pc:grpChg>
        <pc:grpChg chg="mod">
          <ac:chgData name="Kokchun Giang" userId="67e2125d-ec8c-4323-9653-9824a2ad815f" providerId="ADAL" clId="{10EEDAB3-2DB0-BA4D-8CC6-6424E46A9142}" dt="2024-01-13T15:27:36.741" v="2904" actId="164"/>
          <ac:grpSpMkLst>
            <pc:docMk/>
            <pc:sldMk cId="744054261" sldId="328"/>
            <ac:grpSpMk id="175" creationId="{9BD019EE-A8ED-40B5-B783-E896BBC9B08A}"/>
          </ac:grpSpMkLst>
        </pc:grpChg>
        <pc:grpChg chg="mod">
          <ac:chgData name="Kokchun Giang" userId="67e2125d-ec8c-4323-9653-9824a2ad815f" providerId="ADAL" clId="{10EEDAB3-2DB0-BA4D-8CC6-6424E46A9142}" dt="2024-01-13T15:28:57.824" v="2916" actId="164"/>
          <ac:grpSpMkLst>
            <pc:docMk/>
            <pc:sldMk cId="744054261" sldId="328"/>
            <ac:grpSpMk id="188" creationId="{932C5C9A-06BA-26EA-4AC0-27B2043F3D50}"/>
          </ac:grpSpMkLst>
        </pc:grpChg>
        <pc:grpChg chg="mod">
          <ac:chgData name="Kokchun Giang" userId="67e2125d-ec8c-4323-9653-9824a2ad815f" providerId="ADAL" clId="{10EEDAB3-2DB0-BA4D-8CC6-6424E46A9142}" dt="2024-01-13T15:28:57.824" v="2916" actId="164"/>
          <ac:grpSpMkLst>
            <pc:docMk/>
            <pc:sldMk cId="744054261" sldId="328"/>
            <ac:grpSpMk id="189" creationId="{D39C79AE-5C3C-579D-08D4-E722BCE7E893}"/>
          </ac:grpSpMkLst>
        </pc:grpChg>
        <pc:grpChg chg="mod">
          <ac:chgData name="Kokchun Giang" userId="67e2125d-ec8c-4323-9653-9824a2ad815f" providerId="ADAL" clId="{10EEDAB3-2DB0-BA4D-8CC6-6424E46A9142}" dt="2024-01-13T15:28:57.824" v="2916" actId="164"/>
          <ac:grpSpMkLst>
            <pc:docMk/>
            <pc:sldMk cId="744054261" sldId="328"/>
            <ac:grpSpMk id="197" creationId="{D8869EA1-9704-3F2A-A902-666FDF4E0AB1}"/>
          </ac:grpSpMkLst>
        </pc:grpChg>
        <pc:grpChg chg="mod">
          <ac:chgData name="Kokchun Giang" userId="67e2125d-ec8c-4323-9653-9824a2ad815f" providerId="ADAL" clId="{10EEDAB3-2DB0-BA4D-8CC6-6424E46A9142}" dt="2024-01-13T15:28:57.824" v="2916" actId="164"/>
          <ac:grpSpMkLst>
            <pc:docMk/>
            <pc:sldMk cId="744054261" sldId="328"/>
            <ac:grpSpMk id="198" creationId="{F1D7E055-9097-CEE9-8479-FB8055CA4ED3}"/>
          </ac:grpSpMkLst>
        </pc:grpChg>
        <pc:grpChg chg="mod">
          <ac:chgData name="Kokchun Giang" userId="67e2125d-ec8c-4323-9653-9824a2ad815f" providerId="ADAL" clId="{10EEDAB3-2DB0-BA4D-8CC6-6424E46A9142}" dt="2024-01-13T15:28:57.824" v="2916" actId="164"/>
          <ac:grpSpMkLst>
            <pc:docMk/>
            <pc:sldMk cId="744054261" sldId="328"/>
            <ac:grpSpMk id="206" creationId="{035C30A0-BB13-AC4C-D8B1-4C4D3B4CB02D}"/>
          </ac:grpSpMkLst>
        </pc:grpChg>
        <pc:grpChg chg="mod">
          <ac:chgData name="Kokchun Giang" userId="67e2125d-ec8c-4323-9653-9824a2ad815f" providerId="ADAL" clId="{10EEDAB3-2DB0-BA4D-8CC6-6424E46A9142}" dt="2024-01-13T15:28:57.824" v="2916" actId="164"/>
          <ac:grpSpMkLst>
            <pc:docMk/>
            <pc:sldMk cId="744054261" sldId="328"/>
            <ac:grpSpMk id="207" creationId="{ED57573B-4059-7BDD-FA88-C4964509F4D3}"/>
          </ac:grpSpMkLst>
        </pc:grpChg>
        <pc:grpChg chg="del mod">
          <ac:chgData name="Kokchun Giang" userId="67e2125d-ec8c-4323-9653-9824a2ad815f" providerId="ADAL" clId="{10EEDAB3-2DB0-BA4D-8CC6-6424E46A9142}" dt="2024-01-13T13:58:13.364" v="1122"/>
          <ac:grpSpMkLst>
            <pc:docMk/>
            <pc:sldMk cId="744054261" sldId="328"/>
            <ac:grpSpMk id="230" creationId="{83BEEB5F-D7E8-F79F-59DE-9E4561A69A7F}"/>
          </ac:grpSpMkLst>
        </pc:grpChg>
        <pc:grpChg chg="del mod">
          <ac:chgData name="Kokchun Giang" userId="67e2125d-ec8c-4323-9653-9824a2ad815f" providerId="ADAL" clId="{10EEDAB3-2DB0-BA4D-8CC6-6424E46A9142}" dt="2024-01-13T13:58:16.684" v="1124"/>
          <ac:grpSpMkLst>
            <pc:docMk/>
            <pc:sldMk cId="744054261" sldId="328"/>
            <ac:grpSpMk id="231" creationId="{76FB37DA-6FFC-2309-56EE-D29B9D4B47BA}"/>
          </ac:grpSpMkLst>
        </pc:grpChg>
        <pc:grpChg chg="mod">
          <ac:chgData name="Kokchun Giang" userId="67e2125d-ec8c-4323-9653-9824a2ad815f" providerId="ADAL" clId="{10EEDAB3-2DB0-BA4D-8CC6-6424E46A9142}" dt="2024-01-13T15:28:57.824" v="2916" actId="164"/>
          <ac:grpSpMkLst>
            <pc:docMk/>
            <pc:sldMk cId="744054261" sldId="328"/>
            <ac:grpSpMk id="232" creationId="{81B83FEA-3357-5F49-422A-0165F711B90B}"/>
          </ac:grpSpMkLst>
        </pc:grpChg>
        <pc:grpChg chg="mod">
          <ac:chgData name="Kokchun Giang" userId="67e2125d-ec8c-4323-9653-9824a2ad815f" providerId="ADAL" clId="{10EEDAB3-2DB0-BA4D-8CC6-6424E46A9142}" dt="2024-01-13T15:28:57.824" v="2916" actId="164"/>
          <ac:grpSpMkLst>
            <pc:docMk/>
            <pc:sldMk cId="744054261" sldId="328"/>
            <ac:grpSpMk id="233" creationId="{23C4185A-D1D1-7538-7E54-185CC1F0B59F}"/>
          </ac:grpSpMkLst>
        </pc:grpChg>
        <pc:grpChg chg="mod">
          <ac:chgData name="Kokchun Giang" userId="67e2125d-ec8c-4323-9653-9824a2ad815f" providerId="ADAL" clId="{10EEDAB3-2DB0-BA4D-8CC6-6424E46A9142}" dt="2024-01-13T15:28:57.824" v="2916" actId="164"/>
          <ac:grpSpMkLst>
            <pc:docMk/>
            <pc:sldMk cId="744054261" sldId="328"/>
            <ac:grpSpMk id="234" creationId="{9334830E-C0D7-45C9-399A-A97045CBCA2E}"/>
          </ac:grpSpMkLst>
        </pc:grpChg>
        <pc:grpChg chg="mod">
          <ac:chgData name="Kokchun Giang" userId="67e2125d-ec8c-4323-9653-9824a2ad815f" providerId="ADAL" clId="{10EEDAB3-2DB0-BA4D-8CC6-6424E46A9142}" dt="2024-01-13T15:28:57.824" v="2916" actId="164"/>
          <ac:grpSpMkLst>
            <pc:docMk/>
            <pc:sldMk cId="744054261" sldId="328"/>
            <ac:grpSpMk id="235" creationId="{5DC0AEE7-F493-528E-7667-7011BF7EDF8B}"/>
          </ac:grpSpMkLst>
        </pc:grpChg>
        <pc:grpChg chg="mod">
          <ac:chgData name="Kokchun Giang" userId="67e2125d-ec8c-4323-9653-9824a2ad815f" providerId="ADAL" clId="{10EEDAB3-2DB0-BA4D-8CC6-6424E46A9142}" dt="2024-01-13T15:28:57.824" v="2916" actId="164"/>
          <ac:grpSpMkLst>
            <pc:docMk/>
            <pc:sldMk cId="744054261" sldId="328"/>
            <ac:grpSpMk id="237" creationId="{2532B878-C410-2608-C5C6-CAED0E354AE5}"/>
          </ac:grpSpMkLst>
        </pc:grpChg>
        <pc:grpChg chg="mod">
          <ac:chgData name="Kokchun Giang" userId="67e2125d-ec8c-4323-9653-9824a2ad815f" providerId="ADAL" clId="{10EEDAB3-2DB0-BA4D-8CC6-6424E46A9142}" dt="2024-01-13T15:28:57.824" v="2916" actId="164"/>
          <ac:grpSpMkLst>
            <pc:docMk/>
            <pc:sldMk cId="744054261" sldId="328"/>
            <ac:grpSpMk id="239" creationId="{31BBA110-20EE-862A-7155-2F544AB9EA5C}"/>
          </ac:grpSpMkLst>
        </pc:grpChg>
        <pc:grpChg chg="mod">
          <ac:chgData name="Kokchun Giang" userId="67e2125d-ec8c-4323-9653-9824a2ad815f" providerId="ADAL" clId="{10EEDAB3-2DB0-BA4D-8CC6-6424E46A9142}" dt="2024-01-13T13:58:19.984" v="1134"/>
          <ac:grpSpMkLst>
            <pc:docMk/>
            <pc:sldMk cId="744054261" sldId="328"/>
            <ac:grpSpMk id="247" creationId="{41D2C445-2C81-66AE-2EBF-130E73312556}"/>
          </ac:grpSpMkLst>
        </pc:grpChg>
        <pc:grpChg chg="mod">
          <ac:chgData name="Kokchun Giang" userId="67e2125d-ec8c-4323-9653-9824a2ad815f" providerId="ADAL" clId="{10EEDAB3-2DB0-BA4D-8CC6-6424E46A9142}" dt="2024-01-13T15:28:57.824" v="2916" actId="164"/>
          <ac:grpSpMkLst>
            <pc:docMk/>
            <pc:sldMk cId="744054261" sldId="328"/>
            <ac:grpSpMk id="249" creationId="{F1EA76B2-DBB2-733B-B9CE-951D359075F4}"/>
          </ac:grpSpMkLst>
        </pc:grpChg>
        <pc:grpChg chg="mod">
          <ac:chgData name="Kokchun Giang" userId="67e2125d-ec8c-4323-9653-9824a2ad815f" providerId="ADAL" clId="{10EEDAB3-2DB0-BA4D-8CC6-6424E46A9142}" dt="2024-01-13T15:28:57.824" v="2916" actId="164"/>
          <ac:grpSpMkLst>
            <pc:docMk/>
            <pc:sldMk cId="744054261" sldId="328"/>
            <ac:grpSpMk id="258" creationId="{EB11367C-2D17-A839-8F7E-991375EDC57D}"/>
          </ac:grpSpMkLst>
        </pc:grpChg>
        <pc:grpChg chg="mod">
          <ac:chgData name="Kokchun Giang" userId="67e2125d-ec8c-4323-9653-9824a2ad815f" providerId="ADAL" clId="{10EEDAB3-2DB0-BA4D-8CC6-6424E46A9142}" dt="2024-01-13T15:28:57.824" v="2916" actId="164"/>
          <ac:grpSpMkLst>
            <pc:docMk/>
            <pc:sldMk cId="744054261" sldId="328"/>
            <ac:grpSpMk id="259" creationId="{0AEF5C6A-D25B-2648-10C9-584DA48BC735}"/>
          </ac:grpSpMkLst>
        </pc:grpChg>
        <pc:grpChg chg="del mod">
          <ac:chgData name="Kokchun Giang" userId="67e2125d-ec8c-4323-9653-9824a2ad815f" providerId="ADAL" clId="{10EEDAB3-2DB0-BA4D-8CC6-6424E46A9142}" dt="2024-01-13T13:58:35.579" v="1162"/>
          <ac:grpSpMkLst>
            <pc:docMk/>
            <pc:sldMk cId="744054261" sldId="328"/>
            <ac:grpSpMk id="273" creationId="{4EFE4465-E8DE-E8E6-B73F-4E571C8DB39F}"/>
          </ac:grpSpMkLst>
        </pc:grpChg>
        <pc:grpChg chg="del mod">
          <ac:chgData name="Kokchun Giang" userId="67e2125d-ec8c-4323-9653-9824a2ad815f" providerId="ADAL" clId="{10EEDAB3-2DB0-BA4D-8CC6-6424E46A9142}" dt="2024-01-13T13:58:37.433" v="1166"/>
          <ac:grpSpMkLst>
            <pc:docMk/>
            <pc:sldMk cId="744054261" sldId="328"/>
            <ac:grpSpMk id="275" creationId="{1B889481-154A-0BF6-DD8C-1C6F28898F35}"/>
          </ac:grpSpMkLst>
        </pc:grpChg>
        <pc:grpChg chg="mod">
          <ac:chgData name="Kokchun Giang" userId="67e2125d-ec8c-4323-9653-9824a2ad815f" providerId="ADAL" clId="{10EEDAB3-2DB0-BA4D-8CC6-6424E46A9142}" dt="2024-01-13T15:28:57.824" v="2916" actId="164"/>
          <ac:grpSpMkLst>
            <pc:docMk/>
            <pc:sldMk cId="744054261" sldId="328"/>
            <ac:grpSpMk id="279" creationId="{07EF7598-2488-0E2C-6F48-8AB0EBC903C5}"/>
          </ac:grpSpMkLst>
        </pc:grpChg>
        <pc:grpChg chg="del mod">
          <ac:chgData name="Kokchun Giang" userId="67e2125d-ec8c-4323-9653-9824a2ad815f" providerId="ADAL" clId="{10EEDAB3-2DB0-BA4D-8CC6-6424E46A9142}" dt="2024-01-13T14:01:11.185" v="1177"/>
          <ac:grpSpMkLst>
            <pc:docMk/>
            <pc:sldMk cId="744054261" sldId="328"/>
            <ac:grpSpMk id="283" creationId="{42229909-757F-6A62-951A-F48AF1788820}"/>
          </ac:grpSpMkLst>
        </pc:grpChg>
        <pc:grpChg chg="mod">
          <ac:chgData name="Kokchun Giang" userId="67e2125d-ec8c-4323-9653-9824a2ad815f" providerId="ADAL" clId="{10EEDAB3-2DB0-BA4D-8CC6-6424E46A9142}" dt="2024-01-13T15:30:23.949" v="2921" actId="164"/>
          <ac:grpSpMkLst>
            <pc:docMk/>
            <pc:sldMk cId="744054261" sldId="328"/>
            <ac:grpSpMk id="289" creationId="{3AC47D12-DC71-F10D-F268-4B3FC0A94016}"/>
          </ac:grpSpMkLst>
        </pc:grpChg>
        <pc:grpChg chg="mod">
          <ac:chgData name="Kokchun Giang" userId="67e2125d-ec8c-4323-9653-9824a2ad815f" providerId="ADAL" clId="{10EEDAB3-2DB0-BA4D-8CC6-6424E46A9142}" dt="2024-01-13T15:30:23.949" v="2921" actId="164"/>
          <ac:grpSpMkLst>
            <pc:docMk/>
            <pc:sldMk cId="744054261" sldId="328"/>
            <ac:grpSpMk id="296" creationId="{6DA56660-CA13-D415-E455-75F3C9B32E5A}"/>
          </ac:grpSpMkLst>
        </pc:grpChg>
        <pc:grpChg chg="del mod">
          <ac:chgData name="Kokchun Giang" userId="67e2125d-ec8c-4323-9653-9824a2ad815f" providerId="ADAL" clId="{10EEDAB3-2DB0-BA4D-8CC6-6424E46A9142}" dt="2024-01-13T14:01:24.763" v="1193"/>
          <ac:grpSpMkLst>
            <pc:docMk/>
            <pc:sldMk cId="744054261" sldId="328"/>
            <ac:grpSpMk id="302" creationId="{41476646-726F-E2A3-A494-F7107D20A744}"/>
          </ac:grpSpMkLst>
        </pc:grpChg>
        <pc:grpChg chg="mod">
          <ac:chgData name="Kokchun Giang" userId="67e2125d-ec8c-4323-9653-9824a2ad815f" providerId="ADAL" clId="{10EEDAB3-2DB0-BA4D-8CC6-6424E46A9142}" dt="2024-01-13T15:30:23.949" v="2921" actId="164"/>
          <ac:grpSpMkLst>
            <pc:docMk/>
            <pc:sldMk cId="744054261" sldId="328"/>
            <ac:grpSpMk id="305" creationId="{3623D569-7A5A-F331-10D6-3C0E0AD20B62}"/>
          </ac:grpSpMkLst>
        </pc:grpChg>
        <pc:grpChg chg="add del mod">
          <ac:chgData name="Kokchun Giang" userId="67e2125d-ec8c-4323-9653-9824a2ad815f" providerId="ADAL" clId="{10EEDAB3-2DB0-BA4D-8CC6-6424E46A9142}" dt="2024-01-13T15:30:23.949" v="2921" actId="164"/>
          <ac:grpSpMkLst>
            <pc:docMk/>
            <pc:sldMk cId="744054261" sldId="328"/>
            <ac:grpSpMk id="310" creationId="{8C7F5601-8B51-2E30-F478-3C061537DA41}"/>
          </ac:grpSpMkLst>
        </pc:grpChg>
        <pc:grpChg chg="mod">
          <ac:chgData name="Kokchun Giang" userId="67e2125d-ec8c-4323-9653-9824a2ad815f" providerId="ADAL" clId="{10EEDAB3-2DB0-BA4D-8CC6-6424E46A9142}" dt="2024-01-13T14:01:38.411" v="1212"/>
          <ac:grpSpMkLst>
            <pc:docMk/>
            <pc:sldMk cId="744054261" sldId="328"/>
            <ac:grpSpMk id="322" creationId="{7EF4CBB9-B36E-B334-96AF-B3CBB585BC91}"/>
          </ac:grpSpMkLst>
        </pc:grpChg>
        <pc:grpChg chg="del mod">
          <ac:chgData name="Kokchun Giang" userId="67e2125d-ec8c-4323-9653-9824a2ad815f" providerId="ADAL" clId="{10EEDAB3-2DB0-BA4D-8CC6-6424E46A9142}" dt="2024-01-13T14:01:43.762" v="1226"/>
          <ac:grpSpMkLst>
            <pc:docMk/>
            <pc:sldMk cId="744054261" sldId="328"/>
            <ac:grpSpMk id="325" creationId="{CD91FACC-6E59-0DCA-5A66-DC138DEA1908}"/>
          </ac:grpSpMkLst>
        </pc:grpChg>
        <pc:grpChg chg="del mod">
          <ac:chgData name="Kokchun Giang" userId="67e2125d-ec8c-4323-9653-9824a2ad815f" providerId="ADAL" clId="{10EEDAB3-2DB0-BA4D-8CC6-6424E46A9142}" dt="2024-01-13T14:01:45.922" v="1231"/>
          <ac:grpSpMkLst>
            <pc:docMk/>
            <pc:sldMk cId="744054261" sldId="328"/>
            <ac:grpSpMk id="327" creationId="{311E7690-408D-397B-E2F4-A4160CC712DF}"/>
          </ac:grpSpMkLst>
        </pc:grpChg>
        <pc:grpChg chg="del mod">
          <ac:chgData name="Kokchun Giang" userId="67e2125d-ec8c-4323-9653-9824a2ad815f" providerId="ADAL" clId="{10EEDAB3-2DB0-BA4D-8CC6-6424E46A9142}" dt="2024-01-13T14:01:48.337" v="1235"/>
          <ac:grpSpMkLst>
            <pc:docMk/>
            <pc:sldMk cId="744054261" sldId="328"/>
            <ac:grpSpMk id="332" creationId="{F3D93D50-41DF-1D33-2DB3-E5DA884406F3}"/>
          </ac:grpSpMkLst>
        </pc:grpChg>
        <pc:grpChg chg="mod">
          <ac:chgData name="Kokchun Giang" userId="67e2125d-ec8c-4323-9653-9824a2ad815f" providerId="ADAL" clId="{10EEDAB3-2DB0-BA4D-8CC6-6424E46A9142}" dt="2024-01-13T15:30:23.949" v="2921" actId="164"/>
          <ac:grpSpMkLst>
            <pc:docMk/>
            <pc:sldMk cId="744054261" sldId="328"/>
            <ac:grpSpMk id="336" creationId="{F7896284-D0E2-22C2-7E2F-B07DCBC3C4ED}"/>
          </ac:grpSpMkLst>
        </pc:grpChg>
        <pc:grpChg chg="mod">
          <ac:chgData name="Kokchun Giang" userId="67e2125d-ec8c-4323-9653-9824a2ad815f" providerId="ADAL" clId="{10EEDAB3-2DB0-BA4D-8CC6-6424E46A9142}" dt="2024-01-13T14:02:31.473" v="1245"/>
          <ac:grpSpMkLst>
            <pc:docMk/>
            <pc:sldMk cId="744054261" sldId="328"/>
            <ac:grpSpMk id="344" creationId="{644D05BD-74A3-5C83-EB77-AB6024179F3E}"/>
          </ac:grpSpMkLst>
        </pc:grpChg>
        <pc:grpChg chg="mod">
          <ac:chgData name="Kokchun Giang" userId="67e2125d-ec8c-4323-9653-9824a2ad815f" providerId="ADAL" clId="{10EEDAB3-2DB0-BA4D-8CC6-6424E46A9142}" dt="2024-01-13T14:02:31.473" v="1245"/>
          <ac:grpSpMkLst>
            <pc:docMk/>
            <pc:sldMk cId="744054261" sldId="328"/>
            <ac:grpSpMk id="345" creationId="{6637AA81-32FF-4846-9ECD-C66AFD72E8F0}"/>
          </ac:grpSpMkLst>
        </pc:grpChg>
        <pc:grpChg chg="mod">
          <ac:chgData name="Kokchun Giang" userId="67e2125d-ec8c-4323-9653-9824a2ad815f" providerId="ADAL" clId="{10EEDAB3-2DB0-BA4D-8CC6-6424E46A9142}" dt="2024-01-13T15:30:34.441" v="2924" actId="164"/>
          <ac:grpSpMkLst>
            <pc:docMk/>
            <pc:sldMk cId="744054261" sldId="328"/>
            <ac:grpSpMk id="358" creationId="{D0041E76-845B-6A56-79F2-7C1A0B0BA154}"/>
          </ac:grpSpMkLst>
        </pc:grpChg>
        <pc:grpChg chg="mod">
          <ac:chgData name="Kokchun Giang" userId="67e2125d-ec8c-4323-9653-9824a2ad815f" providerId="ADAL" clId="{10EEDAB3-2DB0-BA4D-8CC6-6424E46A9142}" dt="2024-01-13T15:30:34.441" v="2924" actId="164"/>
          <ac:grpSpMkLst>
            <pc:docMk/>
            <pc:sldMk cId="744054261" sldId="328"/>
            <ac:grpSpMk id="359" creationId="{156B4720-4F89-D17A-D0E9-3558FE715E83}"/>
          </ac:grpSpMkLst>
        </pc:grpChg>
        <pc:grpChg chg="del mod">
          <ac:chgData name="Kokchun Giang" userId="67e2125d-ec8c-4323-9653-9824a2ad815f" providerId="ADAL" clId="{10EEDAB3-2DB0-BA4D-8CC6-6424E46A9142}" dt="2024-01-13T14:02:43.911" v="1268"/>
          <ac:grpSpMkLst>
            <pc:docMk/>
            <pc:sldMk cId="744054261" sldId="328"/>
            <ac:grpSpMk id="362" creationId="{B7F97AC3-0744-297B-EEE3-97E00935B921}"/>
          </ac:grpSpMkLst>
        </pc:grpChg>
        <pc:grpChg chg="add del mod">
          <ac:chgData name="Kokchun Giang" userId="67e2125d-ec8c-4323-9653-9824a2ad815f" providerId="ADAL" clId="{10EEDAB3-2DB0-BA4D-8CC6-6424E46A9142}" dt="2024-01-13T14:02:57.713" v="1286"/>
          <ac:grpSpMkLst>
            <pc:docMk/>
            <pc:sldMk cId="744054261" sldId="328"/>
            <ac:grpSpMk id="364" creationId="{743BAFED-B5E4-B9CF-04BE-39790E38C3C9}"/>
          </ac:grpSpMkLst>
        </pc:grpChg>
        <pc:grpChg chg="add del mod">
          <ac:chgData name="Kokchun Giang" userId="67e2125d-ec8c-4323-9653-9824a2ad815f" providerId="ADAL" clId="{10EEDAB3-2DB0-BA4D-8CC6-6424E46A9142}" dt="2024-01-13T14:02:55.655" v="1284"/>
          <ac:grpSpMkLst>
            <pc:docMk/>
            <pc:sldMk cId="744054261" sldId="328"/>
            <ac:grpSpMk id="369" creationId="{1BFA5337-B8F7-696C-8AD5-FDD8F022CF55}"/>
          </ac:grpSpMkLst>
        </pc:grpChg>
        <pc:grpChg chg="mod">
          <ac:chgData name="Kokchun Giang" userId="67e2125d-ec8c-4323-9653-9824a2ad815f" providerId="ADAL" clId="{10EEDAB3-2DB0-BA4D-8CC6-6424E46A9142}" dt="2024-01-13T14:02:55.434" v="1282"/>
          <ac:grpSpMkLst>
            <pc:docMk/>
            <pc:sldMk cId="744054261" sldId="328"/>
            <ac:grpSpMk id="371" creationId="{ED78A018-D697-2950-B1A4-528D2B569884}"/>
          </ac:grpSpMkLst>
        </pc:grpChg>
        <pc:grpChg chg="mod">
          <ac:chgData name="Kokchun Giang" userId="67e2125d-ec8c-4323-9653-9824a2ad815f" providerId="ADAL" clId="{10EEDAB3-2DB0-BA4D-8CC6-6424E46A9142}" dt="2024-01-13T14:02:55.200" v="1280"/>
          <ac:grpSpMkLst>
            <pc:docMk/>
            <pc:sldMk cId="744054261" sldId="328"/>
            <ac:grpSpMk id="373" creationId="{769E9157-601A-9EF3-111B-617858459BB6}"/>
          </ac:grpSpMkLst>
        </pc:grpChg>
        <pc:grpChg chg="mod">
          <ac:chgData name="Kokchun Giang" userId="67e2125d-ec8c-4323-9653-9824a2ad815f" providerId="ADAL" clId="{10EEDAB3-2DB0-BA4D-8CC6-6424E46A9142}" dt="2024-01-13T15:30:34.441" v="2924" actId="164"/>
          <ac:grpSpMkLst>
            <pc:docMk/>
            <pc:sldMk cId="744054261" sldId="328"/>
            <ac:grpSpMk id="375" creationId="{1028B69C-357D-3FC3-6D03-2C063CBD8AE6}"/>
          </ac:grpSpMkLst>
        </pc:grpChg>
        <pc:grpChg chg="del">
          <ac:chgData name="Kokchun Giang" userId="67e2125d-ec8c-4323-9653-9824a2ad815f" providerId="ADAL" clId="{10EEDAB3-2DB0-BA4D-8CC6-6424E46A9142}" dt="2024-01-13T12:52:04.788" v="750" actId="478"/>
          <ac:grpSpMkLst>
            <pc:docMk/>
            <pc:sldMk cId="744054261" sldId="328"/>
            <ac:grpSpMk id="375" creationId="{295AB655-9006-ADC4-1A09-28831245AC05}"/>
          </ac:grpSpMkLst>
        </pc:grpChg>
        <pc:grpChg chg="del">
          <ac:chgData name="Kokchun Giang" userId="67e2125d-ec8c-4323-9653-9824a2ad815f" providerId="ADAL" clId="{10EEDAB3-2DB0-BA4D-8CC6-6424E46A9142}" dt="2024-01-13T12:52:04.788" v="750" actId="478"/>
          <ac:grpSpMkLst>
            <pc:docMk/>
            <pc:sldMk cId="744054261" sldId="328"/>
            <ac:grpSpMk id="385" creationId="{AB45B9DA-42CF-022C-5458-9173C2FAC5BC}"/>
          </ac:grpSpMkLst>
        </pc:grpChg>
        <pc:grpChg chg="mod">
          <ac:chgData name="Kokchun Giang" userId="67e2125d-ec8c-4323-9653-9824a2ad815f" providerId="ADAL" clId="{10EEDAB3-2DB0-BA4D-8CC6-6424E46A9142}" dt="2024-01-13T14:03:30.974" v="1303"/>
          <ac:grpSpMkLst>
            <pc:docMk/>
            <pc:sldMk cId="744054261" sldId="328"/>
            <ac:grpSpMk id="390" creationId="{6FBADD5A-6682-E57E-7775-3F919CBC477F}"/>
          </ac:grpSpMkLst>
        </pc:grpChg>
        <pc:grpChg chg="del">
          <ac:chgData name="Kokchun Giang" userId="67e2125d-ec8c-4323-9653-9824a2ad815f" providerId="ADAL" clId="{10EEDAB3-2DB0-BA4D-8CC6-6424E46A9142}" dt="2024-01-13T12:52:04.788" v="750" actId="478"/>
          <ac:grpSpMkLst>
            <pc:docMk/>
            <pc:sldMk cId="744054261" sldId="328"/>
            <ac:grpSpMk id="396" creationId="{9063BAAB-358E-6660-8589-FEC88DC5F5BB}"/>
          </ac:grpSpMkLst>
        </pc:grpChg>
        <pc:grpChg chg="mod">
          <ac:chgData name="Kokchun Giang" userId="67e2125d-ec8c-4323-9653-9824a2ad815f" providerId="ADAL" clId="{10EEDAB3-2DB0-BA4D-8CC6-6424E46A9142}" dt="2024-01-13T15:30:50.807" v="2928" actId="164"/>
          <ac:grpSpMkLst>
            <pc:docMk/>
            <pc:sldMk cId="744054261" sldId="328"/>
            <ac:grpSpMk id="398" creationId="{2D53917E-5AA0-C26A-AE1C-4F50C673476F}"/>
          </ac:grpSpMkLst>
        </pc:grpChg>
        <pc:grpChg chg="mod">
          <ac:chgData name="Kokchun Giang" userId="67e2125d-ec8c-4323-9653-9824a2ad815f" providerId="ADAL" clId="{10EEDAB3-2DB0-BA4D-8CC6-6424E46A9142}" dt="2024-01-13T15:30:50.807" v="2928" actId="164"/>
          <ac:grpSpMkLst>
            <pc:docMk/>
            <pc:sldMk cId="744054261" sldId="328"/>
            <ac:grpSpMk id="401" creationId="{74A7A02F-097F-5D74-7A56-6F3A635D479C}"/>
          </ac:grpSpMkLst>
        </pc:grpChg>
        <pc:grpChg chg="del mod">
          <ac:chgData name="Kokchun Giang" userId="67e2125d-ec8c-4323-9653-9824a2ad815f" providerId="ADAL" clId="{10EEDAB3-2DB0-BA4D-8CC6-6424E46A9142}" dt="2024-01-13T14:03:49.575" v="1321"/>
          <ac:grpSpMkLst>
            <pc:docMk/>
            <pc:sldMk cId="744054261" sldId="328"/>
            <ac:grpSpMk id="404" creationId="{83289AAE-10D7-D9D8-8435-837A1C8B4969}"/>
          </ac:grpSpMkLst>
        </pc:grpChg>
        <pc:grpChg chg="mod">
          <ac:chgData name="Kokchun Giang" userId="67e2125d-ec8c-4323-9653-9824a2ad815f" providerId="ADAL" clId="{10EEDAB3-2DB0-BA4D-8CC6-6424E46A9142}" dt="2024-01-13T15:30:57.247" v="2930" actId="164"/>
          <ac:grpSpMkLst>
            <pc:docMk/>
            <pc:sldMk cId="744054261" sldId="328"/>
            <ac:grpSpMk id="407" creationId="{F5F8C07C-87C6-BC4C-1C64-5CA135BE2AAE}"/>
          </ac:grpSpMkLst>
        </pc:grpChg>
        <pc:grpChg chg="del mod">
          <ac:chgData name="Kokchun Giang" userId="67e2125d-ec8c-4323-9653-9824a2ad815f" providerId="ADAL" clId="{10EEDAB3-2DB0-BA4D-8CC6-6424E46A9142}" dt="2024-01-13T14:04:20.007" v="1364"/>
          <ac:grpSpMkLst>
            <pc:docMk/>
            <pc:sldMk cId="744054261" sldId="328"/>
            <ac:grpSpMk id="410" creationId="{7E507B68-C8C1-D9D7-4CAF-DCEB56252960}"/>
          </ac:grpSpMkLst>
        </pc:grpChg>
        <pc:grpChg chg="add del mod">
          <ac:chgData name="Kokchun Giang" userId="67e2125d-ec8c-4323-9653-9824a2ad815f" providerId="ADAL" clId="{10EEDAB3-2DB0-BA4D-8CC6-6424E46A9142}" dt="2024-01-13T15:30:57.247" v="2930" actId="164"/>
          <ac:grpSpMkLst>
            <pc:docMk/>
            <pc:sldMk cId="744054261" sldId="328"/>
            <ac:grpSpMk id="415" creationId="{EC53F87D-CDF7-2A58-1E3C-9E68D6693E2F}"/>
          </ac:grpSpMkLst>
        </pc:grpChg>
        <pc:grpChg chg="del">
          <ac:chgData name="Kokchun Giang" userId="67e2125d-ec8c-4323-9653-9824a2ad815f" providerId="ADAL" clId="{10EEDAB3-2DB0-BA4D-8CC6-6424E46A9142}" dt="2024-01-13T12:52:04.788" v="750" actId="478"/>
          <ac:grpSpMkLst>
            <pc:docMk/>
            <pc:sldMk cId="744054261" sldId="328"/>
            <ac:grpSpMk id="421" creationId="{032687ED-8AC3-7AF5-3079-1640A82E6FFD}"/>
          </ac:grpSpMkLst>
        </pc:grpChg>
        <pc:grpChg chg="mod">
          <ac:chgData name="Kokchun Giang" userId="67e2125d-ec8c-4323-9653-9824a2ad815f" providerId="ADAL" clId="{10EEDAB3-2DB0-BA4D-8CC6-6424E46A9142}" dt="2024-01-13T14:04:03.872" v="1342"/>
          <ac:grpSpMkLst>
            <pc:docMk/>
            <pc:sldMk cId="744054261" sldId="328"/>
            <ac:grpSpMk id="425" creationId="{FBA3E6F9-AE38-D91B-FDE1-0618A5894AB2}"/>
          </ac:grpSpMkLst>
        </pc:grpChg>
        <pc:grpChg chg="mod">
          <ac:chgData name="Kokchun Giang" userId="67e2125d-ec8c-4323-9653-9824a2ad815f" providerId="ADAL" clId="{10EEDAB3-2DB0-BA4D-8CC6-6424E46A9142}" dt="2024-01-13T15:30:57.247" v="2930" actId="164"/>
          <ac:grpSpMkLst>
            <pc:docMk/>
            <pc:sldMk cId="744054261" sldId="328"/>
            <ac:grpSpMk id="430" creationId="{6DFE5F96-9CF5-205F-E223-193191486107}"/>
          </ac:grpSpMkLst>
        </pc:grpChg>
        <pc:grpChg chg="del mod">
          <ac:chgData name="Kokchun Giang" userId="67e2125d-ec8c-4323-9653-9824a2ad815f" providerId="ADAL" clId="{10EEDAB3-2DB0-BA4D-8CC6-6424E46A9142}" dt="2024-01-13T14:04:18.219" v="1362"/>
          <ac:grpSpMkLst>
            <pc:docMk/>
            <pc:sldMk cId="744054261" sldId="328"/>
            <ac:grpSpMk id="435" creationId="{9F8D6279-00F0-1161-B3A3-FEE81BFBC554}"/>
          </ac:grpSpMkLst>
        </pc:grpChg>
        <pc:grpChg chg="del">
          <ac:chgData name="Kokchun Giang" userId="67e2125d-ec8c-4323-9653-9824a2ad815f" providerId="ADAL" clId="{10EEDAB3-2DB0-BA4D-8CC6-6424E46A9142}" dt="2024-01-13T12:52:07.290" v="751" actId="478"/>
          <ac:grpSpMkLst>
            <pc:docMk/>
            <pc:sldMk cId="744054261" sldId="328"/>
            <ac:grpSpMk id="436" creationId="{61871B16-80B7-0FF1-4862-2C59F9B3C108}"/>
          </ac:grpSpMkLst>
        </pc:grpChg>
        <pc:grpChg chg="mod">
          <ac:chgData name="Kokchun Giang" userId="67e2125d-ec8c-4323-9653-9824a2ad815f" providerId="ADAL" clId="{10EEDAB3-2DB0-BA4D-8CC6-6424E46A9142}" dt="2024-01-13T15:30:57.247" v="2930" actId="164"/>
          <ac:grpSpMkLst>
            <pc:docMk/>
            <pc:sldMk cId="744054261" sldId="328"/>
            <ac:grpSpMk id="444" creationId="{89490098-EBE5-AC2A-6FB5-3F8AE834B94F}"/>
          </ac:grpSpMkLst>
        </pc:grpChg>
        <pc:grpChg chg="del">
          <ac:chgData name="Kokchun Giang" userId="67e2125d-ec8c-4323-9653-9824a2ad815f" providerId="ADAL" clId="{10EEDAB3-2DB0-BA4D-8CC6-6424E46A9142}" dt="2024-01-13T12:52:07.290" v="751" actId="478"/>
          <ac:grpSpMkLst>
            <pc:docMk/>
            <pc:sldMk cId="744054261" sldId="328"/>
            <ac:grpSpMk id="445" creationId="{6E34E746-E9D6-E3C6-35BF-E2BC94F6EF3B}"/>
          </ac:grpSpMkLst>
        </pc:grpChg>
        <pc:grpChg chg="mod">
          <ac:chgData name="Kokchun Giang" userId="67e2125d-ec8c-4323-9653-9824a2ad815f" providerId="ADAL" clId="{10EEDAB3-2DB0-BA4D-8CC6-6424E46A9142}" dt="2024-01-13T15:30:57.247" v="2930" actId="164"/>
          <ac:grpSpMkLst>
            <pc:docMk/>
            <pc:sldMk cId="744054261" sldId="328"/>
            <ac:grpSpMk id="446" creationId="{45A17CEA-37A1-E34D-9EAC-0B8E6732BA0F}"/>
          </ac:grpSpMkLst>
        </pc:grpChg>
        <pc:grpChg chg="mod">
          <ac:chgData name="Kokchun Giang" userId="67e2125d-ec8c-4323-9653-9824a2ad815f" providerId="ADAL" clId="{10EEDAB3-2DB0-BA4D-8CC6-6424E46A9142}" dt="2024-01-13T14:04:50.772" v="1369"/>
          <ac:grpSpMkLst>
            <pc:docMk/>
            <pc:sldMk cId="744054261" sldId="328"/>
            <ac:grpSpMk id="449" creationId="{98308F53-E32D-F161-393D-2CBA6DB10D9C}"/>
          </ac:grpSpMkLst>
        </pc:grpChg>
        <pc:grpChg chg="del">
          <ac:chgData name="Kokchun Giang" userId="67e2125d-ec8c-4323-9653-9824a2ad815f" providerId="ADAL" clId="{10EEDAB3-2DB0-BA4D-8CC6-6424E46A9142}" dt="2024-01-13T12:52:07.290" v="751" actId="478"/>
          <ac:grpSpMkLst>
            <pc:docMk/>
            <pc:sldMk cId="744054261" sldId="328"/>
            <ac:grpSpMk id="455" creationId="{B91763C4-754E-8D01-FCDB-B803386AFA12}"/>
          </ac:grpSpMkLst>
        </pc:grpChg>
        <pc:grpChg chg="del">
          <ac:chgData name="Kokchun Giang" userId="67e2125d-ec8c-4323-9653-9824a2ad815f" providerId="ADAL" clId="{10EEDAB3-2DB0-BA4D-8CC6-6424E46A9142}" dt="2024-01-13T12:52:07.290" v="751" actId="478"/>
          <ac:grpSpMkLst>
            <pc:docMk/>
            <pc:sldMk cId="744054261" sldId="328"/>
            <ac:grpSpMk id="458" creationId="{81B1954F-CB7A-6602-5E29-5CE76D54BFC5}"/>
          </ac:grpSpMkLst>
        </pc:grpChg>
        <pc:grpChg chg="del">
          <ac:chgData name="Kokchun Giang" userId="67e2125d-ec8c-4323-9653-9824a2ad815f" providerId="ADAL" clId="{10EEDAB3-2DB0-BA4D-8CC6-6424E46A9142}" dt="2024-01-13T12:52:07.290" v="751" actId="478"/>
          <ac:grpSpMkLst>
            <pc:docMk/>
            <pc:sldMk cId="744054261" sldId="328"/>
            <ac:grpSpMk id="462" creationId="{161BDB15-5B58-FC21-DCF0-2E478AE4704E}"/>
          </ac:grpSpMkLst>
        </pc:grpChg>
        <pc:grpChg chg="del">
          <ac:chgData name="Kokchun Giang" userId="67e2125d-ec8c-4323-9653-9824a2ad815f" providerId="ADAL" clId="{10EEDAB3-2DB0-BA4D-8CC6-6424E46A9142}" dt="2024-01-13T12:52:07.290" v="751" actId="478"/>
          <ac:grpSpMkLst>
            <pc:docMk/>
            <pc:sldMk cId="744054261" sldId="328"/>
            <ac:grpSpMk id="478" creationId="{5886A7DC-631D-F071-ADC2-EB76F53A7236}"/>
          </ac:grpSpMkLst>
        </pc:grpChg>
        <pc:grpChg chg="del">
          <ac:chgData name="Kokchun Giang" userId="67e2125d-ec8c-4323-9653-9824a2ad815f" providerId="ADAL" clId="{10EEDAB3-2DB0-BA4D-8CC6-6424E46A9142}" dt="2024-01-13T12:52:07.290" v="751" actId="478"/>
          <ac:grpSpMkLst>
            <pc:docMk/>
            <pc:sldMk cId="744054261" sldId="328"/>
            <ac:grpSpMk id="491" creationId="{A80FD581-66D6-99C2-C6AF-E57E6726D38A}"/>
          </ac:grpSpMkLst>
        </pc:grpChg>
        <pc:grpChg chg="del">
          <ac:chgData name="Kokchun Giang" userId="67e2125d-ec8c-4323-9653-9824a2ad815f" providerId="ADAL" clId="{10EEDAB3-2DB0-BA4D-8CC6-6424E46A9142}" dt="2024-01-13T12:52:07.290" v="751" actId="478"/>
          <ac:grpSpMkLst>
            <pc:docMk/>
            <pc:sldMk cId="744054261" sldId="328"/>
            <ac:grpSpMk id="492" creationId="{0A750191-CFEB-43C7-9EAE-E9B0981ED7A1}"/>
          </ac:grpSpMkLst>
        </pc:grpChg>
        <pc:grpChg chg="del">
          <ac:chgData name="Kokchun Giang" userId="67e2125d-ec8c-4323-9653-9824a2ad815f" providerId="ADAL" clId="{10EEDAB3-2DB0-BA4D-8CC6-6424E46A9142}" dt="2024-01-13T12:52:07.290" v="751" actId="478"/>
          <ac:grpSpMkLst>
            <pc:docMk/>
            <pc:sldMk cId="744054261" sldId="328"/>
            <ac:grpSpMk id="502" creationId="{0A094B8C-CD2B-3FD3-721A-0513628DA8AA}"/>
          </ac:grpSpMkLst>
        </pc:grpChg>
        <pc:grpChg chg="del">
          <ac:chgData name="Kokchun Giang" userId="67e2125d-ec8c-4323-9653-9824a2ad815f" providerId="ADAL" clId="{10EEDAB3-2DB0-BA4D-8CC6-6424E46A9142}" dt="2024-01-13T12:52:07.290" v="751" actId="478"/>
          <ac:grpSpMkLst>
            <pc:docMk/>
            <pc:sldMk cId="744054261" sldId="328"/>
            <ac:grpSpMk id="503" creationId="{B2AF0F3B-A0F1-372D-FF89-964380B35D37}"/>
          </ac:grpSpMkLst>
        </pc:grpChg>
        <pc:inkChg chg="add del">
          <ac:chgData name="Kokchun Giang" userId="67e2125d-ec8c-4323-9653-9824a2ad815f" providerId="ADAL" clId="{10EEDAB3-2DB0-BA4D-8CC6-6424E46A9142}" dt="2024-01-13T13:51:47.266" v="844" actId="9405"/>
          <ac:inkMkLst>
            <pc:docMk/>
            <pc:sldMk cId="744054261" sldId="328"/>
            <ac:inkMk id="2" creationId="{C4CE77D6-43C9-0B41-A5CC-32B52918436F}"/>
          </ac:inkMkLst>
        </pc:inkChg>
        <pc:inkChg chg="add mod">
          <ac:chgData name="Kokchun Giang" userId="67e2125d-ec8c-4323-9653-9824a2ad815f" providerId="ADAL" clId="{10EEDAB3-2DB0-BA4D-8CC6-6424E46A9142}" dt="2024-01-13T13:51:50.581" v="848"/>
          <ac:inkMkLst>
            <pc:docMk/>
            <pc:sldMk cId="744054261" sldId="328"/>
            <ac:inkMk id="3" creationId="{F249BD69-76C3-0D4B-98BB-747D801C186B}"/>
          </ac:inkMkLst>
        </pc:inkChg>
        <pc:inkChg chg="add mod">
          <ac:chgData name="Kokchun Giang" userId="67e2125d-ec8c-4323-9653-9824a2ad815f" providerId="ADAL" clId="{10EEDAB3-2DB0-BA4D-8CC6-6424E46A9142}" dt="2024-01-13T13:51:50.581" v="848"/>
          <ac:inkMkLst>
            <pc:docMk/>
            <pc:sldMk cId="744054261" sldId="328"/>
            <ac:inkMk id="4" creationId="{1215E8FD-3D01-D1A5-785D-9640692B9AD5}"/>
          </ac:inkMkLst>
        </pc:inkChg>
        <pc:inkChg chg="add mod">
          <ac:chgData name="Kokchun Giang" userId="67e2125d-ec8c-4323-9653-9824a2ad815f" providerId="ADAL" clId="{10EEDAB3-2DB0-BA4D-8CC6-6424E46A9142}" dt="2024-01-13T13:51:50.581" v="848"/>
          <ac:inkMkLst>
            <pc:docMk/>
            <pc:sldMk cId="744054261" sldId="328"/>
            <ac:inkMk id="5" creationId="{437C1945-D392-171F-24EF-1AE7098B4092}"/>
          </ac:inkMkLst>
        </pc:inkChg>
        <pc:inkChg chg="add mod">
          <ac:chgData name="Kokchun Giang" userId="67e2125d-ec8c-4323-9653-9824a2ad815f" providerId="ADAL" clId="{10EEDAB3-2DB0-BA4D-8CC6-6424E46A9142}" dt="2024-01-13T13:51:53.446" v="852"/>
          <ac:inkMkLst>
            <pc:docMk/>
            <pc:sldMk cId="744054261" sldId="328"/>
            <ac:inkMk id="7" creationId="{302D1227-9968-E0ED-B5EB-DFD4B6ACC035}"/>
          </ac:inkMkLst>
        </pc:inkChg>
        <pc:inkChg chg="add mod">
          <ac:chgData name="Kokchun Giang" userId="67e2125d-ec8c-4323-9653-9824a2ad815f" providerId="ADAL" clId="{10EEDAB3-2DB0-BA4D-8CC6-6424E46A9142}" dt="2024-01-13T13:51:53.446" v="852"/>
          <ac:inkMkLst>
            <pc:docMk/>
            <pc:sldMk cId="744054261" sldId="328"/>
            <ac:inkMk id="8" creationId="{8D3A45A6-17ED-064D-097D-ACFBBF4E1FCD}"/>
          </ac:inkMkLst>
        </pc:inkChg>
        <pc:inkChg chg="add mod">
          <ac:chgData name="Kokchun Giang" userId="67e2125d-ec8c-4323-9653-9824a2ad815f" providerId="ADAL" clId="{10EEDAB3-2DB0-BA4D-8CC6-6424E46A9142}" dt="2024-01-13T13:51:53.446" v="852"/>
          <ac:inkMkLst>
            <pc:docMk/>
            <pc:sldMk cId="744054261" sldId="328"/>
            <ac:inkMk id="9" creationId="{1FA7FBDB-F3E0-91D7-D27C-0F1FCEA18373}"/>
          </ac:inkMkLst>
        </pc:inkChg>
        <pc:inkChg chg="add del mod">
          <ac:chgData name="Kokchun Giang" userId="67e2125d-ec8c-4323-9653-9824a2ad815f" providerId="ADAL" clId="{10EEDAB3-2DB0-BA4D-8CC6-6424E46A9142}" dt="2024-01-13T13:52:15.091" v="882" actId="9405"/>
          <ac:inkMkLst>
            <pc:docMk/>
            <pc:sldMk cId="744054261" sldId="328"/>
            <ac:inkMk id="11" creationId="{B6683361-B6DC-7E81-A02E-5B22AF2F6A51}"/>
          </ac:inkMkLst>
        </pc:inkChg>
        <pc:inkChg chg="add del mod">
          <ac:chgData name="Kokchun Giang" userId="67e2125d-ec8c-4323-9653-9824a2ad815f" providerId="ADAL" clId="{10EEDAB3-2DB0-BA4D-8CC6-6424E46A9142}" dt="2024-01-13T13:52:14.630" v="881" actId="9405"/>
          <ac:inkMkLst>
            <pc:docMk/>
            <pc:sldMk cId="744054261" sldId="328"/>
            <ac:inkMk id="12" creationId="{DC7ED591-5871-9833-F5B2-EFEF28A8A82A}"/>
          </ac:inkMkLst>
        </pc:inkChg>
        <pc:inkChg chg="add del mod">
          <ac:chgData name="Kokchun Giang" userId="67e2125d-ec8c-4323-9653-9824a2ad815f" providerId="ADAL" clId="{10EEDAB3-2DB0-BA4D-8CC6-6424E46A9142}" dt="2024-01-13T13:52:14.262" v="880" actId="9405"/>
          <ac:inkMkLst>
            <pc:docMk/>
            <pc:sldMk cId="744054261" sldId="328"/>
            <ac:inkMk id="13" creationId="{43AEC5A5-EE89-F1AF-E145-C73B7505C590}"/>
          </ac:inkMkLst>
        </pc:inkChg>
        <pc:inkChg chg="add del mod">
          <ac:chgData name="Kokchun Giang" userId="67e2125d-ec8c-4323-9653-9824a2ad815f" providerId="ADAL" clId="{10EEDAB3-2DB0-BA4D-8CC6-6424E46A9142}" dt="2024-01-13T13:52:13.748" v="879" actId="9405"/>
          <ac:inkMkLst>
            <pc:docMk/>
            <pc:sldMk cId="744054261" sldId="328"/>
            <ac:inkMk id="14" creationId="{E30EEC60-6D5D-D74E-C215-088E5EEC3963}"/>
          </ac:inkMkLst>
        </pc:inkChg>
        <pc:inkChg chg="add mod">
          <ac:chgData name="Kokchun Giang" userId="67e2125d-ec8c-4323-9653-9824a2ad815f" providerId="ADAL" clId="{10EEDAB3-2DB0-BA4D-8CC6-6424E46A9142}" dt="2024-01-13T13:53:58.111" v="917"/>
          <ac:inkMkLst>
            <pc:docMk/>
            <pc:sldMk cId="744054261" sldId="328"/>
            <ac:inkMk id="15" creationId="{5697AADD-A79B-084B-B25B-D738CCA7B362}"/>
          </ac:inkMkLst>
        </pc:inkChg>
        <pc:inkChg chg="add del mod">
          <ac:chgData name="Kokchun Giang" userId="67e2125d-ec8c-4323-9653-9824a2ad815f" providerId="ADAL" clId="{10EEDAB3-2DB0-BA4D-8CC6-6424E46A9142}" dt="2024-01-13T13:52:13.646" v="878" actId="9405"/>
          <ac:inkMkLst>
            <pc:docMk/>
            <pc:sldMk cId="744054261" sldId="328"/>
            <ac:inkMk id="15" creationId="{E7F62DC5-E0C4-6ECA-5F1F-4F9B5874F7A5}"/>
          </ac:inkMkLst>
        </pc:inkChg>
        <pc:inkChg chg="add del mod">
          <ac:chgData name="Kokchun Giang" userId="67e2125d-ec8c-4323-9653-9824a2ad815f" providerId="ADAL" clId="{10EEDAB3-2DB0-BA4D-8CC6-6424E46A9142}" dt="2024-01-13T13:52:13.204" v="877" actId="9405"/>
          <ac:inkMkLst>
            <pc:docMk/>
            <pc:sldMk cId="744054261" sldId="328"/>
            <ac:inkMk id="16" creationId="{5CC652E0-93DF-98FA-A880-F707CD61CB2C}"/>
          </ac:inkMkLst>
        </pc:inkChg>
        <pc:inkChg chg="add mod">
          <ac:chgData name="Kokchun Giang" userId="67e2125d-ec8c-4323-9653-9824a2ad815f" providerId="ADAL" clId="{10EEDAB3-2DB0-BA4D-8CC6-6424E46A9142}" dt="2024-01-13T13:53:58.111" v="917"/>
          <ac:inkMkLst>
            <pc:docMk/>
            <pc:sldMk cId="744054261" sldId="328"/>
            <ac:inkMk id="16" creationId="{E71BA220-68CC-0FCB-BCDF-D178589F438D}"/>
          </ac:inkMkLst>
        </pc:inkChg>
        <pc:inkChg chg="add mod">
          <ac:chgData name="Kokchun Giang" userId="67e2125d-ec8c-4323-9653-9824a2ad815f" providerId="ADAL" clId="{10EEDAB3-2DB0-BA4D-8CC6-6424E46A9142}" dt="2024-01-13T13:53:58.111" v="917"/>
          <ac:inkMkLst>
            <pc:docMk/>
            <pc:sldMk cId="744054261" sldId="328"/>
            <ac:inkMk id="17" creationId="{1C6E00F6-8112-6D27-8717-24042D465629}"/>
          </ac:inkMkLst>
        </pc:inkChg>
        <pc:inkChg chg="add del mod">
          <ac:chgData name="Kokchun Giang" userId="67e2125d-ec8c-4323-9653-9824a2ad815f" providerId="ADAL" clId="{10EEDAB3-2DB0-BA4D-8CC6-6424E46A9142}" dt="2024-01-13T13:52:12.817" v="876"/>
          <ac:inkMkLst>
            <pc:docMk/>
            <pc:sldMk cId="744054261" sldId="328"/>
            <ac:inkMk id="17" creationId="{F9BA7236-E77B-8FF2-270F-EE2C3502A703}"/>
          </ac:inkMkLst>
        </pc:inkChg>
        <pc:inkChg chg="add mod">
          <ac:chgData name="Kokchun Giang" userId="67e2125d-ec8c-4323-9653-9824a2ad815f" providerId="ADAL" clId="{10EEDAB3-2DB0-BA4D-8CC6-6424E46A9142}" dt="2024-01-13T13:53:58.111" v="917"/>
          <ac:inkMkLst>
            <pc:docMk/>
            <pc:sldMk cId="744054261" sldId="328"/>
            <ac:inkMk id="18" creationId="{0907DE02-48C3-76C5-38B1-C0861CE5CE89}"/>
          </ac:inkMkLst>
        </pc:inkChg>
        <pc:inkChg chg="add mod">
          <ac:chgData name="Kokchun Giang" userId="67e2125d-ec8c-4323-9653-9824a2ad815f" providerId="ADAL" clId="{10EEDAB3-2DB0-BA4D-8CC6-6424E46A9142}" dt="2024-01-13T13:53:58.111" v="917"/>
          <ac:inkMkLst>
            <pc:docMk/>
            <pc:sldMk cId="744054261" sldId="328"/>
            <ac:inkMk id="19" creationId="{C76906A7-22F1-C2F0-B977-F473FD873B48}"/>
          </ac:inkMkLst>
        </pc:inkChg>
        <pc:inkChg chg="add del mod">
          <ac:chgData name="Kokchun Giang" userId="67e2125d-ec8c-4323-9653-9824a2ad815f" providerId="ADAL" clId="{10EEDAB3-2DB0-BA4D-8CC6-6424E46A9142}" dt="2024-01-13T13:52:09.316" v="874" actId="9405"/>
          <ac:inkMkLst>
            <pc:docMk/>
            <pc:sldMk cId="744054261" sldId="328"/>
            <ac:inkMk id="19" creationId="{CD48CBCD-7669-5D4F-52F2-125C2EC3845B}"/>
          </ac:inkMkLst>
        </pc:inkChg>
        <pc:inkChg chg="add del mod">
          <ac:chgData name="Kokchun Giang" userId="67e2125d-ec8c-4323-9653-9824a2ad815f" providerId="ADAL" clId="{10EEDAB3-2DB0-BA4D-8CC6-6424E46A9142}" dt="2024-01-13T13:52:08.172" v="873" actId="9405"/>
          <ac:inkMkLst>
            <pc:docMk/>
            <pc:sldMk cId="744054261" sldId="328"/>
            <ac:inkMk id="20" creationId="{6296F4C0-517A-B4F4-AA09-F4B9819BB67B}"/>
          </ac:inkMkLst>
        </pc:inkChg>
        <pc:inkChg chg="add mod">
          <ac:chgData name="Kokchun Giang" userId="67e2125d-ec8c-4323-9653-9824a2ad815f" providerId="ADAL" clId="{10EEDAB3-2DB0-BA4D-8CC6-6424E46A9142}" dt="2024-01-13T13:54:24.368" v="948"/>
          <ac:inkMkLst>
            <pc:docMk/>
            <pc:sldMk cId="744054261" sldId="328"/>
            <ac:inkMk id="21" creationId="{AB43371F-7FA9-4E40-E4AC-5C3B82DD7FD2}"/>
          </ac:inkMkLst>
        </pc:inkChg>
        <pc:inkChg chg="add del mod">
          <ac:chgData name="Kokchun Giang" userId="67e2125d-ec8c-4323-9653-9824a2ad815f" providerId="ADAL" clId="{10EEDAB3-2DB0-BA4D-8CC6-6424E46A9142}" dt="2024-01-13T13:52:07.500" v="872" actId="9405"/>
          <ac:inkMkLst>
            <pc:docMk/>
            <pc:sldMk cId="744054261" sldId="328"/>
            <ac:inkMk id="21" creationId="{DC97B5EC-3880-41E1-8764-135BDEE29135}"/>
          </ac:inkMkLst>
        </pc:inkChg>
        <pc:inkChg chg="add del mod">
          <ac:chgData name="Kokchun Giang" userId="67e2125d-ec8c-4323-9653-9824a2ad815f" providerId="ADAL" clId="{10EEDAB3-2DB0-BA4D-8CC6-6424E46A9142}" dt="2024-01-13T13:52:06.974" v="871" actId="9405"/>
          <ac:inkMkLst>
            <pc:docMk/>
            <pc:sldMk cId="744054261" sldId="328"/>
            <ac:inkMk id="22" creationId="{03E1EF36-CE4E-C947-44EE-A19E70307C98}"/>
          </ac:inkMkLst>
        </pc:inkChg>
        <pc:inkChg chg="add mod">
          <ac:chgData name="Kokchun Giang" userId="67e2125d-ec8c-4323-9653-9824a2ad815f" providerId="ADAL" clId="{10EEDAB3-2DB0-BA4D-8CC6-6424E46A9142}" dt="2024-01-13T13:54:24.368" v="948"/>
          <ac:inkMkLst>
            <pc:docMk/>
            <pc:sldMk cId="744054261" sldId="328"/>
            <ac:inkMk id="22" creationId="{3C5E4572-0A70-8A17-A706-31DAE677EA38}"/>
          </ac:inkMkLst>
        </pc:inkChg>
        <pc:inkChg chg="add del mod">
          <ac:chgData name="Kokchun Giang" userId="67e2125d-ec8c-4323-9653-9824a2ad815f" providerId="ADAL" clId="{10EEDAB3-2DB0-BA4D-8CC6-6424E46A9142}" dt="2024-01-13T13:52:06.416" v="870" actId="9405"/>
          <ac:inkMkLst>
            <pc:docMk/>
            <pc:sldMk cId="744054261" sldId="328"/>
            <ac:inkMk id="23" creationId="{BDB77843-5745-4CD6-7073-33C088FBD04A}"/>
          </ac:inkMkLst>
        </pc:inkChg>
        <pc:inkChg chg="add mod">
          <ac:chgData name="Kokchun Giang" userId="67e2125d-ec8c-4323-9653-9824a2ad815f" providerId="ADAL" clId="{10EEDAB3-2DB0-BA4D-8CC6-6424E46A9142}" dt="2024-01-13T13:54:24.368" v="948"/>
          <ac:inkMkLst>
            <pc:docMk/>
            <pc:sldMk cId="744054261" sldId="328"/>
            <ac:inkMk id="23" creationId="{C8999FD9-B490-8B80-186C-5989E182182C}"/>
          </ac:inkMkLst>
        </pc:inkChg>
        <pc:inkChg chg="add mod">
          <ac:chgData name="Kokchun Giang" userId="67e2125d-ec8c-4323-9653-9824a2ad815f" providerId="ADAL" clId="{10EEDAB3-2DB0-BA4D-8CC6-6424E46A9142}" dt="2024-01-13T13:54:24.368" v="948"/>
          <ac:inkMkLst>
            <pc:docMk/>
            <pc:sldMk cId="744054261" sldId="328"/>
            <ac:inkMk id="24" creationId="{E2651CCB-5644-0404-0A53-BD741E7520FF}"/>
          </ac:inkMkLst>
        </pc:inkChg>
        <pc:inkChg chg="add del mod">
          <ac:chgData name="Kokchun Giang" userId="67e2125d-ec8c-4323-9653-9824a2ad815f" providerId="ADAL" clId="{10EEDAB3-2DB0-BA4D-8CC6-6424E46A9142}" dt="2024-01-13T13:52:06.011" v="869"/>
          <ac:inkMkLst>
            <pc:docMk/>
            <pc:sldMk cId="744054261" sldId="328"/>
            <ac:inkMk id="24" creationId="{F2005DD0-FAAE-97E5-DF5D-0619C8A809AB}"/>
          </ac:inkMkLst>
        </pc:inkChg>
        <pc:inkChg chg="add mod">
          <ac:chgData name="Kokchun Giang" userId="67e2125d-ec8c-4323-9653-9824a2ad815f" providerId="ADAL" clId="{10EEDAB3-2DB0-BA4D-8CC6-6424E46A9142}" dt="2024-01-13T13:54:24.368" v="948"/>
          <ac:inkMkLst>
            <pc:docMk/>
            <pc:sldMk cId="744054261" sldId="328"/>
            <ac:inkMk id="25" creationId="{2D154694-9C75-B63E-D015-6265F5D1D9AF}"/>
          </ac:inkMkLst>
        </pc:inkChg>
        <pc:inkChg chg="add mod">
          <ac:chgData name="Kokchun Giang" userId="67e2125d-ec8c-4323-9653-9824a2ad815f" providerId="ADAL" clId="{10EEDAB3-2DB0-BA4D-8CC6-6424E46A9142}" dt="2024-01-13T13:52:21.254" v="894"/>
          <ac:inkMkLst>
            <pc:docMk/>
            <pc:sldMk cId="744054261" sldId="328"/>
            <ac:inkMk id="26" creationId="{E1818E0A-FA3B-F410-4CF3-CF7F48021E6C}"/>
          </ac:inkMkLst>
        </pc:inkChg>
        <pc:inkChg chg="add mod">
          <ac:chgData name="Kokchun Giang" userId="67e2125d-ec8c-4323-9653-9824a2ad815f" providerId="ADAL" clId="{10EEDAB3-2DB0-BA4D-8CC6-6424E46A9142}" dt="2024-01-13T13:52:21.254" v="894"/>
          <ac:inkMkLst>
            <pc:docMk/>
            <pc:sldMk cId="744054261" sldId="328"/>
            <ac:inkMk id="27" creationId="{C605F9E4-A845-9EB3-31A0-FEFC29208668}"/>
          </ac:inkMkLst>
        </pc:inkChg>
        <pc:inkChg chg="add mod">
          <ac:chgData name="Kokchun Giang" userId="67e2125d-ec8c-4323-9653-9824a2ad815f" providerId="ADAL" clId="{10EEDAB3-2DB0-BA4D-8CC6-6424E46A9142}" dt="2024-01-13T13:52:21.254" v="894"/>
          <ac:inkMkLst>
            <pc:docMk/>
            <pc:sldMk cId="744054261" sldId="328"/>
            <ac:inkMk id="29" creationId="{329309F5-8916-174D-8391-A9E345BCDA82}"/>
          </ac:inkMkLst>
        </pc:inkChg>
        <pc:inkChg chg="add mod">
          <ac:chgData name="Kokchun Giang" userId="67e2125d-ec8c-4323-9653-9824a2ad815f" providerId="ADAL" clId="{10EEDAB3-2DB0-BA4D-8CC6-6424E46A9142}" dt="2024-01-13T13:52:21.254" v="894"/>
          <ac:inkMkLst>
            <pc:docMk/>
            <pc:sldMk cId="744054261" sldId="328"/>
            <ac:inkMk id="30" creationId="{48C14C99-675E-D962-4C43-5FECD99B061B}"/>
          </ac:inkMkLst>
        </pc:inkChg>
        <pc:inkChg chg="add mod">
          <ac:chgData name="Kokchun Giang" userId="67e2125d-ec8c-4323-9653-9824a2ad815f" providerId="ADAL" clId="{10EEDAB3-2DB0-BA4D-8CC6-6424E46A9142}" dt="2024-01-13T13:52:21.254" v="894"/>
          <ac:inkMkLst>
            <pc:docMk/>
            <pc:sldMk cId="744054261" sldId="328"/>
            <ac:inkMk id="31" creationId="{8991E73E-8FCF-A2A4-1A89-51529408A7CD}"/>
          </ac:inkMkLst>
        </pc:inkChg>
        <pc:inkChg chg="add mod">
          <ac:chgData name="Kokchun Giang" userId="67e2125d-ec8c-4323-9653-9824a2ad815f" providerId="ADAL" clId="{10EEDAB3-2DB0-BA4D-8CC6-6424E46A9142}" dt="2024-01-13T13:52:21.254" v="894"/>
          <ac:inkMkLst>
            <pc:docMk/>
            <pc:sldMk cId="744054261" sldId="328"/>
            <ac:inkMk id="32" creationId="{CF5E509E-173B-A919-8638-8670D36A57A1}"/>
          </ac:inkMkLst>
        </pc:inkChg>
        <pc:inkChg chg="add mod">
          <ac:chgData name="Kokchun Giang" userId="67e2125d-ec8c-4323-9653-9824a2ad815f" providerId="ADAL" clId="{10EEDAB3-2DB0-BA4D-8CC6-6424E46A9142}" dt="2024-01-13T13:52:21.254" v="894"/>
          <ac:inkMkLst>
            <pc:docMk/>
            <pc:sldMk cId="744054261" sldId="328"/>
            <ac:inkMk id="33" creationId="{D03F94AA-D7C1-E079-C544-55D32E0A897E}"/>
          </ac:inkMkLst>
        </pc:inkChg>
        <pc:inkChg chg="add mod">
          <ac:chgData name="Kokchun Giang" userId="67e2125d-ec8c-4323-9653-9824a2ad815f" providerId="ADAL" clId="{10EEDAB3-2DB0-BA4D-8CC6-6424E46A9142}" dt="2024-01-13T13:52:21.254" v="894"/>
          <ac:inkMkLst>
            <pc:docMk/>
            <pc:sldMk cId="744054261" sldId="328"/>
            <ac:inkMk id="34" creationId="{17E33852-9C59-D901-2431-7141EEE53D45}"/>
          </ac:inkMkLst>
        </pc:inkChg>
        <pc:inkChg chg="add mod">
          <ac:chgData name="Kokchun Giang" userId="67e2125d-ec8c-4323-9653-9824a2ad815f" providerId="ADAL" clId="{10EEDAB3-2DB0-BA4D-8CC6-6424E46A9142}" dt="2024-01-13T13:52:21.254" v="894"/>
          <ac:inkMkLst>
            <pc:docMk/>
            <pc:sldMk cId="744054261" sldId="328"/>
            <ac:inkMk id="35" creationId="{7E6F1CBC-3D98-1E6F-066F-2CC00D720837}"/>
          </ac:inkMkLst>
        </pc:inkChg>
        <pc:inkChg chg="add mod">
          <ac:chgData name="Kokchun Giang" userId="67e2125d-ec8c-4323-9653-9824a2ad815f" providerId="ADAL" clId="{10EEDAB3-2DB0-BA4D-8CC6-6424E46A9142}" dt="2024-01-13T13:52:21.254" v="894"/>
          <ac:inkMkLst>
            <pc:docMk/>
            <pc:sldMk cId="744054261" sldId="328"/>
            <ac:inkMk id="36" creationId="{27196E0C-6594-F0E9-25C4-07C094DC9F4F}"/>
          </ac:inkMkLst>
        </pc:inkChg>
        <pc:inkChg chg="add mod">
          <ac:chgData name="Kokchun Giang" userId="67e2125d-ec8c-4323-9653-9824a2ad815f" providerId="ADAL" clId="{10EEDAB3-2DB0-BA4D-8CC6-6424E46A9142}" dt="2024-01-13T13:52:21.254" v="894"/>
          <ac:inkMkLst>
            <pc:docMk/>
            <pc:sldMk cId="744054261" sldId="328"/>
            <ac:inkMk id="37" creationId="{BA06F44D-710D-106E-C552-DB537C67EA28}"/>
          </ac:inkMkLst>
        </pc:inkChg>
        <pc:inkChg chg="add mod">
          <ac:chgData name="Kokchun Giang" userId="67e2125d-ec8c-4323-9653-9824a2ad815f" providerId="ADAL" clId="{10EEDAB3-2DB0-BA4D-8CC6-6424E46A9142}" dt="2024-01-13T13:52:25.211" v="902"/>
          <ac:inkMkLst>
            <pc:docMk/>
            <pc:sldMk cId="744054261" sldId="328"/>
            <ac:inkMk id="39" creationId="{55052A32-5456-44BA-3735-AD92F3926F3C}"/>
          </ac:inkMkLst>
        </pc:inkChg>
        <pc:inkChg chg="add mod">
          <ac:chgData name="Kokchun Giang" userId="67e2125d-ec8c-4323-9653-9824a2ad815f" providerId="ADAL" clId="{10EEDAB3-2DB0-BA4D-8CC6-6424E46A9142}" dt="2024-01-13T13:52:25.211" v="902"/>
          <ac:inkMkLst>
            <pc:docMk/>
            <pc:sldMk cId="744054261" sldId="328"/>
            <ac:inkMk id="40" creationId="{5007C5A2-71C0-E7AF-0626-559AF9A2FB8C}"/>
          </ac:inkMkLst>
        </pc:inkChg>
        <pc:inkChg chg="add mod">
          <ac:chgData name="Kokchun Giang" userId="67e2125d-ec8c-4323-9653-9824a2ad815f" providerId="ADAL" clId="{10EEDAB3-2DB0-BA4D-8CC6-6424E46A9142}" dt="2024-01-13T13:52:25.211" v="902"/>
          <ac:inkMkLst>
            <pc:docMk/>
            <pc:sldMk cId="744054261" sldId="328"/>
            <ac:inkMk id="41" creationId="{9CACE4D8-CBDE-5B48-819E-628F59DF5659}"/>
          </ac:inkMkLst>
        </pc:inkChg>
        <pc:inkChg chg="add mod">
          <ac:chgData name="Kokchun Giang" userId="67e2125d-ec8c-4323-9653-9824a2ad815f" providerId="ADAL" clId="{10EEDAB3-2DB0-BA4D-8CC6-6424E46A9142}" dt="2024-01-13T13:52:25.211" v="902"/>
          <ac:inkMkLst>
            <pc:docMk/>
            <pc:sldMk cId="744054261" sldId="328"/>
            <ac:inkMk id="42" creationId="{900897A7-DF73-A244-74AB-1C4DA245AF92}"/>
          </ac:inkMkLst>
        </pc:inkChg>
        <pc:inkChg chg="add mod">
          <ac:chgData name="Kokchun Giang" userId="67e2125d-ec8c-4323-9653-9824a2ad815f" providerId="ADAL" clId="{10EEDAB3-2DB0-BA4D-8CC6-6424E46A9142}" dt="2024-01-13T13:52:25.211" v="902"/>
          <ac:inkMkLst>
            <pc:docMk/>
            <pc:sldMk cId="744054261" sldId="328"/>
            <ac:inkMk id="43" creationId="{438B2B55-AAEF-D000-0F9D-9B91618BCB2C}"/>
          </ac:inkMkLst>
        </pc:inkChg>
        <pc:inkChg chg="add mod">
          <ac:chgData name="Kokchun Giang" userId="67e2125d-ec8c-4323-9653-9824a2ad815f" providerId="ADAL" clId="{10EEDAB3-2DB0-BA4D-8CC6-6424E46A9142}" dt="2024-01-13T13:52:25.211" v="902"/>
          <ac:inkMkLst>
            <pc:docMk/>
            <pc:sldMk cId="744054261" sldId="328"/>
            <ac:inkMk id="44" creationId="{08857929-491A-DEBF-A1FA-988A93AA57CA}"/>
          </ac:inkMkLst>
        </pc:inkChg>
        <pc:inkChg chg="add mod">
          <ac:chgData name="Kokchun Giang" userId="67e2125d-ec8c-4323-9653-9824a2ad815f" providerId="ADAL" clId="{10EEDAB3-2DB0-BA4D-8CC6-6424E46A9142}" dt="2024-01-13T13:52:25.211" v="902"/>
          <ac:inkMkLst>
            <pc:docMk/>
            <pc:sldMk cId="744054261" sldId="328"/>
            <ac:inkMk id="45" creationId="{886908F0-C639-64EB-6011-51DA8BF09411}"/>
          </ac:inkMkLst>
        </pc:inkChg>
        <pc:inkChg chg="add mod">
          <ac:chgData name="Kokchun Giang" userId="67e2125d-ec8c-4323-9653-9824a2ad815f" providerId="ADAL" clId="{10EEDAB3-2DB0-BA4D-8CC6-6424E46A9142}" dt="2024-01-13T13:54:24.368" v="948"/>
          <ac:inkMkLst>
            <pc:docMk/>
            <pc:sldMk cId="744054261" sldId="328"/>
            <ac:inkMk id="47" creationId="{58E78CAA-3807-0D89-A49F-34D9BFA7616F}"/>
          </ac:inkMkLst>
        </pc:inkChg>
        <pc:inkChg chg="add mod">
          <ac:chgData name="Kokchun Giang" userId="67e2125d-ec8c-4323-9653-9824a2ad815f" providerId="ADAL" clId="{10EEDAB3-2DB0-BA4D-8CC6-6424E46A9142}" dt="2024-01-13T13:54:24.368" v="948"/>
          <ac:inkMkLst>
            <pc:docMk/>
            <pc:sldMk cId="744054261" sldId="328"/>
            <ac:inkMk id="48" creationId="{ED0F1FCC-1E5A-F95D-38BC-7424E1F97F5D}"/>
          </ac:inkMkLst>
        </pc:inkChg>
        <pc:inkChg chg="add mod">
          <ac:chgData name="Kokchun Giang" userId="67e2125d-ec8c-4323-9653-9824a2ad815f" providerId="ADAL" clId="{10EEDAB3-2DB0-BA4D-8CC6-6424E46A9142}" dt="2024-01-13T13:54:24.368" v="948"/>
          <ac:inkMkLst>
            <pc:docMk/>
            <pc:sldMk cId="744054261" sldId="328"/>
            <ac:inkMk id="50" creationId="{0285480F-1822-7871-6108-B82E8A54F1ED}"/>
          </ac:inkMkLst>
        </pc:inkChg>
        <pc:inkChg chg="add del">
          <ac:chgData name="Kokchun Giang" userId="67e2125d-ec8c-4323-9653-9824a2ad815f" providerId="ADAL" clId="{10EEDAB3-2DB0-BA4D-8CC6-6424E46A9142}" dt="2024-01-13T15:28:02.598" v="2909" actId="478"/>
          <ac:inkMkLst>
            <pc:docMk/>
            <pc:sldMk cId="744054261" sldId="328"/>
            <ac:inkMk id="52" creationId="{D7839A29-EB19-63F0-B209-BEE9664F75D9}"/>
          </ac:inkMkLst>
        </pc:inkChg>
        <pc:inkChg chg="add mod">
          <ac:chgData name="Kokchun Giang" userId="67e2125d-ec8c-4323-9653-9824a2ad815f" providerId="ADAL" clId="{10EEDAB3-2DB0-BA4D-8CC6-6424E46A9142}" dt="2024-01-13T13:54:18.981" v="936"/>
          <ac:inkMkLst>
            <pc:docMk/>
            <pc:sldMk cId="744054261" sldId="328"/>
            <ac:inkMk id="53" creationId="{7ABBDE09-3D26-F4A0-ADB5-0EBEC22FCA6B}"/>
          </ac:inkMkLst>
        </pc:inkChg>
        <pc:inkChg chg="add mod">
          <ac:chgData name="Kokchun Giang" userId="67e2125d-ec8c-4323-9653-9824a2ad815f" providerId="ADAL" clId="{10EEDAB3-2DB0-BA4D-8CC6-6424E46A9142}" dt="2024-01-13T13:54:18.981" v="936"/>
          <ac:inkMkLst>
            <pc:docMk/>
            <pc:sldMk cId="744054261" sldId="328"/>
            <ac:inkMk id="54" creationId="{9681790C-C9C0-B138-2B2A-A583CDD6A3E1}"/>
          </ac:inkMkLst>
        </pc:inkChg>
        <pc:inkChg chg="add mod">
          <ac:chgData name="Kokchun Giang" userId="67e2125d-ec8c-4323-9653-9824a2ad815f" providerId="ADAL" clId="{10EEDAB3-2DB0-BA4D-8CC6-6424E46A9142}" dt="2024-01-13T13:54:18.981" v="936"/>
          <ac:inkMkLst>
            <pc:docMk/>
            <pc:sldMk cId="744054261" sldId="328"/>
            <ac:inkMk id="55" creationId="{EE557411-78F1-F8C7-96DA-CE7EBAF95665}"/>
          </ac:inkMkLst>
        </pc:inkChg>
        <pc:inkChg chg="add mod">
          <ac:chgData name="Kokchun Giang" userId="67e2125d-ec8c-4323-9653-9824a2ad815f" providerId="ADAL" clId="{10EEDAB3-2DB0-BA4D-8CC6-6424E46A9142}" dt="2024-01-13T13:54:18.981" v="936"/>
          <ac:inkMkLst>
            <pc:docMk/>
            <pc:sldMk cId="744054261" sldId="328"/>
            <ac:inkMk id="56" creationId="{79196D64-63D9-B9E2-3258-9F7BFFC442D2}"/>
          </ac:inkMkLst>
        </pc:inkChg>
        <pc:inkChg chg="add mod">
          <ac:chgData name="Kokchun Giang" userId="67e2125d-ec8c-4323-9653-9824a2ad815f" providerId="ADAL" clId="{10EEDAB3-2DB0-BA4D-8CC6-6424E46A9142}" dt="2024-01-13T13:54:18.981" v="936"/>
          <ac:inkMkLst>
            <pc:docMk/>
            <pc:sldMk cId="744054261" sldId="328"/>
            <ac:inkMk id="57" creationId="{0F67541E-43A2-BB4B-0E61-5D6811F7A143}"/>
          </ac:inkMkLst>
        </pc:inkChg>
        <pc:inkChg chg="add mod">
          <ac:chgData name="Kokchun Giang" userId="67e2125d-ec8c-4323-9653-9824a2ad815f" providerId="ADAL" clId="{10EEDAB3-2DB0-BA4D-8CC6-6424E46A9142}" dt="2024-01-13T13:54:18.981" v="936"/>
          <ac:inkMkLst>
            <pc:docMk/>
            <pc:sldMk cId="744054261" sldId="328"/>
            <ac:inkMk id="58" creationId="{B98EE57F-4F9C-205E-4F17-B31ACB45F12A}"/>
          </ac:inkMkLst>
        </pc:inkChg>
        <pc:inkChg chg="add mod">
          <ac:chgData name="Kokchun Giang" userId="67e2125d-ec8c-4323-9653-9824a2ad815f" providerId="ADAL" clId="{10EEDAB3-2DB0-BA4D-8CC6-6424E46A9142}" dt="2024-01-13T13:54:18.981" v="936"/>
          <ac:inkMkLst>
            <pc:docMk/>
            <pc:sldMk cId="744054261" sldId="328"/>
            <ac:inkMk id="59" creationId="{6A4FC0DC-977A-1B23-AE50-D34386D60228}"/>
          </ac:inkMkLst>
        </pc:inkChg>
        <pc:inkChg chg="add mod">
          <ac:chgData name="Kokchun Giang" userId="67e2125d-ec8c-4323-9653-9824a2ad815f" providerId="ADAL" clId="{10EEDAB3-2DB0-BA4D-8CC6-6424E46A9142}" dt="2024-01-13T13:54:24.368" v="948"/>
          <ac:inkMkLst>
            <pc:docMk/>
            <pc:sldMk cId="744054261" sldId="328"/>
            <ac:inkMk id="61" creationId="{1F061B85-1765-763D-DAD0-8D00D66105E1}"/>
          </ac:inkMkLst>
        </pc:inkChg>
        <pc:inkChg chg="add mod">
          <ac:chgData name="Kokchun Giang" userId="67e2125d-ec8c-4323-9653-9824a2ad815f" providerId="ADAL" clId="{10EEDAB3-2DB0-BA4D-8CC6-6424E46A9142}" dt="2024-01-13T13:54:24.368" v="948"/>
          <ac:inkMkLst>
            <pc:docMk/>
            <pc:sldMk cId="744054261" sldId="328"/>
            <ac:inkMk id="62" creationId="{48C86422-3082-542C-B01F-7795436CC37B}"/>
          </ac:inkMkLst>
        </pc:inkChg>
        <pc:inkChg chg="add mod">
          <ac:chgData name="Kokchun Giang" userId="67e2125d-ec8c-4323-9653-9824a2ad815f" providerId="ADAL" clId="{10EEDAB3-2DB0-BA4D-8CC6-6424E46A9142}" dt="2024-01-13T13:54:24.368" v="948"/>
          <ac:inkMkLst>
            <pc:docMk/>
            <pc:sldMk cId="744054261" sldId="328"/>
            <ac:inkMk id="63" creationId="{5BA2F2E1-5EBD-FAC5-67B6-DD71D74659CC}"/>
          </ac:inkMkLst>
        </pc:inkChg>
        <pc:inkChg chg="add mod">
          <ac:chgData name="Kokchun Giang" userId="67e2125d-ec8c-4323-9653-9824a2ad815f" providerId="ADAL" clId="{10EEDAB3-2DB0-BA4D-8CC6-6424E46A9142}" dt="2024-01-13T13:54:24.368" v="948"/>
          <ac:inkMkLst>
            <pc:docMk/>
            <pc:sldMk cId="744054261" sldId="328"/>
            <ac:inkMk id="64" creationId="{A2C431CC-93A9-1E32-50A6-CC6C449C9D78}"/>
          </ac:inkMkLst>
        </pc:inkChg>
        <pc:inkChg chg="add mod">
          <ac:chgData name="Kokchun Giang" userId="67e2125d-ec8c-4323-9653-9824a2ad815f" providerId="ADAL" clId="{10EEDAB3-2DB0-BA4D-8CC6-6424E46A9142}" dt="2024-01-13T13:54:24.368" v="948"/>
          <ac:inkMkLst>
            <pc:docMk/>
            <pc:sldMk cId="744054261" sldId="328"/>
            <ac:inkMk id="65" creationId="{389C0F89-0D31-5E1D-4790-F772D338B92D}"/>
          </ac:inkMkLst>
        </pc:inkChg>
        <pc:inkChg chg="add mod">
          <ac:chgData name="Kokchun Giang" userId="67e2125d-ec8c-4323-9653-9824a2ad815f" providerId="ADAL" clId="{10EEDAB3-2DB0-BA4D-8CC6-6424E46A9142}" dt="2024-01-13T13:54:24.368" v="948"/>
          <ac:inkMkLst>
            <pc:docMk/>
            <pc:sldMk cId="744054261" sldId="328"/>
            <ac:inkMk id="66" creationId="{CEEBA367-7953-EF69-B401-3C7831740340}"/>
          </ac:inkMkLst>
        </pc:inkChg>
        <pc:inkChg chg="add mod">
          <ac:chgData name="Kokchun Giang" userId="67e2125d-ec8c-4323-9653-9824a2ad815f" providerId="ADAL" clId="{10EEDAB3-2DB0-BA4D-8CC6-6424E46A9142}" dt="2024-01-13T13:54:24.368" v="948"/>
          <ac:inkMkLst>
            <pc:docMk/>
            <pc:sldMk cId="744054261" sldId="328"/>
            <ac:inkMk id="67" creationId="{02573652-9AB3-5805-F638-BB8F7F3C4D1A}"/>
          </ac:inkMkLst>
        </pc:inkChg>
        <pc:inkChg chg="add mod">
          <ac:chgData name="Kokchun Giang" userId="67e2125d-ec8c-4323-9653-9824a2ad815f" providerId="ADAL" clId="{10EEDAB3-2DB0-BA4D-8CC6-6424E46A9142}" dt="2024-01-13T13:54:24.368" v="948"/>
          <ac:inkMkLst>
            <pc:docMk/>
            <pc:sldMk cId="744054261" sldId="328"/>
            <ac:inkMk id="68" creationId="{6F5A85CD-9139-65BF-BC85-F55A35AFD3BC}"/>
          </ac:inkMkLst>
        </pc:inkChg>
        <pc:inkChg chg="add mod">
          <ac:chgData name="Kokchun Giang" userId="67e2125d-ec8c-4323-9653-9824a2ad815f" providerId="ADAL" clId="{10EEDAB3-2DB0-BA4D-8CC6-6424E46A9142}" dt="2024-01-13T13:54:24.368" v="948"/>
          <ac:inkMkLst>
            <pc:docMk/>
            <pc:sldMk cId="744054261" sldId="328"/>
            <ac:inkMk id="69" creationId="{F8357833-6F33-E7E2-2AD5-C08120233B85}"/>
          </ac:inkMkLst>
        </pc:inkChg>
        <pc:inkChg chg="add mod">
          <ac:chgData name="Kokchun Giang" userId="67e2125d-ec8c-4323-9653-9824a2ad815f" providerId="ADAL" clId="{10EEDAB3-2DB0-BA4D-8CC6-6424E46A9142}" dt="2024-01-13T13:54:24.368" v="948"/>
          <ac:inkMkLst>
            <pc:docMk/>
            <pc:sldMk cId="744054261" sldId="328"/>
            <ac:inkMk id="70" creationId="{C152E6C2-18E1-CA9A-82CD-4339D68FF4E2}"/>
          </ac:inkMkLst>
        </pc:inkChg>
        <pc:inkChg chg="add mod">
          <ac:chgData name="Kokchun Giang" userId="67e2125d-ec8c-4323-9653-9824a2ad815f" providerId="ADAL" clId="{10EEDAB3-2DB0-BA4D-8CC6-6424E46A9142}" dt="2024-01-13T13:54:24.368" v="948"/>
          <ac:inkMkLst>
            <pc:docMk/>
            <pc:sldMk cId="744054261" sldId="328"/>
            <ac:inkMk id="71" creationId="{8CE0D0A6-82D8-82B6-E42A-DD5092344B7D}"/>
          </ac:inkMkLst>
        </pc:inkChg>
        <pc:inkChg chg="add mod">
          <ac:chgData name="Kokchun Giang" userId="67e2125d-ec8c-4323-9653-9824a2ad815f" providerId="ADAL" clId="{10EEDAB3-2DB0-BA4D-8CC6-6424E46A9142}" dt="2024-01-13T15:27:04.922" v="2900" actId="164"/>
          <ac:inkMkLst>
            <pc:docMk/>
            <pc:sldMk cId="744054261" sldId="328"/>
            <ac:inkMk id="73" creationId="{23B9B765-AFF8-A61A-B764-85EFDB790564}"/>
          </ac:inkMkLst>
        </pc:inkChg>
        <pc:inkChg chg="add mod">
          <ac:chgData name="Kokchun Giang" userId="67e2125d-ec8c-4323-9653-9824a2ad815f" providerId="ADAL" clId="{10EEDAB3-2DB0-BA4D-8CC6-6424E46A9142}" dt="2024-01-13T15:27:04.922" v="2900" actId="164"/>
          <ac:inkMkLst>
            <pc:docMk/>
            <pc:sldMk cId="744054261" sldId="328"/>
            <ac:inkMk id="74" creationId="{E05F19D9-881F-A278-06A9-F44167148C6E}"/>
          </ac:inkMkLst>
        </pc:inkChg>
        <pc:inkChg chg="add mod">
          <ac:chgData name="Kokchun Giang" userId="67e2125d-ec8c-4323-9653-9824a2ad815f" providerId="ADAL" clId="{10EEDAB3-2DB0-BA4D-8CC6-6424E46A9142}" dt="2024-01-13T15:27:04.922" v="2900" actId="164"/>
          <ac:inkMkLst>
            <pc:docMk/>
            <pc:sldMk cId="744054261" sldId="328"/>
            <ac:inkMk id="75" creationId="{40C71D6D-203A-348E-7B79-7E82DCAEFB38}"/>
          </ac:inkMkLst>
        </pc:inkChg>
        <pc:inkChg chg="add del mod">
          <ac:chgData name="Kokchun Giang" userId="67e2125d-ec8c-4323-9653-9824a2ad815f" providerId="ADAL" clId="{10EEDAB3-2DB0-BA4D-8CC6-6424E46A9142}" dt="2024-01-13T13:54:40.684" v="969" actId="9405"/>
          <ac:inkMkLst>
            <pc:docMk/>
            <pc:sldMk cId="744054261" sldId="328"/>
            <ac:inkMk id="76" creationId="{924C82D2-CEF4-7E9C-DCCB-547EBAD2F918}"/>
          </ac:inkMkLst>
        </pc:inkChg>
        <pc:inkChg chg="add del mod">
          <ac:chgData name="Kokchun Giang" userId="67e2125d-ec8c-4323-9653-9824a2ad815f" providerId="ADAL" clId="{10EEDAB3-2DB0-BA4D-8CC6-6424E46A9142}" dt="2024-01-13T13:54:40.276" v="968" actId="9405"/>
          <ac:inkMkLst>
            <pc:docMk/>
            <pc:sldMk cId="744054261" sldId="328"/>
            <ac:inkMk id="77" creationId="{9FC92442-2B6D-7603-D44C-8BAF508D6D90}"/>
          </ac:inkMkLst>
        </pc:inkChg>
        <pc:inkChg chg="add del mod">
          <ac:chgData name="Kokchun Giang" userId="67e2125d-ec8c-4323-9653-9824a2ad815f" providerId="ADAL" clId="{10EEDAB3-2DB0-BA4D-8CC6-6424E46A9142}" dt="2024-01-13T13:54:39.936" v="967"/>
          <ac:inkMkLst>
            <pc:docMk/>
            <pc:sldMk cId="744054261" sldId="328"/>
            <ac:inkMk id="78" creationId="{2F4C68F3-D4CA-985E-C9B9-754F4BF3B226}"/>
          </ac:inkMkLst>
        </pc:inkChg>
        <pc:inkChg chg="add del mod">
          <ac:chgData name="Kokchun Giang" userId="67e2125d-ec8c-4323-9653-9824a2ad815f" providerId="ADAL" clId="{10EEDAB3-2DB0-BA4D-8CC6-6424E46A9142}" dt="2024-01-13T13:54:39.700" v="965" actId="9405"/>
          <ac:inkMkLst>
            <pc:docMk/>
            <pc:sldMk cId="744054261" sldId="328"/>
            <ac:inkMk id="80" creationId="{70FFF4DA-26B1-6626-AA47-BA6BF58A07B1}"/>
          </ac:inkMkLst>
        </pc:inkChg>
        <pc:inkChg chg="add del mod">
          <ac:chgData name="Kokchun Giang" userId="67e2125d-ec8c-4323-9653-9824a2ad815f" providerId="ADAL" clId="{10EEDAB3-2DB0-BA4D-8CC6-6424E46A9142}" dt="2024-01-13T13:54:39.500" v="964" actId="9405"/>
          <ac:inkMkLst>
            <pc:docMk/>
            <pc:sldMk cId="744054261" sldId="328"/>
            <ac:inkMk id="81" creationId="{B36C44F9-D9D7-959D-B918-97384F2B7BC3}"/>
          </ac:inkMkLst>
        </pc:inkChg>
        <pc:inkChg chg="add del mod">
          <ac:chgData name="Kokchun Giang" userId="67e2125d-ec8c-4323-9653-9824a2ad815f" providerId="ADAL" clId="{10EEDAB3-2DB0-BA4D-8CC6-6424E46A9142}" dt="2024-01-13T13:54:39.280" v="963"/>
          <ac:inkMkLst>
            <pc:docMk/>
            <pc:sldMk cId="744054261" sldId="328"/>
            <ac:inkMk id="82" creationId="{BB0A344E-24E2-97EC-48FF-972EEE3BD83B}"/>
          </ac:inkMkLst>
        </pc:inkChg>
        <pc:inkChg chg="add del">
          <ac:chgData name="Kokchun Giang" userId="67e2125d-ec8c-4323-9653-9824a2ad815f" providerId="ADAL" clId="{10EEDAB3-2DB0-BA4D-8CC6-6424E46A9142}" dt="2024-01-13T13:54:39.003" v="960" actId="9405"/>
          <ac:inkMkLst>
            <pc:docMk/>
            <pc:sldMk cId="744054261" sldId="328"/>
            <ac:inkMk id="83" creationId="{DB8097D8-000E-EAFC-562D-B60E991456CE}"/>
          </ac:inkMkLst>
        </pc:inkChg>
        <pc:inkChg chg="add mod">
          <ac:chgData name="Kokchun Giang" userId="67e2125d-ec8c-4323-9653-9824a2ad815f" providerId="ADAL" clId="{10EEDAB3-2DB0-BA4D-8CC6-6424E46A9142}" dt="2024-01-13T13:54:43.398" v="972"/>
          <ac:inkMkLst>
            <pc:docMk/>
            <pc:sldMk cId="744054261" sldId="328"/>
            <ac:inkMk id="85" creationId="{320C95EA-970A-78B7-BC60-7606D81E348F}"/>
          </ac:inkMkLst>
        </pc:inkChg>
        <pc:inkChg chg="add mod">
          <ac:chgData name="Kokchun Giang" userId="67e2125d-ec8c-4323-9653-9824a2ad815f" providerId="ADAL" clId="{10EEDAB3-2DB0-BA4D-8CC6-6424E46A9142}" dt="2024-01-13T13:54:43.398" v="972"/>
          <ac:inkMkLst>
            <pc:docMk/>
            <pc:sldMk cId="744054261" sldId="328"/>
            <ac:inkMk id="86" creationId="{35BAEEA2-AE75-E09F-F03E-B729B442C514}"/>
          </ac:inkMkLst>
        </pc:inkChg>
        <pc:inkChg chg="add mod">
          <ac:chgData name="Kokchun Giang" userId="67e2125d-ec8c-4323-9653-9824a2ad815f" providerId="ADAL" clId="{10EEDAB3-2DB0-BA4D-8CC6-6424E46A9142}" dt="2024-01-13T15:27:04.922" v="2900" actId="164"/>
          <ac:inkMkLst>
            <pc:docMk/>
            <pc:sldMk cId="744054261" sldId="328"/>
            <ac:inkMk id="88" creationId="{34C276A1-9348-2BA7-1F89-BC571C46F36E}"/>
          </ac:inkMkLst>
        </pc:inkChg>
        <pc:inkChg chg="add mod">
          <ac:chgData name="Kokchun Giang" userId="67e2125d-ec8c-4323-9653-9824a2ad815f" providerId="ADAL" clId="{10EEDAB3-2DB0-BA4D-8CC6-6424E46A9142}" dt="2024-01-13T13:54:53.451" v="982"/>
          <ac:inkMkLst>
            <pc:docMk/>
            <pc:sldMk cId="744054261" sldId="328"/>
            <ac:inkMk id="89" creationId="{410FAE94-9F80-AC11-0B0E-4B1CE18C5AE0}"/>
          </ac:inkMkLst>
        </pc:inkChg>
        <pc:inkChg chg="add mod">
          <ac:chgData name="Kokchun Giang" userId="67e2125d-ec8c-4323-9653-9824a2ad815f" providerId="ADAL" clId="{10EEDAB3-2DB0-BA4D-8CC6-6424E46A9142}" dt="2024-01-13T13:54:53.451" v="982"/>
          <ac:inkMkLst>
            <pc:docMk/>
            <pc:sldMk cId="744054261" sldId="328"/>
            <ac:inkMk id="90" creationId="{56AFD5BB-24C5-5405-52D5-0D86768A0E1F}"/>
          </ac:inkMkLst>
        </pc:inkChg>
        <pc:inkChg chg="add mod">
          <ac:chgData name="Kokchun Giang" userId="67e2125d-ec8c-4323-9653-9824a2ad815f" providerId="ADAL" clId="{10EEDAB3-2DB0-BA4D-8CC6-6424E46A9142}" dt="2024-01-13T13:54:53.451" v="982"/>
          <ac:inkMkLst>
            <pc:docMk/>
            <pc:sldMk cId="744054261" sldId="328"/>
            <ac:inkMk id="91" creationId="{282B2071-35A3-93A7-7948-E87394928222}"/>
          </ac:inkMkLst>
        </pc:inkChg>
        <pc:inkChg chg="add mod">
          <ac:chgData name="Kokchun Giang" userId="67e2125d-ec8c-4323-9653-9824a2ad815f" providerId="ADAL" clId="{10EEDAB3-2DB0-BA4D-8CC6-6424E46A9142}" dt="2024-01-13T13:54:53.451" v="982"/>
          <ac:inkMkLst>
            <pc:docMk/>
            <pc:sldMk cId="744054261" sldId="328"/>
            <ac:inkMk id="92" creationId="{72E7867E-7603-E421-A7FC-D7A890F22164}"/>
          </ac:inkMkLst>
        </pc:inkChg>
        <pc:inkChg chg="add mod">
          <ac:chgData name="Kokchun Giang" userId="67e2125d-ec8c-4323-9653-9824a2ad815f" providerId="ADAL" clId="{10EEDAB3-2DB0-BA4D-8CC6-6424E46A9142}" dt="2024-01-13T13:54:53.451" v="982"/>
          <ac:inkMkLst>
            <pc:docMk/>
            <pc:sldMk cId="744054261" sldId="328"/>
            <ac:inkMk id="93" creationId="{67761458-DE5F-54F3-8EC2-4B2E3B05792D}"/>
          </ac:inkMkLst>
        </pc:inkChg>
        <pc:inkChg chg="add mod">
          <ac:chgData name="Kokchun Giang" userId="67e2125d-ec8c-4323-9653-9824a2ad815f" providerId="ADAL" clId="{10EEDAB3-2DB0-BA4D-8CC6-6424E46A9142}" dt="2024-01-13T13:54:53.451" v="982"/>
          <ac:inkMkLst>
            <pc:docMk/>
            <pc:sldMk cId="744054261" sldId="328"/>
            <ac:inkMk id="94" creationId="{DB1F645A-A3C5-02A0-DDCF-FD6E4CD60FA5}"/>
          </ac:inkMkLst>
        </pc:inkChg>
        <pc:inkChg chg="add mod">
          <ac:chgData name="Kokchun Giang" userId="67e2125d-ec8c-4323-9653-9824a2ad815f" providerId="ADAL" clId="{10EEDAB3-2DB0-BA4D-8CC6-6424E46A9142}" dt="2024-01-13T13:54:53.451" v="982"/>
          <ac:inkMkLst>
            <pc:docMk/>
            <pc:sldMk cId="744054261" sldId="328"/>
            <ac:inkMk id="96" creationId="{170787D8-C6C4-DA1D-1DFF-ACDF91831635}"/>
          </ac:inkMkLst>
        </pc:inkChg>
        <pc:inkChg chg="add mod">
          <ac:chgData name="Kokchun Giang" userId="67e2125d-ec8c-4323-9653-9824a2ad815f" providerId="ADAL" clId="{10EEDAB3-2DB0-BA4D-8CC6-6424E46A9142}" dt="2024-01-13T13:55:05.808" v="991"/>
          <ac:inkMkLst>
            <pc:docMk/>
            <pc:sldMk cId="744054261" sldId="328"/>
            <ac:inkMk id="98" creationId="{523AF5F8-ED11-D409-6C74-E1626FC37B55}"/>
          </ac:inkMkLst>
        </pc:inkChg>
        <pc:inkChg chg="add mod">
          <ac:chgData name="Kokchun Giang" userId="67e2125d-ec8c-4323-9653-9824a2ad815f" providerId="ADAL" clId="{10EEDAB3-2DB0-BA4D-8CC6-6424E46A9142}" dt="2024-01-13T13:55:05.808" v="991"/>
          <ac:inkMkLst>
            <pc:docMk/>
            <pc:sldMk cId="744054261" sldId="328"/>
            <ac:inkMk id="99" creationId="{59BA5092-E2DA-8A69-D8FA-5C07A0692947}"/>
          </ac:inkMkLst>
        </pc:inkChg>
        <pc:inkChg chg="add mod">
          <ac:chgData name="Kokchun Giang" userId="67e2125d-ec8c-4323-9653-9824a2ad815f" providerId="ADAL" clId="{10EEDAB3-2DB0-BA4D-8CC6-6424E46A9142}" dt="2024-01-13T13:55:05.808" v="991"/>
          <ac:inkMkLst>
            <pc:docMk/>
            <pc:sldMk cId="744054261" sldId="328"/>
            <ac:inkMk id="100" creationId="{A2666DAB-5405-9606-E66D-78291E801393}"/>
          </ac:inkMkLst>
        </pc:inkChg>
        <pc:inkChg chg="add mod">
          <ac:chgData name="Kokchun Giang" userId="67e2125d-ec8c-4323-9653-9824a2ad815f" providerId="ADAL" clId="{10EEDAB3-2DB0-BA4D-8CC6-6424E46A9142}" dt="2024-01-13T13:55:05.808" v="991"/>
          <ac:inkMkLst>
            <pc:docMk/>
            <pc:sldMk cId="744054261" sldId="328"/>
            <ac:inkMk id="101" creationId="{99C2CF94-29A8-FC46-7F68-B9B46C9388B1}"/>
          </ac:inkMkLst>
        </pc:inkChg>
        <pc:inkChg chg="add mod">
          <ac:chgData name="Kokchun Giang" userId="67e2125d-ec8c-4323-9653-9824a2ad815f" providerId="ADAL" clId="{10EEDAB3-2DB0-BA4D-8CC6-6424E46A9142}" dt="2024-01-13T13:55:05.808" v="991"/>
          <ac:inkMkLst>
            <pc:docMk/>
            <pc:sldMk cId="744054261" sldId="328"/>
            <ac:inkMk id="103" creationId="{018F3B12-A3BB-3B23-54F0-29AE99A4AD30}"/>
          </ac:inkMkLst>
        </pc:inkChg>
        <pc:inkChg chg="add mod">
          <ac:chgData name="Kokchun Giang" userId="67e2125d-ec8c-4323-9653-9824a2ad815f" providerId="ADAL" clId="{10EEDAB3-2DB0-BA4D-8CC6-6424E46A9142}" dt="2024-01-13T13:55:05.808" v="991"/>
          <ac:inkMkLst>
            <pc:docMk/>
            <pc:sldMk cId="744054261" sldId="328"/>
            <ac:inkMk id="104" creationId="{8DC3744E-9022-57E1-7387-3C3BF9E49CB1}"/>
          </ac:inkMkLst>
        </pc:inkChg>
        <pc:inkChg chg="add mod">
          <ac:chgData name="Kokchun Giang" userId="67e2125d-ec8c-4323-9653-9824a2ad815f" providerId="ADAL" clId="{10EEDAB3-2DB0-BA4D-8CC6-6424E46A9142}" dt="2024-01-13T13:55:05.808" v="991"/>
          <ac:inkMkLst>
            <pc:docMk/>
            <pc:sldMk cId="744054261" sldId="328"/>
            <ac:inkMk id="105" creationId="{5B1A2647-E5BE-6377-C819-7510A330D4DE}"/>
          </ac:inkMkLst>
        </pc:inkChg>
        <pc:inkChg chg="add mod">
          <ac:chgData name="Kokchun Giang" userId="67e2125d-ec8c-4323-9653-9824a2ad815f" providerId="ADAL" clId="{10EEDAB3-2DB0-BA4D-8CC6-6424E46A9142}" dt="2024-01-13T13:55:05.808" v="991"/>
          <ac:inkMkLst>
            <pc:docMk/>
            <pc:sldMk cId="744054261" sldId="328"/>
            <ac:inkMk id="106" creationId="{676BA212-F5E0-4AAC-F75B-3A5A540A5440}"/>
          </ac:inkMkLst>
        </pc:inkChg>
        <pc:inkChg chg="add mod">
          <ac:chgData name="Kokchun Giang" userId="67e2125d-ec8c-4323-9653-9824a2ad815f" providerId="ADAL" clId="{10EEDAB3-2DB0-BA4D-8CC6-6424E46A9142}" dt="2024-01-13T13:55:13.261" v="1000"/>
          <ac:inkMkLst>
            <pc:docMk/>
            <pc:sldMk cId="744054261" sldId="328"/>
            <ac:inkMk id="108" creationId="{C3B28079-B6FE-255B-99CC-96B659DC2A66}"/>
          </ac:inkMkLst>
        </pc:inkChg>
        <pc:inkChg chg="add mod">
          <ac:chgData name="Kokchun Giang" userId="67e2125d-ec8c-4323-9653-9824a2ad815f" providerId="ADAL" clId="{10EEDAB3-2DB0-BA4D-8CC6-6424E46A9142}" dt="2024-01-13T13:55:13.261" v="1000"/>
          <ac:inkMkLst>
            <pc:docMk/>
            <pc:sldMk cId="744054261" sldId="328"/>
            <ac:inkMk id="109" creationId="{13F5EC76-6FD8-4924-F6EC-4F2146A04D79}"/>
          </ac:inkMkLst>
        </pc:inkChg>
        <pc:inkChg chg="add mod">
          <ac:chgData name="Kokchun Giang" userId="67e2125d-ec8c-4323-9653-9824a2ad815f" providerId="ADAL" clId="{10EEDAB3-2DB0-BA4D-8CC6-6424E46A9142}" dt="2024-01-13T13:55:13.261" v="1000"/>
          <ac:inkMkLst>
            <pc:docMk/>
            <pc:sldMk cId="744054261" sldId="328"/>
            <ac:inkMk id="110" creationId="{CED1DFD9-03F9-556E-8594-45A6DBB103CD}"/>
          </ac:inkMkLst>
        </pc:inkChg>
        <pc:inkChg chg="add mod">
          <ac:chgData name="Kokchun Giang" userId="67e2125d-ec8c-4323-9653-9824a2ad815f" providerId="ADAL" clId="{10EEDAB3-2DB0-BA4D-8CC6-6424E46A9142}" dt="2024-01-13T13:55:13.261" v="1000"/>
          <ac:inkMkLst>
            <pc:docMk/>
            <pc:sldMk cId="744054261" sldId="328"/>
            <ac:inkMk id="111" creationId="{13EEC86C-3BB2-D1A7-883F-45ADD8C16052}"/>
          </ac:inkMkLst>
        </pc:inkChg>
        <pc:inkChg chg="add mod">
          <ac:chgData name="Kokchun Giang" userId="67e2125d-ec8c-4323-9653-9824a2ad815f" providerId="ADAL" clId="{10EEDAB3-2DB0-BA4D-8CC6-6424E46A9142}" dt="2024-01-13T13:55:13.261" v="1000"/>
          <ac:inkMkLst>
            <pc:docMk/>
            <pc:sldMk cId="744054261" sldId="328"/>
            <ac:inkMk id="112" creationId="{211E7885-8927-DFDA-F1E7-0149570306F8}"/>
          </ac:inkMkLst>
        </pc:inkChg>
        <pc:inkChg chg="add mod">
          <ac:chgData name="Kokchun Giang" userId="67e2125d-ec8c-4323-9653-9824a2ad815f" providerId="ADAL" clId="{10EEDAB3-2DB0-BA4D-8CC6-6424E46A9142}" dt="2024-01-13T13:55:13.261" v="1000"/>
          <ac:inkMkLst>
            <pc:docMk/>
            <pc:sldMk cId="744054261" sldId="328"/>
            <ac:inkMk id="113" creationId="{079F1584-5C61-373F-B8CD-6029DB18621B}"/>
          </ac:inkMkLst>
        </pc:inkChg>
        <pc:inkChg chg="add mod">
          <ac:chgData name="Kokchun Giang" userId="67e2125d-ec8c-4323-9653-9824a2ad815f" providerId="ADAL" clId="{10EEDAB3-2DB0-BA4D-8CC6-6424E46A9142}" dt="2024-01-13T13:55:13.261" v="1000"/>
          <ac:inkMkLst>
            <pc:docMk/>
            <pc:sldMk cId="744054261" sldId="328"/>
            <ac:inkMk id="114" creationId="{29F5E7C5-8381-90DE-499D-B6B2BB8D87E5}"/>
          </ac:inkMkLst>
        </pc:inkChg>
        <pc:inkChg chg="add mod">
          <ac:chgData name="Kokchun Giang" userId="67e2125d-ec8c-4323-9653-9824a2ad815f" providerId="ADAL" clId="{10EEDAB3-2DB0-BA4D-8CC6-6424E46A9142}" dt="2024-01-13T13:55:13.261" v="1000"/>
          <ac:inkMkLst>
            <pc:docMk/>
            <pc:sldMk cId="744054261" sldId="328"/>
            <ac:inkMk id="115" creationId="{92AF19BB-12E4-AE32-9F12-C8FA456E2584}"/>
          </ac:inkMkLst>
        </pc:inkChg>
        <pc:inkChg chg="add mod">
          <ac:chgData name="Kokchun Giang" userId="67e2125d-ec8c-4323-9653-9824a2ad815f" providerId="ADAL" clId="{10EEDAB3-2DB0-BA4D-8CC6-6424E46A9142}" dt="2024-01-13T15:29:33.220" v="2918" actId="1076"/>
          <ac:inkMkLst>
            <pc:docMk/>
            <pc:sldMk cId="744054261" sldId="328"/>
            <ac:inkMk id="117" creationId="{116F4E42-BCA1-F23A-5B81-591645FF554A}"/>
          </ac:inkMkLst>
        </pc:inkChg>
        <pc:inkChg chg="add del mod">
          <ac:chgData name="Kokchun Giang" userId="67e2125d-ec8c-4323-9653-9824a2ad815f" providerId="ADAL" clId="{10EEDAB3-2DB0-BA4D-8CC6-6424E46A9142}" dt="2024-01-13T13:56:34.119" v="1021" actId="9405"/>
          <ac:inkMkLst>
            <pc:docMk/>
            <pc:sldMk cId="744054261" sldId="328"/>
            <ac:inkMk id="118" creationId="{E1A65111-7339-528F-B2C4-B1D66DDC4EBB}"/>
          </ac:inkMkLst>
        </pc:inkChg>
        <pc:inkChg chg="add del mod">
          <ac:chgData name="Kokchun Giang" userId="67e2125d-ec8c-4323-9653-9824a2ad815f" providerId="ADAL" clId="{10EEDAB3-2DB0-BA4D-8CC6-6424E46A9142}" dt="2024-01-13T13:56:33.727" v="1020" actId="9405"/>
          <ac:inkMkLst>
            <pc:docMk/>
            <pc:sldMk cId="744054261" sldId="328"/>
            <ac:inkMk id="119" creationId="{1EF7A442-FDB0-47DD-9EE2-F8AB36C1F448}"/>
          </ac:inkMkLst>
        </pc:inkChg>
        <pc:inkChg chg="add del mod">
          <ac:chgData name="Kokchun Giang" userId="67e2125d-ec8c-4323-9653-9824a2ad815f" providerId="ADAL" clId="{10EEDAB3-2DB0-BA4D-8CC6-6424E46A9142}" dt="2024-01-13T13:56:33.527" v="1019" actId="9405"/>
          <ac:inkMkLst>
            <pc:docMk/>
            <pc:sldMk cId="744054261" sldId="328"/>
            <ac:inkMk id="120" creationId="{AF474A09-62B3-33FC-19EE-3CEF4D503120}"/>
          </ac:inkMkLst>
        </pc:inkChg>
        <pc:inkChg chg="add del mod">
          <ac:chgData name="Kokchun Giang" userId="67e2125d-ec8c-4323-9653-9824a2ad815f" providerId="ADAL" clId="{10EEDAB3-2DB0-BA4D-8CC6-6424E46A9142}" dt="2024-01-13T13:56:33.328" v="1018" actId="9405"/>
          <ac:inkMkLst>
            <pc:docMk/>
            <pc:sldMk cId="744054261" sldId="328"/>
            <ac:inkMk id="121" creationId="{387F0F8F-5B0D-FD89-FEAE-AE3DE68B04F3}"/>
          </ac:inkMkLst>
        </pc:inkChg>
        <pc:inkChg chg="add del mod">
          <ac:chgData name="Kokchun Giang" userId="67e2125d-ec8c-4323-9653-9824a2ad815f" providerId="ADAL" clId="{10EEDAB3-2DB0-BA4D-8CC6-6424E46A9142}" dt="2024-01-13T13:56:33.136" v="1017" actId="9405"/>
          <ac:inkMkLst>
            <pc:docMk/>
            <pc:sldMk cId="744054261" sldId="328"/>
            <ac:inkMk id="122" creationId="{C5EB7435-83F1-2271-60E4-33EDE670C160}"/>
          </ac:inkMkLst>
        </pc:inkChg>
        <pc:inkChg chg="add del mod">
          <ac:chgData name="Kokchun Giang" userId="67e2125d-ec8c-4323-9653-9824a2ad815f" providerId="ADAL" clId="{10EEDAB3-2DB0-BA4D-8CC6-6424E46A9142}" dt="2024-01-13T13:56:32.946" v="1016" actId="9405"/>
          <ac:inkMkLst>
            <pc:docMk/>
            <pc:sldMk cId="744054261" sldId="328"/>
            <ac:inkMk id="123" creationId="{3E4B24B2-C612-3DF7-ED2B-87417F92C98E}"/>
          </ac:inkMkLst>
        </pc:inkChg>
        <pc:inkChg chg="add del mod">
          <ac:chgData name="Kokchun Giang" userId="67e2125d-ec8c-4323-9653-9824a2ad815f" providerId="ADAL" clId="{10EEDAB3-2DB0-BA4D-8CC6-6424E46A9142}" dt="2024-01-13T13:56:32.736" v="1015" actId="9405"/>
          <ac:inkMkLst>
            <pc:docMk/>
            <pc:sldMk cId="744054261" sldId="328"/>
            <ac:inkMk id="124" creationId="{58EDDD54-6271-112E-7996-7E967CD544AF}"/>
          </ac:inkMkLst>
        </pc:inkChg>
        <pc:inkChg chg="add del mod">
          <ac:chgData name="Kokchun Giang" userId="67e2125d-ec8c-4323-9653-9824a2ad815f" providerId="ADAL" clId="{10EEDAB3-2DB0-BA4D-8CC6-6424E46A9142}" dt="2024-01-13T13:56:32.545" v="1014"/>
          <ac:inkMkLst>
            <pc:docMk/>
            <pc:sldMk cId="744054261" sldId="328"/>
            <ac:inkMk id="125" creationId="{ACD81723-B52F-9B5A-0011-56B663A3C3F9}"/>
          </ac:inkMkLst>
        </pc:inkChg>
        <pc:inkChg chg="add del">
          <ac:chgData name="Kokchun Giang" userId="67e2125d-ec8c-4323-9653-9824a2ad815f" providerId="ADAL" clId="{10EEDAB3-2DB0-BA4D-8CC6-6424E46A9142}" dt="2024-01-13T13:56:32.144" v="1011" actId="9405"/>
          <ac:inkMkLst>
            <pc:docMk/>
            <pc:sldMk cId="744054261" sldId="328"/>
            <ac:inkMk id="126" creationId="{0A408C1C-2021-6FA3-0BB5-CDDCBC5D7913}"/>
          </ac:inkMkLst>
        </pc:inkChg>
        <pc:inkChg chg="del">
          <ac:chgData name="Kokchun Giang" userId="67e2125d-ec8c-4323-9653-9824a2ad815f" providerId="ADAL" clId="{10EEDAB3-2DB0-BA4D-8CC6-6424E46A9142}" dt="2024-01-13T12:52:04.788" v="750" actId="478"/>
          <ac:inkMkLst>
            <pc:docMk/>
            <pc:sldMk cId="744054261" sldId="328"/>
            <ac:inkMk id="127" creationId="{17F12DB7-C780-528E-A965-AEAC04CE9FF2}"/>
          </ac:inkMkLst>
        </pc:inkChg>
        <pc:inkChg chg="add mod">
          <ac:chgData name="Kokchun Giang" userId="67e2125d-ec8c-4323-9653-9824a2ad815f" providerId="ADAL" clId="{10EEDAB3-2DB0-BA4D-8CC6-6424E46A9142}" dt="2024-01-13T15:27:53.268" v="2907" actId="164"/>
          <ac:inkMkLst>
            <pc:docMk/>
            <pc:sldMk cId="744054261" sldId="328"/>
            <ac:inkMk id="128" creationId="{EAF1A641-E57D-EF05-F61E-5351BEDBDA1A}"/>
          </ac:inkMkLst>
        </pc:inkChg>
        <pc:inkChg chg="add mod">
          <ac:chgData name="Kokchun Giang" userId="67e2125d-ec8c-4323-9653-9824a2ad815f" providerId="ADAL" clId="{10EEDAB3-2DB0-BA4D-8CC6-6424E46A9142}" dt="2024-01-13T13:56:52.737" v="1045"/>
          <ac:inkMkLst>
            <pc:docMk/>
            <pc:sldMk cId="744054261" sldId="328"/>
            <ac:inkMk id="129" creationId="{3B2FD4EF-06A3-D85B-BCD6-939C2CDF52C1}"/>
          </ac:inkMkLst>
        </pc:inkChg>
        <pc:inkChg chg="add mod">
          <ac:chgData name="Kokchun Giang" userId="67e2125d-ec8c-4323-9653-9824a2ad815f" providerId="ADAL" clId="{10EEDAB3-2DB0-BA4D-8CC6-6424E46A9142}" dt="2024-01-13T13:56:52.737" v="1045"/>
          <ac:inkMkLst>
            <pc:docMk/>
            <pc:sldMk cId="744054261" sldId="328"/>
            <ac:inkMk id="130" creationId="{25820F99-BF84-02BB-5210-AC8606C0B468}"/>
          </ac:inkMkLst>
        </pc:inkChg>
        <pc:inkChg chg="add mod">
          <ac:chgData name="Kokchun Giang" userId="67e2125d-ec8c-4323-9653-9824a2ad815f" providerId="ADAL" clId="{10EEDAB3-2DB0-BA4D-8CC6-6424E46A9142}" dt="2024-01-13T13:56:52.737" v="1045"/>
          <ac:inkMkLst>
            <pc:docMk/>
            <pc:sldMk cId="744054261" sldId="328"/>
            <ac:inkMk id="131" creationId="{850C2032-C66A-0F0E-201E-C45047258274}"/>
          </ac:inkMkLst>
        </pc:inkChg>
        <pc:inkChg chg="add mod">
          <ac:chgData name="Kokchun Giang" userId="67e2125d-ec8c-4323-9653-9824a2ad815f" providerId="ADAL" clId="{10EEDAB3-2DB0-BA4D-8CC6-6424E46A9142}" dt="2024-01-13T13:56:52.737" v="1045"/>
          <ac:inkMkLst>
            <pc:docMk/>
            <pc:sldMk cId="744054261" sldId="328"/>
            <ac:inkMk id="132" creationId="{7C88D281-A55E-2123-CE52-441A05E38220}"/>
          </ac:inkMkLst>
        </pc:inkChg>
        <pc:inkChg chg="add mod">
          <ac:chgData name="Kokchun Giang" userId="67e2125d-ec8c-4323-9653-9824a2ad815f" providerId="ADAL" clId="{10EEDAB3-2DB0-BA4D-8CC6-6424E46A9142}" dt="2024-01-13T13:56:52.737" v="1045"/>
          <ac:inkMkLst>
            <pc:docMk/>
            <pc:sldMk cId="744054261" sldId="328"/>
            <ac:inkMk id="133" creationId="{C11EE1FD-EA5A-CD0A-4355-B2A6E49341B1}"/>
          </ac:inkMkLst>
        </pc:inkChg>
        <pc:inkChg chg="add mod">
          <ac:chgData name="Kokchun Giang" userId="67e2125d-ec8c-4323-9653-9824a2ad815f" providerId="ADAL" clId="{10EEDAB3-2DB0-BA4D-8CC6-6424E46A9142}" dt="2024-01-13T13:56:52.737" v="1045"/>
          <ac:inkMkLst>
            <pc:docMk/>
            <pc:sldMk cId="744054261" sldId="328"/>
            <ac:inkMk id="135" creationId="{5FA4A7E2-E2D1-B615-3356-98743440FEA9}"/>
          </ac:inkMkLst>
        </pc:inkChg>
        <pc:inkChg chg="add mod">
          <ac:chgData name="Kokchun Giang" userId="67e2125d-ec8c-4323-9653-9824a2ad815f" providerId="ADAL" clId="{10EEDAB3-2DB0-BA4D-8CC6-6424E46A9142}" dt="2024-01-13T13:56:52.737" v="1045"/>
          <ac:inkMkLst>
            <pc:docMk/>
            <pc:sldMk cId="744054261" sldId="328"/>
            <ac:inkMk id="136" creationId="{4470483B-CA6E-6E57-FB9F-C42BFCC9762F}"/>
          </ac:inkMkLst>
        </pc:inkChg>
        <pc:inkChg chg="add mod">
          <ac:chgData name="Kokchun Giang" userId="67e2125d-ec8c-4323-9653-9824a2ad815f" providerId="ADAL" clId="{10EEDAB3-2DB0-BA4D-8CC6-6424E46A9142}" dt="2024-01-13T13:56:52.737" v="1045"/>
          <ac:inkMkLst>
            <pc:docMk/>
            <pc:sldMk cId="744054261" sldId="328"/>
            <ac:inkMk id="138" creationId="{E55BDE5A-D4BA-2000-35BA-B5C90EBA20CC}"/>
          </ac:inkMkLst>
        </pc:inkChg>
        <pc:inkChg chg="add mod">
          <ac:chgData name="Kokchun Giang" userId="67e2125d-ec8c-4323-9653-9824a2ad815f" providerId="ADAL" clId="{10EEDAB3-2DB0-BA4D-8CC6-6424E46A9142}" dt="2024-01-13T13:56:52.737" v="1045"/>
          <ac:inkMkLst>
            <pc:docMk/>
            <pc:sldMk cId="744054261" sldId="328"/>
            <ac:inkMk id="139" creationId="{4618AEB4-5196-CD83-48C0-58CDB6CD9E73}"/>
          </ac:inkMkLst>
        </pc:inkChg>
        <pc:inkChg chg="add mod">
          <ac:chgData name="Kokchun Giang" userId="67e2125d-ec8c-4323-9653-9824a2ad815f" providerId="ADAL" clId="{10EEDAB3-2DB0-BA4D-8CC6-6424E46A9142}" dt="2024-01-13T13:56:52.737" v="1045"/>
          <ac:inkMkLst>
            <pc:docMk/>
            <pc:sldMk cId="744054261" sldId="328"/>
            <ac:inkMk id="140" creationId="{DC50C8F5-00B5-061A-000D-A6288CA55224}"/>
          </ac:inkMkLst>
        </pc:inkChg>
        <pc:inkChg chg="add mod">
          <ac:chgData name="Kokchun Giang" userId="67e2125d-ec8c-4323-9653-9824a2ad815f" providerId="ADAL" clId="{10EEDAB3-2DB0-BA4D-8CC6-6424E46A9142}" dt="2024-01-13T13:56:52.737" v="1045"/>
          <ac:inkMkLst>
            <pc:docMk/>
            <pc:sldMk cId="744054261" sldId="328"/>
            <ac:inkMk id="141" creationId="{1AAFBEF4-F485-6758-13F1-EED9AB4AFE3E}"/>
          </ac:inkMkLst>
        </pc:inkChg>
        <pc:inkChg chg="add mod">
          <ac:chgData name="Kokchun Giang" userId="67e2125d-ec8c-4323-9653-9824a2ad815f" providerId="ADAL" clId="{10EEDAB3-2DB0-BA4D-8CC6-6424E46A9142}" dt="2024-01-13T13:56:52.737" v="1045"/>
          <ac:inkMkLst>
            <pc:docMk/>
            <pc:sldMk cId="744054261" sldId="328"/>
            <ac:inkMk id="142" creationId="{8B05DB7E-2ED4-05A8-586E-36FBAE90EA35}"/>
          </ac:inkMkLst>
        </pc:inkChg>
        <pc:inkChg chg="add mod">
          <ac:chgData name="Kokchun Giang" userId="67e2125d-ec8c-4323-9653-9824a2ad815f" providerId="ADAL" clId="{10EEDAB3-2DB0-BA4D-8CC6-6424E46A9142}" dt="2024-01-13T13:56:52.737" v="1045"/>
          <ac:inkMkLst>
            <pc:docMk/>
            <pc:sldMk cId="744054261" sldId="328"/>
            <ac:inkMk id="143" creationId="{4C6675AB-1E73-AA67-BC00-BEA2BCFCAB0E}"/>
          </ac:inkMkLst>
        </pc:inkChg>
        <pc:inkChg chg="add mod">
          <ac:chgData name="Kokchun Giang" userId="67e2125d-ec8c-4323-9653-9824a2ad815f" providerId="ADAL" clId="{10EEDAB3-2DB0-BA4D-8CC6-6424E46A9142}" dt="2024-01-13T13:56:52.737" v="1045"/>
          <ac:inkMkLst>
            <pc:docMk/>
            <pc:sldMk cId="744054261" sldId="328"/>
            <ac:inkMk id="144" creationId="{478CB76E-F272-70DE-B800-8B9AE4FC20CB}"/>
          </ac:inkMkLst>
        </pc:inkChg>
        <pc:inkChg chg="add mod">
          <ac:chgData name="Kokchun Giang" userId="67e2125d-ec8c-4323-9653-9824a2ad815f" providerId="ADAL" clId="{10EEDAB3-2DB0-BA4D-8CC6-6424E46A9142}" dt="2024-01-13T13:56:52.737" v="1045"/>
          <ac:inkMkLst>
            <pc:docMk/>
            <pc:sldMk cId="744054261" sldId="328"/>
            <ac:inkMk id="145" creationId="{DA466ED3-6078-E6FA-D240-A30A2FEA778E}"/>
          </ac:inkMkLst>
        </pc:inkChg>
        <pc:inkChg chg="add mod">
          <ac:chgData name="Kokchun Giang" userId="67e2125d-ec8c-4323-9653-9824a2ad815f" providerId="ADAL" clId="{10EEDAB3-2DB0-BA4D-8CC6-6424E46A9142}" dt="2024-01-13T13:56:52.737" v="1045"/>
          <ac:inkMkLst>
            <pc:docMk/>
            <pc:sldMk cId="744054261" sldId="328"/>
            <ac:inkMk id="146" creationId="{12C42A29-D421-3C45-7A98-0D8AE5222EEF}"/>
          </ac:inkMkLst>
        </pc:inkChg>
        <pc:inkChg chg="add mod">
          <ac:chgData name="Kokchun Giang" userId="67e2125d-ec8c-4323-9653-9824a2ad815f" providerId="ADAL" clId="{10EEDAB3-2DB0-BA4D-8CC6-6424E46A9142}" dt="2024-01-13T13:56:52.737" v="1045"/>
          <ac:inkMkLst>
            <pc:docMk/>
            <pc:sldMk cId="744054261" sldId="328"/>
            <ac:inkMk id="147" creationId="{BD4D3D2A-EF21-0C62-43FD-099C35F3C37D}"/>
          </ac:inkMkLst>
        </pc:inkChg>
        <pc:inkChg chg="add mod">
          <ac:chgData name="Kokchun Giang" userId="67e2125d-ec8c-4323-9653-9824a2ad815f" providerId="ADAL" clId="{10EEDAB3-2DB0-BA4D-8CC6-6424E46A9142}" dt="2024-01-13T13:56:52.737" v="1045"/>
          <ac:inkMkLst>
            <pc:docMk/>
            <pc:sldMk cId="744054261" sldId="328"/>
            <ac:inkMk id="148" creationId="{53842763-1972-F69C-9D47-898B65F4850A}"/>
          </ac:inkMkLst>
        </pc:inkChg>
        <pc:inkChg chg="add mod">
          <ac:chgData name="Kokchun Giang" userId="67e2125d-ec8c-4323-9653-9824a2ad815f" providerId="ADAL" clId="{10EEDAB3-2DB0-BA4D-8CC6-6424E46A9142}" dt="2024-01-13T13:56:52.737" v="1045"/>
          <ac:inkMkLst>
            <pc:docMk/>
            <pc:sldMk cId="744054261" sldId="328"/>
            <ac:inkMk id="149" creationId="{2FCC5475-DCC3-11CD-380C-8F003B466AEE}"/>
          </ac:inkMkLst>
        </pc:inkChg>
        <pc:inkChg chg="add mod">
          <ac:chgData name="Kokchun Giang" userId="67e2125d-ec8c-4323-9653-9824a2ad815f" providerId="ADAL" clId="{10EEDAB3-2DB0-BA4D-8CC6-6424E46A9142}" dt="2024-01-13T13:56:52.737" v="1045"/>
          <ac:inkMkLst>
            <pc:docMk/>
            <pc:sldMk cId="744054261" sldId="328"/>
            <ac:inkMk id="150" creationId="{9D229F06-F02A-3430-F667-E37213E44B59}"/>
          </ac:inkMkLst>
        </pc:inkChg>
        <pc:inkChg chg="add mod">
          <ac:chgData name="Kokchun Giang" userId="67e2125d-ec8c-4323-9653-9824a2ad815f" providerId="ADAL" clId="{10EEDAB3-2DB0-BA4D-8CC6-6424E46A9142}" dt="2024-01-13T13:57:13.968" v="1068"/>
          <ac:inkMkLst>
            <pc:docMk/>
            <pc:sldMk cId="744054261" sldId="328"/>
            <ac:inkMk id="152" creationId="{E0A5446B-9835-63F4-F214-0822CAD0DD69}"/>
          </ac:inkMkLst>
        </pc:inkChg>
        <pc:inkChg chg="add mod">
          <ac:chgData name="Kokchun Giang" userId="67e2125d-ec8c-4323-9653-9824a2ad815f" providerId="ADAL" clId="{10EEDAB3-2DB0-BA4D-8CC6-6424E46A9142}" dt="2024-01-13T13:57:13.968" v="1068"/>
          <ac:inkMkLst>
            <pc:docMk/>
            <pc:sldMk cId="744054261" sldId="328"/>
            <ac:inkMk id="153" creationId="{A6AE4F06-5EF0-52EA-8671-067F22BE5E09}"/>
          </ac:inkMkLst>
        </pc:inkChg>
        <pc:inkChg chg="add mod">
          <ac:chgData name="Kokchun Giang" userId="67e2125d-ec8c-4323-9653-9824a2ad815f" providerId="ADAL" clId="{10EEDAB3-2DB0-BA4D-8CC6-6424E46A9142}" dt="2024-01-13T13:57:13.968" v="1068"/>
          <ac:inkMkLst>
            <pc:docMk/>
            <pc:sldMk cId="744054261" sldId="328"/>
            <ac:inkMk id="154" creationId="{FC714DD5-19A6-E5F5-2560-A6426BDED278}"/>
          </ac:inkMkLst>
        </pc:inkChg>
        <pc:inkChg chg="add mod">
          <ac:chgData name="Kokchun Giang" userId="67e2125d-ec8c-4323-9653-9824a2ad815f" providerId="ADAL" clId="{10EEDAB3-2DB0-BA4D-8CC6-6424E46A9142}" dt="2024-01-13T13:57:13.968" v="1068"/>
          <ac:inkMkLst>
            <pc:docMk/>
            <pc:sldMk cId="744054261" sldId="328"/>
            <ac:inkMk id="155" creationId="{67A99FFB-A17E-DB00-8230-B80FC24D0253}"/>
          </ac:inkMkLst>
        </pc:inkChg>
        <pc:inkChg chg="add mod">
          <ac:chgData name="Kokchun Giang" userId="67e2125d-ec8c-4323-9653-9824a2ad815f" providerId="ADAL" clId="{10EEDAB3-2DB0-BA4D-8CC6-6424E46A9142}" dt="2024-01-13T13:57:13.968" v="1068"/>
          <ac:inkMkLst>
            <pc:docMk/>
            <pc:sldMk cId="744054261" sldId="328"/>
            <ac:inkMk id="156" creationId="{2D03198A-67EB-D184-E8F4-2394A0C1F4FF}"/>
          </ac:inkMkLst>
        </pc:inkChg>
        <pc:inkChg chg="add mod">
          <ac:chgData name="Kokchun Giang" userId="67e2125d-ec8c-4323-9653-9824a2ad815f" providerId="ADAL" clId="{10EEDAB3-2DB0-BA4D-8CC6-6424E46A9142}" dt="2024-01-13T13:57:13.968" v="1068"/>
          <ac:inkMkLst>
            <pc:docMk/>
            <pc:sldMk cId="744054261" sldId="328"/>
            <ac:inkMk id="157" creationId="{95B9E45E-0E8D-725A-CA28-B595647C2B4C}"/>
          </ac:inkMkLst>
        </pc:inkChg>
        <pc:inkChg chg="add mod">
          <ac:chgData name="Kokchun Giang" userId="67e2125d-ec8c-4323-9653-9824a2ad815f" providerId="ADAL" clId="{10EEDAB3-2DB0-BA4D-8CC6-6424E46A9142}" dt="2024-01-13T13:57:13.968" v="1068"/>
          <ac:inkMkLst>
            <pc:docMk/>
            <pc:sldMk cId="744054261" sldId="328"/>
            <ac:inkMk id="158" creationId="{6BC79CEA-FA5A-3551-3529-EEA96EF1D9FB}"/>
          </ac:inkMkLst>
        </pc:inkChg>
        <pc:inkChg chg="add mod">
          <ac:chgData name="Kokchun Giang" userId="67e2125d-ec8c-4323-9653-9824a2ad815f" providerId="ADAL" clId="{10EEDAB3-2DB0-BA4D-8CC6-6424E46A9142}" dt="2024-01-13T13:57:13.968" v="1068"/>
          <ac:inkMkLst>
            <pc:docMk/>
            <pc:sldMk cId="744054261" sldId="328"/>
            <ac:inkMk id="159" creationId="{2F2E22FE-4150-155B-EDED-B4A605A7AA49}"/>
          </ac:inkMkLst>
        </pc:inkChg>
        <pc:inkChg chg="add mod">
          <ac:chgData name="Kokchun Giang" userId="67e2125d-ec8c-4323-9653-9824a2ad815f" providerId="ADAL" clId="{10EEDAB3-2DB0-BA4D-8CC6-6424E46A9142}" dt="2024-01-13T13:57:13.968" v="1068"/>
          <ac:inkMkLst>
            <pc:docMk/>
            <pc:sldMk cId="744054261" sldId="328"/>
            <ac:inkMk id="160" creationId="{32A4CEF2-C0CC-6B0C-AD5A-7DA5B0BE5CA9}"/>
          </ac:inkMkLst>
        </pc:inkChg>
        <pc:inkChg chg="add mod">
          <ac:chgData name="Kokchun Giang" userId="67e2125d-ec8c-4323-9653-9824a2ad815f" providerId="ADAL" clId="{10EEDAB3-2DB0-BA4D-8CC6-6424E46A9142}" dt="2024-01-13T13:57:13.968" v="1068"/>
          <ac:inkMkLst>
            <pc:docMk/>
            <pc:sldMk cId="744054261" sldId="328"/>
            <ac:inkMk id="161" creationId="{17B12099-9F34-5B50-1FA4-0FE576311F95}"/>
          </ac:inkMkLst>
        </pc:inkChg>
        <pc:inkChg chg="add mod">
          <ac:chgData name="Kokchun Giang" userId="67e2125d-ec8c-4323-9653-9824a2ad815f" providerId="ADAL" clId="{10EEDAB3-2DB0-BA4D-8CC6-6424E46A9142}" dt="2024-01-13T13:57:13.968" v="1068"/>
          <ac:inkMkLst>
            <pc:docMk/>
            <pc:sldMk cId="744054261" sldId="328"/>
            <ac:inkMk id="162" creationId="{CCFA5834-7AC8-C27B-48F2-2BB9BD22C6AA}"/>
          </ac:inkMkLst>
        </pc:inkChg>
        <pc:inkChg chg="add mod">
          <ac:chgData name="Kokchun Giang" userId="67e2125d-ec8c-4323-9653-9824a2ad815f" providerId="ADAL" clId="{10EEDAB3-2DB0-BA4D-8CC6-6424E46A9142}" dt="2024-01-13T13:57:13.968" v="1068"/>
          <ac:inkMkLst>
            <pc:docMk/>
            <pc:sldMk cId="744054261" sldId="328"/>
            <ac:inkMk id="163" creationId="{F0AEE607-CAAC-FBF4-1FC8-C0A62D318721}"/>
          </ac:inkMkLst>
        </pc:inkChg>
        <pc:inkChg chg="add mod">
          <ac:chgData name="Kokchun Giang" userId="67e2125d-ec8c-4323-9653-9824a2ad815f" providerId="ADAL" clId="{10EEDAB3-2DB0-BA4D-8CC6-6424E46A9142}" dt="2024-01-13T13:57:13.968" v="1068"/>
          <ac:inkMkLst>
            <pc:docMk/>
            <pc:sldMk cId="744054261" sldId="328"/>
            <ac:inkMk id="165" creationId="{D07E38BF-BA2D-F906-EED1-CE391719C015}"/>
          </ac:inkMkLst>
        </pc:inkChg>
        <pc:inkChg chg="add mod">
          <ac:chgData name="Kokchun Giang" userId="67e2125d-ec8c-4323-9653-9824a2ad815f" providerId="ADAL" clId="{10EEDAB3-2DB0-BA4D-8CC6-6424E46A9142}" dt="2024-01-13T13:57:13.968" v="1068"/>
          <ac:inkMkLst>
            <pc:docMk/>
            <pc:sldMk cId="744054261" sldId="328"/>
            <ac:inkMk id="166" creationId="{8C62AF1B-C104-1461-96E8-62B985FDB1EE}"/>
          </ac:inkMkLst>
        </pc:inkChg>
        <pc:inkChg chg="add mod">
          <ac:chgData name="Kokchun Giang" userId="67e2125d-ec8c-4323-9653-9824a2ad815f" providerId="ADAL" clId="{10EEDAB3-2DB0-BA4D-8CC6-6424E46A9142}" dt="2024-01-13T13:57:13.968" v="1068"/>
          <ac:inkMkLst>
            <pc:docMk/>
            <pc:sldMk cId="744054261" sldId="328"/>
            <ac:inkMk id="167" creationId="{766AD41B-F346-2412-4FE2-85CEB0ACA66B}"/>
          </ac:inkMkLst>
        </pc:inkChg>
        <pc:inkChg chg="add mod">
          <ac:chgData name="Kokchun Giang" userId="67e2125d-ec8c-4323-9653-9824a2ad815f" providerId="ADAL" clId="{10EEDAB3-2DB0-BA4D-8CC6-6424E46A9142}" dt="2024-01-13T13:57:13.968" v="1068"/>
          <ac:inkMkLst>
            <pc:docMk/>
            <pc:sldMk cId="744054261" sldId="328"/>
            <ac:inkMk id="168" creationId="{75F0D662-E1B2-BEEF-AD95-EF34B970B257}"/>
          </ac:inkMkLst>
        </pc:inkChg>
        <pc:inkChg chg="add mod">
          <ac:chgData name="Kokchun Giang" userId="67e2125d-ec8c-4323-9653-9824a2ad815f" providerId="ADAL" clId="{10EEDAB3-2DB0-BA4D-8CC6-6424E46A9142}" dt="2024-01-13T13:57:13.968" v="1068"/>
          <ac:inkMkLst>
            <pc:docMk/>
            <pc:sldMk cId="744054261" sldId="328"/>
            <ac:inkMk id="169" creationId="{F971A5D7-F4EA-70DC-E24E-110F9F02C76F}"/>
          </ac:inkMkLst>
        </pc:inkChg>
        <pc:inkChg chg="add del">
          <ac:chgData name="Kokchun Giang" userId="67e2125d-ec8c-4323-9653-9824a2ad815f" providerId="ADAL" clId="{10EEDAB3-2DB0-BA4D-8CC6-6424E46A9142}" dt="2024-01-13T15:28:33.444" v="2915" actId="478"/>
          <ac:inkMkLst>
            <pc:docMk/>
            <pc:sldMk cId="744054261" sldId="328"/>
            <ac:inkMk id="170" creationId="{98D2165F-5CF9-9D5B-CC0A-E146F0D89765}"/>
          </ac:inkMkLst>
        </pc:inkChg>
        <pc:inkChg chg="add mod">
          <ac:chgData name="Kokchun Giang" userId="67e2125d-ec8c-4323-9653-9824a2ad815f" providerId="ADAL" clId="{10EEDAB3-2DB0-BA4D-8CC6-6424E46A9142}" dt="2024-01-13T13:57:13.968" v="1068"/>
          <ac:inkMkLst>
            <pc:docMk/>
            <pc:sldMk cId="744054261" sldId="328"/>
            <ac:inkMk id="171" creationId="{CB5E85D1-12DD-8238-C0E4-96A28CC427C9}"/>
          </ac:inkMkLst>
        </pc:inkChg>
        <pc:inkChg chg="add mod">
          <ac:chgData name="Kokchun Giang" userId="67e2125d-ec8c-4323-9653-9824a2ad815f" providerId="ADAL" clId="{10EEDAB3-2DB0-BA4D-8CC6-6424E46A9142}" dt="2024-01-13T13:57:13.968" v="1068"/>
          <ac:inkMkLst>
            <pc:docMk/>
            <pc:sldMk cId="744054261" sldId="328"/>
            <ac:inkMk id="172" creationId="{846E571F-0C7B-E284-FC37-15D06DFF7704}"/>
          </ac:inkMkLst>
        </pc:inkChg>
        <pc:inkChg chg="add mod">
          <ac:chgData name="Kokchun Giang" userId="67e2125d-ec8c-4323-9653-9824a2ad815f" providerId="ADAL" clId="{10EEDAB3-2DB0-BA4D-8CC6-6424E46A9142}" dt="2024-01-13T13:57:37.633" v="1081"/>
          <ac:inkMkLst>
            <pc:docMk/>
            <pc:sldMk cId="744054261" sldId="328"/>
            <ac:inkMk id="176" creationId="{FAE6586E-A4EA-68E8-9A05-7E002B5CE07D}"/>
          </ac:inkMkLst>
        </pc:inkChg>
        <pc:inkChg chg="add mod">
          <ac:chgData name="Kokchun Giang" userId="67e2125d-ec8c-4323-9653-9824a2ad815f" providerId="ADAL" clId="{10EEDAB3-2DB0-BA4D-8CC6-6424E46A9142}" dt="2024-01-13T13:57:37.633" v="1081"/>
          <ac:inkMkLst>
            <pc:docMk/>
            <pc:sldMk cId="744054261" sldId="328"/>
            <ac:inkMk id="177" creationId="{247A9C27-A4BD-663D-62E4-0BAEE5F4D341}"/>
          </ac:inkMkLst>
        </pc:inkChg>
        <pc:inkChg chg="add mod">
          <ac:chgData name="Kokchun Giang" userId="67e2125d-ec8c-4323-9653-9824a2ad815f" providerId="ADAL" clId="{10EEDAB3-2DB0-BA4D-8CC6-6424E46A9142}" dt="2024-01-13T13:57:37.633" v="1081"/>
          <ac:inkMkLst>
            <pc:docMk/>
            <pc:sldMk cId="744054261" sldId="328"/>
            <ac:inkMk id="178" creationId="{74817BE0-6042-AD68-C362-5B40BC85FC81}"/>
          </ac:inkMkLst>
        </pc:inkChg>
        <pc:inkChg chg="add mod">
          <ac:chgData name="Kokchun Giang" userId="67e2125d-ec8c-4323-9653-9824a2ad815f" providerId="ADAL" clId="{10EEDAB3-2DB0-BA4D-8CC6-6424E46A9142}" dt="2024-01-13T13:57:37.633" v="1081"/>
          <ac:inkMkLst>
            <pc:docMk/>
            <pc:sldMk cId="744054261" sldId="328"/>
            <ac:inkMk id="179" creationId="{62F183A6-31D2-6CB5-DD29-3B5D7D50ED40}"/>
          </ac:inkMkLst>
        </pc:inkChg>
        <pc:inkChg chg="add mod">
          <ac:chgData name="Kokchun Giang" userId="67e2125d-ec8c-4323-9653-9824a2ad815f" providerId="ADAL" clId="{10EEDAB3-2DB0-BA4D-8CC6-6424E46A9142}" dt="2024-01-13T13:57:37.633" v="1081"/>
          <ac:inkMkLst>
            <pc:docMk/>
            <pc:sldMk cId="744054261" sldId="328"/>
            <ac:inkMk id="180" creationId="{DA04CD70-33F7-0632-BBD6-6B3645A88AF7}"/>
          </ac:inkMkLst>
        </pc:inkChg>
        <pc:inkChg chg="add mod">
          <ac:chgData name="Kokchun Giang" userId="67e2125d-ec8c-4323-9653-9824a2ad815f" providerId="ADAL" clId="{10EEDAB3-2DB0-BA4D-8CC6-6424E46A9142}" dt="2024-01-13T13:57:37.633" v="1081"/>
          <ac:inkMkLst>
            <pc:docMk/>
            <pc:sldMk cId="744054261" sldId="328"/>
            <ac:inkMk id="181" creationId="{82DF8F50-0FC0-2CD1-7B0A-73A6A6FD7DE6}"/>
          </ac:inkMkLst>
        </pc:inkChg>
        <pc:inkChg chg="add mod">
          <ac:chgData name="Kokchun Giang" userId="67e2125d-ec8c-4323-9653-9824a2ad815f" providerId="ADAL" clId="{10EEDAB3-2DB0-BA4D-8CC6-6424E46A9142}" dt="2024-01-13T13:57:37.633" v="1081"/>
          <ac:inkMkLst>
            <pc:docMk/>
            <pc:sldMk cId="744054261" sldId="328"/>
            <ac:inkMk id="182" creationId="{ADF1FBB2-1946-F151-711D-5E43498CA41A}"/>
          </ac:inkMkLst>
        </pc:inkChg>
        <pc:inkChg chg="add mod">
          <ac:chgData name="Kokchun Giang" userId="67e2125d-ec8c-4323-9653-9824a2ad815f" providerId="ADAL" clId="{10EEDAB3-2DB0-BA4D-8CC6-6424E46A9142}" dt="2024-01-13T13:57:37.633" v="1081"/>
          <ac:inkMkLst>
            <pc:docMk/>
            <pc:sldMk cId="744054261" sldId="328"/>
            <ac:inkMk id="183" creationId="{CAE059EF-A0E4-AD5F-E858-22A1B3B21FE4}"/>
          </ac:inkMkLst>
        </pc:inkChg>
        <pc:inkChg chg="add mod">
          <ac:chgData name="Kokchun Giang" userId="67e2125d-ec8c-4323-9653-9824a2ad815f" providerId="ADAL" clId="{10EEDAB3-2DB0-BA4D-8CC6-6424E46A9142}" dt="2024-01-13T13:57:37.633" v="1081"/>
          <ac:inkMkLst>
            <pc:docMk/>
            <pc:sldMk cId="744054261" sldId="328"/>
            <ac:inkMk id="184" creationId="{E13827B2-25C3-126A-300F-58682D6BAB68}"/>
          </ac:inkMkLst>
        </pc:inkChg>
        <pc:inkChg chg="add mod">
          <ac:chgData name="Kokchun Giang" userId="67e2125d-ec8c-4323-9653-9824a2ad815f" providerId="ADAL" clId="{10EEDAB3-2DB0-BA4D-8CC6-6424E46A9142}" dt="2024-01-13T13:57:37.633" v="1081"/>
          <ac:inkMkLst>
            <pc:docMk/>
            <pc:sldMk cId="744054261" sldId="328"/>
            <ac:inkMk id="185" creationId="{36EE3B3E-F9DA-790D-C7C1-D6F1F73AC0F3}"/>
          </ac:inkMkLst>
        </pc:inkChg>
        <pc:inkChg chg="add mod">
          <ac:chgData name="Kokchun Giang" userId="67e2125d-ec8c-4323-9653-9824a2ad815f" providerId="ADAL" clId="{10EEDAB3-2DB0-BA4D-8CC6-6424E46A9142}" dt="2024-01-13T13:57:37.633" v="1081"/>
          <ac:inkMkLst>
            <pc:docMk/>
            <pc:sldMk cId="744054261" sldId="328"/>
            <ac:inkMk id="186" creationId="{60D0D3BB-EE71-4B1A-54D6-0A5494A623C3}"/>
          </ac:inkMkLst>
        </pc:inkChg>
        <pc:inkChg chg="add mod">
          <ac:chgData name="Kokchun Giang" userId="67e2125d-ec8c-4323-9653-9824a2ad815f" providerId="ADAL" clId="{10EEDAB3-2DB0-BA4D-8CC6-6424E46A9142}" dt="2024-01-13T13:57:37.633" v="1081"/>
          <ac:inkMkLst>
            <pc:docMk/>
            <pc:sldMk cId="744054261" sldId="328"/>
            <ac:inkMk id="187" creationId="{D2E5976F-27CA-519D-9934-D13C0CE636C1}"/>
          </ac:inkMkLst>
        </pc:inkChg>
        <pc:inkChg chg="add mod">
          <ac:chgData name="Kokchun Giang" userId="67e2125d-ec8c-4323-9653-9824a2ad815f" providerId="ADAL" clId="{10EEDAB3-2DB0-BA4D-8CC6-6424E46A9142}" dt="2024-01-13T13:57:45.169" v="1089"/>
          <ac:inkMkLst>
            <pc:docMk/>
            <pc:sldMk cId="744054261" sldId="328"/>
            <ac:inkMk id="190" creationId="{B59D1A4A-67F2-9636-89CF-605316E9FBE5}"/>
          </ac:inkMkLst>
        </pc:inkChg>
        <pc:inkChg chg="add mod">
          <ac:chgData name="Kokchun Giang" userId="67e2125d-ec8c-4323-9653-9824a2ad815f" providerId="ADAL" clId="{10EEDAB3-2DB0-BA4D-8CC6-6424E46A9142}" dt="2024-01-13T13:57:45.169" v="1089"/>
          <ac:inkMkLst>
            <pc:docMk/>
            <pc:sldMk cId="744054261" sldId="328"/>
            <ac:inkMk id="191" creationId="{B70473C0-74C6-98C2-7B6C-9492734001D8}"/>
          </ac:inkMkLst>
        </pc:inkChg>
        <pc:inkChg chg="add mod">
          <ac:chgData name="Kokchun Giang" userId="67e2125d-ec8c-4323-9653-9824a2ad815f" providerId="ADAL" clId="{10EEDAB3-2DB0-BA4D-8CC6-6424E46A9142}" dt="2024-01-13T13:57:45.169" v="1089"/>
          <ac:inkMkLst>
            <pc:docMk/>
            <pc:sldMk cId="744054261" sldId="328"/>
            <ac:inkMk id="192" creationId="{117045E6-BD68-B587-279B-DC9614A8BC73}"/>
          </ac:inkMkLst>
        </pc:inkChg>
        <pc:inkChg chg="add mod">
          <ac:chgData name="Kokchun Giang" userId="67e2125d-ec8c-4323-9653-9824a2ad815f" providerId="ADAL" clId="{10EEDAB3-2DB0-BA4D-8CC6-6424E46A9142}" dt="2024-01-13T13:57:45.169" v="1089"/>
          <ac:inkMkLst>
            <pc:docMk/>
            <pc:sldMk cId="744054261" sldId="328"/>
            <ac:inkMk id="193" creationId="{1DF5D2BF-2D95-4331-89F8-F2D0578BF04B}"/>
          </ac:inkMkLst>
        </pc:inkChg>
        <pc:inkChg chg="add mod">
          <ac:chgData name="Kokchun Giang" userId="67e2125d-ec8c-4323-9653-9824a2ad815f" providerId="ADAL" clId="{10EEDAB3-2DB0-BA4D-8CC6-6424E46A9142}" dt="2024-01-13T13:57:45.169" v="1089"/>
          <ac:inkMkLst>
            <pc:docMk/>
            <pc:sldMk cId="744054261" sldId="328"/>
            <ac:inkMk id="194" creationId="{C9DDD9E6-9B48-F9B9-9302-1770FAEBA33E}"/>
          </ac:inkMkLst>
        </pc:inkChg>
        <pc:inkChg chg="add mod">
          <ac:chgData name="Kokchun Giang" userId="67e2125d-ec8c-4323-9653-9824a2ad815f" providerId="ADAL" clId="{10EEDAB3-2DB0-BA4D-8CC6-6424E46A9142}" dt="2024-01-13T13:57:45.169" v="1089"/>
          <ac:inkMkLst>
            <pc:docMk/>
            <pc:sldMk cId="744054261" sldId="328"/>
            <ac:inkMk id="195" creationId="{2CB9D527-5A7C-9A0C-5749-62291317505C}"/>
          </ac:inkMkLst>
        </pc:inkChg>
        <pc:inkChg chg="add mod">
          <ac:chgData name="Kokchun Giang" userId="67e2125d-ec8c-4323-9653-9824a2ad815f" providerId="ADAL" clId="{10EEDAB3-2DB0-BA4D-8CC6-6424E46A9142}" dt="2024-01-13T13:57:48.838" v="1097"/>
          <ac:inkMkLst>
            <pc:docMk/>
            <pc:sldMk cId="744054261" sldId="328"/>
            <ac:inkMk id="196" creationId="{A0B5A1D6-AD7F-9C91-1BCF-6519FD33DF13}"/>
          </ac:inkMkLst>
        </pc:inkChg>
        <pc:inkChg chg="add mod">
          <ac:chgData name="Kokchun Giang" userId="67e2125d-ec8c-4323-9653-9824a2ad815f" providerId="ADAL" clId="{10EEDAB3-2DB0-BA4D-8CC6-6424E46A9142}" dt="2024-01-13T13:57:48.838" v="1097"/>
          <ac:inkMkLst>
            <pc:docMk/>
            <pc:sldMk cId="744054261" sldId="328"/>
            <ac:inkMk id="199" creationId="{359AE220-B3F8-4D5E-65EB-554037613EE0}"/>
          </ac:inkMkLst>
        </pc:inkChg>
        <pc:inkChg chg="add mod">
          <ac:chgData name="Kokchun Giang" userId="67e2125d-ec8c-4323-9653-9824a2ad815f" providerId="ADAL" clId="{10EEDAB3-2DB0-BA4D-8CC6-6424E46A9142}" dt="2024-01-13T13:57:48.838" v="1097"/>
          <ac:inkMkLst>
            <pc:docMk/>
            <pc:sldMk cId="744054261" sldId="328"/>
            <ac:inkMk id="200" creationId="{DFA62C24-D243-D013-04C0-277F8B75E3CB}"/>
          </ac:inkMkLst>
        </pc:inkChg>
        <pc:inkChg chg="add mod">
          <ac:chgData name="Kokchun Giang" userId="67e2125d-ec8c-4323-9653-9824a2ad815f" providerId="ADAL" clId="{10EEDAB3-2DB0-BA4D-8CC6-6424E46A9142}" dt="2024-01-13T13:57:48.838" v="1097"/>
          <ac:inkMkLst>
            <pc:docMk/>
            <pc:sldMk cId="744054261" sldId="328"/>
            <ac:inkMk id="201" creationId="{5A37F811-E84E-D14F-E35A-1AE338D956AB}"/>
          </ac:inkMkLst>
        </pc:inkChg>
        <pc:inkChg chg="add mod">
          <ac:chgData name="Kokchun Giang" userId="67e2125d-ec8c-4323-9653-9824a2ad815f" providerId="ADAL" clId="{10EEDAB3-2DB0-BA4D-8CC6-6424E46A9142}" dt="2024-01-13T13:57:48.838" v="1097"/>
          <ac:inkMkLst>
            <pc:docMk/>
            <pc:sldMk cId="744054261" sldId="328"/>
            <ac:inkMk id="202" creationId="{4080B42C-772B-DCF7-3997-DB26654D3968}"/>
          </ac:inkMkLst>
        </pc:inkChg>
        <pc:inkChg chg="add mod">
          <ac:chgData name="Kokchun Giang" userId="67e2125d-ec8c-4323-9653-9824a2ad815f" providerId="ADAL" clId="{10EEDAB3-2DB0-BA4D-8CC6-6424E46A9142}" dt="2024-01-13T13:57:48.838" v="1097"/>
          <ac:inkMkLst>
            <pc:docMk/>
            <pc:sldMk cId="744054261" sldId="328"/>
            <ac:inkMk id="203" creationId="{7DA2F7AE-DB1D-56FC-E042-9316991E6590}"/>
          </ac:inkMkLst>
        </pc:inkChg>
        <pc:inkChg chg="add mod">
          <ac:chgData name="Kokchun Giang" userId="67e2125d-ec8c-4323-9653-9824a2ad815f" providerId="ADAL" clId="{10EEDAB3-2DB0-BA4D-8CC6-6424E46A9142}" dt="2024-01-13T13:57:48.838" v="1097"/>
          <ac:inkMkLst>
            <pc:docMk/>
            <pc:sldMk cId="744054261" sldId="328"/>
            <ac:inkMk id="204" creationId="{948470C9-CB56-28DF-B79D-BA58B7DC8314}"/>
          </ac:inkMkLst>
        </pc:inkChg>
        <pc:inkChg chg="add mod">
          <ac:chgData name="Kokchun Giang" userId="67e2125d-ec8c-4323-9653-9824a2ad815f" providerId="ADAL" clId="{10EEDAB3-2DB0-BA4D-8CC6-6424E46A9142}" dt="2024-01-13T13:57:48.838" v="1097"/>
          <ac:inkMkLst>
            <pc:docMk/>
            <pc:sldMk cId="744054261" sldId="328"/>
            <ac:inkMk id="205" creationId="{51F9F99E-2FE9-9CEA-BC10-1C657BF69EC9}"/>
          </ac:inkMkLst>
        </pc:inkChg>
        <pc:inkChg chg="add mod">
          <ac:chgData name="Kokchun Giang" userId="67e2125d-ec8c-4323-9653-9824a2ad815f" providerId="ADAL" clId="{10EEDAB3-2DB0-BA4D-8CC6-6424E46A9142}" dt="2024-01-13T13:58:12.686" v="1120"/>
          <ac:inkMkLst>
            <pc:docMk/>
            <pc:sldMk cId="744054261" sldId="328"/>
            <ac:inkMk id="208" creationId="{4AF58931-AE1E-4411-F67D-9597B4C58F1E}"/>
          </ac:inkMkLst>
        </pc:inkChg>
        <pc:inkChg chg="add mod">
          <ac:chgData name="Kokchun Giang" userId="67e2125d-ec8c-4323-9653-9824a2ad815f" providerId="ADAL" clId="{10EEDAB3-2DB0-BA4D-8CC6-6424E46A9142}" dt="2024-01-13T13:58:12.686" v="1120"/>
          <ac:inkMkLst>
            <pc:docMk/>
            <pc:sldMk cId="744054261" sldId="328"/>
            <ac:inkMk id="209" creationId="{2E776BDE-6FCB-C44E-E3EF-B70B45627749}"/>
          </ac:inkMkLst>
        </pc:inkChg>
        <pc:inkChg chg="add mod">
          <ac:chgData name="Kokchun Giang" userId="67e2125d-ec8c-4323-9653-9824a2ad815f" providerId="ADAL" clId="{10EEDAB3-2DB0-BA4D-8CC6-6424E46A9142}" dt="2024-01-13T13:58:12.686" v="1120"/>
          <ac:inkMkLst>
            <pc:docMk/>
            <pc:sldMk cId="744054261" sldId="328"/>
            <ac:inkMk id="210" creationId="{B5D389A3-DCB7-B4D3-0BA3-BEF46970D350}"/>
          </ac:inkMkLst>
        </pc:inkChg>
        <pc:inkChg chg="add mod">
          <ac:chgData name="Kokchun Giang" userId="67e2125d-ec8c-4323-9653-9824a2ad815f" providerId="ADAL" clId="{10EEDAB3-2DB0-BA4D-8CC6-6424E46A9142}" dt="2024-01-13T13:58:12.686" v="1120"/>
          <ac:inkMkLst>
            <pc:docMk/>
            <pc:sldMk cId="744054261" sldId="328"/>
            <ac:inkMk id="211" creationId="{793C54A6-C69E-7389-1B42-B4D126100C46}"/>
          </ac:inkMkLst>
        </pc:inkChg>
        <pc:inkChg chg="add mod">
          <ac:chgData name="Kokchun Giang" userId="67e2125d-ec8c-4323-9653-9824a2ad815f" providerId="ADAL" clId="{10EEDAB3-2DB0-BA4D-8CC6-6424E46A9142}" dt="2024-01-13T13:58:12.686" v="1120"/>
          <ac:inkMkLst>
            <pc:docMk/>
            <pc:sldMk cId="744054261" sldId="328"/>
            <ac:inkMk id="212" creationId="{21A64400-E5B2-1C63-7656-A97BCB0CECBB}"/>
          </ac:inkMkLst>
        </pc:inkChg>
        <pc:inkChg chg="add mod">
          <ac:chgData name="Kokchun Giang" userId="67e2125d-ec8c-4323-9653-9824a2ad815f" providerId="ADAL" clId="{10EEDAB3-2DB0-BA4D-8CC6-6424E46A9142}" dt="2024-01-13T13:58:12.686" v="1120"/>
          <ac:inkMkLst>
            <pc:docMk/>
            <pc:sldMk cId="744054261" sldId="328"/>
            <ac:inkMk id="213" creationId="{27FFAF67-6892-5D2A-249C-AAA4B58B886B}"/>
          </ac:inkMkLst>
        </pc:inkChg>
        <pc:inkChg chg="add mod">
          <ac:chgData name="Kokchun Giang" userId="67e2125d-ec8c-4323-9653-9824a2ad815f" providerId="ADAL" clId="{10EEDAB3-2DB0-BA4D-8CC6-6424E46A9142}" dt="2024-01-13T13:58:12.686" v="1120"/>
          <ac:inkMkLst>
            <pc:docMk/>
            <pc:sldMk cId="744054261" sldId="328"/>
            <ac:inkMk id="214" creationId="{0AD94486-BC4E-C7D8-30A2-960D7E37F0A1}"/>
          </ac:inkMkLst>
        </pc:inkChg>
        <pc:inkChg chg="add mod">
          <ac:chgData name="Kokchun Giang" userId="67e2125d-ec8c-4323-9653-9824a2ad815f" providerId="ADAL" clId="{10EEDAB3-2DB0-BA4D-8CC6-6424E46A9142}" dt="2024-01-13T13:58:12.686" v="1120"/>
          <ac:inkMkLst>
            <pc:docMk/>
            <pc:sldMk cId="744054261" sldId="328"/>
            <ac:inkMk id="215" creationId="{506009ED-EC76-C6EE-4222-70D74CB4BB5B}"/>
          </ac:inkMkLst>
        </pc:inkChg>
        <pc:inkChg chg="add mod">
          <ac:chgData name="Kokchun Giang" userId="67e2125d-ec8c-4323-9653-9824a2ad815f" providerId="ADAL" clId="{10EEDAB3-2DB0-BA4D-8CC6-6424E46A9142}" dt="2024-01-13T13:58:12.686" v="1120"/>
          <ac:inkMkLst>
            <pc:docMk/>
            <pc:sldMk cId="744054261" sldId="328"/>
            <ac:inkMk id="216" creationId="{B813DCFE-8E61-38C1-7160-1F9019FF6A47}"/>
          </ac:inkMkLst>
        </pc:inkChg>
        <pc:inkChg chg="add mod">
          <ac:chgData name="Kokchun Giang" userId="67e2125d-ec8c-4323-9653-9824a2ad815f" providerId="ADAL" clId="{10EEDAB3-2DB0-BA4D-8CC6-6424E46A9142}" dt="2024-01-13T13:58:12.686" v="1120"/>
          <ac:inkMkLst>
            <pc:docMk/>
            <pc:sldMk cId="744054261" sldId="328"/>
            <ac:inkMk id="217" creationId="{C36FD68C-52A7-9425-9AD2-1839ADA24CD9}"/>
          </ac:inkMkLst>
        </pc:inkChg>
        <pc:inkChg chg="add mod">
          <ac:chgData name="Kokchun Giang" userId="67e2125d-ec8c-4323-9653-9824a2ad815f" providerId="ADAL" clId="{10EEDAB3-2DB0-BA4D-8CC6-6424E46A9142}" dt="2024-01-13T13:58:12.686" v="1120"/>
          <ac:inkMkLst>
            <pc:docMk/>
            <pc:sldMk cId="744054261" sldId="328"/>
            <ac:inkMk id="218" creationId="{F29730B7-27DB-70AF-7767-22869EEEB236}"/>
          </ac:inkMkLst>
        </pc:inkChg>
        <pc:inkChg chg="add mod">
          <ac:chgData name="Kokchun Giang" userId="67e2125d-ec8c-4323-9653-9824a2ad815f" providerId="ADAL" clId="{10EEDAB3-2DB0-BA4D-8CC6-6424E46A9142}" dt="2024-01-13T13:58:12.686" v="1120"/>
          <ac:inkMkLst>
            <pc:docMk/>
            <pc:sldMk cId="744054261" sldId="328"/>
            <ac:inkMk id="219" creationId="{120F6FA8-5739-65A7-2113-2CCC1DE0D186}"/>
          </ac:inkMkLst>
        </pc:inkChg>
        <pc:inkChg chg="add mod">
          <ac:chgData name="Kokchun Giang" userId="67e2125d-ec8c-4323-9653-9824a2ad815f" providerId="ADAL" clId="{10EEDAB3-2DB0-BA4D-8CC6-6424E46A9142}" dt="2024-01-13T13:58:12.686" v="1120"/>
          <ac:inkMkLst>
            <pc:docMk/>
            <pc:sldMk cId="744054261" sldId="328"/>
            <ac:inkMk id="220" creationId="{0FF938A2-EE56-FC1A-EE5A-35F3A03E1A6C}"/>
          </ac:inkMkLst>
        </pc:inkChg>
        <pc:inkChg chg="add mod">
          <ac:chgData name="Kokchun Giang" userId="67e2125d-ec8c-4323-9653-9824a2ad815f" providerId="ADAL" clId="{10EEDAB3-2DB0-BA4D-8CC6-6424E46A9142}" dt="2024-01-13T13:58:12.686" v="1120"/>
          <ac:inkMkLst>
            <pc:docMk/>
            <pc:sldMk cId="744054261" sldId="328"/>
            <ac:inkMk id="221" creationId="{00A90785-F8B2-CDC0-3D3F-E9459598C13C}"/>
          </ac:inkMkLst>
        </pc:inkChg>
        <pc:inkChg chg="add mod">
          <ac:chgData name="Kokchun Giang" userId="67e2125d-ec8c-4323-9653-9824a2ad815f" providerId="ADAL" clId="{10EEDAB3-2DB0-BA4D-8CC6-6424E46A9142}" dt="2024-01-13T13:58:12.686" v="1120"/>
          <ac:inkMkLst>
            <pc:docMk/>
            <pc:sldMk cId="744054261" sldId="328"/>
            <ac:inkMk id="222" creationId="{AB8A6384-3E60-CBD4-1981-7B3E5DED46FA}"/>
          </ac:inkMkLst>
        </pc:inkChg>
        <pc:inkChg chg="add mod">
          <ac:chgData name="Kokchun Giang" userId="67e2125d-ec8c-4323-9653-9824a2ad815f" providerId="ADAL" clId="{10EEDAB3-2DB0-BA4D-8CC6-6424E46A9142}" dt="2024-01-13T13:58:12.686" v="1120"/>
          <ac:inkMkLst>
            <pc:docMk/>
            <pc:sldMk cId="744054261" sldId="328"/>
            <ac:inkMk id="223" creationId="{70D40866-0C2F-80CD-150C-D50E768A59F3}"/>
          </ac:inkMkLst>
        </pc:inkChg>
        <pc:inkChg chg="add mod">
          <ac:chgData name="Kokchun Giang" userId="67e2125d-ec8c-4323-9653-9824a2ad815f" providerId="ADAL" clId="{10EEDAB3-2DB0-BA4D-8CC6-6424E46A9142}" dt="2024-01-13T15:28:57.824" v="2916" actId="164"/>
          <ac:inkMkLst>
            <pc:docMk/>
            <pc:sldMk cId="744054261" sldId="328"/>
            <ac:inkMk id="224" creationId="{DA9640A6-7CD1-2222-54DD-D3FB6CA9861C}"/>
          </ac:inkMkLst>
        </pc:inkChg>
        <pc:inkChg chg="add mod">
          <ac:chgData name="Kokchun Giang" userId="67e2125d-ec8c-4323-9653-9824a2ad815f" providerId="ADAL" clId="{10EEDAB3-2DB0-BA4D-8CC6-6424E46A9142}" dt="2024-01-13T13:58:16.684" v="1124"/>
          <ac:inkMkLst>
            <pc:docMk/>
            <pc:sldMk cId="744054261" sldId="328"/>
            <ac:inkMk id="225" creationId="{66BB9D10-E423-451B-4802-5BC8426FD45F}"/>
          </ac:inkMkLst>
        </pc:inkChg>
        <pc:inkChg chg="add mod">
          <ac:chgData name="Kokchun Giang" userId="67e2125d-ec8c-4323-9653-9824a2ad815f" providerId="ADAL" clId="{10EEDAB3-2DB0-BA4D-8CC6-6424E46A9142}" dt="2024-01-13T13:58:16.684" v="1124"/>
          <ac:inkMkLst>
            <pc:docMk/>
            <pc:sldMk cId="744054261" sldId="328"/>
            <ac:inkMk id="226" creationId="{66523843-F2A1-58F1-E92F-75C1313EE7E6}"/>
          </ac:inkMkLst>
        </pc:inkChg>
        <pc:inkChg chg="add mod">
          <ac:chgData name="Kokchun Giang" userId="67e2125d-ec8c-4323-9653-9824a2ad815f" providerId="ADAL" clId="{10EEDAB3-2DB0-BA4D-8CC6-6424E46A9142}" dt="2024-01-13T13:58:16.684" v="1124"/>
          <ac:inkMkLst>
            <pc:docMk/>
            <pc:sldMk cId="744054261" sldId="328"/>
            <ac:inkMk id="227" creationId="{AC4B0429-7A95-890E-EB04-8B2AE7337DD8}"/>
          </ac:inkMkLst>
        </pc:inkChg>
        <pc:inkChg chg="add mod">
          <ac:chgData name="Kokchun Giang" userId="67e2125d-ec8c-4323-9653-9824a2ad815f" providerId="ADAL" clId="{10EEDAB3-2DB0-BA4D-8CC6-6424E46A9142}" dt="2024-01-13T13:58:13.364" v="1122"/>
          <ac:inkMkLst>
            <pc:docMk/>
            <pc:sldMk cId="744054261" sldId="328"/>
            <ac:inkMk id="228" creationId="{F063C89A-03A8-C233-1D0A-8005FCEC23E1}"/>
          </ac:inkMkLst>
        </pc:inkChg>
        <pc:inkChg chg="add mod">
          <ac:chgData name="Kokchun Giang" userId="67e2125d-ec8c-4323-9653-9824a2ad815f" providerId="ADAL" clId="{10EEDAB3-2DB0-BA4D-8CC6-6424E46A9142}" dt="2024-01-13T13:58:13.364" v="1122"/>
          <ac:inkMkLst>
            <pc:docMk/>
            <pc:sldMk cId="744054261" sldId="328"/>
            <ac:inkMk id="229" creationId="{3A7EDB1E-05F8-779F-36BF-08AA39FEBC0C}"/>
          </ac:inkMkLst>
        </pc:inkChg>
        <pc:inkChg chg="add mod">
          <ac:chgData name="Kokchun Giang" userId="67e2125d-ec8c-4323-9653-9824a2ad815f" providerId="ADAL" clId="{10EEDAB3-2DB0-BA4D-8CC6-6424E46A9142}" dt="2024-01-13T13:58:13.364" v="1122"/>
          <ac:inkMkLst>
            <pc:docMk/>
            <pc:sldMk cId="744054261" sldId="328"/>
            <ac:inkMk id="236" creationId="{07688F4A-97A8-4ACD-A665-94D0D39B49A9}"/>
          </ac:inkMkLst>
        </pc:inkChg>
        <pc:inkChg chg="add mod">
          <ac:chgData name="Kokchun Giang" userId="67e2125d-ec8c-4323-9653-9824a2ad815f" providerId="ADAL" clId="{10EEDAB3-2DB0-BA4D-8CC6-6424E46A9142}" dt="2024-01-13T13:58:16.684" v="1124"/>
          <ac:inkMkLst>
            <pc:docMk/>
            <pc:sldMk cId="744054261" sldId="328"/>
            <ac:inkMk id="238" creationId="{4DF7679A-63E0-A2C4-6519-A392E641B074}"/>
          </ac:inkMkLst>
        </pc:inkChg>
        <pc:inkChg chg="add mod">
          <ac:chgData name="Kokchun Giang" userId="67e2125d-ec8c-4323-9653-9824a2ad815f" providerId="ADAL" clId="{10EEDAB3-2DB0-BA4D-8CC6-6424E46A9142}" dt="2024-01-13T15:28:57.824" v="2916" actId="164"/>
          <ac:inkMkLst>
            <pc:docMk/>
            <pc:sldMk cId="744054261" sldId="328"/>
            <ac:inkMk id="240" creationId="{D2ED3A33-FD58-A7FD-187F-59E32D9ADFF0}"/>
          </ac:inkMkLst>
        </pc:inkChg>
        <pc:inkChg chg="add mod">
          <ac:chgData name="Kokchun Giang" userId="67e2125d-ec8c-4323-9653-9824a2ad815f" providerId="ADAL" clId="{10EEDAB3-2DB0-BA4D-8CC6-6424E46A9142}" dt="2024-01-13T13:58:21.288" v="1136"/>
          <ac:inkMkLst>
            <pc:docMk/>
            <pc:sldMk cId="744054261" sldId="328"/>
            <ac:inkMk id="241" creationId="{0FFFE1CE-477E-DE7C-F91F-5635B406BDD3}"/>
          </ac:inkMkLst>
        </pc:inkChg>
        <pc:inkChg chg="add mod">
          <ac:chgData name="Kokchun Giang" userId="67e2125d-ec8c-4323-9653-9824a2ad815f" providerId="ADAL" clId="{10EEDAB3-2DB0-BA4D-8CC6-6424E46A9142}" dt="2024-01-13T13:58:21.288" v="1136"/>
          <ac:inkMkLst>
            <pc:docMk/>
            <pc:sldMk cId="744054261" sldId="328"/>
            <ac:inkMk id="242" creationId="{674BCE6A-8445-E521-4B93-948EE5BE86BE}"/>
          </ac:inkMkLst>
        </pc:inkChg>
        <pc:inkChg chg="add mod">
          <ac:chgData name="Kokchun Giang" userId="67e2125d-ec8c-4323-9653-9824a2ad815f" providerId="ADAL" clId="{10EEDAB3-2DB0-BA4D-8CC6-6424E46A9142}" dt="2024-01-13T13:58:21.288" v="1136"/>
          <ac:inkMkLst>
            <pc:docMk/>
            <pc:sldMk cId="744054261" sldId="328"/>
            <ac:inkMk id="243" creationId="{C0D5CDC6-79EE-BCC3-9279-491E1AEC67FC}"/>
          </ac:inkMkLst>
        </pc:inkChg>
        <pc:inkChg chg="add mod">
          <ac:chgData name="Kokchun Giang" userId="67e2125d-ec8c-4323-9653-9824a2ad815f" providerId="ADAL" clId="{10EEDAB3-2DB0-BA4D-8CC6-6424E46A9142}" dt="2024-01-13T13:58:21.288" v="1136"/>
          <ac:inkMkLst>
            <pc:docMk/>
            <pc:sldMk cId="744054261" sldId="328"/>
            <ac:inkMk id="244" creationId="{F5FB83B6-361E-D70D-C681-DD6D65AC6548}"/>
          </ac:inkMkLst>
        </pc:inkChg>
        <pc:inkChg chg="add mod">
          <ac:chgData name="Kokchun Giang" userId="67e2125d-ec8c-4323-9653-9824a2ad815f" providerId="ADAL" clId="{10EEDAB3-2DB0-BA4D-8CC6-6424E46A9142}" dt="2024-01-13T13:58:21.288" v="1136"/>
          <ac:inkMkLst>
            <pc:docMk/>
            <pc:sldMk cId="744054261" sldId="328"/>
            <ac:inkMk id="245" creationId="{9736144C-91C5-ADC2-2207-0C64A8411AFA}"/>
          </ac:inkMkLst>
        </pc:inkChg>
        <pc:inkChg chg="add del mod">
          <ac:chgData name="Kokchun Giang" userId="67e2125d-ec8c-4323-9653-9824a2ad815f" providerId="ADAL" clId="{10EEDAB3-2DB0-BA4D-8CC6-6424E46A9142}" dt="2024-01-13T13:58:19.984" v="1134"/>
          <ac:inkMkLst>
            <pc:docMk/>
            <pc:sldMk cId="744054261" sldId="328"/>
            <ac:inkMk id="246" creationId="{62742200-A66B-94D3-0493-A3CF4B4AA91D}"/>
          </ac:inkMkLst>
        </pc:inkChg>
        <pc:inkChg chg="add mod">
          <ac:chgData name="Kokchun Giang" userId="67e2125d-ec8c-4323-9653-9824a2ad815f" providerId="ADAL" clId="{10EEDAB3-2DB0-BA4D-8CC6-6424E46A9142}" dt="2024-01-13T13:58:21.288" v="1136"/>
          <ac:inkMkLst>
            <pc:docMk/>
            <pc:sldMk cId="744054261" sldId="328"/>
            <ac:inkMk id="248" creationId="{012A5F08-D9F0-C29F-FD80-2F19EA38692D}"/>
          </ac:inkMkLst>
        </pc:inkChg>
        <pc:inkChg chg="add mod">
          <ac:chgData name="Kokchun Giang" userId="67e2125d-ec8c-4323-9653-9824a2ad815f" providerId="ADAL" clId="{10EEDAB3-2DB0-BA4D-8CC6-6424E46A9142}" dt="2024-01-13T13:58:25.249" v="1145"/>
          <ac:inkMkLst>
            <pc:docMk/>
            <pc:sldMk cId="744054261" sldId="328"/>
            <ac:inkMk id="250" creationId="{9A30AF23-BD1C-76D3-67A1-E22C7F1EF3BC}"/>
          </ac:inkMkLst>
        </pc:inkChg>
        <pc:inkChg chg="add mod">
          <ac:chgData name="Kokchun Giang" userId="67e2125d-ec8c-4323-9653-9824a2ad815f" providerId="ADAL" clId="{10EEDAB3-2DB0-BA4D-8CC6-6424E46A9142}" dt="2024-01-13T13:58:25.249" v="1145"/>
          <ac:inkMkLst>
            <pc:docMk/>
            <pc:sldMk cId="744054261" sldId="328"/>
            <ac:inkMk id="251" creationId="{75348921-5351-C3FB-9507-C6C8960BCA78}"/>
          </ac:inkMkLst>
        </pc:inkChg>
        <pc:inkChg chg="add mod">
          <ac:chgData name="Kokchun Giang" userId="67e2125d-ec8c-4323-9653-9824a2ad815f" providerId="ADAL" clId="{10EEDAB3-2DB0-BA4D-8CC6-6424E46A9142}" dt="2024-01-13T13:58:25.249" v="1145"/>
          <ac:inkMkLst>
            <pc:docMk/>
            <pc:sldMk cId="744054261" sldId="328"/>
            <ac:inkMk id="252" creationId="{B960F8FC-7759-2415-36FD-263CB18CC5AC}"/>
          </ac:inkMkLst>
        </pc:inkChg>
        <pc:inkChg chg="add mod">
          <ac:chgData name="Kokchun Giang" userId="67e2125d-ec8c-4323-9653-9824a2ad815f" providerId="ADAL" clId="{10EEDAB3-2DB0-BA4D-8CC6-6424E46A9142}" dt="2024-01-13T13:58:25.249" v="1145"/>
          <ac:inkMkLst>
            <pc:docMk/>
            <pc:sldMk cId="744054261" sldId="328"/>
            <ac:inkMk id="253" creationId="{4CC79FE2-3E17-6F87-E81E-4B10D71928E6}"/>
          </ac:inkMkLst>
        </pc:inkChg>
        <pc:inkChg chg="add mod">
          <ac:chgData name="Kokchun Giang" userId="67e2125d-ec8c-4323-9653-9824a2ad815f" providerId="ADAL" clId="{10EEDAB3-2DB0-BA4D-8CC6-6424E46A9142}" dt="2024-01-13T13:58:25.249" v="1145"/>
          <ac:inkMkLst>
            <pc:docMk/>
            <pc:sldMk cId="744054261" sldId="328"/>
            <ac:inkMk id="254" creationId="{4FDD81B4-9711-A7A1-FB53-B21A00F2DEEE}"/>
          </ac:inkMkLst>
        </pc:inkChg>
        <pc:inkChg chg="add mod">
          <ac:chgData name="Kokchun Giang" userId="67e2125d-ec8c-4323-9653-9824a2ad815f" providerId="ADAL" clId="{10EEDAB3-2DB0-BA4D-8CC6-6424E46A9142}" dt="2024-01-13T13:58:25.249" v="1145"/>
          <ac:inkMkLst>
            <pc:docMk/>
            <pc:sldMk cId="744054261" sldId="328"/>
            <ac:inkMk id="255" creationId="{6D7075DC-C8A4-C92D-126D-C083BB894208}"/>
          </ac:inkMkLst>
        </pc:inkChg>
        <pc:inkChg chg="add mod">
          <ac:chgData name="Kokchun Giang" userId="67e2125d-ec8c-4323-9653-9824a2ad815f" providerId="ADAL" clId="{10EEDAB3-2DB0-BA4D-8CC6-6424E46A9142}" dt="2024-01-13T13:58:25.249" v="1145"/>
          <ac:inkMkLst>
            <pc:docMk/>
            <pc:sldMk cId="744054261" sldId="328"/>
            <ac:inkMk id="256" creationId="{62B2FA24-021B-63B7-99CE-80EF22AD94CD}"/>
          </ac:inkMkLst>
        </pc:inkChg>
        <pc:inkChg chg="add mod">
          <ac:chgData name="Kokchun Giang" userId="67e2125d-ec8c-4323-9653-9824a2ad815f" providerId="ADAL" clId="{10EEDAB3-2DB0-BA4D-8CC6-6424E46A9142}" dt="2024-01-13T13:58:25.249" v="1145"/>
          <ac:inkMkLst>
            <pc:docMk/>
            <pc:sldMk cId="744054261" sldId="328"/>
            <ac:inkMk id="257" creationId="{3A6A314B-B43B-9D50-DFDC-FA22C9A4F08E}"/>
          </ac:inkMkLst>
        </pc:inkChg>
        <pc:inkChg chg="add mod">
          <ac:chgData name="Kokchun Giang" userId="67e2125d-ec8c-4323-9653-9824a2ad815f" providerId="ADAL" clId="{10EEDAB3-2DB0-BA4D-8CC6-6424E46A9142}" dt="2024-01-13T13:58:37.433" v="1166"/>
          <ac:inkMkLst>
            <pc:docMk/>
            <pc:sldMk cId="744054261" sldId="328"/>
            <ac:inkMk id="260" creationId="{E1A45CE2-FA7D-1037-E3AF-A1469939B567}"/>
          </ac:inkMkLst>
        </pc:inkChg>
        <pc:inkChg chg="add mod">
          <ac:chgData name="Kokchun Giang" userId="67e2125d-ec8c-4323-9653-9824a2ad815f" providerId="ADAL" clId="{10EEDAB3-2DB0-BA4D-8CC6-6424E46A9142}" dt="2024-01-13T13:58:37.433" v="1166"/>
          <ac:inkMkLst>
            <pc:docMk/>
            <pc:sldMk cId="744054261" sldId="328"/>
            <ac:inkMk id="261" creationId="{FD1011A8-F8C5-F956-C699-6BBCDF1C803F}"/>
          </ac:inkMkLst>
        </pc:inkChg>
        <pc:inkChg chg="add mod">
          <ac:chgData name="Kokchun Giang" userId="67e2125d-ec8c-4323-9653-9824a2ad815f" providerId="ADAL" clId="{10EEDAB3-2DB0-BA4D-8CC6-6424E46A9142}" dt="2024-01-13T13:58:37.433" v="1166"/>
          <ac:inkMkLst>
            <pc:docMk/>
            <pc:sldMk cId="744054261" sldId="328"/>
            <ac:inkMk id="262" creationId="{37C66351-F3A7-D2FC-A648-D130CC765B8C}"/>
          </ac:inkMkLst>
        </pc:inkChg>
        <pc:inkChg chg="add mod">
          <ac:chgData name="Kokchun Giang" userId="67e2125d-ec8c-4323-9653-9824a2ad815f" providerId="ADAL" clId="{10EEDAB3-2DB0-BA4D-8CC6-6424E46A9142}" dt="2024-01-13T13:58:37.433" v="1166"/>
          <ac:inkMkLst>
            <pc:docMk/>
            <pc:sldMk cId="744054261" sldId="328"/>
            <ac:inkMk id="263" creationId="{80DADA47-F45C-E8B3-EC0A-7BB0C7BF08AA}"/>
          </ac:inkMkLst>
        </pc:inkChg>
        <pc:inkChg chg="add mod">
          <ac:chgData name="Kokchun Giang" userId="67e2125d-ec8c-4323-9653-9824a2ad815f" providerId="ADAL" clId="{10EEDAB3-2DB0-BA4D-8CC6-6424E46A9142}" dt="2024-01-13T13:58:37.433" v="1166"/>
          <ac:inkMkLst>
            <pc:docMk/>
            <pc:sldMk cId="744054261" sldId="328"/>
            <ac:inkMk id="264" creationId="{3BC0EA3B-411E-1E52-A353-BB5A8F4544FC}"/>
          </ac:inkMkLst>
        </pc:inkChg>
        <pc:inkChg chg="add mod">
          <ac:chgData name="Kokchun Giang" userId="67e2125d-ec8c-4323-9653-9824a2ad815f" providerId="ADAL" clId="{10EEDAB3-2DB0-BA4D-8CC6-6424E46A9142}" dt="2024-01-13T13:58:37.433" v="1166"/>
          <ac:inkMkLst>
            <pc:docMk/>
            <pc:sldMk cId="744054261" sldId="328"/>
            <ac:inkMk id="265" creationId="{8B5FA379-056B-04AA-8C0A-D02BE37CA636}"/>
          </ac:inkMkLst>
        </pc:inkChg>
        <pc:inkChg chg="add mod">
          <ac:chgData name="Kokchun Giang" userId="67e2125d-ec8c-4323-9653-9824a2ad815f" providerId="ADAL" clId="{10EEDAB3-2DB0-BA4D-8CC6-6424E46A9142}" dt="2024-01-13T13:58:37.433" v="1166"/>
          <ac:inkMkLst>
            <pc:docMk/>
            <pc:sldMk cId="744054261" sldId="328"/>
            <ac:inkMk id="266" creationId="{2B9D27A8-650E-DDEE-E46A-89760D900A65}"/>
          </ac:inkMkLst>
        </pc:inkChg>
        <pc:inkChg chg="add mod">
          <ac:chgData name="Kokchun Giang" userId="67e2125d-ec8c-4323-9653-9824a2ad815f" providerId="ADAL" clId="{10EEDAB3-2DB0-BA4D-8CC6-6424E46A9142}" dt="2024-01-13T13:58:37.433" v="1166"/>
          <ac:inkMkLst>
            <pc:docMk/>
            <pc:sldMk cId="744054261" sldId="328"/>
            <ac:inkMk id="267" creationId="{AAEDB383-6A1E-2039-301B-FDB19373A3A0}"/>
          </ac:inkMkLst>
        </pc:inkChg>
        <pc:inkChg chg="add mod">
          <ac:chgData name="Kokchun Giang" userId="67e2125d-ec8c-4323-9653-9824a2ad815f" providerId="ADAL" clId="{10EEDAB3-2DB0-BA4D-8CC6-6424E46A9142}" dt="2024-01-13T13:58:37.433" v="1166"/>
          <ac:inkMkLst>
            <pc:docMk/>
            <pc:sldMk cId="744054261" sldId="328"/>
            <ac:inkMk id="268" creationId="{45B07A17-A65C-3FA9-8E6C-83018DB97EAF}"/>
          </ac:inkMkLst>
        </pc:inkChg>
        <pc:inkChg chg="add mod">
          <ac:chgData name="Kokchun Giang" userId="67e2125d-ec8c-4323-9653-9824a2ad815f" providerId="ADAL" clId="{10EEDAB3-2DB0-BA4D-8CC6-6424E46A9142}" dt="2024-01-13T13:58:37.433" v="1166"/>
          <ac:inkMkLst>
            <pc:docMk/>
            <pc:sldMk cId="744054261" sldId="328"/>
            <ac:inkMk id="269" creationId="{E3FA5E40-C8E9-DE1A-E68C-2481D2F8C515}"/>
          </ac:inkMkLst>
        </pc:inkChg>
        <pc:inkChg chg="add mod">
          <ac:chgData name="Kokchun Giang" userId="67e2125d-ec8c-4323-9653-9824a2ad815f" providerId="ADAL" clId="{10EEDAB3-2DB0-BA4D-8CC6-6424E46A9142}" dt="2024-01-13T13:58:37.433" v="1166"/>
          <ac:inkMkLst>
            <pc:docMk/>
            <pc:sldMk cId="744054261" sldId="328"/>
            <ac:inkMk id="270" creationId="{A8C7E3E5-31BF-943E-5235-349EF4CE8B0B}"/>
          </ac:inkMkLst>
        </pc:inkChg>
        <pc:inkChg chg="add mod">
          <ac:chgData name="Kokchun Giang" userId="67e2125d-ec8c-4323-9653-9824a2ad815f" providerId="ADAL" clId="{10EEDAB3-2DB0-BA4D-8CC6-6424E46A9142}" dt="2024-01-13T13:58:37.433" v="1166"/>
          <ac:inkMkLst>
            <pc:docMk/>
            <pc:sldMk cId="744054261" sldId="328"/>
            <ac:inkMk id="271" creationId="{9B4303CA-23C8-5E8B-31C2-C85CF3A5E067}"/>
          </ac:inkMkLst>
        </pc:inkChg>
        <pc:inkChg chg="add del">
          <ac:chgData name="Kokchun Giang" userId="67e2125d-ec8c-4323-9653-9824a2ad815f" providerId="ADAL" clId="{10EEDAB3-2DB0-BA4D-8CC6-6424E46A9142}" dt="2024-01-13T13:58:33.197" v="1159" actId="9405"/>
          <ac:inkMkLst>
            <pc:docMk/>
            <pc:sldMk cId="744054261" sldId="328"/>
            <ac:inkMk id="272" creationId="{9F30AE15-3DCA-6F1D-6E3B-120B2CEE580F}"/>
          </ac:inkMkLst>
        </pc:inkChg>
        <pc:inkChg chg="add mod">
          <ac:chgData name="Kokchun Giang" userId="67e2125d-ec8c-4323-9653-9824a2ad815f" providerId="ADAL" clId="{10EEDAB3-2DB0-BA4D-8CC6-6424E46A9142}" dt="2024-01-13T13:58:37.433" v="1166"/>
          <ac:inkMkLst>
            <pc:docMk/>
            <pc:sldMk cId="744054261" sldId="328"/>
            <ac:inkMk id="274" creationId="{075F91A5-23AB-F46E-82E5-E9074E1C75D4}"/>
          </ac:inkMkLst>
        </pc:inkChg>
        <pc:inkChg chg="add mod">
          <ac:chgData name="Kokchun Giang" userId="67e2125d-ec8c-4323-9653-9824a2ad815f" providerId="ADAL" clId="{10EEDAB3-2DB0-BA4D-8CC6-6424E46A9142}" dt="2024-01-13T13:58:37.433" v="1166"/>
          <ac:inkMkLst>
            <pc:docMk/>
            <pc:sldMk cId="744054261" sldId="328"/>
            <ac:inkMk id="276" creationId="{A31E3204-9D81-F0B6-7A67-5453851EFC3B}"/>
          </ac:inkMkLst>
        </pc:inkChg>
        <pc:inkChg chg="add mod">
          <ac:chgData name="Kokchun Giang" userId="67e2125d-ec8c-4323-9653-9824a2ad815f" providerId="ADAL" clId="{10EEDAB3-2DB0-BA4D-8CC6-6424E46A9142}" dt="2024-01-13T13:58:37.433" v="1166"/>
          <ac:inkMkLst>
            <pc:docMk/>
            <pc:sldMk cId="744054261" sldId="328"/>
            <ac:inkMk id="277" creationId="{53A792F8-764B-901B-AAC2-FD1305AD528F}"/>
          </ac:inkMkLst>
        </pc:inkChg>
        <pc:inkChg chg="add mod">
          <ac:chgData name="Kokchun Giang" userId="67e2125d-ec8c-4323-9653-9824a2ad815f" providerId="ADAL" clId="{10EEDAB3-2DB0-BA4D-8CC6-6424E46A9142}" dt="2024-01-13T13:58:37.433" v="1166"/>
          <ac:inkMkLst>
            <pc:docMk/>
            <pc:sldMk cId="744054261" sldId="328"/>
            <ac:inkMk id="278" creationId="{84EF51CC-FA47-4476-CF2A-7C0278649509}"/>
          </ac:inkMkLst>
        </pc:inkChg>
        <pc:inkChg chg="add mod">
          <ac:chgData name="Kokchun Giang" userId="67e2125d-ec8c-4323-9653-9824a2ad815f" providerId="ADAL" clId="{10EEDAB3-2DB0-BA4D-8CC6-6424E46A9142}" dt="2024-01-13T14:01:11.185" v="1177"/>
          <ac:inkMkLst>
            <pc:docMk/>
            <pc:sldMk cId="744054261" sldId="328"/>
            <ac:inkMk id="281" creationId="{254B4EEB-9F51-EA90-D942-EBC31FE0463C}"/>
          </ac:inkMkLst>
        </pc:inkChg>
        <pc:inkChg chg="add mod">
          <ac:chgData name="Kokchun Giang" userId="67e2125d-ec8c-4323-9653-9824a2ad815f" providerId="ADAL" clId="{10EEDAB3-2DB0-BA4D-8CC6-6424E46A9142}" dt="2024-01-13T14:01:11.185" v="1177"/>
          <ac:inkMkLst>
            <pc:docMk/>
            <pc:sldMk cId="744054261" sldId="328"/>
            <ac:inkMk id="282" creationId="{CA2BA734-0C83-B8CF-A1F6-4121CE3A997F}"/>
          </ac:inkMkLst>
        </pc:inkChg>
        <pc:inkChg chg="add mod">
          <ac:chgData name="Kokchun Giang" userId="67e2125d-ec8c-4323-9653-9824a2ad815f" providerId="ADAL" clId="{10EEDAB3-2DB0-BA4D-8CC6-6424E46A9142}" dt="2024-01-13T14:01:11.185" v="1177"/>
          <ac:inkMkLst>
            <pc:docMk/>
            <pc:sldMk cId="744054261" sldId="328"/>
            <ac:inkMk id="284" creationId="{8A87431B-6CF5-2D25-6457-03918D1461E4}"/>
          </ac:inkMkLst>
        </pc:inkChg>
        <pc:inkChg chg="add mod">
          <ac:chgData name="Kokchun Giang" userId="67e2125d-ec8c-4323-9653-9824a2ad815f" providerId="ADAL" clId="{10EEDAB3-2DB0-BA4D-8CC6-6424E46A9142}" dt="2024-01-13T14:01:11.185" v="1177"/>
          <ac:inkMkLst>
            <pc:docMk/>
            <pc:sldMk cId="744054261" sldId="328"/>
            <ac:inkMk id="285" creationId="{0A96D973-6885-EB52-26A1-C736A3522562}"/>
          </ac:inkMkLst>
        </pc:inkChg>
        <pc:inkChg chg="add mod">
          <ac:chgData name="Kokchun Giang" userId="67e2125d-ec8c-4323-9653-9824a2ad815f" providerId="ADAL" clId="{10EEDAB3-2DB0-BA4D-8CC6-6424E46A9142}" dt="2024-01-13T14:01:11.185" v="1177"/>
          <ac:inkMkLst>
            <pc:docMk/>
            <pc:sldMk cId="744054261" sldId="328"/>
            <ac:inkMk id="286" creationId="{A0855E53-7CC0-4B6C-9E15-A2B185E3F631}"/>
          </ac:inkMkLst>
        </pc:inkChg>
        <pc:inkChg chg="add mod">
          <ac:chgData name="Kokchun Giang" userId="67e2125d-ec8c-4323-9653-9824a2ad815f" providerId="ADAL" clId="{10EEDAB3-2DB0-BA4D-8CC6-6424E46A9142}" dt="2024-01-13T14:01:11.185" v="1177"/>
          <ac:inkMkLst>
            <pc:docMk/>
            <pc:sldMk cId="744054261" sldId="328"/>
            <ac:inkMk id="287" creationId="{10D5F38E-EB07-E8DD-CA48-AB2578C0DDE4}"/>
          </ac:inkMkLst>
        </pc:inkChg>
        <pc:inkChg chg="add mod">
          <ac:chgData name="Kokchun Giang" userId="67e2125d-ec8c-4323-9653-9824a2ad815f" providerId="ADAL" clId="{10EEDAB3-2DB0-BA4D-8CC6-6424E46A9142}" dt="2024-01-13T14:01:11.185" v="1177"/>
          <ac:inkMkLst>
            <pc:docMk/>
            <pc:sldMk cId="744054261" sldId="328"/>
            <ac:inkMk id="288" creationId="{A3D0572A-F020-FA45-DCE7-41B438677A5A}"/>
          </ac:inkMkLst>
        </pc:inkChg>
        <pc:inkChg chg="add mod">
          <ac:chgData name="Kokchun Giang" userId="67e2125d-ec8c-4323-9653-9824a2ad815f" providerId="ADAL" clId="{10EEDAB3-2DB0-BA4D-8CC6-6424E46A9142}" dt="2024-01-13T15:30:23.949" v="2921" actId="164"/>
          <ac:inkMkLst>
            <pc:docMk/>
            <pc:sldMk cId="744054261" sldId="328"/>
            <ac:inkMk id="290" creationId="{E9F3B44E-1ABF-E328-1A07-B053DB4566AD}"/>
          </ac:inkMkLst>
        </pc:inkChg>
        <pc:inkChg chg="add mod">
          <ac:chgData name="Kokchun Giang" userId="67e2125d-ec8c-4323-9653-9824a2ad815f" providerId="ADAL" clId="{10EEDAB3-2DB0-BA4D-8CC6-6424E46A9142}" dt="2024-01-13T15:30:23.949" v="2921" actId="164"/>
          <ac:inkMkLst>
            <pc:docMk/>
            <pc:sldMk cId="744054261" sldId="328"/>
            <ac:inkMk id="291" creationId="{5A118EB3-1A62-D3B0-5C4F-EC7CE54553C0}"/>
          </ac:inkMkLst>
        </pc:inkChg>
        <pc:inkChg chg="add mod">
          <ac:chgData name="Kokchun Giang" userId="67e2125d-ec8c-4323-9653-9824a2ad815f" providerId="ADAL" clId="{10EEDAB3-2DB0-BA4D-8CC6-6424E46A9142}" dt="2024-01-13T14:01:18.654" v="1184"/>
          <ac:inkMkLst>
            <pc:docMk/>
            <pc:sldMk cId="744054261" sldId="328"/>
            <ac:inkMk id="292" creationId="{73442BF8-976C-22DF-029B-1D73F7D3EFC1}"/>
          </ac:inkMkLst>
        </pc:inkChg>
        <pc:inkChg chg="add mod">
          <ac:chgData name="Kokchun Giang" userId="67e2125d-ec8c-4323-9653-9824a2ad815f" providerId="ADAL" clId="{10EEDAB3-2DB0-BA4D-8CC6-6424E46A9142}" dt="2024-01-13T14:01:18.654" v="1184"/>
          <ac:inkMkLst>
            <pc:docMk/>
            <pc:sldMk cId="744054261" sldId="328"/>
            <ac:inkMk id="293" creationId="{F1EB4572-87D8-5457-32DF-712F55C597FE}"/>
          </ac:inkMkLst>
        </pc:inkChg>
        <pc:inkChg chg="add mod">
          <ac:chgData name="Kokchun Giang" userId="67e2125d-ec8c-4323-9653-9824a2ad815f" providerId="ADAL" clId="{10EEDAB3-2DB0-BA4D-8CC6-6424E46A9142}" dt="2024-01-13T14:01:18.654" v="1184"/>
          <ac:inkMkLst>
            <pc:docMk/>
            <pc:sldMk cId="744054261" sldId="328"/>
            <ac:inkMk id="294" creationId="{0A9A1C74-D0AA-EC61-D92A-22D5248C54E4}"/>
          </ac:inkMkLst>
        </pc:inkChg>
        <pc:inkChg chg="add mod">
          <ac:chgData name="Kokchun Giang" userId="67e2125d-ec8c-4323-9653-9824a2ad815f" providerId="ADAL" clId="{10EEDAB3-2DB0-BA4D-8CC6-6424E46A9142}" dt="2024-01-13T15:30:23.949" v="2921" actId="164"/>
          <ac:inkMkLst>
            <pc:docMk/>
            <pc:sldMk cId="744054261" sldId="328"/>
            <ac:inkMk id="295" creationId="{7C1FC702-C43F-C675-4EF3-320940B1EAD4}"/>
          </ac:inkMkLst>
        </pc:inkChg>
        <pc:inkChg chg="add mod">
          <ac:chgData name="Kokchun Giang" userId="67e2125d-ec8c-4323-9653-9824a2ad815f" providerId="ADAL" clId="{10EEDAB3-2DB0-BA4D-8CC6-6424E46A9142}" dt="2024-01-13T14:01:24.763" v="1193"/>
          <ac:inkMkLst>
            <pc:docMk/>
            <pc:sldMk cId="744054261" sldId="328"/>
            <ac:inkMk id="297" creationId="{6DBAE978-18B9-2695-EA9E-A375B7A26E09}"/>
          </ac:inkMkLst>
        </pc:inkChg>
        <pc:inkChg chg="add mod">
          <ac:chgData name="Kokchun Giang" userId="67e2125d-ec8c-4323-9653-9824a2ad815f" providerId="ADAL" clId="{10EEDAB3-2DB0-BA4D-8CC6-6424E46A9142}" dt="2024-01-13T14:01:24.763" v="1193"/>
          <ac:inkMkLst>
            <pc:docMk/>
            <pc:sldMk cId="744054261" sldId="328"/>
            <ac:inkMk id="298" creationId="{EBCC02D2-4746-F4FF-D065-CE09B19B46CA}"/>
          </ac:inkMkLst>
        </pc:inkChg>
        <pc:inkChg chg="add mod">
          <ac:chgData name="Kokchun Giang" userId="67e2125d-ec8c-4323-9653-9824a2ad815f" providerId="ADAL" clId="{10EEDAB3-2DB0-BA4D-8CC6-6424E46A9142}" dt="2024-01-13T14:01:24.763" v="1193"/>
          <ac:inkMkLst>
            <pc:docMk/>
            <pc:sldMk cId="744054261" sldId="328"/>
            <ac:inkMk id="299" creationId="{A7A004F9-2946-CEEB-B26F-7F3595FB6312}"/>
          </ac:inkMkLst>
        </pc:inkChg>
        <pc:inkChg chg="add mod">
          <ac:chgData name="Kokchun Giang" userId="67e2125d-ec8c-4323-9653-9824a2ad815f" providerId="ADAL" clId="{10EEDAB3-2DB0-BA4D-8CC6-6424E46A9142}" dt="2024-01-13T14:01:24.763" v="1193"/>
          <ac:inkMkLst>
            <pc:docMk/>
            <pc:sldMk cId="744054261" sldId="328"/>
            <ac:inkMk id="300" creationId="{EA36DBA7-5E8B-D20A-3BCF-25F31A3F0042}"/>
          </ac:inkMkLst>
        </pc:inkChg>
        <pc:inkChg chg="add mod">
          <ac:chgData name="Kokchun Giang" userId="67e2125d-ec8c-4323-9653-9824a2ad815f" providerId="ADAL" clId="{10EEDAB3-2DB0-BA4D-8CC6-6424E46A9142}" dt="2024-01-13T14:01:24.763" v="1193"/>
          <ac:inkMkLst>
            <pc:docMk/>
            <pc:sldMk cId="744054261" sldId="328"/>
            <ac:inkMk id="301" creationId="{067AD0F6-5066-213F-B72A-A9EE50B81C2D}"/>
          </ac:inkMkLst>
        </pc:inkChg>
        <pc:inkChg chg="add mod">
          <ac:chgData name="Kokchun Giang" userId="67e2125d-ec8c-4323-9653-9824a2ad815f" providerId="ADAL" clId="{10EEDAB3-2DB0-BA4D-8CC6-6424E46A9142}" dt="2024-01-13T14:01:24.763" v="1193"/>
          <ac:inkMkLst>
            <pc:docMk/>
            <pc:sldMk cId="744054261" sldId="328"/>
            <ac:inkMk id="303" creationId="{286A94AA-B6E7-AEC7-7DA4-820FF7967523}"/>
          </ac:inkMkLst>
        </pc:inkChg>
        <pc:inkChg chg="add mod">
          <ac:chgData name="Kokchun Giang" userId="67e2125d-ec8c-4323-9653-9824a2ad815f" providerId="ADAL" clId="{10EEDAB3-2DB0-BA4D-8CC6-6424E46A9142}" dt="2024-01-13T14:01:24.763" v="1193"/>
          <ac:inkMkLst>
            <pc:docMk/>
            <pc:sldMk cId="744054261" sldId="328"/>
            <ac:inkMk id="304" creationId="{B88D134A-58F4-3B57-AF88-EBC08449DD41}"/>
          </ac:inkMkLst>
        </pc:inkChg>
        <pc:inkChg chg="add mod">
          <ac:chgData name="Kokchun Giang" userId="67e2125d-ec8c-4323-9653-9824a2ad815f" providerId="ADAL" clId="{10EEDAB3-2DB0-BA4D-8CC6-6424E46A9142}" dt="2024-01-13T15:30:23.949" v="2921" actId="164"/>
          <ac:inkMkLst>
            <pc:docMk/>
            <pc:sldMk cId="744054261" sldId="328"/>
            <ac:inkMk id="306" creationId="{41E36F5B-C63D-02C6-9BFA-31B3646EE184}"/>
          </ac:inkMkLst>
        </pc:inkChg>
        <pc:inkChg chg="add mod">
          <ac:chgData name="Kokchun Giang" userId="67e2125d-ec8c-4323-9653-9824a2ad815f" providerId="ADAL" clId="{10EEDAB3-2DB0-BA4D-8CC6-6424E46A9142}" dt="2024-01-13T14:01:38.411" v="1212"/>
          <ac:inkMkLst>
            <pc:docMk/>
            <pc:sldMk cId="744054261" sldId="328"/>
            <ac:inkMk id="307" creationId="{54AFE81F-E46F-BEE3-C8C5-6E65BBF28C09}"/>
          </ac:inkMkLst>
        </pc:inkChg>
        <pc:inkChg chg="add mod">
          <ac:chgData name="Kokchun Giang" userId="67e2125d-ec8c-4323-9653-9824a2ad815f" providerId="ADAL" clId="{10EEDAB3-2DB0-BA4D-8CC6-6424E46A9142}" dt="2024-01-13T14:01:38.411" v="1212"/>
          <ac:inkMkLst>
            <pc:docMk/>
            <pc:sldMk cId="744054261" sldId="328"/>
            <ac:inkMk id="308" creationId="{3098887E-9BEB-5FB3-C0D4-069970B6C932}"/>
          </ac:inkMkLst>
        </pc:inkChg>
        <pc:inkChg chg="add mod">
          <ac:chgData name="Kokchun Giang" userId="67e2125d-ec8c-4323-9653-9824a2ad815f" providerId="ADAL" clId="{10EEDAB3-2DB0-BA4D-8CC6-6424E46A9142}" dt="2024-01-13T14:01:38.411" v="1212"/>
          <ac:inkMkLst>
            <pc:docMk/>
            <pc:sldMk cId="744054261" sldId="328"/>
            <ac:inkMk id="309" creationId="{99001FEB-4283-DA07-38E2-58097F99362D}"/>
          </ac:inkMkLst>
        </pc:inkChg>
        <pc:inkChg chg="add mod">
          <ac:chgData name="Kokchun Giang" userId="67e2125d-ec8c-4323-9653-9824a2ad815f" providerId="ADAL" clId="{10EEDAB3-2DB0-BA4D-8CC6-6424E46A9142}" dt="2024-01-13T15:30:23.949" v="2921" actId="164"/>
          <ac:inkMkLst>
            <pc:docMk/>
            <pc:sldMk cId="744054261" sldId="328"/>
            <ac:inkMk id="311" creationId="{52F26885-94D1-309D-852A-AF15F9350B98}"/>
          </ac:inkMkLst>
        </pc:inkChg>
        <pc:inkChg chg="add del mod">
          <ac:chgData name="Kokchun Giang" userId="67e2125d-ec8c-4323-9653-9824a2ad815f" providerId="ADAL" clId="{10EEDAB3-2DB0-BA4D-8CC6-6424E46A9142}" dt="2024-01-13T14:01:40.959" v="1221" actId="9405"/>
          <ac:inkMkLst>
            <pc:docMk/>
            <pc:sldMk cId="744054261" sldId="328"/>
            <ac:inkMk id="312" creationId="{D0C3F380-E241-0D5B-008F-DB4AA6442BB4}"/>
          </ac:inkMkLst>
        </pc:inkChg>
        <pc:inkChg chg="add del mod">
          <ac:chgData name="Kokchun Giang" userId="67e2125d-ec8c-4323-9653-9824a2ad815f" providerId="ADAL" clId="{10EEDAB3-2DB0-BA4D-8CC6-6424E46A9142}" dt="2024-01-13T14:01:40.416" v="1220" actId="9405"/>
          <ac:inkMkLst>
            <pc:docMk/>
            <pc:sldMk cId="744054261" sldId="328"/>
            <ac:inkMk id="313" creationId="{AA06AD45-AEB5-05A9-7BED-E6637D2F4689}"/>
          </ac:inkMkLst>
        </pc:inkChg>
        <pc:inkChg chg="add del mod">
          <ac:chgData name="Kokchun Giang" userId="67e2125d-ec8c-4323-9653-9824a2ad815f" providerId="ADAL" clId="{10EEDAB3-2DB0-BA4D-8CC6-6424E46A9142}" dt="2024-01-13T14:01:40.074" v="1219" actId="9405"/>
          <ac:inkMkLst>
            <pc:docMk/>
            <pc:sldMk cId="744054261" sldId="328"/>
            <ac:inkMk id="314" creationId="{06A607A5-22A3-9948-51F4-5A991CEF2E8B}"/>
          </ac:inkMkLst>
        </pc:inkChg>
        <pc:inkChg chg="add del mod">
          <ac:chgData name="Kokchun Giang" userId="67e2125d-ec8c-4323-9653-9824a2ad815f" providerId="ADAL" clId="{10EEDAB3-2DB0-BA4D-8CC6-6424E46A9142}" dt="2024-01-13T14:01:39.713" v="1218" actId="9405"/>
          <ac:inkMkLst>
            <pc:docMk/>
            <pc:sldMk cId="744054261" sldId="328"/>
            <ac:inkMk id="315" creationId="{4305CB68-F0E3-8E11-B811-899C2975F256}"/>
          </ac:inkMkLst>
        </pc:inkChg>
        <pc:inkChg chg="add del mod">
          <ac:chgData name="Kokchun Giang" userId="67e2125d-ec8c-4323-9653-9824a2ad815f" providerId="ADAL" clId="{10EEDAB3-2DB0-BA4D-8CC6-6424E46A9142}" dt="2024-01-13T14:01:39.487" v="1217" actId="9405"/>
          <ac:inkMkLst>
            <pc:docMk/>
            <pc:sldMk cId="744054261" sldId="328"/>
            <ac:inkMk id="316" creationId="{5A0B824F-B232-D70D-2C01-9EE2474920D0}"/>
          </ac:inkMkLst>
        </pc:inkChg>
        <pc:inkChg chg="add del mod">
          <ac:chgData name="Kokchun Giang" userId="67e2125d-ec8c-4323-9653-9824a2ad815f" providerId="ADAL" clId="{10EEDAB3-2DB0-BA4D-8CC6-6424E46A9142}" dt="2024-01-13T14:01:39.225" v="1216" actId="9405"/>
          <ac:inkMkLst>
            <pc:docMk/>
            <pc:sldMk cId="744054261" sldId="328"/>
            <ac:inkMk id="317" creationId="{249B428C-BCD4-ABB6-B10D-E401204038E2}"/>
          </ac:inkMkLst>
        </pc:inkChg>
        <pc:inkChg chg="add del mod">
          <ac:chgData name="Kokchun Giang" userId="67e2125d-ec8c-4323-9653-9824a2ad815f" providerId="ADAL" clId="{10EEDAB3-2DB0-BA4D-8CC6-6424E46A9142}" dt="2024-01-13T14:01:38.983" v="1215" actId="9405"/>
          <ac:inkMkLst>
            <pc:docMk/>
            <pc:sldMk cId="744054261" sldId="328"/>
            <ac:inkMk id="318" creationId="{364E3063-D6E0-56EA-73D7-BDAFC10EFCD9}"/>
          </ac:inkMkLst>
        </pc:inkChg>
        <pc:inkChg chg="add del mod">
          <ac:chgData name="Kokchun Giang" userId="67e2125d-ec8c-4323-9653-9824a2ad815f" providerId="ADAL" clId="{10EEDAB3-2DB0-BA4D-8CC6-6424E46A9142}" dt="2024-01-13T14:01:38.820" v="1214" actId="9405"/>
          <ac:inkMkLst>
            <pc:docMk/>
            <pc:sldMk cId="744054261" sldId="328"/>
            <ac:inkMk id="319" creationId="{F4D58FA8-3A6F-D995-EAC4-C351BF9AC449}"/>
          </ac:inkMkLst>
        </pc:inkChg>
        <pc:inkChg chg="add del mod">
          <ac:chgData name="Kokchun Giang" userId="67e2125d-ec8c-4323-9653-9824a2ad815f" providerId="ADAL" clId="{10EEDAB3-2DB0-BA4D-8CC6-6424E46A9142}" dt="2024-01-13T14:01:38.600" v="1213" actId="9405"/>
          <ac:inkMkLst>
            <pc:docMk/>
            <pc:sldMk cId="744054261" sldId="328"/>
            <ac:inkMk id="320" creationId="{31BF6315-319B-C6CA-2A95-2C7C8337CE9A}"/>
          </ac:inkMkLst>
        </pc:inkChg>
        <pc:inkChg chg="add del mod">
          <ac:chgData name="Kokchun Giang" userId="67e2125d-ec8c-4323-9653-9824a2ad815f" providerId="ADAL" clId="{10EEDAB3-2DB0-BA4D-8CC6-6424E46A9142}" dt="2024-01-13T14:01:38.411" v="1212"/>
          <ac:inkMkLst>
            <pc:docMk/>
            <pc:sldMk cId="744054261" sldId="328"/>
            <ac:inkMk id="321" creationId="{142F24D3-C442-BC01-12FB-1D8EF5D82749}"/>
          </ac:inkMkLst>
        </pc:inkChg>
        <pc:inkChg chg="add mod">
          <ac:chgData name="Kokchun Giang" userId="67e2125d-ec8c-4323-9653-9824a2ad815f" providerId="ADAL" clId="{10EEDAB3-2DB0-BA4D-8CC6-6424E46A9142}" dt="2024-01-13T14:01:48.337" v="1235"/>
          <ac:inkMkLst>
            <pc:docMk/>
            <pc:sldMk cId="744054261" sldId="328"/>
            <ac:inkMk id="323" creationId="{1C1B3ABB-6E74-4A2C-34F4-FD0E8152D7AA}"/>
          </ac:inkMkLst>
        </pc:inkChg>
        <pc:inkChg chg="add mod">
          <ac:chgData name="Kokchun Giang" userId="67e2125d-ec8c-4323-9653-9824a2ad815f" providerId="ADAL" clId="{10EEDAB3-2DB0-BA4D-8CC6-6424E46A9142}" dt="2024-01-13T14:01:48.337" v="1235"/>
          <ac:inkMkLst>
            <pc:docMk/>
            <pc:sldMk cId="744054261" sldId="328"/>
            <ac:inkMk id="324" creationId="{23D0BC77-793E-59F8-BC81-078144663069}"/>
          </ac:inkMkLst>
        </pc:inkChg>
        <pc:inkChg chg="add mod">
          <ac:chgData name="Kokchun Giang" userId="67e2125d-ec8c-4323-9653-9824a2ad815f" providerId="ADAL" clId="{10EEDAB3-2DB0-BA4D-8CC6-6424E46A9142}" dt="2024-01-13T14:01:48.337" v="1235"/>
          <ac:inkMkLst>
            <pc:docMk/>
            <pc:sldMk cId="744054261" sldId="328"/>
            <ac:inkMk id="326" creationId="{A21FC407-0558-BC0B-E756-80046ECABDBB}"/>
          </ac:inkMkLst>
        </pc:inkChg>
        <pc:inkChg chg="add mod">
          <ac:chgData name="Kokchun Giang" userId="67e2125d-ec8c-4323-9653-9824a2ad815f" providerId="ADAL" clId="{10EEDAB3-2DB0-BA4D-8CC6-6424E46A9142}" dt="2024-01-13T14:01:48.337" v="1235"/>
          <ac:inkMkLst>
            <pc:docMk/>
            <pc:sldMk cId="744054261" sldId="328"/>
            <ac:inkMk id="328" creationId="{ABB2869A-7DAA-2813-A86E-98F6694C3250}"/>
          </ac:inkMkLst>
        </pc:inkChg>
        <pc:inkChg chg="add mod">
          <ac:chgData name="Kokchun Giang" userId="67e2125d-ec8c-4323-9653-9824a2ad815f" providerId="ADAL" clId="{10EEDAB3-2DB0-BA4D-8CC6-6424E46A9142}" dt="2024-01-13T14:01:48.337" v="1235"/>
          <ac:inkMkLst>
            <pc:docMk/>
            <pc:sldMk cId="744054261" sldId="328"/>
            <ac:inkMk id="329" creationId="{E08E564C-ED2C-BC06-7E6E-FCA462E4FCAF}"/>
          </ac:inkMkLst>
        </pc:inkChg>
        <pc:inkChg chg="add mod">
          <ac:chgData name="Kokchun Giang" userId="67e2125d-ec8c-4323-9653-9824a2ad815f" providerId="ADAL" clId="{10EEDAB3-2DB0-BA4D-8CC6-6424E46A9142}" dt="2024-01-13T14:01:48.337" v="1235"/>
          <ac:inkMkLst>
            <pc:docMk/>
            <pc:sldMk cId="744054261" sldId="328"/>
            <ac:inkMk id="330" creationId="{D16169D1-CAC9-473A-6745-B058B24FF11E}"/>
          </ac:inkMkLst>
        </pc:inkChg>
        <pc:inkChg chg="add mod">
          <ac:chgData name="Kokchun Giang" userId="67e2125d-ec8c-4323-9653-9824a2ad815f" providerId="ADAL" clId="{10EEDAB3-2DB0-BA4D-8CC6-6424E46A9142}" dt="2024-01-13T14:01:48.337" v="1235"/>
          <ac:inkMkLst>
            <pc:docMk/>
            <pc:sldMk cId="744054261" sldId="328"/>
            <ac:inkMk id="331" creationId="{4853F83F-36AE-A28E-E5B9-B53A7D6E7C5C}"/>
          </ac:inkMkLst>
        </pc:inkChg>
        <pc:inkChg chg="add mod">
          <ac:chgData name="Kokchun Giang" userId="67e2125d-ec8c-4323-9653-9824a2ad815f" providerId="ADAL" clId="{10EEDAB3-2DB0-BA4D-8CC6-6424E46A9142}" dt="2024-01-13T14:01:48.337" v="1235"/>
          <ac:inkMkLst>
            <pc:docMk/>
            <pc:sldMk cId="744054261" sldId="328"/>
            <ac:inkMk id="333" creationId="{3B58D2F1-CDF4-1E64-813B-C493DF283E08}"/>
          </ac:inkMkLst>
        </pc:inkChg>
        <pc:inkChg chg="add mod">
          <ac:chgData name="Kokchun Giang" userId="67e2125d-ec8c-4323-9653-9824a2ad815f" providerId="ADAL" clId="{10EEDAB3-2DB0-BA4D-8CC6-6424E46A9142}" dt="2024-01-13T14:01:48.337" v="1235"/>
          <ac:inkMkLst>
            <pc:docMk/>
            <pc:sldMk cId="744054261" sldId="328"/>
            <ac:inkMk id="334" creationId="{A4DFD582-07E4-E49C-3420-264DEB3DA38B}"/>
          </ac:inkMkLst>
        </pc:inkChg>
        <pc:inkChg chg="add mod">
          <ac:chgData name="Kokchun Giang" userId="67e2125d-ec8c-4323-9653-9824a2ad815f" providerId="ADAL" clId="{10EEDAB3-2DB0-BA4D-8CC6-6424E46A9142}" dt="2024-01-13T14:01:48.337" v="1235"/>
          <ac:inkMkLst>
            <pc:docMk/>
            <pc:sldMk cId="744054261" sldId="328"/>
            <ac:inkMk id="335" creationId="{2144C6E2-925C-DA4E-A1F4-350C82DF2041}"/>
          </ac:inkMkLst>
        </pc:inkChg>
        <pc:inkChg chg="add">
          <ac:chgData name="Kokchun Giang" userId="67e2125d-ec8c-4323-9653-9824a2ad815f" providerId="ADAL" clId="{10EEDAB3-2DB0-BA4D-8CC6-6424E46A9142}" dt="2024-01-13T14:02:02.411" v="1236" actId="9405"/>
          <ac:inkMkLst>
            <pc:docMk/>
            <pc:sldMk cId="744054261" sldId="328"/>
            <ac:inkMk id="337" creationId="{5373C939-B683-BB0E-F28F-FBDE274616E6}"/>
          </ac:inkMkLst>
        </pc:inkChg>
        <pc:inkChg chg="add del mod">
          <ac:chgData name="Kokchun Giang" userId="67e2125d-ec8c-4323-9653-9824a2ad815f" providerId="ADAL" clId="{10EEDAB3-2DB0-BA4D-8CC6-6424E46A9142}" dt="2024-01-13T14:02:33.078" v="1250" actId="9405"/>
          <ac:inkMkLst>
            <pc:docMk/>
            <pc:sldMk cId="744054261" sldId="328"/>
            <ac:inkMk id="338" creationId="{A841A69C-A2AE-403D-F817-801653B7D9DE}"/>
          </ac:inkMkLst>
        </pc:inkChg>
        <pc:inkChg chg="add del mod">
          <ac:chgData name="Kokchun Giang" userId="67e2125d-ec8c-4323-9653-9824a2ad815f" providerId="ADAL" clId="{10EEDAB3-2DB0-BA4D-8CC6-6424E46A9142}" dt="2024-01-13T14:02:32.639" v="1249" actId="9405"/>
          <ac:inkMkLst>
            <pc:docMk/>
            <pc:sldMk cId="744054261" sldId="328"/>
            <ac:inkMk id="339" creationId="{B0964489-9805-E9E0-A350-19D4462C085F}"/>
          </ac:inkMkLst>
        </pc:inkChg>
        <pc:inkChg chg="add del mod">
          <ac:chgData name="Kokchun Giang" userId="67e2125d-ec8c-4323-9653-9824a2ad815f" providerId="ADAL" clId="{10EEDAB3-2DB0-BA4D-8CC6-6424E46A9142}" dt="2024-01-13T14:02:32.070" v="1248" actId="9405"/>
          <ac:inkMkLst>
            <pc:docMk/>
            <pc:sldMk cId="744054261" sldId="328"/>
            <ac:inkMk id="340" creationId="{D482CB59-753F-E38F-B70A-BBA75CB08764}"/>
          </ac:inkMkLst>
        </pc:inkChg>
        <pc:inkChg chg="add del mod">
          <ac:chgData name="Kokchun Giang" userId="67e2125d-ec8c-4323-9653-9824a2ad815f" providerId="ADAL" clId="{10EEDAB3-2DB0-BA4D-8CC6-6424E46A9142}" dt="2024-01-13T14:02:31.879" v="1247" actId="9405"/>
          <ac:inkMkLst>
            <pc:docMk/>
            <pc:sldMk cId="744054261" sldId="328"/>
            <ac:inkMk id="341" creationId="{FA7873CD-5D67-0529-A39F-A31118145579}"/>
          </ac:inkMkLst>
        </pc:inkChg>
        <pc:inkChg chg="add del mod">
          <ac:chgData name="Kokchun Giang" userId="67e2125d-ec8c-4323-9653-9824a2ad815f" providerId="ADAL" clId="{10EEDAB3-2DB0-BA4D-8CC6-6424E46A9142}" dt="2024-01-13T14:02:31.673" v="1246" actId="9405"/>
          <ac:inkMkLst>
            <pc:docMk/>
            <pc:sldMk cId="744054261" sldId="328"/>
            <ac:inkMk id="342" creationId="{CE8375DE-0C38-C644-3680-D916460440A3}"/>
          </ac:inkMkLst>
        </pc:inkChg>
        <pc:inkChg chg="add del mod">
          <ac:chgData name="Kokchun Giang" userId="67e2125d-ec8c-4323-9653-9824a2ad815f" providerId="ADAL" clId="{10EEDAB3-2DB0-BA4D-8CC6-6424E46A9142}" dt="2024-01-13T14:02:31.473" v="1245"/>
          <ac:inkMkLst>
            <pc:docMk/>
            <pc:sldMk cId="744054261" sldId="328"/>
            <ac:inkMk id="343" creationId="{413EB494-A87B-C7B3-E4E3-328525CC4643}"/>
          </ac:inkMkLst>
        </pc:inkChg>
        <pc:inkChg chg="add mod">
          <ac:chgData name="Kokchun Giang" userId="67e2125d-ec8c-4323-9653-9824a2ad815f" providerId="ADAL" clId="{10EEDAB3-2DB0-BA4D-8CC6-6424E46A9142}" dt="2024-01-13T14:02:41.190" v="1263"/>
          <ac:inkMkLst>
            <pc:docMk/>
            <pc:sldMk cId="744054261" sldId="328"/>
            <ac:inkMk id="346" creationId="{2C54F077-2B1A-7594-86BD-9373C1B4A1B2}"/>
          </ac:inkMkLst>
        </pc:inkChg>
        <pc:inkChg chg="add mod">
          <ac:chgData name="Kokchun Giang" userId="67e2125d-ec8c-4323-9653-9824a2ad815f" providerId="ADAL" clId="{10EEDAB3-2DB0-BA4D-8CC6-6424E46A9142}" dt="2024-01-13T14:02:41.190" v="1263"/>
          <ac:inkMkLst>
            <pc:docMk/>
            <pc:sldMk cId="744054261" sldId="328"/>
            <ac:inkMk id="347" creationId="{554D64F9-F265-C7D3-F070-1F204E621B1A}"/>
          </ac:inkMkLst>
        </pc:inkChg>
        <pc:inkChg chg="add mod">
          <ac:chgData name="Kokchun Giang" userId="67e2125d-ec8c-4323-9653-9824a2ad815f" providerId="ADAL" clId="{10EEDAB3-2DB0-BA4D-8CC6-6424E46A9142}" dt="2024-01-13T14:02:41.190" v="1263"/>
          <ac:inkMkLst>
            <pc:docMk/>
            <pc:sldMk cId="744054261" sldId="328"/>
            <ac:inkMk id="348" creationId="{8D18ADE3-9BCA-6F68-0BD3-F5F7A95FC614}"/>
          </ac:inkMkLst>
        </pc:inkChg>
        <pc:inkChg chg="add mod">
          <ac:chgData name="Kokchun Giang" userId="67e2125d-ec8c-4323-9653-9824a2ad815f" providerId="ADAL" clId="{10EEDAB3-2DB0-BA4D-8CC6-6424E46A9142}" dt="2024-01-13T14:02:41.190" v="1263"/>
          <ac:inkMkLst>
            <pc:docMk/>
            <pc:sldMk cId="744054261" sldId="328"/>
            <ac:inkMk id="349" creationId="{66B79A42-2033-47D5-6251-06745CB5C19F}"/>
          </ac:inkMkLst>
        </pc:inkChg>
        <pc:inkChg chg="add mod">
          <ac:chgData name="Kokchun Giang" userId="67e2125d-ec8c-4323-9653-9824a2ad815f" providerId="ADAL" clId="{10EEDAB3-2DB0-BA4D-8CC6-6424E46A9142}" dt="2024-01-13T14:02:41.190" v="1263"/>
          <ac:inkMkLst>
            <pc:docMk/>
            <pc:sldMk cId="744054261" sldId="328"/>
            <ac:inkMk id="350" creationId="{F9072A38-BAB8-8DED-276A-ABA64E941C33}"/>
          </ac:inkMkLst>
        </pc:inkChg>
        <pc:inkChg chg="add mod">
          <ac:chgData name="Kokchun Giang" userId="67e2125d-ec8c-4323-9653-9824a2ad815f" providerId="ADAL" clId="{10EEDAB3-2DB0-BA4D-8CC6-6424E46A9142}" dt="2024-01-13T14:02:41.190" v="1263"/>
          <ac:inkMkLst>
            <pc:docMk/>
            <pc:sldMk cId="744054261" sldId="328"/>
            <ac:inkMk id="351" creationId="{BB2DD2BC-F0AA-5837-5876-84D1C69DE1A2}"/>
          </ac:inkMkLst>
        </pc:inkChg>
        <pc:inkChg chg="add mod">
          <ac:chgData name="Kokchun Giang" userId="67e2125d-ec8c-4323-9653-9824a2ad815f" providerId="ADAL" clId="{10EEDAB3-2DB0-BA4D-8CC6-6424E46A9142}" dt="2024-01-13T14:02:41.190" v="1263"/>
          <ac:inkMkLst>
            <pc:docMk/>
            <pc:sldMk cId="744054261" sldId="328"/>
            <ac:inkMk id="352" creationId="{7B9CD494-09FD-181A-09B0-71D3A9F54D11}"/>
          </ac:inkMkLst>
        </pc:inkChg>
        <pc:inkChg chg="add mod">
          <ac:chgData name="Kokchun Giang" userId="67e2125d-ec8c-4323-9653-9824a2ad815f" providerId="ADAL" clId="{10EEDAB3-2DB0-BA4D-8CC6-6424E46A9142}" dt="2024-01-13T14:02:41.190" v="1263"/>
          <ac:inkMkLst>
            <pc:docMk/>
            <pc:sldMk cId="744054261" sldId="328"/>
            <ac:inkMk id="353" creationId="{97D89F03-939D-8E2B-ED1D-6F24182C70B8}"/>
          </ac:inkMkLst>
        </pc:inkChg>
        <pc:inkChg chg="add mod">
          <ac:chgData name="Kokchun Giang" userId="67e2125d-ec8c-4323-9653-9824a2ad815f" providerId="ADAL" clId="{10EEDAB3-2DB0-BA4D-8CC6-6424E46A9142}" dt="2024-01-13T14:02:41.190" v="1263"/>
          <ac:inkMkLst>
            <pc:docMk/>
            <pc:sldMk cId="744054261" sldId="328"/>
            <ac:inkMk id="354" creationId="{864003FA-70CA-AD10-83FC-C3E34FC87760}"/>
          </ac:inkMkLst>
        </pc:inkChg>
        <pc:inkChg chg="add mod">
          <ac:chgData name="Kokchun Giang" userId="67e2125d-ec8c-4323-9653-9824a2ad815f" providerId="ADAL" clId="{10EEDAB3-2DB0-BA4D-8CC6-6424E46A9142}" dt="2024-01-13T14:02:41.190" v="1263"/>
          <ac:inkMkLst>
            <pc:docMk/>
            <pc:sldMk cId="744054261" sldId="328"/>
            <ac:inkMk id="355" creationId="{28ACD5B8-A206-0B08-B622-186408C8B8DE}"/>
          </ac:inkMkLst>
        </pc:inkChg>
        <pc:inkChg chg="add mod">
          <ac:chgData name="Kokchun Giang" userId="67e2125d-ec8c-4323-9653-9824a2ad815f" providerId="ADAL" clId="{10EEDAB3-2DB0-BA4D-8CC6-6424E46A9142}" dt="2024-01-13T14:02:41.190" v="1263"/>
          <ac:inkMkLst>
            <pc:docMk/>
            <pc:sldMk cId="744054261" sldId="328"/>
            <ac:inkMk id="356" creationId="{5A19C1CB-BA79-AA1D-679D-DC998EBE580D}"/>
          </ac:inkMkLst>
        </pc:inkChg>
        <pc:inkChg chg="del">
          <ac:chgData name="Kokchun Giang" userId="67e2125d-ec8c-4323-9653-9824a2ad815f" providerId="ADAL" clId="{10EEDAB3-2DB0-BA4D-8CC6-6424E46A9142}" dt="2024-01-13T12:52:04.788" v="750" actId="478"/>
          <ac:inkMkLst>
            <pc:docMk/>
            <pc:sldMk cId="744054261" sldId="328"/>
            <ac:inkMk id="357" creationId="{7E0C1F9A-23FF-6538-5313-C936B1EDA007}"/>
          </ac:inkMkLst>
        </pc:inkChg>
        <pc:inkChg chg="add mod">
          <ac:chgData name="Kokchun Giang" userId="67e2125d-ec8c-4323-9653-9824a2ad815f" providerId="ADAL" clId="{10EEDAB3-2DB0-BA4D-8CC6-6424E46A9142}" dt="2024-01-13T14:02:41.190" v="1263"/>
          <ac:inkMkLst>
            <pc:docMk/>
            <pc:sldMk cId="744054261" sldId="328"/>
            <ac:inkMk id="357" creationId="{B98021E3-1EBB-84D8-6154-73128A412A89}"/>
          </ac:inkMkLst>
        </pc:inkChg>
        <pc:inkChg chg="add mod">
          <ac:chgData name="Kokchun Giang" userId="67e2125d-ec8c-4323-9653-9824a2ad815f" providerId="ADAL" clId="{10EEDAB3-2DB0-BA4D-8CC6-6424E46A9142}" dt="2024-01-13T14:02:57.713" v="1286"/>
          <ac:inkMkLst>
            <pc:docMk/>
            <pc:sldMk cId="744054261" sldId="328"/>
            <ac:inkMk id="360" creationId="{3CD8BB5F-EB38-659C-3C2F-458FBFAB7B0A}"/>
          </ac:inkMkLst>
        </pc:inkChg>
        <pc:inkChg chg="add mod">
          <ac:chgData name="Kokchun Giang" userId="67e2125d-ec8c-4323-9653-9824a2ad815f" providerId="ADAL" clId="{10EEDAB3-2DB0-BA4D-8CC6-6424E46A9142}" dt="2024-01-13T14:02:57.713" v="1286"/>
          <ac:inkMkLst>
            <pc:docMk/>
            <pc:sldMk cId="744054261" sldId="328"/>
            <ac:inkMk id="361" creationId="{58364EEA-B576-376B-2702-01558E6703A2}"/>
          </ac:inkMkLst>
        </pc:inkChg>
        <pc:inkChg chg="add mod">
          <ac:chgData name="Kokchun Giang" userId="67e2125d-ec8c-4323-9653-9824a2ad815f" providerId="ADAL" clId="{10EEDAB3-2DB0-BA4D-8CC6-6424E46A9142}" dt="2024-01-13T14:02:57.713" v="1286"/>
          <ac:inkMkLst>
            <pc:docMk/>
            <pc:sldMk cId="744054261" sldId="328"/>
            <ac:inkMk id="363" creationId="{477AE652-25ED-D3FC-075F-95EAFCBB6C43}"/>
          </ac:inkMkLst>
        </pc:inkChg>
        <pc:inkChg chg="add mod">
          <ac:chgData name="Kokchun Giang" userId="67e2125d-ec8c-4323-9653-9824a2ad815f" providerId="ADAL" clId="{10EEDAB3-2DB0-BA4D-8CC6-6424E46A9142}" dt="2024-01-13T15:30:34.441" v="2924" actId="164"/>
          <ac:inkMkLst>
            <pc:docMk/>
            <pc:sldMk cId="744054261" sldId="328"/>
            <ac:inkMk id="365" creationId="{BDB7AA4D-8ADD-3F55-8AE0-6B47B6EE3B31}"/>
          </ac:inkMkLst>
        </pc:inkChg>
        <pc:inkChg chg="add mod">
          <ac:chgData name="Kokchun Giang" userId="67e2125d-ec8c-4323-9653-9824a2ad815f" providerId="ADAL" clId="{10EEDAB3-2DB0-BA4D-8CC6-6424E46A9142}" dt="2024-01-13T15:30:34.441" v="2924" actId="164"/>
          <ac:inkMkLst>
            <pc:docMk/>
            <pc:sldMk cId="744054261" sldId="328"/>
            <ac:inkMk id="366" creationId="{BC022495-6B32-5476-9B54-F5152EFC437A}"/>
          </ac:inkMkLst>
        </pc:inkChg>
        <pc:inkChg chg="add del">
          <ac:chgData name="Kokchun Giang" userId="67e2125d-ec8c-4323-9653-9824a2ad815f" providerId="ADAL" clId="{10EEDAB3-2DB0-BA4D-8CC6-6424E46A9142}" dt="2024-01-13T14:02:49.589" v="1272" actId="9405"/>
          <ac:inkMkLst>
            <pc:docMk/>
            <pc:sldMk cId="744054261" sldId="328"/>
            <ac:inkMk id="367" creationId="{5C3B3C14-02F5-ABD1-1641-81DFC103F571}"/>
          </ac:inkMkLst>
        </pc:inkChg>
        <pc:inkChg chg="add del mod">
          <ac:chgData name="Kokchun Giang" userId="67e2125d-ec8c-4323-9653-9824a2ad815f" providerId="ADAL" clId="{10EEDAB3-2DB0-BA4D-8CC6-6424E46A9142}" dt="2024-01-13T14:02:55.655" v="1284"/>
          <ac:inkMkLst>
            <pc:docMk/>
            <pc:sldMk cId="744054261" sldId="328"/>
            <ac:inkMk id="368" creationId="{4CD71F69-B1FD-336C-A852-113B23D0A4FE}"/>
          </ac:inkMkLst>
        </pc:inkChg>
        <pc:inkChg chg="add del mod">
          <ac:chgData name="Kokchun Giang" userId="67e2125d-ec8c-4323-9653-9824a2ad815f" providerId="ADAL" clId="{10EEDAB3-2DB0-BA4D-8CC6-6424E46A9142}" dt="2024-01-13T14:02:55.434" v="1282"/>
          <ac:inkMkLst>
            <pc:docMk/>
            <pc:sldMk cId="744054261" sldId="328"/>
            <ac:inkMk id="370" creationId="{CC2C4FC1-D467-8E8F-999F-2200E564EDC9}"/>
          </ac:inkMkLst>
        </pc:inkChg>
        <pc:inkChg chg="add del mod">
          <ac:chgData name="Kokchun Giang" userId="67e2125d-ec8c-4323-9653-9824a2ad815f" providerId="ADAL" clId="{10EEDAB3-2DB0-BA4D-8CC6-6424E46A9142}" dt="2024-01-13T14:02:55.200" v="1280"/>
          <ac:inkMkLst>
            <pc:docMk/>
            <pc:sldMk cId="744054261" sldId="328"/>
            <ac:inkMk id="372" creationId="{521EDA8E-843C-A2ED-49B9-39E026AF96A6}"/>
          </ac:inkMkLst>
        </pc:inkChg>
        <pc:inkChg chg="add mod">
          <ac:chgData name="Kokchun Giang" userId="67e2125d-ec8c-4323-9653-9824a2ad815f" providerId="ADAL" clId="{10EEDAB3-2DB0-BA4D-8CC6-6424E46A9142}" dt="2024-01-13T14:02:57.713" v="1286"/>
          <ac:inkMkLst>
            <pc:docMk/>
            <pc:sldMk cId="744054261" sldId="328"/>
            <ac:inkMk id="374" creationId="{E92B31A9-5427-22B0-146F-95CC47D97786}"/>
          </ac:inkMkLst>
        </pc:inkChg>
        <pc:inkChg chg="add mod">
          <ac:chgData name="Kokchun Giang" userId="67e2125d-ec8c-4323-9653-9824a2ad815f" providerId="ADAL" clId="{10EEDAB3-2DB0-BA4D-8CC6-6424E46A9142}" dt="2024-01-13T15:30:34.441" v="2924" actId="164"/>
          <ac:inkMkLst>
            <pc:docMk/>
            <pc:sldMk cId="744054261" sldId="328"/>
            <ac:inkMk id="376" creationId="{D08EE010-8B09-6A50-7C05-E2B4C4F0C2BB}"/>
          </ac:inkMkLst>
        </pc:inkChg>
        <pc:inkChg chg="add mod">
          <ac:chgData name="Kokchun Giang" userId="67e2125d-ec8c-4323-9653-9824a2ad815f" providerId="ADAL" clId="{10EEDAB3-2DB0-BA4D-8CC6-6424E46A9142}" dt="2024-01-13T15:30:34.441" v="2924" actId="164"/>
          <ac:inkMkLst>
            <pc:docMk/>
            <pc:sldMk cId="744054261" sldId="328"/>
            <ac:inkMk id="377" creationId="{9DAE37D8-F532-6A0B-F870-7657FC643468}"/>
          </ac:inkMkLst>
        </pc:inkChg>
        <pc:inkChg chg="add mod">
          <ac:chgData name="Kokchun Giang" userId="67e2125d-ec8c-4323-9653-9824a2ad815f" providerId="ADAL" clId="{10EEDAB3-2DB0-BA4D-8CC6-6424E46A9142}" dt="2024-01-13T15:30:50.807" v="2928" actId="164"/>
          <ac:inkMkLst>
            <pc:docMk/>
            <pc:sldMk cId="744054261" sldId="328"/>
            <ac:inkMk id="378" creationId="{8FF7C389-17AB-EAEF-0E2A-D0C9B07DDDED}"/>
          </ac:inkMkLst>
        </pc:inkChg>
        <pc:inkChg chg="add mod">
          <ac:chgData name="Kokchun Giang" userId="67e2125d-ec8c-4323-9653-9824a2ad815f" providerId="ADAL" clId="{10EEDAB3-2DB0-BA4D-8CC6-6424E46A9142}" dt="2024-01-13T15:30:50.807" v="2928" actId="164"/>
          <ac:inkMkLst>
            <pc:docMk/>
            <pc:sldMk cId="744054261" sldId="328"/>
            <ac:inkMk id="379" creationId="{A72670EE-003F-18C4-B403-CDCA54AEC37A}"/>
          </ac:inkMkLst>
        </pc:inkChg>
        <pc:inkChg chg="add mod">
          <ac:chgData name="Kokchun Giang" userId="67e2125d-ec8c-4323-9653-9824a2ad815f" providerId="ADAL" clId="{10EEDAB3-2DB0-BA4D-8CC6-6424E46A9142}" dt="2024-01-13T15:30:50.807" v="2928" actId="164"/>
          <ac:inkMkLst>
            <pc:docMk/>
            <pc:sldMk cId="744054261" sldId="328"/>
            <ac:inkMk id="380" creationId="{D23DD318-8A62-77CB-FDA8-51C11C9AC77A}"/>
          </ac:inkMkLst>
        </pc:inkChg>
        <pc:inkChg chg="add mod">
          <ac:chgData name="Kokchun Giang" userId="67e2125d-ec8c-4323-9653-9824a2ad815f" providerId="ADAL" clId="{10EEDAB3-2DB0-BA4D-8CC6-6424E46A9142}" dt="2024-01-13T15:30:50.807" v="2928" actId="164"/>
          <ac:inkMkLst>
            <pc:docMk/>
            <pc:sldMk cId="744054261" sldId="328"/>
            <ac:inkMk id="381" creationId="{8E7DE7F5-7A4E-0462-E2F3-1BDE408069B0}"/>
          </ac:inkMkLst>
        </pc:inkChg>
        <pc:inkChg chg="add mod">
          <ac:chgData name="Kokchun Giang" userId="67e2125d-ec8c-4323-9653-9824a2ad815f" providerId="ADAL" clId="{10EEDAB3-2DB0-BA4D-8CC6-6424E46A9142}" dt="2024-01-13T15:30:50.807" v="2928" actId="164"/>
          <ac:inkMkLst>
            <pc:docMk/>
            <pc:sldMk cId="744054261" sldId="328"/>
            <ac:inkMk id="382" creationId="{9349EC3B-45D5-F588-BCC1-28600CE56430}"/>
          </ac:inkMkLst>
        </pc:inkChg>
        <pc:inkChg chg="add mod">
          <ac:chgData name="Kokchun Giang" userId="67e2125d-ec8c-4323-9653-9824a2ad815f" providerId="ADAL" clId="{10EEDAB3-2DB0-BA4D-8CC6-6424E46A9142}" dt="2024-01-13T15:30:50.807" v="2928" actId="164"/>
          <ac:inkMkLst>
            <pc:docMk/>
            <pc:sldMk cId="744054261" sldId="328"/>
            <ac:inkMk id="383" creationId="{52087264-CE92-48AE-B0A1-C7CBC41B8D8D}"/>
          </ac:inkMkLst>
        </pc:inkChg>
        <pc:inkChg chg="add mod">
          <ac:chgData name="Kokchun Giang" userId="67e2125d-ec8c-4323-9653-9824a2ad815f" providerId="ADAL" clId="{10EEDAB3-2DB0-BA4D-8CC6-6424E46A9142}" dt="2024-01-13T15:30:50.807" v="2928" actId="164"/>
          <ac:inkMkLst>
            <pc:docMk/>
            <pc:sldMk cId="744054261" sldId="328"/>
            <ac:inkMk id="384" creationId="{F427C740-3054-E736-C1C7-1D0ADD35B8D0}"/>
          </ac:inkMkLst>
        </pc:inkChg>
        <pc:inkChg chg="add mod">
          <ac:chgData name="Kokchun Giang" userId="67e2125d-ec8c-4323-9653-9824a2ad815f" providerId="ADAL" clId="{10EEDAB3-2DB0-BA4D-8CC6-6424E46A9142}" dt="2024-01-13T15:30:50.807" v="2928" actId="164"/>
          <ac:inkMkLst>
            <pc:docMk/>
            <pc:sldMk cId="744054261" sldId="328"/>
            <ac:inkMk id="385" creationId="{2AAED80B-B8B2-8E48-6107-14E7762D5CD8}"/>
          </ac:inkMkLst>
        </pc:inkChg>
        <pc:inkChg chg="add mod">
          <ac:chgData name="Kokchun Giang" userId="67e2125d-ec8c-4323-9653-9824a2ad815f" providerId="ADAL" clId="{10EEDAB3-2DB0-BA4D-8CC6-6424E46A9142}" dt="2024-01-13T15:30:50.807" v="2928" actId="164"/>
          <ac:inkMkLst>
            <pc:docMk/>
            <pc:sldMk cId="744054261" sldId="328"/>
            <ac:inkMk id="386" creationId="{DFCA5D38-B461-B403-6397-8B7DEEB6E5F9}"/>
          </ac:inkMkLst>
        </pc:inkChg>
        <pc:inkChg chg="add mod">
          <ac:chgData name="Kokchun Giang" userId="67e2125d-ec8c-4323-9653-9824a2ad815f" providerId="ADAL" clId="{10EEDAB3-2DB0-BA4D-8CC6-6424E46A9142}" dt="2024-01-13T15:30:50.807" v="2928" actId="164"/>
          <ac:inkMkLst>
            <pc:docMk/>
            <pc:sldMk cId="744054261" sldId="328"/>
            <ac:inkMk id="387" creationId="{2454582C-75AC-0E31-4394-9440BC33F335}"/>
          </ac:inkMkLst>
        </pc:inkChg>
        <pc:inkChg chg="add del mod">
          <ac:chgData name="Kokchun Giang" userId="67e2125d-ec8c-4323-9653-9824a2ad815f" providerId="ADAL" clId="{10EEDAB3-2DB0-BA4D-8CC6-6424E46A9142}" dt="2024-01-13T14:03:31.532" v="1304" actId="9405"/>
          <ac:inkMkLst>
            <pc:docMk/>
            <pc:sldMk cId="744054261" sldId="328"/>
            <ac:inkMk id="388" creationId="{653CD52B-F519-E194-E86A-21716F8EAEA6}"/>
          </ac:inkMkLst>
        </pc:inkChg>
        <pc:inkChg chg="add del mod">
          <ac:chgData name="Kokchun Giang" userId="67e2125d-ec8c-4323-9653-9824a2ad815f" providerId="ADAL" clId="{10EEDAB3-2DB0-BA4D-8CC6-6424E46A9142}" dt="2024-01-13T14:03:30.974" v="1303"/>
          <ac:inkMkLst>
            <pc:docMk/>
            <pc:sldMk cId="744054261" sldId="328"/>
            <ac:inkMk id="389" creationId="{80C875B6-5021-95DE-2136-1900BCA18E29}"/>
          </ac:inkMkLst>
        </pc:inkChg>
        <pc:inkChg chg="add mod">
          <ac:chgData name="Kokchun Giang" userId="67e2125d-ec8c-4323-9653-9824a2ad815f" providerId="ADAL" clId="{10EEDAB3-2DB0-BA4D-8CC6-6424E46A9142}" dt="2024-01-13T15:30:46.749" v="2927" actId="164"/>
          <ac:inkMkLst>
            <pc:docMk/>
            <pc:sldMk cId="744054261" sldId="328"/>
            <ac:inkMk id="391" creationId="{3CA2623A-DE13-DEC7-C806-90BA6AD5AEAB}"/>
          </ac:inkMkLst>
        </pc:inkChg>
        <pc:inkChg chg="add mod">
          <ac:chgData name="Kokchun Giang" userId="67e2125d-ec8c-4323-9653-9824a2ad815f" providerId="ADAL" clId="{10EEDAB3-2DB0-BA4D-8CC6-6424E46A9142}" dt="2024-01-13T15:30:46.749" v="2927" actId="164"/>
          <ac:inkMkLst>
            <pc:docMk/>
            <pc:sldMk cId="744054261" sldId="328"/>
            <ac:inkMk id="392" creationId="{E6E32ACC-AF62-D2DE-B45F-06EB89597027}"/>
          </ac:inkMkLst>
        </pc:inkChg>
        <pc:inkChg chg="add mod">
          <ac:chgData name="Kokchun Giang" userId="67e2125d-ec8c-4323-9653-9824a2ad815f" providerId="ADAL" clId="{10EEDAB3-2DB0-BA4D-8CC6-6424E46A9142}" dt="2024-01-13T15:30:46.749" v="2927" actId="164"/>
          <ac:inkMkLst>
            <pc:docMk/>
            <pc:sldMk cId="744054261" sldId="328"/>
            <ac:inkMk id="393" creationId="{40203C74-4EE6-900A-6F55-59D4FCFBEAAC}"/>
          </ac:inkMkLst>
        </pc:inkChg>
        <pc:inkChg chg="add mod">
          <ac:chgData name="Kokchun Giang" userId="67e2125d-ec8c-4323-9653-9824a2ad815f" providerId="ADAL" clId="{10EEDAB3-2DB0-BA4D-8CC6-6424E46A9142}" dt="2024-01-13T15:30:46.749" v="2927" actId="164"/>
          <ac:inkMkLst>
            <pc:docMk/>
            <pc:sldMk cId="744054261" sldId="328"/>
            <ac:inkMk id="394" creationId="{F5B06E4D-5FBD-3B1B-9624-2F659D3DF47E}"/>
          </ac:inkMkLst>
        </pc:inkChg>
        <pc:inkChg chg="add mod">
          <ac:chgData name="Kokchun Giang" userId="67e2125d-ec8c-4323-9653-9824a2ad815f" providerId="ADAL" clId="{10EEDAB3-2DB0-BA4D-8CC6-6424E46A9142}" dt="2024-01-13T15:30:46.749" v="2927" actId="164"/>
          <ac:inkMkLst>
            <pc:docMk/>
            <pc:sldMk cId="744054261" sldId="328"/>
            <ac:inkMk id="395" creationId="{0D95736D-C1D3-E4AD-1EFD-873DCD1118C8}"/>
          </ac:inkMkLst>
        </pc:inkChg>
        <pc:inkChg chg="add mod">
          <ac:chgData name="Kokchun Giang" userId="67e2125d-ec8c-4323-9653-9824a2ad815f" providerId="ADAL" clId="{10EEDAB3-2DB0-BA4D-8CC6-6424E46A9142}" dt="2024-01-13T15:30:46.749" v="2927" actId="164"/>
          <ac:inkMkLst>
            <pc:docMk/>
            <pc:sldMk cId="744054261" sldId="328"/>
            <ac:inkMk id="396" creationId="{ABC48E16-C9F7-D8F8-EDA9-B43976FFEE1F}"/>
          </ac:inkMkLst>
        </pc:inkChg>
        <pc:inkChg chg="add mod">
          <ac:chgData name="Kokchun Giang" userId="67e2125d-ec8c-4323-9653-9824a2ad815f" providerId="ADAL" clId="{10EEDAB3-2DB0-BA4D-8CC6-6424E46A9142}" dt="2024-01-13T15:30:46.749" v="2927" actId="164"/>
          <ac:inkMkLst>
            <pc:docMk/>
            <pc:sldMk cId="744054261" sldId="328"/>
            <ac:inkMk id="397" creationId="{DAD3BA66-C721-48F7-EB98-6EC0A3F421C8}"/>
          </ac:inkMkLst>
        </pc:inkChg>
        <pc:inkChg chg="add mod">
          <ac:chgData name="Kokchun Giang" userId="67e2125d-ec8c-4323-9653-9824a2ad815f" providerId="ADAL" clId="{10EEDAB3-2DB0-BA4D-8CC6-6424E46A9142}" dt="2024-01-13T15:30:46.749" v="2927" actId="164"/>
          <ac:inkMkLst>
            <pc:docMk/>
            <pc:sldMk cId="744054261" sldId="328"/>
            <ac:inkMk id="399" creationId="{B415FCFF-6611-84CC-8861-4555B7089D55}"/>
          </ac:inkMkLst>
        </pc:inkChg>
        <pc:inkChg chg="add mod">
          <ac:chgData name="Kokchun Giang" userId="67e2125d-ec8c-4323-9653-9824a2ad815f" providerId="ADAL" clId="{10EEDAB3-2DB0-BA4D-8CC6-6424E46A9142}" dt="2024-01-13T15:30:46.749" v="2927" actId="164"/>
          <ac:inkMkLst>
            <pc:docMk/>
            <pc:sldMk cId="744054261" sldId="328"/>
            <ac:inkMk id="400" creationId="{588693CD-B04B-150E-98E4-1D089196745B}"/>
          </ac:inkMkLst>
        </pc:inkChg>
        <pc:inkChg chg="add mod">
          <ac:chgData name="Kokchun Giang" userId="67e2125d-ec8c-4323-9653-9824a2ad815f" providerId="ADAL" clId="{10EEDAB3-2DB0-BA4D-8CC6-6424E46A9142}" dt="2024-01-13T15:30:46.749" v="2927" actId="164"/>
          <ac:inkMkLst>
            <pc:docMk/>
            <pc:sldMk cId="744054261" sldId="328"/>
            <ac:inkMk id="402" creationId="{0BE84416-8158-20DC-17F3-2CA78170FE28}"/>
          </ac:inkMkLst>
        </pc:inkChg>
        <pc:inkChg chg="add mod">
          <ac:chgData name="Kokchun Giang" userId="67e2125d-ec8c-4323-9653-9824a2ad815f" providerId="ADAL" clId="{10EEDAB3-2DB0-BA4D-8CC6-6424E46A9142}" dt="2024-01-13T15:30:46.749" v="2927" actId="164"/>
          <ac:inkMkLst>
            <pc:docMk/>
            <pc:sldMk cId="744054261" sldId="328"/>
            <ac:inkMk id="403" creationId="{D7E791C8-824A-923A-3E6F-519E7FA83F2C}"/>
          </ac:inkMkLst>
        </pc:inkChg>
        <pc:inkChg chg="add mod">
          <ac:chgData name="Kokchun Giang" userId="67e2125d-ec8c-4323-9653-9824a2ad815f" providerId="ADAL" clId="{10EEDAB3-2DB0-BA4D-8CC6-6424E46A9142}" dt="2024-01-13T15:30:46.749" v="2927" actId="164"/>
          <ac:inkMkLst>
            <pc:docMk/>
            <pc:sldMk cId="744054261" sldId="328"/>
            <ac:inkMk id="405" creationId="{9E5502AD-E098-41BD-4211-DDF165D0AD01}"/>
          </ac:inkMkLst>
        </pc:inkChg>
        <pc:inkChg chg="add mod">
          <ac:chgData name="Kokchun Giang" userId="67e2125d-ec8c-4323-9653-9824a2ad815f" providerId="ADAL" clId="{10EEDAB3-2DB0-BA4D-8CC6-6424E46A9142}" dt="2024-01-13T15:30:46.749" v="2927" actId="164"/>
          <ac:inkMkLst>
            <pc:docMk/>
            <pc:sldMk cId="744054261" sldId="328"/>
            <ac:inkMk id="406" creationId="{65B1B75C-3DC5-5A91-3ECE-03B3D3E417D0}"/>
          </ac:inkMkLst>
        </pc:inkChg>
        <pc:inkChg chg="add mod">
          <ac:chgData name="Kokchun Giang" userId="67e2125d-ec8c-4323-9653-9824a2ad815f" providerId="ADAL" clId="{10EEDAB3-2DB0-BA4D-8CC6-6424E46A9142}" dt="2024-01-13T15:30:46.749" v="2927" actId="164"/>
          <ac:inkMkLst>
            <pc:docMk/>
            <pc:sldMk cId="744054261" sldId="328"/>
            <ac:inkMk id="408" creationId="{A9862B30-CC74-96B5-C31F-EE9735E90212}"/>
          </ac:inkMkLst>
        </pc:inkChg>
        <pc:inkChg chg="add mod">
          <ac:chgData name="Kokchun Giang" userId="67e2125d-ec8c-4323-9653-9824a2ad815f" providerId="ADAL" clId="{10EEDAB3-2DB0-BA4D-8CC6-6424E46A9142}" dt="2024-01-13T15:30:46.749" v="2927" actId="164"/>
          <ac:inkMkLst>
            <pc:docMk/>
            <pc:sldMk cId="744054261" sldId="328"/>
            <ac:inkMk id="409" creationId="{F8B3C118-06F4-ECE9-5DF1-A84F838317F9}"/>
          </ac:inkMkLst>
        </pc:inkChg>
        <pc:inkChg chg="add mod">
          <ac:chgData name="Kokchun Giang" userId="67e2125d-ec8c-4323-9653-9824a2ad815f" providerId="ADAL" clId="{10EEDAB3-2DB0-BA4D-8CC6-6424E46A9142}" dt="2024-01-13T15:30:46.749" v="2927" actId="164"/>
          <ac:inkMkLst>
            <pc:docMk/>
            <pc:sldMk cId="744054261" sldId="328"/>
            <ac:inkMk id="411" creationId="{ABF84B23-52AA-11F3-3C9E-900CD6513597}"/>
          </ac:inkMkLst>
        </pc:inkChg>
        <pc:inkChg chg="add mod">
          <ac:chgData name="Kokchun Giang" userId="67e2125d-ec8c-4323-9653-9824a2ad815f" providerId="ADAL" clId="{10EEDAB3-2DB0-BA4D-8CC6-6424E46A9142}" dt="2024-01-13T15:30:46.749" v="2927" actId="164"/>
          <ac:inkMkLst>
            <pc:docMk/>
            <pc:sldMk cId="744054261" sldId="328"/>
            <ac:inkMk id="412" creationId="{5D161680-54C0-3491-8FC5-DFB8AB39C730}"/>
          </ac:inkMkLst>
        </pc:inkChg>
        <pc:inkChg chg="add mod">
          <ac:chgData name="Kokchun Giang" userId="67e2125d-ec8c-4323-9653-9824a2ad815f" providerId="ADAL" clId="{10EEDAB3-2DB0-BA4D-8CC6-6424E46A9142}" dt="2024-01-13T15:30:46.749" v="2927" actId="164"/>
          <ac:inkMkLst>
            <pc:docMk/>
            <pc:sldMk cId="744054261" sldId="328"/>
            <ac:inkMk id="413" creationId="{71A7E574-15A2-1247-D4D6-D96A440116C6}"/>
          </ac:inkMkLst>
        </pc:inkChg>
        <pc:inkChg chg="add mod">
          <ac:chgData name="Kokchun Giang" userId="67e2125d-ec8c-4323-9653-9824a2ad815f" providerId="ADAL" clId="{10EEDAB3-2DB0-BA4D-8CC6-6424E46A9142}" dt="2024-01-13T15:30:46.749" v="2927" actId="164"/>
          <ac:inkMkLst>
            <pc:docMk/>
            <pc:sldMk cId="744054261" sldId="328"/>
            <ac:inkMk id="414" creationId="{AA7619A6-F4AB-E205-A72A-795320486948}"/>
          </ac:inkMkLst>
        </pc:inkChg>
        <pc:inkChg chg="add mod">
          <ac:chgData name="Kokchun Giang" userId="67e2125d-ec8c-4323-9653-9824a2ad815f" providerId="ADAL" clId="{10EEDAB3-2DB0-BA4D-8CC6-6424E46A9142}" dt="2024-01-13T15:30:57.247" v="2930" actId="164"/>
          <ac:inkMkLst>
            <pc:docMk/>
            <pc:sldMk cId="744054261" sldId="328"/>
            <ac:inkMk id="416" creationId="{50D8D6D6-F4F7-46C4-5D31-C0B3E7456393}"/>
          </ac:inkMkLst>
        </pc:inkChg>
        <pc:inkChg chg="add mod">
          <ac:chgData name="Kokchun Giang" userId="67e2125d-ec8c-4323-9653-9824a2ad815f" providerId="ADAL" clId="{10EEDAB3-2DB0-BA4D-8CC6-6424E46A9142}" dt="2024-01-13T15:30:57.247" v="2930" actId="164"/>
          <ac:inkMkLst>
            <pc:docMk/>
            <pc:sldMk cId="744054261" sldId="328"/>
            <ac:inkMk id="417" creationId="{32AF4850-AD2C-B73E-8C95-C3A8F75F056C}"/>
          </ac:inkMkLst>
        </pc:inkChg>
        <pc:inkChg chg="add mod">
          <ac:chgData name="Kokchun Giang" userId="67e2125d-ec8c-4323-9653-9824a2ad815f" providerId="ADAL" clId="{10EEDAB3-2DB0-BA4D-8CC6-6424E46A9142}" dt="2024-01-13T15:30:57.247" v="2930" actId="164"/>
          <ac:inkMkLst>
            <pc:docMk/>
            <pc:sldMk cId="744054261" sldId="328"/>
            <ac:inkMk id="418" creationId="{3F04B659-0281-3C26-692E-1A5BB310B956}"/>
          </ac:inkMkLst>
        </pc:inkChg>
        <pc:inkChg chg="add mod">
          <ac:chgData name="Kokchun Giang" userId="67e2125d-ec8c-4323-9653-9824a2ad815f" providerId="ADAL" clId="{10EEDAB3-2DB0-BA4D-8CC6-6424E46A9142}" dt="2024-01-13T15:30:57.247" v="2930" actId="164"/>
          <ac:inkMkLst>
            <pc:docMk/>
            <pc:sldMk cId="744054261" sldId="328"/>
            <ac:inkMk id="419" creationId="{942E34D6-F149-439A-C0E7-7AE83C1DE3C6}"/>
          </ac:inkMkLst>
        </pc:inkChg>
        <pc:inkChg chg="add mod">
          <ac:chgData name="Kokchun Giang" userId="67e2125d-ec8c-4323-9653-9824a2ad815f" providerId="ADAL" clId="{10EEDAB3-2DB0-BA4D-8CC6-6424E46A9142}" dt="2024-01-13T15:30:57.247" v="2930" actId="164"/>
          <ac:inkMkLst>
            <pc:docMk/>
            <pc:sldMk cId="744054261" sldId="328"/>
            <ac:inkMk id="420" creationId="{DA403C79-5893-A428-FCEC-3FEEB08D47ED}"/>
          </ac:inkMkLst>
        </pc:inkChg>
        <pc:inkChg chg="add mod">
          <ac:chgData name="Kokchun Giang" userId="67e2125d-ec8c-4323-9653-9824a2ad815f" providerId="ADAL" clId="{10EEDAB3-2DB0-BA4D-8CC6-6424E46A9142}" dt="2024-01-13T15:30:57.247" v="2930" actId="164"/>
          <ac:inkMkLst>
            <pc:docMk/>
            <pc:sldMk cId="744054261" sldId="328"/>
            <ac:inkMk id="421" creationId="{BB32ED89-5336-B347-5526-F09CEE8E8E67}"/>
          </ac:inkMkLst>
        </pc:inkChg>
        <pc:inkChg chg="del">
          <ac:chgData name="Kokchun Giang" userId="67e2125d-ec8c-4323-9653-9824a2ad815f" providerId="ADAL" clId="{10EEDAB3-2DB0-BA4D-8CC6-6424E46A9142}" dt="2024-01-13T12:52:04.788" v="750" actId="478"/>
          <ac:inkMkLst>
            <pc:docMk/>
            <pc:sldMk cId="744054261" sldId="328"/>
            <ac:inkMk id="422" creationId="{2B2DDE4B-FB5D-220C-80FE-9EA45E4412D6}"/>
          </ac:inkMkLst>
        </pc:inkChg>
        <pc:inkChg chg="add del mod">
          <ac:chgData name="Kokchun Giang" userId="67e2125d-ec8c-4323-9653-9824a2ad815f" providerId="ADAL" clId="{10EEDAB3-2DB0-BA4D-8CC6-6424E46A9142}" dt="2024-01-13T14:04:04.579" v="1343" actId="9405"/>
          <ac:inkMkLst>
            <pc:docMk/>
            <pc:sldMk cId="744054261" sldId="328"/>
            <ac:inkMk id="422" creationId="{A6377765-936D-73A2-4545-279E8AA31035}"/>
          </ac:inkMkLst>
        </pc:inkChg>
        <pc:inkChg chg="del">
          <ac:chgData name="Kokchun Giang" userId="67e2125d-ec8c-4323-9653-9824a2ad815f" providerId="ADAL" clId="{10EEDAB3-2DB0-BA4D-8CC6-6424E46A9142}" dt="2024-01-13T12:52:04.788" v="750" actId="478"/>
          <ac:inkMkLst>
            <pc:docMk/>
            <pc:sldMk cId="744054261" sldId="328"/>
            <ac:inkMk id="423" creationId="{75426B72-00FF-8C03-3CCD-5C598A5D9761}"/>
          </ac:inkMkLst>
        </pc:inkChg>
        <pc:inkChg chg="add del mod">
          <ac:chgData name="Kokchun Giang" userId="67e2125d-ec8c-4323-9653-9824a2ad815f" providerId="ADAL" clId="{10EEDAB3-2DB0-BA4D-8CC6-6424E46A9142}" dt="2024-01-13T14:04:03.872" v="1342"/>
          <ac:inkMkLst>
            <pc:docMk/>
            <pc:sldMk cId="744054261" sldId="328"/>
            <ac:inkMk id="423" creationId="{B8DB29DC-822C-64FF-02A4-806B278FC403}"/>
          </ac:inkMkLst>
        </pc:inkChg>
        <pc:inkChg chg="add del">
          <ac:chgData name="Kokchun Giang" userId="67e2125d-ec8c-4323-9653-9824a2ad815f" providerId="ADAL" clId="{10EEDAB3-2DB0-BA4D-8CC6-6424E46A9142}" dt="2024-01-13T14:04:03.564" v="1339" actId="9405"/>
          <ac:inkMkLst>
            <pc:docMk/>
            <pc:sldMk cId="744054261" sldId="328"/>
            <ac:inkMk id="424" creationId="{6CE95A0D-B6E6-0AF1-A83D-156433798296}"/>
          </ac:inkMkLst>
        </pc:inkChg>
        <pc:inkChg chg="del">
          <ac:chgData name="Kokchun Giang" userId="67e2125d-ec8c-4323-9653-9824a2ad815f" providerId="ADAL" clId="{10EEDAB3-2DB0-BA4D-8CC6-6424E46A9142}" dt="2024-01-13T12:52:04.788" v="750" actId="478"/>
          <ac:inkMkLst>
            <pc:docMk/>
            <pc:sldMk cId="744054261" sldId="328"/>
            <ac:inkMk id="424" creationId="{94FDBEA5-B449-586A-760A-F4CC99476603}"/>
          </ac:inkMkLst>
        </pc:inkChg>
        <pc:inkChg chg="del">
          <ac:chgData name="Kokchun Giang" userId="67e2125d-ec8c-4323-9653-9824a2ad815f" providerId="ADAL" clId="{10EEDAB3-2DB0-BA4D-8CC6-6424E46A9142}" dt="2024-01-13T12:52:04.788" v="750" actId="478"/>
          <ac:inkMkLst>
            <pc:docMk/>
            <pc:sldMk cId="744054261" sldId="328"/>
            <ac:inkMk id="425" creationId="{FEA8BD2F-B671-8AB3-9064-7BD10EE8EC4D}"/>
          </ac:inkMkLst>
        </pc:inkChg>
        <pc:inkChg chg="del">
          <ac:chgData name="Kokchun Giang" userId="67e2125d-ec8c-4323-9653-9824a2ad815f" providerId="ADAL" clId="{10EEDAB3-2DB0-BA4D-8CC6-6424E46A9142}" dt="2024-01-13T12:52:04.788" v="750" actId="478"/>
          <ac:inkMkLst>
            <pc:docMk/>
            <pc:sldMk cId="744054261" sldId="328"/>
            <ac:inkMk id="426" creationId="{56F038B0-D276-904F-FE2A-FDB46CA4EB58}"/>
          </ac:inkMkLst>
        </pc:inkChg>
        <pc:inkChg chg="add mod">
          <ac:chgData name="Kokchun Giang" userId="67e2125d-ec8c-4323-9653-9824a2ad815f" providerId="ADAL" clId="{10EEDAB3-2DB0-BA4D-8CC6-6424E46A9142}" dt="2024-01-13T15:30:46.749" v="2927" actId="164"/>
          <ac:inkMkLst>
            <pc:docMk/>
            <pc:sldMk cId="744054261" sldId="328"/>
            <ac:inkMk id="426" creationId="{8E650792-41A6-CFF2-02DB-1AD262A23750}"/>
          </ac:inkMkLst>
        </pc:inkChg>
        <pc:inkChg chg="del">
          <ac:chgData name="Kokchun Giang" userId="67e2125d-ec8c-4323-9653-9824a2ad815f" providerId="ADAL" clId="{10EEDAB3-2DB0-BA4D-8CC6-6424E46A9142}" dt="2024-01-13T12:52:04.788" v="750" actId="478"/>
          <ac:inkMkLst>
            <pc:docMk/>
            <pc:sldMk cId="744054261" sldId="328"/>
            <ac:inkMk id="427" creationId="{1B336D7E-E8E2-2183-EE88-6CE2A7E9F1A7}"/>
          </ac:inkMkLst>
        </pc:inkChg>
        <pc:inkChg chg="add mod">
          <ac:chgData name="Kokchun Giang" userId="67e2125d-ec8c-4323-9653-9824a2ad815f" providerId="ADAL" clId="{10EEDAB3-2DB0-BA4D-8CC6-6424E46A9142}" dt="2024-01-13T15:30:46.749" v="2927" actId="164"/>
          <ac:inkMkLst>
            <pc:docMk/>
            <pc:sldMk cId="744054261" sldId="328"/>
            <ac:inkMk id="427" creationId="{323A0296-3628-D3BB-B11A-2866918FB127}"/>
          </ac:inkMkLst>
        </pc:inkChg>
        <pc:inkChg chg="del">
          <ac:chgData name="Kokchun Giang" userId="67e2125d-ec8c-4323-9653-9824a2ad815f" providerId="ADAL" clId="{10EEDAB3-2DB0-BA4D-8CC6-6424E46A9142}" dt="2024-01-13T12:52:04.788" v="750" actId="478"/>
          <ac:inkMkLst>
            <pc:docMk/>
            <pc:sldMk cId="744054261" sldId="328"/>
            <ac:inkMk id="428" creationId="{9DC3B175-4B4D-64F9-382F-2041C8CB1B38}"/>
          </ac:inkMkLst>
        </pc:inkChg>
        <pc:inkChg chg="add mod">
          <ac:chgData name="Kokchun Giang" userId="67e2125d-ec8c-4323-9653-9824a2ad815f" providerId="ADAL" clId="{10EEDAB3-2DB0-BA4D-8CC6-6424E46A9142}" dt="2024-01-13T15:30:46.749" v="2927" actId="164"/>
          <ac:inkMkLst>
            <pc:docMk/>
            <pc:sldMk cId="744054261" sldId="328"/>
            <ac:inkMk id="428" creationId="{AA3F3D72-761B-92D0-4E97-DBCB73140178}"/>
          </ac:inkMkLst>
        </pc:inkChg>
        <pc:inkChg chg="del">
          <ac:chgData name="Kokchun Giang" userId="67e2125d-ec8c-4323-9653-9824a2ad815f" providerId="ADAL" clId="{10EEDAB3-2DB0-BA4D-8CC6-6424E46A9142}" dt="2024-01-13T12:52:04.788" v="750" actId="478"/>
          <ac:inkMkLst>
            <pc:docMk/>
            <pc:sldMk cId="744054261" sldId="328"/>
            <ac:inkMk id="429" creationId="{6A577B74-E969-81A1-FAF5-458400142804}"/>
          </ac:inkMkLst>
        </pc:inkChg>
        <pc:inkChg chg="add mod">
          <ac:chgData name="Kokchun Giang" userId="67e2125d-ec8c-4323-9653-9824a2ad815f" providerId="ADAL" clId="{10EEDAB3-2DB0-BA4D-8CC6-6424E46A9142}" dt="2024-01-13T15:30:46.749" v="2927" actId="164"/>
          <ac:inkMkLst>
            <pc:docMk/>
            <pc:sldMk cId="744054261" sldId="328"/>
            <ac:inkMk id="429" creationId="{72BBBF02-9418-47A5-4CA6-535CCB81A4CF}"/>
          </ac:inkMkLst>
        </pc:inkChg>
        <pc:inkChg chg="del">
          <ac:chgData name="Kokchun Giang" userId="67e2125d-ec8c-4323-9653-9824a2ad815f" providerId="ADAL" clId="{10EEDAB3-2DB0-BA4D-8CC6-6424E46A9142}" dt="2024-01-13T12:52:04.788" v="750" actId="478"/>
          <ac:inkMkLst>
            <pc:docMk/>
            <pc:sldMk cId="744054261" sldId="328"/>
            <ac:inkMk id="430" creationId="{138745EC-B661-7621-1EDF-A47F36703AB2}"/>
          </ac:inkMkLst>
        </pc:inkChg>
        <pc:inkChg chg="add mod">
          <ac:chgData name="Kokchun Giang" userId="67e2125d-ec8c-4323-9653-9824a2ad815f" providerId="ADAL" clId="{10EEDAB3-2DB0-BA4D-8CC6-6424E46A9142}" dt="2024-01-13T15:30:46.749" v="2927" actId="164"/>
          <ac:inkMkLst>
            <pc:docMk/>
            <pc:sldMk cId="744054261" sldId="328"/>
            <ac:inkMk id="431" creationId="{82891CC8-FCD3-11DA-0B59-8EEED9C3B29D}"/>
          </ac:inkMkLst>
        </pc:inkChg>
        <pc:inkChg chg="del">
          <ac:chgData name="Kokchun Giang" userId="67e2125d-ec8c-4323-9653-9824a2ad815f" providerId="ADAL" clId="{10EEDAB3-2DB0-BA4D-8CC6-6424E46A9142}" dt="2024-01-13T12:52:08.448" v="752" actId="478"/>
          <ac:inkMkLst>
            <pc:docMk/>
            <pc:sldMk cId="744054261" sldId="328"/>
            <ac:inkMk id="431" creationId="{C66F511D-848D-DF97-A44F-ED37DDF36DA4}"/>
          </ac:inkMkLst>
        </pc:inkChg>
        <pc:inkChg chg="add mod">
          <ac:chgData name="Kokchun Giang" userId="67e2125d-ec8c-4323-9653-9824a2ad815f" providerId="ADAL" clId="{10EEDAB3-2DB0-BA4D-8CC6-6424E46A9142}" dt="2024-01-13T15:30:46.749" v="2927" actId="164"/>
          <ac:inkMkLst>
            <pc:docMk/>
            <pc:sldMk cId="744054261" sldId="328"/>
            <ac:inkMk id="432" creationId="{C7ABE41A-D8DA-14BE-5316-48C982847648}"/>
          </ac:inkMkLst>
        </pc:inkChg>
        <pc:inkChg chg="add mod">
          <ac:chgData name="Kokchun Giang" userId="67e2125d-ec8c-4323-9653-9824a2ad815f" providerId="ADAL" clId="{10EEDAB3-2DB0-BA4D-8CC6-6424E46A9142}" dt="2024-01-13T15:30:46.749" v="2927" actId="164"/>
          <ac:inkMkLst>
            <pc:docMk/>
            <pc:sldMk cId="744054261" sldId="328"/>
            <ac:inkMk id="433" creationId="{551DDB82-D067-51A1-8E40-EB57E7F4C6C5}"/>
          </ac:inkMkLst>
        </pc:inkChg>
        <pc:inkChg chg="add mod">
          <ac:chgData name="Kokchun Giang" userId="67e2125d-ec8c-4323-9653-9824a2ad815f" providerId="ADAL" clId="{10EEDAB3-2DB0-BA4D-8CC6-6424E46A9142}" dt="2024-01-13T15:30:46.749" v="2927" actId="164"/>
          <ac:inkMkLst>
            <pc:docMk/>
            <pc:sldMk cId="744054261" sldId="328"/>
            <ac:inkMk id="434" creationId="{A9AF2CE4-509A-C889-C012-984B3E6E1CC7}"/>
          </ac:inkMkLst>
        </pc:inkChg>
        <pc:inkChg chg="add mod">
          <ac:chgData name="Kokchun Giang" userId="67e2125d-ec8c-4323-9653-9824a2ad815f" providerId="ADAL" clId="{10EEDAB3-2DB0-BA4D-8CC6-6424E46A9142}" dt="2024-01-13T15:30:46.749" v="2927" actId="164"/>
          <ac:inkMkLst>
            <pc:docMk/>
            <pc:sldMk cId="744054261" sldId="328"/>
            <ac:inkMk id="436" creationId="{5A1D3A06-2CD2-4AD1-511A-B02F2A134ACB}"/>
          </ac:inkMkLst>
        </pc:inkChg>
        <pc:inkChg chg="add mod">
          <ac:chgData name="Kokchun Giang" userId="67e2125d-ec8c-4323-9653-9824a2ad815f" providerId="ADAL" clId="{10EEDAB3-2DB0-BA4D-8CC6-6424E46A9142}" dt="2024-01-13T15:30:46.749" v="2927" actId="164"/>
          <ac:inkMkLst>
            <pc:docMk/>
            <pc:sldMk cId="744054261" sldId="328"/>
            <ac:inkMk id="437" creationId="{76D7BF42-BDE7-79EE-0F5D-A7F44209E46F}"/>
          </ac:inkMkLst>
        </pc:inkChg>
        <pc:inkChg chg="add mod">
          <ac:chgData name="Kokchun Giang" userId="67e2125d-ec8c-4323-9653-9824a2ad815f" providerId="ADAL" clId="{10EEDAB3-2DB0-BA4D-8CC6-6424E46A9142}" dt="2024-01-13T15:30:46.749" v="2927" actId="164"/>
          <ac:inkMkLst>
            <pc:docMk/>
            <pc:sldMk cId="744054261" sldId="328"/>
            <ac:inkMk id="438" creationId="{475F2BF3-5019-8ECC-69F5-1E5E2C2C45AA}"/>
          </ac:inkMkLst>
        </pc:inkChg>
        <pc:inkChg chg="add mod">
          <ac:chgData name="Kokchun Giang" userId="67e2125d-ec8c-4323-9653-9824a2ad815f" providerId="ADAL" clId="{10EEDAB3-2DB0-BA4D-8CC6-6424E46A9142}" dt="2024-01-13T15:30:46.749" v="2927" actId="164"/>
          <ac:inkMkLst>
            <pc:docMk/>
            <pc:sldMk cId="744054261" sldId="328"/>
            <ac:inkMk id="439" creationId="{3F214E89-72F0-5175-1718-B3B031D849B5}"/>
          </ac:inkMkLst>
        </pc:inkChg>
        <pc:inkChg chg="add mod">
          <ac:chgData name="Kokchun Giang" userId="67e2125d-ec8c-4323-9653-9824a2ad815f" providerId="ADAL" clId="{10EEDAB3-2DB0-BA4D-8CC6-6424E46A9142}" dt="2024-01-13T15:30:46.749" v="2927" actId="164"/>
          <ac:inkMkLst>
            <pc:docMk/>
            <pc:sldMk cId="744054261" sldId="328"/>
            <ac:inkMk id="440" creationId="{8F94525E-79A4-47B6-2456-A5EA47BCEAED}"/>
          </ac:inkMkLst>
        </pc:inkChg>
        <pc:inkChg chg="add mod">
          <ac:chgData name="Kokchun Giang" userId="67e2125d-ec8c-4323-9653-9824a2ad815f" providerId="ADAL" clId="{10EEDAB3-2DB0-BA4D-8CC6-6424E46A9142}" dt="2024-01-13T15:30:46.749" v="2927" actId="164"/>
          <ac:inkMkLst>
            <pc:docMk/>
            <pc:sldMk cId="744054261" sldId="328"/>
            <ac:inkMk id="441" creationId="{091E813E-1A29-5C7A-A280-1DE2441EAE05}"/>
          </ac:inkMkLst>
        </pc:inkChg>
        <pc:inkChg chg="add mod">
          <ac:chgData name="Kokchun Giang" userId="67e2125d-ec8c-4323-9653-9824a2ad815f" providerId="ADAL" clId="{10EEDAB3-2DB0-BA4D-8CC6-6424E46A9142}" dt="2024-01-13T15:30:46.749" v="2927" actId="164"/>
          <ac:inkMkLst>
            <pc:docMk/>
            <pc:sldMk cId="744054261" sldId="328"/>
            <ac:inkMk id="442" creationId="{37B61D8E-18B5-8E4C-D0F0-E5AD435261DF}"/>
          </ac:inkMkLst>
        </pc:inkChg>
        <pc:inkChg chg="add mod">
          <ac:chgData name="Kokchun Giang" userId="67e2125d-ec8c-4323-9653-9824a2ad815f" providerId="ADAL" clId="{10EEDAB3-2DB0-BA4D-8CC6-6424E46A9142}" dt="2024-01-13T15:30:46.749" v="2927" actId="164"/>
          <ac:inkMkLst>
            <pc:docMk/>
            <pc:sldMk cId="744054261" sldId="328"/>
            <ac:inkMk id="443" creationId="{B84B2589-CCF9-2B3A-F66B-FFA4115218C4}"/>
          </ac:inkMkLst>
        </pc:inkChg>
        <pc:inkChg chg="add mod">
          <ac:chgData name="Kokchun Giang" userId="67e2125d-ec8c-4323-9653-9824a2ad815f" providerId="ADAL" clId="{10EEDAB3-2DB0-BA4D-8CC6-6424E46A9142}" dt="2024-01-13T15:30:46.749" v="2927" actId="164"/>
          <ac:inkMkLst>
            <pc:docMk/>
            <pc:sldMk cId="744054261" sldId="328"/>
            <ac:inkMk id="445" creationId="{7152DEBD-30D4-0133-61FE-B09CCD769DE3}"/>
          </ac:inkMkLst>
        </pc:inkChg>
        <pc:inkChg chg="add del mod">
          <ac:chgData name="Kokchun Giang" userId="67e2125d-ec8c-4323-9653-9824a2ad815f" providerId="ADAL" clId="{10EEDAB3-2DB0-BA4D-8CC6-6424E46A9142}" dt="2024-01-13T14:04:51.093" v="1370" actId="9405"/>
          <ac:inkMkLst>
            <pc:docMk/>
            <pc:sldMk cId="744054261" sldId="328"/>
            <ac:inkMk id="447" creationId="{EFAA3804-D415-C688-DEDB-1F48EF1A3659}"/>
          </ac:inkMkLst>
        </pc:inkChg>
        <pc:inkChg chg="add del mod">
          <ac:chgData name="Kokchun Giang" userId="67e2125d-ec8c-4323-9653-9824a2ad815f" providerId="ADAL" clId="{10EEDAB3-2DB0-BA4D-8CC6-6424E46A9142}" dt="2024-01-13T14:04:50.772" v="1369"/>
          <ac:inkMkLst>
            <pc:docMk/>
            <pc:sldMk cId="744054261" sldId="328"/>
            <ac:inkMk id="448" creationId="{014D50C8-B3B0-8C5F-7CAB-FD002FD0EABA}"/>
          </ac:inkMkLst>
        </pc:inkChg>
        <pc:inkChg chg="del">
          <ac:chgData name="Kokchun Giang" userId="67e2125d-ec8c-4323-9653-9824a2ad815f" providerId="ADAL" clId="{10EEDAB3-2DB0-BA4D-8CC6-6424E46A9142}" dt="2024-01-13T12:52:07.290" v="751" actId="478"/>
          <ac:inkMkLst>
            <pc:docMk/>
            <pc:sldMk cId="744054261" sldId="328"/>
            <ac:inkMk id="463" creationId="{132B1EC7-8234-8892-F022-88A9352D5343}"/>
          </ac:inkMkLst>
        </pc:inkChg>
        <pc:inkChg chg="del">
          <ac:chgData name="Kokchun Giang" userId="67e2125d-ec8c-4323-9653-9824a2ad815f" providerId="ADAL" clId="{10EEDAB3-2DB0-BA4D-8CC6-6424E46A9142}" dt="2024-01-13T12:52:07.290" v="751" actId="478"/>
          <ac:inkMkLst>
            <pc:docMk/>
            <pc:sldMk cId="744054261" sldId="328"/>
            <ac:inkMk id="464" creationId="{D8210BA1-6E4C-35DD-50B6-A46A6BBD0150}"/>
          </ac:inkMkLst>
        </pc:inkChg>
        <pc:inkChg chg="del">
          <ac:chgData name="Kokchun Giang" userId="67e2125d-ec8c-4323-9653-9824a2ad815f" providerId="ADAL" clId="{10EEDAB3-2DB0-BA4D-8CC6-6424E46A9142}" dt="2024-01-13T12:52:07.290" v="751" actId="478"/>
          <ac:inkMkLst>
            <pc:docMk/>
            <pc:sldMk cId="744054261" sldId="328"/>
            <ac:inkMk id="465" creationId="{047EACD8-3B93-B61B-E00E-ED81F31E6969}"/>
          </ac:inkMkLst>
        </pc:inkChg>
        <pc:inkChg chg="del">
          <ac:chgData name="Kokchun Giang" userId="67e2125d-ec8c-4323-9653-9824a2ad815f" providerId="ADAL" clId="{10EEDAB3-2DB0-BA4D-8CC6-6424E46A9142}" dt="2024-01-13T12:52:07.290" v="751" actId="478"/>
          <ac:inkMkLst>
            <pc:docMk/>
            <pc:sldMk cId="744054261" sldId="328"/>
            <ac:inkMk id="466" creationId="{84A57748-3D55-032A-F694-2F9B99E521BE}"/>
          </ac:inkMkLst>
        </pc:inkChg>
        <pc:inkChg chg="del">
          <ac:chgData name="Kokchun Giang" userId="67e2125d-ec8c-4323-9653-9824a2ad815f" providerId="ADAL" clId="{10EEDAB3-2DB0-BA4D-8CC6-6424E46A9142}" dt="2024-01-13T12:52:07.290" v="751" actId="478"/>
          <ac:inkMkLst>
            <pc:docMk/>
            <pc:sldMk cId="744054261" sldId="328"/>
            <ac:inkMk id="467" creationId="{1A316319-1542-1D9C-AB6D-12ED554A76C9}"/>
          </ac:inkMkLst>
        </pc:inkChg>
        <pc:inkChg chg="del">
          <ac:chgData name="Kokchun Giang" userId="67e2125d-ec8c-4323-9653-9824a2ad815f" providerId="ADAL" clId="{10EEDAB3-2DB0-BA4D-8CC6-6424E46A9142}" dt="2024-01-13T12:52:07.290" v="751" actId="478"/>
          <ac:inkMkLst>
            <pc:docMk/>
            <pc:sldMk cId="744054261" sldId="328"/>
            <ac:inkMk id="479" creationId="{159AA81C-4A40-3991-C66F-AADCA532746B}"/>
          </ac:inkMkLst>
        </pc:inkChg>
        <pc:cxnChg chg="mod">
          <ac:chgData name="Kokchun Giang" userId="67e2125d-ec8c-4323-9653-9824a2ad815f" providerId="ADAL" clId="{10EEDAB3-2DB0-BA4D-8CC6-6424E46A9142}" dt="2024-01-13T13:53:31.333" v="909" actId="1076"/>
          <ac:cxnSpMkLst>
            <pc:docMk/>
            <pc:sldMk cId="744054261" sldId="328"/>
            <ac:cxnSpMk id="11" creationId="{28FE6B8E-8EF2-1C7B-E415-67CA4159BBFB}"/>
          </ac:cxnSpMkLst>
        </pc:cxnChg>
        <pc:cxnChg chg="mod">
          <ac:chgData name="Kokchun Giang" userId="67e2125d-ec8c-4323-9653-9824a2ad815f" providerId="ADAL" clId="{10EEDAB3-2DB0-BA4D-8CC6-6424E46A9142}" dt="2024-01-13T13:53:28.698" v="907" actId="14100"/>
          <ac:cxnSpMkLst>
            <pc:docMk/>
            <pc:sldMk cId="744054261" sldId="328"/>
            <ac:cxnSpMk id="12" creationId="{612E35A1-B658-A0E0-3DCF-0717569D94EF}"/>
          </ac:cxnSpMkLst>
        </pc:cxnChg>
        <pc:cxnChg chg="add mod">
          <ac:chgData name="Kokchun Giang" userId="67e2125d-ec8c-4323-9653-9824a2ad815f" providerId="ADAL" clId="{10EEDAB3-2DB0-BA4D-8CC6-6424E46A9142}" dt="2024-01-13T13:59:23.412" v="1168" actId="1076"/>
          <ac:cxnSpMkLst>
            <pc:docMk/>
            <pc:sldMk cId="744054261" sldId="328"/>
            <ac:cxnSpMk id="280" creationId="{E15CD59C-BBD7-D831-4CF8-502B208028A9}"/>
          </ac:cxnSpMkLst>
        </pc:cxnChg>
      </pc:sldChg>
      <pc:sldChg chg="addSp delSp modSp add mod delAnim modAnim modNotesTx">
        <pc:chgData name="Kokchun Giang" userId="67e2125d-ec8c-4323-9653-9824a2ad815f" providerId="ADAL" clId="{10EEDAB3-2DB0-BA4D-8CC6-6424E46A9142}" dt="2024-01-13T15:33:28.429" v="2964"/>
        <pc:sldMkLst>
          <pc:docMk/>
          <pc:sldMk cId="3137551220" sldId="329"/>
        </pc:sldMkLst>
        <pc:spChg chg="mod">
          <ac:chgData name="Kokchun Giang" userId="67e2125d-ec8c-4323-9653-9824a2ad815f" providerId="ADAL" clId="{10EEDAB3-2DB0-BA4D-8CC6-6424E46A9142}" dt="2024-01-13T14:06:26.660" v="1425" actId="2711"/>
          <ac:spMkLst>
            <pc:docMk/>
            <pc:sldMk cId="3137551220" sldId="329"/>
            <ac:spMk id="28" creationId="{7E8C0D03-019A-279A-6AD5-A5E7BD2580DB}"/>
          </ac:spMkLst>
        </pc:spChg>
        <pc:grpChg chg="del">
          <ac:chgData name="Kokchun Giang" userId="67e2125d-ec8c-4323-9653-9824a2ad815f" providerId="ADAL" clId="{10EEDAB3-2DB0-BA4D-8CC6-6424E46A9142}" dt="2024-01-13T14:06:45.364" v="1430" actId="478"/>
          <ac:grpSpMkLst>
            <pc:docMk/>
            <pc:sldMk cId="3137551220" sldId="329"/>
            <ac:grpSpMk id="2" creationId="{8D56E9CA-8C6F-3014-AACC-BFD5D3278352}"/>
          </ac:grpSpMkLst>
        </pc:grpChg>
        <pc:grpChg chg="add mod">
          <ac:chgData name="Kokchun Giang" userId="67e2125d-ec8c-4323-9653-9824a2ad815f" providerId="ADAL" clId="{10EEDAB3-2DB0-BA4D-8CC6-6424E46A9142}" dt="2024-01-13T15:31:06.221" v="2932" actId="164"/>
          <ac:grpSpMkLst>
            <pc:docMk/>
            <pc:sldMk cId="3137551220" sldId="329"/>
            <ac:grpSpMk id="2" creationId="{C52D8CB5-6EFE-BAB7-0AE5-B3FD18B1740A}"/>
          </ac:grpSpMkLst>
        </pc:grpChg>
        <pc:grpChg chg="del">
          <ac:chgData name="Kokchun Giang" userId="67e2125d-ec8c-4323-9653-9824a2ad815f" providerId="ADAL" clId="{10EEDAB3-2DB0-BA4D-8CC6-6424E46A9142}" dt="2024-01-13T14:06:45.364" v="1430" actId="478"/>
          <ac:grpSpMkLst>
            <pc:docMk/>
            <pc:sldMk cId="3137551220" sldId="329"/>
            <ac:grpSpMk id="6" creationId="{58B56413-743E-A5DB-A45C-8EEE81F8C619}"/>
          </ac:grpSpMkLst>
        </pc:grpChg>
        <pc:grpChg chg="add mod">
          <ac:chgData name="Kokchun Giang" userId="67e2125d-ec8c-4323-9653-9824a2ad815f" providerId="ADAL" clId="{10EEDAB3-2DB0-BA4D-8CC6-6424E46A9142}" dt="2024-01-13T15:31:39.237" v="2939" actId="164"/>
          <ac:grpSpMkLst>
            <pc:docMk/>
            <pc:sldMk cId="3137551220" sldId="329"/>
            <ac:grpSpMk id="7" creationId="{D4829399-8E81-00B0-A196-973CD5F30241}"/>
          </ac:grpSpMkLst>
        </pc:grpChg>
        <pc:grpChg chg="add mod">
          <ac:chgData name="Kokchun Giang" userId="67e2125d-ec8c-4323-9653-9824a2ad815f" providerId="ADAL" clId="{10EEDAB3-2DB0-BA4D-8CC6-6424E46A9142}" dt="2024-01-13T15:31:47.035" v="2941" actId="164"/>
          <ac:grpSpMkLst>
            <pc:docMk/>
            <pc:sldMk cId="3137551220" sldId="329"/>
            <ac:grpSpMk id="8" creationId="{F05DD42B-12CE-7B85-DE19-AF8478427354}"/>
          </ac:grpSpMkLst>
        </pc:grpChg>
        <pc:grpChg chg="add mod">
          <ac:chgData name="Kokchun Giang" userId="67e2125d-ec8c-4323-9653-9824a2ad815f" providerId="ADAL" clId="{10EEDAB3-2DB0-BA4D-8CC6-6424E46A9142}" dt="2024-01-13T15:31:54.585" v="2943" actId="164"/>
          <ac:grpSpMkLst>
            <pc:docMk/>
            <pc:sldMk cId="3137551220" sldId="329"/>
            <ac:grpSpMk id="9" creationId="{0948E606-9320-0F64-F267-94246C1FDA1D}"/>
          </ac:grpSpMkLst>
        </pc:grpChg>
        <pc:grpChg chg="add mod">
          <ac:chgData name="Kokchun Giang" userId="67e2125d-ec8c-4323-9653-9824a2ad815f" providerId="ADAL" clId="{10EEDAB3-2DB0-BA4D-8CC6-6424E46A9142}" dt="2024-01-13T15:32:05.141" v="2945" actId="164"/>
          <ac:grpSpMkLst>
            <pc:docMk/>
            <pc:sldMk cId="3137551220" sldId="329"/>
            <ac:grpSpMk id="10" creationId="{69AB4709-712B-9E42-00A1-19656834CEDE}"/>
          </ac:grpSpMkLst>
        </pc:grpChg>
        <pc:grpChg chg="del">
          <ac:chgData name="Kokchun Giang" userId="67e2125d-ec8c-4323-9653-9824a2ad815f" providerId="ADAL" clId="{10EEDAB3-2DB0-BA4D-8CC6-6424E46A9142}" dt="2024-01-13T14:06:45.364" v="1430" actId="478"/>
          <ac:grpSpMkLst>
            <pc:docMk/>
            <pc:sldMk cId="3137551220" sldId="329"/>
            <ac:grpSpMk id="10" creationId="{925D1EC6-7509-C1C6-30B3-5208AD5B96CA}"/>
          </ac:grpSpMkLst>
        </pc:grpChg>
        <pc:grpChg chg="add mod">
          <ac:chgData name="Kokchun Giang" userId="67e2125d-ec8c-4323-9653-9824a2ad815f" providerId="ADAL" clId="{10EEDAB3-2DB0-BA4D-8CC6-6424E46A9142}" dt="2024-01-13T15:32:10.023" v="2947" actId="164"/>
          <ac:grpSpMkLst>
            <pc:docMk/>
            <pc:sldMk cId="3137551220" sldId="329"/>
            <ac:grpSpMk id="11" creationId="{689F66EA-18B2-0869-32EA-19C84E1DF3D0}"/>
          </ac:grpSpMkLst>
        </pc:grpChg>
        <pc:grpChg chg="add mod">
          <ac:chgData name="Kokchun Giang" userId="67e2125d-ec8c-4323-9653-9824a2ad815f" providerId="ADAL" clId="{10EEDAB3-2DB0-BA4D-8CC6-6424E46A9142}" dt="2024-01-13T15:32:15.867" v="2949" actId="164"/>
          <ac:grpSpMkLst>
            <pc:docMk/>
            <pc:sldMk cId="3137551220" sldId="329"/>
            <ac:grpSpMk id="12" creationId="{9F7C08F2-1F23-35F1-AEDD-488C0244EC99}"/>
          </ac:grpSpMkLst>
        </pc:grpChg>
        <pc:grpChg chg="add mod">
          <ac:chgData name="Kokchun Giang" userId="67e2125d-ec8c-4323-9653-9824a2ad815f" providerId="ADAL" clId="{10EEDAB3-2DB0-BA4D-8CC6-6424E46A9142}" dt="2024-01-13T15:32:25.183" v="2951" actId="164"/>
          <ac:grpSpMkLst>
            <pc:docMk/>
            <pc:sldMk cId="3137551220" sldId="329"/>
            <ac:grpSpMk id="13" creationId="{2B3E0EDA-FA69-7636-DF73-6CC09E5F1A05}"/>
          </ac:grpSpMkLst>
        </pc:grpChg>
        <pc:grpChg chg="add mod">
          <ac:chgData name="Kokchun Giang" userId="67e2125d-ec8c-4323-9653-9824a2ad815f" providerId="ADAL" clId="{10EEDAB3-2DB0-BA4D-8CC6-6424E46A9142}" dt="2024-01-13T15:32:30.992" v="2953" actId="164"/>
          <ac:grpSpMkLst>
            <pc:docMk/>
            <pc:sldMk cId="3137551220" sldId="329"/>
            <ac:grpSpMk id="15" creationId="{EA325902-5534-CE95-AC85-EEB70F0161FB}"/>
          </ac:grpSpMkLst>
        </pc:grpChg>
        <pc:grpChg chg="add mod">
          <ac:chgData name="Kokchun Giang" userId="67e2125d-ec8c-4323-9653-9824a2ad815f" providerId="ADAL" clId="{10EEDAB3-2DB0-BA4D-8CC6-6424E46A9142}" dt="2024-01-13T15:32:37.170" v="2955" actId="164"/>
          <ac:grpSpMkLst>
            <pc:docMk/>
            <pc:sldMk cId="3137551220" sldId="329"/>
            <ac:grpSpMk id="16" creationId="{6C4254F9-041A-EB58-587B-8794CC165FE1}"/>
          </ac:grpSpMkLst>
        </pc:grpChg>
        <pc:grpChg chg="add mod">
          <ac:chgData name="Kokchun Giang" userId="67e2125d-ec8c-4323-9653-9824a2ad815f" providerId="ADAL" clId="{10EEDAB3-2DB0-BA4D-8CC6-6424E46A9142}" dt="2024-01-13T15:32:52.912" v="2959" actId="164"/>
          <ac:grpSpMkLst>
            <pc:docMk/>
            <pc:sldMk cId="3137551220" sldId="329"/>
            <ac:grpSpMk id="17" creationId="{703E6C8A-ED19-F1B0-AC52-6B642D2A7C3C}"/>
          </ac:grpSpMkLst>
        </pc:grpChg>
        <pc:grpChg chg="del">
          <ac:chgData name="Kokchun Giang" userId="67e2125d-ec8c-4323-9653-9824a2ad815f" providerId="ADAL" clId="{10EEDAB3-2DB0-BA4D-8CC6-6424E46A9142}" dt="2024-01-13T14:06:45.364" v="1430" actId="478"/>
          <ac:grpSpMkLst>
            <pc:docMk/>
            <pc:sldMk cId="3137551220" sldId="329"/>
            <ac:grpSpMk id="20" creationId="{78CE9E8F-35AB-13C5-54DB-D0A785507CE7}"/>
          </ac:grpSpMkLst>
        </pc:grpChg>
        <pc:grpChg chg="del">
          <ac:chgData name="Kokchun Giang" userId="67e2125d-ec8c-4323-9653-9824a2ad815f" providerId="ADAL" clId="{10EEDAB3-2DB0-BA4D-8CC6-6424E46A9142}" dt="2024-01-13T14:06:45.364" v="1430" actId="478"/>
          <ac:grpSpMkLst>
            <pc:docMk/>
            <pc:sldMk cId="3137551220" sldId="329"/>
            <ac:grpSpMk id="38" creationId="{6D5D4F6E-F7B9-ADD1-4B75-8C2885E43881}"/>
          </ac:grpSpMkLst>
        </pc:grpChg>
        <pc:grpChg chg="del">
          <ac:chgData name="Kokchun Giang" userId="67e2125d-ec8c-4323-9653-9824a2ad815f" providerId="ADAL" clId="{10EEDAB3-2DB0-BA4D-8CC6-6424E46A9142}" dt="2024-01-13T14:06:45.364" v="1430" actId="478"/>
          <ac:grpSpMkLst>
            <pc:docMk/>
            <pc:sldMk cId="3137551220" sldId="329"/>
            <ac:grpSpMk id="46" creationId="{9D51CFAE-E945-6F9D-3948-3D5463C530E6}"/>
          </ac:grpSpMkLst>
        </pc:grpChg>
        <pc:grpChg chg="del mod">
          <ac:chgData name="Kokchun Giang" userId="67e2125d-ec8c-4323-9653-9824a2ad815f" providerId="ADAL" clId="{10EEDAB3-2DB0-BA4D-8CC6-6424E46A9142}" dt="2024-01-13T14:07:17.002" v="1438"/>
          <ac:grpSpMkLst>
            <pc:docMk/>
            <pc:sldMk cId="3137551220" sldId="329"/>
            <ac:grpSpMk id="51" creationId="{E1E832CA-52B3-3A23-BCBB-DB5CC9E6C7B1}"/>
          </ac:grpSpMkLst>
        </pc:grpChg>
        <pc:grpChg chg="del">
          <ac:chgData name="Kokchun Giang" userId="67e2125d-ec8c-4323-9653-9824a2ad815f" providerId="ADAL" clId="{10EEDAB3-2DB0-BA4D-8CC6-6424E46A9142}" dt="2024-01-13T14:06:45.364" v="1430" actId="478"/>
          <ac:grpSpMkLst>
            <pc:docMk/>
            <pc:sldMk cId="3137551220" sldId="329"/>
            <ac:grpSpMk id="60" creationId="{50A6E89E-6B21-6357-8AEE-7FF1FE1AA151}"/>
          </ac:grpSpMkLst>
        </pc:grpChg>
        <pc:grpChg chg="del">
          <ac:chgData name="Kokchun Giang" userId="67e2125d-ec8c-4323-9653-9824a2ad815f" providerId="ADAL" clId="{10EEDAB3-2DB0-BA4D-8CC6-6424E46A9142}" dt="2024-01-13T14:06:45.364" v="1430" actId="478"/>
          <ac:grpSpMkLst>
            <pc:docMk/>
            <pc:sldMk cId="3137551220" sldId="329"/>
            <ac:grpSpMk id="72" creationId="{6569500A-A0B8-284E-F51B-EF91C1BED375}"/>
          </ac:grpSpMkLst>
        </pc:grpChg>
        <pc:grpChg chg="del mod">
          <ac:chgData name="Kokchun Giang" userId="67e2125d-ec8c-4323-9653-9824a2ad815f" providerId="ADAL" clId="{10EEDAB3-2DB0-BA4D-8CC6-6424E46A9142}" dt="2024-01-13T14:07:18.839" v="1441"/>
          <ac:grpSpMkLst>
            <pc:docMk/>
            <pc:sldMk cId="3137551220" sldId="329"/>
            <ac:grpSpMk id="77" creationId="{3527698F-F06A-6395-4F2B-4513C4698F29}"/>
          </ac:grpSpMkLst>
        </pc:grpChg>
        <pc:grpChg chg="del mod">
          <ac:chgData name="Kokchun Giang" userId="67e2125d-ec8c-4323-9653-9824a2ad815f" providerId="ADAL" clId="{10EEDAB3-2DB0-BA4D-8CC6-6424E46A9142}" dt="2024-01-13T14:07:19.875" v="1443"/>
          <ac:grpSpMkLst>
            <pc:docMk/>
            <pc:sldMk cId="3137551220" sldId="329"/>
            <ac:grpSpMk id="80" creationId="{99E1A225-BEF9-56F8-4E62-DC20DEFCE207}"/>
          </ac:grpSpMkLst>
        </pc:grpChg>
        <pc:grpChg chg="del mod">
          <ac:chgData name="Kokchun Giang" userId="67e2125d-ec8c-4323-9653-9824a2ad815f" providerId="ADAL" clId="{10EEDAB3-2DB0-BA4D-8CC6-6424E46A9142}" dt="2024-01-13T14:07:21.976" v="1445"/>
          <ac:grpSpMkLst>
            <pc:docMk/>
            <pc:sldMk cId="3137551220" sldId="329"/>
            <ac:grpSpMk id="82" creationId="{1DA3DA39-F9BC-C359-6881-DFBDAFA80D6F}"/>
          </ac:grpSpMkLst>
        </pc:grpChg>
        <pc:grpChg chg="del mod">
          <ac:chgData name="Kokchun Giang" userId="67e2125d-ec8c-4323-9653-9824a2ad815f" providerId="ADAL" clId="{10EEDAB3-2DB0-BA4D-8CC6-6424E46A9142}" dt="2024-01-13T14:07:23.797" v="1448"/>
          <ac:grpSpMkLst>
            <pc:docMk/>
            <pc:sldMk cId="3137551220" sldId="329"/>
            <ac:grpSpMk id="84" creationId="{D4084A0D-857E-61A7-2053-E94832C62968}"/>
          </ac:grpSpMkLst>
        </pc:grpChg>
        <pc:grpChg chg="del">
          <ac:chgData name="Kokchun Giang" userId="67e2125d-ec8c-4323-9653-9824a2ad815f" providerId="ADAL" clId="{10EEDAB3-2DB0-BA4D-8CC6-6424E46A9142}" dt="2024-01-13T14:06:45.364" v="1430" actId="478"/>
          <ac:grpSpMkLst>
            <pc:docMk/>
            <pc:sldMk cId="3137551220" sldId="329"/>
            <ac:grpSpMk id="87" creationId="{432548ED-602C-10C2-D9BF-06717065C7EC}"/>
          </ac:grpSpMkLst>
        </pc:grpChg>
        <pc:grpChg chg="del">
          <ac:chgData name="Kokchun Giang" userId="67e2125d-ec8c-4323-9653-9824a2ad815f" providerId="ADAL" clId="{10EEDAB3-2DB0-BA4D-8CC6-6424E46A9142}" dt="2024-01-13T14:06:45.364" v="1430" actId="478"/>
          <ac:grpSpMkLst>
            <pc:docMk/>
            <pc:sldMk cId="3137551220" sldId="329"/>
            <ac:grpSpMk id="97" creationId="{E2D3C3B4-DD5C-5682-9948-91F1E7C3468C}"/>
          </ac:grpSpMkLst>
        </pc:grpChg>
        <pc:grpChg chg="del">
          <ac:chgData name="Kokchun Giang" userId="67e2125d-ec8c-4323-9653-9824a2ad815f" providerId="ADAL" clId="{10EEDAB3-2DB0-BA4D-8CC6-6424E46A9142}" dt="2024-01-13T14:06:45.364" v="1430" actId="478"/>
          <ac:grpSpMkLst>
            <pc:docMk/>
            <pc:sldMk cId="3137551220" sldId="329"/>
            <ac:grpSpMk id="107" creationId="{3A749F36-0AC1-4E93-2162-1537C2B48376}"/>
          </ac:grpSpMkLst>
        </pc:grpChg>
        <pc:grpChg chg="del">
          <ac:chgData name="Kokchun Giang" userId="67e2125d-ec8c-4323-9653-9824a2ad815f" providerId="ADAL" clId="{10EEDAB3-2DB0-BA4D-8CC6-6424E46A9142}" dt="2024-01-13T14:06:45.364" v="1430" actId="478"/>
          <ac:grpSpMkLst>
            <pc:docMk/>
            <pc:sldMk cId="3137551220" sldId="329"/>
            <ac:grpSpMk id="116" creationId="{AFDCA17A-CA5B-9C98-0FB4-7EB55447FAA1}"/>
          </ac:grpSpMkLst>
        </pc:grpChg>
        <pc:grpChg chg="mod">
          <ac:chgData name="Kokchun Giang" userId="67e2125d-ec8c-4323-9653-9824a2ad815f" providerId="ADAL" clId="{10EEDAB3-2DB0-BA4D-8CC6-6424E46A9142}" dt="2024-01-13T14:08:16.737" v="1492" actId="164"/>
          <ac:grpSpMkLst>
            <pc:docMk/>
            <pc:sldMk cId="3137551220" sldId="329"/>
            <ac:grpSpMk id="119" creationId="{EEF9574C-F5A3-2146-AB74-5993F8CBB18F}"/>
          </ac:grpSpMkLst>
        </pc:grpChg>
        <pc:grpChg chg="mod">
          <ac:chgData name="Kokchun Giang" userId="67e2125d-ec8c-4323-9653-9824a2ad815f" providerId="ADAL" clId="{10EEDAB3-2DB0-BA4D-8CC6-6424E46A9142}" dt="2024-01-13T14:08:16.737" v="1492" actId="164"/>
          <ac:grpSpMkLst>
            <pc:docMk/>
            <pc:sldMk cId="3137551220" sldId="329"/>
            <ac:grpSpMk id="127" creationId="{395C2DF9-594C-32CC-D670-E381628C6919}"/>
          </ac:grpSpMkLst>
        </pc:grpChg>
        <pc:grpChg chg="del">
          <ac:chgData name="Kokchun Giang" userId="67e2125d-ec8c-4323-9653-9824a2ad815f" providerId="ADAL" clId="{10EEDAB3-2DB0-BA4D-8CC6-6424E46A9142}" dt="2024-01-13T14:06:48.505" v="1431" actId="478"/>
          <ac:grpSpMkLst>
            <pc:docMk/>
            <pc:sldMk cId="3137551220" sldId="329"/>
            <ac:grpSpMk id="151" creationId="{6521396A-EA21-BE53-C1E2-58C1209D2A87}"/>
          </ac:grpSpMkLst>
        </pc:grpChg>
        <pc:grpChg chg="del">
          <ac:chgData name="Kokchun Giang" userId="67e2125d-ec8c-4323-9653-9824a2ad815f" providerId="ADAL" clId="{10EEDAB3-2DB0-BA4D-8CC6-6424E46A9142}" dt="2024-01-13T14:06:45.364" v="1430" actId="478"/>
          <ac:grpSpMkLst>
            <pc:docMk/>
            <pc:sldMk cId="3137551220" sldId="329"/>
            <ac:grpSpMk id="173" creationId="{7AFD7003-D2BE-1C5E-D64B-5735F00EA106}"/>
          </ac:grpSpMkLst>
        </pc:grpChg>
        <pc:grpChg chg="del">
          <ac:chgData name="Kokchun Giang" userId="67e2125d-ec8c-4323-9653-9824a2ad815f" providerId="ADAL" clId="{10EEDAB3-2DB0-BA4D-8CC6-6424E46A9142}" dt="2024-01-13T14:06:45.364" v="1430" actId="478"/>
          <ac:grpSpMkLst>
            <pc:docMk/>
            <pc:sldMk cId="3137551220" sldId="329"/>
            <ac:grpSpMk id="174" creationId="{4A5BEC13-E16E-3E4F-0B1E-54A65169CDBB}"/>
          </ac:grpSpMkLst>
        </pc:grpChg>
        <pc:grpChg chg="del">
          <ac:chgData name="Kokchun Giang" userId="67e2125d-ec8c-4323-9653-9824a2ad815f" providerId="ADAL" clId="{10EEDAB3-2DB0-BA4D-8CC6-6424E46A9142}" dt="2024-01-13T14:06:45.364" v="1430" actId="478"/>
          <ac:grpSpMkLst>
            <pc:docMk/>
            <pc:sldMk cId="3137551220" sldId="329"/>
            <ac:grpSpMk id="175" creationId="{9BD019EE-A8ED-40B5-B783-E896BBC9B08A}"/>
          </ac:grpSpMkLst>
        </pc:grpChg>
        <pc:grpChg chg="del">
          <ac:chgData name="Kokchun Giang" userId="67e2125d-ec8c-4323-9653-9824a2ad815f" providerId="ADAL" clId="{10EEDAB3-2DB0-BA4D-8CC6-6424E46A9142}" dt="2024-01-13T14:06:33.570" v="1427" actId="478"/>
          <ac:grpSpMkLst>
            <pc:docMk/>
            <pc:sldMk cId="3137551220" sldId="329"/>
            <ac:grpSpMk id="188" creationId="{932C5C9A-06BA-26EA-4AC0-27B2043F3D50}"/>
          </ac:grpSpMkLst>
        </pc:grpChg>
        <pc:grpChg chg="del">
          <ac:chgData name="Kokchun Giang" userId="67e2125d-ec8c-4323-9653-9824a2ad815f" providerId="ADAL" clId="{10EEDAB3-2DB0-BA4D-8CC6-6424E46A9142}" dt="2024-01-13T14:06:33.570" v="1427" actId="478"/>
          <ac:grpSpMkLst>
            <pc:docMk/>
            <pc:sldMk cId="3137551220" sldId="329"/>
            <ac:grpSpMk id="189" creationId="{D39C79AE-5C3C-579D-08D4-E722BCE7E893}"/>
          </ac:grpSpMkLst>
        </pc:grpChg>
        <pc:grpChg chg="del">
          <ac:chgData name="Kokchun Giang" userId="67e2125d-ec8c-4323-9653-9824a2ad815f" providerId="ADAL" clId="{10EEDAB3-2DB0-BA4D-8CC6-6424E46A9142}" dt="2024-01-13T14:06:40.912" v="1428" actId="478"/>
          <ac:grpSpMkLst>
            <pc:docMk/>
            <pc:sldMk cId="3137551220" sldId="329"/>
            <ac:grpSpMk id="197" creationId="{D8869EA1-9704-3F2A-A902-666FDF4E0AB1}"/>
          </ac:grpSpMkLst>
        </pc:grpChg>
        <pc:grpChg chg="del">
          <ac:chgData name="Kokchun Giang" userId="67e2125d-ec8c-4323-9653-9824a2ad815f" providerId="ADAL" clId="{10EEDAB3-2DB0-BA4D-8CC6-6424E46A9142}" dt="2024-01-13T14:06:33.570" v="1427" actId="478"/>
          <ac:grpSpMkLst>
            <pc:docMk/>
            <pc:sldMk cId="3137551220" sldId="329"/>
            <ac:grpSpMk id="198" creationId="{F1D7E055-9097-CEE9-8479-FB8055CA4ED3}"/>
          </ac:grpSpMkLst>
        </pc:grpChg>
        <pc:grpChg chg="del">
          <ac:chgData name="Kokchun Giang" userId="67e2125d-ec8c-4323-9653-9824a2ad815f" providerId="ADAL" clId="{10EEDAB3-2DB0-BA4D-8CC6-6424E46A9142}" dt="2024-01-13T14:06:33.570" v="1427" actId="478"/>
          <ac:grpSpMkLst>
            <pc:docMk/>
            <pc:sldMk cId="3137551220" sldId="329"/>
            <ac:grpSpMk id="206" creationId="{035C30A0-BB13-AC4C-D8B1-4C4D3B4CB02D}"/>
          </ac:grpSpMkLst>
        </pc:grpChg>
        <pc:grpChg chg="del">
          <ac:chgData name="Kokchun Giang" userId="67e2125d-ec8c-4323-9653-9824a2ad815f" providerId="ADAL" clId="{10EEDAB3-2DB0-BA4D-8CC6-6424E46A9142}" dt="2024-01-13T14:06:33.570" v="1427" actId="478"/>
          <ac:grpSpMkLst>
            <pc:docMk/>
            <pc:sldMk cId="3137551220" sldId="329"/>
            <ac:grpSpMk id="207" creationId="{ED57573B-4059-7BDD-FA88-C4964509F4D3}"/>
          </ac:grpSpMkLst>
        </pc:grpChg>
        <pc:grpChg chg="del">
          <ac:chgData name="Kokchun Giang" userId="67e2125d-ec8c-4323-9653-9824a2ad815f" providerId="ADAL" clId="{10EEDAB3-2DB0-BA4D-8CC6-6424E46A9142}" dt="2024-01-13T14:06:33.570" v="1427" actId="478"/>
          <ac:grpSpMkLst>
            <pc:docMk/>
            <pc:sldMk cId="3137551220" sldId="329"/>
            <ac:grpSpMk id="232" creationId="{81B83FEA-3357-5F49-422A-0165F711B90B}"/>
          </ac:grpSpMkLst>
        </pc:grpChg>
        <pc:grpChg chg="del">
          <ac:chgData name="Kokchun Giang" userId="67e2125d-ec8c-4323-9653-9824a2ad815f" providerId="ADAL" clId="{10EEDAB3-2DB0-BA4D-8CC6-6424E46A9142}" dt="2024-01-13T14:06:33.570" v="1427" actId="478"/>
          <ac:grpSpMkLst>
            <pc:docMk/>
            <pc:sldMk cId="3137551220" sldId="329"/>
            <ac:grpSpMk id="233" creationId="{23C4185A-D1D1-7538-7E54-185CC1F0B59F}"/>
          </ac:grpSpMkLst>
        </pc:grpChg>
        <pc:grpChg chg="del">
          <ac:chgData name="Kokchun Giang" userId="67e2125d-ec8c-4323-9653-9824a2ad815f" providerId="ADAL" clId="{10EEDAB3-2DB0-BA4D-8CC6-6424E46A9142}" dt="2024-01-13T14:06:33.570" v="1427" actId="478"/>
          <ac:grpSpMkLst>
            <pc:docMk/>
            <pc:sldMk cId="3137551220" sldId="329"/>
            <ac:grpSpMk id="234" creationId="{9334830E-C0D7-45C9-399A-A97045CBCA2E}"/>
          </ac:grpSpMkLst>
        </pc:grpChg>
        <pc:grpChg chg="del">
          <ac:chgData name="Kokchun Giang" userId="67e2125d-ec8c-4323-9653-9824a2ad815f" providerId="ADAL" clId="{10EEDAB3-2DB0-BA4D-8CC6-6424E46A9142}" dt="2024-01-13T14:06:40.912" v="1428" actId="478"/>
          <ac:grpSpMkLst>
            <pc:docMk/>
            <pc:sldMk cId="3137551220" sldId="329"/>
            <ac:grpSpMk id="235" creationId="{5DC0AEE7-F493-528E-7667-7011BF7EDF8B}"/>
          </ac:grpSpMkLst>
        </pc:grpChg>
        <pc:grpChg chg="del">
          <ac:chgData name="Kokchun Giang" userId="67e2125d-ec8c-4323-9653-9824a2ad815f" providerId="ADAL" clId="{10EEDAB3-2DB0-BA4D-8CC6-6424E46A9142}" dt="2024-01-13T14:06:33.570" v="1427" actId="478"/>
          <ac:grpSpMkLst>
            <pc:docMk/>
            <pc:sldMk cId="3137551220" sldId="329"/>
            <ac:grpSpMk id="237" creationId="{2532B878-C410-2608-C5C6-CAED0E354AE5}"/>
          </ac:grpSpMkLst>
        </pc:grpChg>
        <pc:grpChg chg="del">
          <ac:chgData name="Kokchun Giang" userId="67e2125d-ec8c-4323-9653-9824a2ad815f" providerId="ADAL" clId="{10EEDAB3-2DB0-BA4D-8CC6-6424E46A9142}" dt="2024-01-13T14:06:33.570" v="1427" actId="478"/>
          <ac:grpSpMkLst>
            <pc:docMk/>
            <pc:sldMk cId="3137551220" sldId="329"/>
            <ac:grpSpMk id="239" creationId="{31BBA110-20EE-862A-7155-2F544AB9EA5C}"/>
          </ac:grpSpMkLst>
        </pc:grpChg>
        <pc:grpChg chg="del">
          <ac:chgData name="Kokchun Giang" userId="67e2125d-ec8c-4323-9653-9824a2ad815f" providerId="ADAL" clId="{10EEDAB3-2DB0-BA4D-8CC6-6424E46A9142}" dt="2024-01-13T14:06:33.570" v="1427" actId="478"/>
          <ac:grpSpMkLst>
            <pc:docMk/>
            <pc:sldMk cId="3137551220" sldId="329"/>
            <ac:grpSpMk id="249" creationId="{F1EA76B2-DBB2-733B-B9CE-951D359075F4}"/>
          </ac:grpSpMkLst>
        </pc:grpChg>
        <pc:grpChg chg="del">
          <ac:chgData name="Kokchun Giang" userId="67e2125d-ec8c-4323-9653-9824a2ad815f" providerId="ADAL" clId="{10EEDAB3-2DB0-BA4D-8CC6-6424E46A9142}" dt="2024-01-13T14:06:40.912" v="1428" actId="478"/>
          <ac:grpSpMkLst>
            <pc:docMk/>
            <pc:sldMk cId="3137551220" sldId="329"/>
            <ac:grpSpMk id="258" creationId="{EB11367C-2D17-A839-8F7E-991375EDC57D}"/>
          </ac:grpSpMkLst>
        </pc:grpChg>
        <pc:grpChg chg="del">
          <ac:chgData name="Kokchun Giang" userId="67e2125d-ec8c-4323-9653-9824a2ad815f" providerId="ADAL" clId="{10EEDAB3-2DB0-BA4D-8CC6-6424E46A9142}" dt="2024-01-13T14:06:33.570" v="1427" actId="478"/>
          <ac:grpSpMkLst>
            <pc:docMk/>
            <pc:sldMk cId="3137551220" sldId="329"/>
            <ac:grpSpMk id="259" creationId="{0AEF5C6A-D25B-2648-10C9-584DA48BC735}"/>
          </ac:grpSpMkLst>
        </pc:grpChg>
        <pc:grpChg chg="del">
          <ac:chgData name="Kokchun Giang" userId="67e2125d-ec8c-4323-9653-9824a2ad815f" providerId="ADAL" clId="{10EEDAB3-2DB0-BA4D-8CC6-6424E46A9142}" dt="2024-01-13T14:06:40.912" v="1428" actId="478"/>
          <ac:grpSpMkLst>
            <pc:docMk/>
            <pc:sldMk cId="3137551220" sldId="329"/>
            <ac:grpSpMk id="279" creationId="{07EF7598-2488-0E2C-6F48-8AB0EBC903C5}"/>
          </ac:grpSpMkLst>
        </pc:grpChg>
        <pc:grpChg chg="del">
          <ac:chgData name="Kokchun Giang" userId="67e2125d-ec8c-4323-9653-9824a2ad815f" providerId="ADAL" clId="{10EEDAB3-2DB0-BA4D-8CC6-6424E46A9142}" dt="2024-01-13T14:06:42.305" v="1429" actId="478"/>
          <ac:grpSpMkLst>
            <pc:docMk/>
            <pc:sldMk cId="3137551220" sldId="329"/>
            <ac:grpSpMk id="289" creationId="{3AC47D12-DC71-F10D-F268-4B3FC0A94016}"/>
          </ac:grpSpMkLst>
        </pc:grpChg>
        <pc:grpChg chg="del">
          <ac:chgData name="Kokchun Giang" userId="67e2125d-ec8c-4323-9653-9824a2ad815f" providerId="ADAL" clId="{10EEDAB3-2DB0-BA4D-8CC6-6424E46A9142}" dt="2024-01-13T14:06:33.570" v="1427" actId="478"/>
          <ac:grpSpMkLst>
            <pc:docMk/>
            <pc:sldMk cId="3137551220" sldId="329"/>
            <ac:grpSpMk id="296" creationId="{6DA56660-CA13-D415-E455-75F3C9B32E5A}"/>
          </ac:grpSpMkLst>
        </pc:grpChg>
        <pc:grpChg chg="mod">
          <ac:chgData name="Kokchun Giang" userId="67e2125d-ec8c-4323-9653-9824a2ad815f" providerId="ADAL" clId="{10EEDAB3-2DB0-BA4D-8CC6-6424E46A9142}" dt="2024-01-13T14:08:16.737" v="1492" actId="164"/>
          <ac:grpSpMkLst>
            <pc:docMk/>
            <pc:sldMk cId="3137551220" sldId="329"/>
            <ac:grpSpMk id="302" creationId="{38606AB0-0797-1884-6322-84AECE099926}"/>
          </ac:grpSpMkLst>
        </pc:grpChg>
        <pc:grpChg chg="del">
          <ac:chgData name="Kokchun Giang" userId="67e2125d-ec8c-4323-9653-9824a2ad815f" providerId="ADAL" clId="{10EEDAB3-2DB0-BA4D-8CC6-6424E46A9142}" dt="2024-01-13T14:06:33.570" v="1427" actId="478"/>
          <ac:grpSpMkLst>
            <pc:docMk/>
            <pc:sldMk cId="3137551220" sldId="329"/>
            <ac:grpSpMk id="305" creationId="{3623D569-7A5A-F331-10D6-3C0E0AD20B62}"/>
          </ac:grpSpMkLst>
        </pc:grpChg>
        <pc:grpChg chg="del">
          <ac:chgData name="Kokchun Giang" userId="67e2125d-ec8c-4323-9653-9824a2ad815f" providerId="ADAL" clId="{10EEDAB3-2DB0-BA4D-8CC6-6424E46A9142}" dt="2024-01-13T14:06:33.570" v="1427" actId="478"/>
          <ac:grpSpMkLst>
            <pc:docMk/>
            <pc:sldMk cId="3137551220" sldId="329"/>
            <ac:grpSpMk id="310" creationId="{8C7F5601-8B51-2E30-F478-3C061537DA41}"/>
          </ac:grpSpMkLst>
        </pc:grpChg>
        <pc:grpChg chg="mod">
          <ac:chgData name="Kokchun Giang" userId="67e2125d-ec8c-4323-9653-9824a2ad815f" providerId="ADAL" clId="{10EEDAB3-2DB0-BA4D-8CC6-6424E46A9142}" dt="2024-01-13T14:08:16.737" v="1492" actId="164"/>
          <ac:grpSpMkLst>
            <pc:docMk/>
            <pc:sldMk cId="3137551220" sldId="329"/>
            <ac:grpSpMk id="316" creationId="{4C8F242E-E2DB-FFFA-81BB-9FE4242CBD5A}"/>
          </ac:grpSpMkLst>
        </pc:grpChg>
        <pc:grpChg chg="mod">
          <ac:chgData name="Kokchun Giang" userId="67e2125d-ec8c-4323-9653-9824a2ad815f" providerId="ADAL" clId="{10EEDAB3-2DB0-BA4D-8CC6-6424E46A9142}" dt="2024-01-13T14:08:16.737" v="1492" actId="164"/>
          <ac:grpSpMkLst>
            <pc:docMk/>
            <pc:sldMk cId="3137551220" sldId="329"/>
            <ac:grpSpMk id="320" creationId="{C1E00B32-50E6-8748-A1FB-5FFD27D7B424}"/>
          </ac:grpSpMkLst>
        </pc:grpChg>
        <pc:grpChg chg="mod">
          <ac:chgData name="Kokchun Giang" userId="67e2125d-ec8c-4323-9653-9824a2ad815f" providerId="ADAL" clId="{10EEDAB3-2DB0-BA4D-8CC6-6424E46A9142}" dt="2024-01-13T14:08:16.737" v="1492" actId="164"/>
          <ac:grpSpMkLst>
            <pc:docMk/>
            <pc:sldMk cId="3137551220" sldId="329"/>
            <ac:grpSpMk id="332" creationId="{6970D930-6A5C-7B6D-49F7-97E49464BE69}"/>
          </ac:grpSpMkLst>
        </pc:grpChg>
        <pc:grpChg chg="del">
          <ac:chgData name="Kokchun Giang" userId="67e2125d-ec8c-4323-9653-9824a2ad815f" providerId="ADAL" clId="{10EEDAB3-2DB0-BA4D-8CC6-6424E46A9142}" dt="2024-01-13T14:06:33.570" v="1427" actId="478"/>
          <ac:grpSpMkLst>
            <pc:docMk/>
            <pc:sldMk cId="3137551220" sldId="329"/>
            <ac:grpSpMk id="336" creationId="{F7896284-D0E2-22C2-7E2F-B07DCBC3C4ED}"/>
          </ac:grpSpMkLst>
        </pc:grpChg>
        <pc:grpChg chg="mod">
          <ac:chgData name="Kokchun Giang" userId="67e2125d-ec8c-4323-9653-9824a2ad815f" providerId="ADAL" clId="{10EEDAB3-2DB0-BA4D-8CC6-6424E46A9142}" dt="2024-01-13T14:08:05.518" v="1491"/>
          <ac:grpSpMkLst>
            <pc:docMk/>
            <pc:sldMk cId="3137551220" sldId="329"/>
            <ac:grpSpMk id="344" creationId="{EA546BDB-5E95-3E04-BB25-C70AB9C51A05}"/>
          </ac:grpSpMkLst>
        </pc:grpChg>
        <pc:grpChg chg="add mod">
          <ac:chgData name="Kokchun Giang" userId="67e2125d-ec8c-4323-9653-9824a2ad815f" providerId="ADAL" clId="{10EEDAB3-2DB0-BA4D-8CC6-6424E46A9142}" dt="2024-01-13T14:20:04.843" v="2247" actId="1076"/>
          <ac:grpSpMkLst>
            <pc:docMk/>
            <pc:sldMk cId="3137551220" sldId="329"/>
            <ac:grpSpMk id="345" creationId="{BC147FF4-1943-43EE-470E-2BBA4A586527}"/>
          </ac:grpSpMkLst>
        </pc:grpChg>
        <pc:grpChg chg="del">
          <ac:chgData name="Kokchun Giang" userId="67e2125d-ec8c-4323-9653-9824a2ad815f" providerId="ADAL" clId="{10EEDAB3-2DB0-BA4D-8CC6-6424E46A9142}" dt="2024-01-13T14:06:30.685" v="1426" actId="478"/>
          <ac:grpSpMkLst>
            <pc:docMk/>
            <pc:sldMk cId="3137551220" sldId="329"/>
            <ac:grpSpMk id="358" creationId="{D0041E76-845B-6A56-79F2-7C1A0B0BA154}"/>
          </ac:grpSpMkLst>
        </pc:grpChg>
        <pc:grpChg chg="del">
          <ac:chgData name="Kokchun Giang" userId="67e2125d-ec8c-4323-9653-9824a2ad815f" providerId="ADAL" clId="{10EEDAB3-2DB0-BA4D-8CC6-6424E46A9142}" dt="2024-01-13T14:06:30.685" v="1426" actId="478"/>
          <ac:grpSpMkLst>
            <pc:docMk/>
            <pc:sldMk cId="3137551220" sldId="329"/>
            <ac:grpSpMk id="359" creationId="{156B4720-4F89-D17A-D0E9-3558FE715E83}"/>
          </ac:grpSpMkLst>
        </pc:grpChg>
        <pc:grpChg chg="del">
          <ac:chgData name="Kokchun Giang" userId="67e2125d-ec8c-4323-9653-9824a2ad815f" providerId="ADAL" clId="{10EEDAB3-2DB0-BA4D-8CC6-6424E46A9142}" dt="2024-01-13T14:06:30.685" v="1426" actId="478"/>
          <ac:grpSpMkLst>
            <pc:docMk/>
            <pc:sldMk cId="3137551220" sldId="329"/>
            <ac:grpSpMk id="375" creationId="{1028B69C-357D-3FC3-6D03-2C063CBD8AE6}"/>
          </ac:grpSpMkLst>
        </pc:grpChg>
        <pc:grpChg chg="del">
          <ac:chgData name="Kokchun Giang" userId="67e2125d-ec8c-4323-9653-9824a2ad815f" providerId="ADAL" clId="{10EEDAB3-2DB0-BA4D-8CC6-6424E46A9142}" dt="2024-01-13T14:06:30.685" v="1426" actId="478"/>
          <ac:grpSpMkLst>
            <pc:docMk/>
            <pc:sldMk cId="3137551220" sldId="329"/>
            <ac:grpSpMk id="398" creationId="{2D53917E-5AA0-C26A-AE1C-4F50C673476F}"/>
          </ac:grpSpMkLst>
        </pc:grpChg>
        <pc:grpChg chg="del">
          <ac:chgData name="Kokchun Giang" userId="67e2125d-ec8c-4323-9653-9824a2ad815f" providerId="ADAL" clId="{10EEDAB3-2DB0-BA4D-8CC6-6424E46A9142}" dt="2024-01-13T14:06:30.685" v="1426" actId="478"/>
          <ac:grpSpMkLst>
            <pc:docMk/>
            <pc:sldMk cId="3137551220" sldId="329"/>
            <ac:grpSpMk id="401" creationId="{74A7A02F-097F-5D74-7A56-6F3A635D479C}"/>
          </ac:grpSpMkLst>
        </pc:grpChg>
        <pc:grpChg chg="del">
          <ac:chgData name="Kokchun Giang" userId="67e2125d-ec8c-4323-9653-9824a2ad815f" providerId="ADAL" clId="{10EEDAB3-2DB0-BA4D-8CC6-6424E46A9142}" dt="2024-01-13T14:06:30.685" v="1426" actId="478"/>
          <ac:grpSpMkLst>
            <pc:docMk/>
            <pc:sldMk cId="3137551220" sldId="329"/>
            <ac:grpSpMk id="407" creationId="{F5F8C07C-87C6-BC4C-1C64-5CA135BE2AAE}"/>
          </ac:grpSpMkLst>
        </pc:grpChg>
        <pc:grpChg chg="del">
          <ac:chgData name="Kokchun Giang" userId="67e2125d-ec8c-4323-9653-9824a2ad815f" providerId="ADAL" clId="{10EEDAB3-2DB0-BA4D-8CC6-6424E46A9142}" dt="2024-01-13T14:06:30.685" v="1426" actId="478"/>
          <ac:grpSpMkLst>
            <pc:docMk/>
            <pc:sldMk cId="3137551220" sldId="329"/>
            <ac:grpSpMk id="415" creationId="{EC53F87D-CDF7-2A58-1E3C-9E68D6693E2F}"/>
          </ac:grpSpMkLst>
        </pc:grpChg>
        <pc:grpChg chg="mod">
          <ac:chgData name="Kokchun Giang" userId="67e2125d-ec8c-4323-9653-9824a2ad815f" providerId="ADAL" clId="{10EEDAB3-2DB0-BA4D-8CC6-6424E46A9142}" dt="2024-01-13T15:31:06.221" v="2932" actId="164"/>
          <ac:grpSpMkLst>
            <pc:docMk/>
            <pc:sldMk cId="3137551220" sldId="329"/>
            <ac:grpSpMk id="422" creationId="{8DEE15A6-CDB8-E938-C3CA-34697B727313}"/>
          </ac:grpSpMkLst>
        </pc:grpChg>
        <pc:grpChg chg="mod">
          <ac:chgData name="Kokchun Giang" userId="67e2125d-ec8c-4323-9653-9824a2ad815f" providerId="ADAL" clId="{10EEDAB3-2DB0-BA4D-8CC6-6424E46A9142}" dt="2024-01-13T15:31:06.221" v="2932" actId="164"/>
          <ac:grpSpMkLst>
            <pc:docMk/>
            <pc:sldMk cId="3137551220" sldId="329"/>
            <ac:grpSpMk id="423" creationId="{AB7F12E8-846B-8DD4-690C-8E860B1AD727}"/>
          </ac:grpSpMkLst>
        </pc:grpChg>
        <pc:grpChg chg="del">
          <ac:chgData name="Kokchun Giang" userId="67e2125d-ec8c-4323-9653-9824a2ad815f" providerId="ADAL" clId="{10EEDAB3-2DB0-BA4D-8CC6-6424E46A9142}" dt="2024-01-13T14:06:30.685" v="1426" actId="478"/>
          <ac:grpSpMkLst>
            <pc:docMk/>
            <pc:sldMk cId="3137551220" sldId="329"/>
            <ac:grpSpMk id="430" creationId="{6DFE5F96-9CF5-205F-E223-193191486107}"/>
          </ac:grpSpMkLst>
        </pc:grpChg>
        <pc:grpChg chg="del">
          <ac:chgData name="Kokchun Giang" userId="67e2125d-ec8c-4323-9653-9824a2ad815f" providerId="ADAL" clId="{10EEDAB3-2DB0-BA4D-8CC6-6424E46A9142}" dt="2024-01-13T14:06:30.685" v="1426" actId="478"/>
          <ac:grpSpMkLst>
            <pc:docMk/>
            <pc:sldMk cId="3137551220" sldId="329"/>
            <ac:grpSpMk id="444" creationId="{89490098-EBE5-AC2A-6FB5-3F8AE834B94F}"/>
          </ac:grpSpMkLst>
        </pc:grpChg>
        <pc:grpChg chg="del">
          <ac:chgData name="Kokchun Giang" userId="67e2125d-ec8c-4323-9653-9824a2ad815f" providerId="ADAL" clId="{10EEDAB3-2DB0-BA4D-8CC6-6424E46A9142}" dt="2024-01-13T14:06:30.685" v="1426" actId="478"/>
          <ac:grpSpMkLst>
            <pc:docMk/>
            <pc:sldMk cId="3137551220" sldId="329"/>
            <ac:grpSpMk id="446" creationId="{45A17CEA-37A1-E34D-9EAC-0B8E6732BA0F}"/>
          </ac:grpSpMkLst>
        </pc:grpChg>
        <pc:grpChg chg="mod">
          <ac:chgData name="Kokchun Giang" userId="67e2125d-ec8c-4323-9653-9824a2ad815f" providerId="ADAL" clId="{10EEDAB3-2DB0-BA4D-8CC6-6424E46A9142}" dt="2024-01-13T15:31:06.221" v="2932" actId="164"/>
          <ac:grpSpMkLst>
            <pc:docMk/>
            <pc:sldMk cId="3137551220" sldId="329"/>
            <ac:grpSpMk id="451" creationId="{246F418A-360D-C771-BE05-2B22C938B1B1}"/>
          </ac:grpSpMkLst>
        </pc:grpChg>
        <pc:grpChg chg="mod">
          <ac:chgData name="Kokchun Giang" userId="67e2125d-ec8c-4323-9653-9824a2ad815f" providerId="ADAL" clId="{10EEDAB3-2DB0-BA4D-8CC6-6424E46A9142}" dt="2024-01-13T15:31:39.237" v="2939" actId="164"/>
          <ac:grpSpMkLst>
            <pc:docMk/>
            <pc:sldMk cId="3137551220" sldId="329"/>
            <ac:grpSpMk id="461" creationId="{C22E6217-841C-748A-AB78-71A836162597}"/>
          </ac:grpSpMkLst>
        </pc:grpChg>
        <pc:grpChg chg="mod">
          <ac:chgData name="Kokchun Giang" userId="67e2125d-ec8c-4323-9653-9824a2ad815f" providerId="ADAL" clId="{10EEDAB3-2DB0-BA4D-8CC6-6424E46A9142}" dt="2024-01-13T15:31:39.237" v="2939" actId="164"/>
          <ac:grpSpMkLst>
            <pc:docMk/>
            <pc:sldMk cId="3137551220" sldId="329"/>
            <ac:grpSpMk id="464" creationId="{E9144AC6-0BBC-9A41-50E7-BF28A8799404}"/>
          </ac:grpSpMkLst>
        </pc:grpChg>
        <pc:grpChg chg="del mod">
          <ac:chgData name="Kokchun Giang" userId="67e2125d-ec8c-4323-9653-9824a2ad815f" providerId="ADAL" clId="{10EEDAB3-2DB0-BA4D-8CC6-6424E46A9142}" dt="2024-01-13T14:09:35.229" v="1548"/>
          <ac:grpSpMkLst>
            <pc:docMk/>
            <pc:sldMk cId="3137551220" sldId="329"/>
            <ac:grpSpMk id="473" creationId="{E9BDDC49-D76D-C0FA-C995-21D693A3F76F}"/>
          </ac:grpSpMkLst>
        </pc:grpChg>
        <pc:grpChg chg="mod">
          <ac:chgData name="Kokchun Giang" userId="67e2125d-ec8c-4323-9653-9824a2ad815f" providerId="ADAL" clId="{10EEDAB3-2DB0-BA4D-8CC6-6424E46A9142}" dt="2024-01-13T15:31:39.237" v="2939" actId="164"/>
          <ac:grpSpMkLst>
            <pc:docMk/>
            <pc:sldMk cId="3137551220" sldId="329"/>
            <ac:grpSpMk id="480" creationId="{BA334C43-7429-8C01-584B-39D43440CF3C}"/>
          </ac:grpSpMkLst>
        </pc:grpChg>
        <pc:grpChg chg="mod">
          <ac:chgData name="Kokchun Giang" userId="67e2125d-ec8c-4323-9653-9824a2ad815f" providerId="ADAL" clId="{10EEDAB3-2DB0-BA4D-8CC6-6424E46A9142}" dt="2024-01-13T15:31:39.237" v="2939" actId="164"/>
          <ac:grpSpMkLst>
            <pc:docMk/>
            <pc:sldMk cId="3137551220" sldId="329"/>
            <ac:grpSpMk id="485" creationId="{24C2B882-0D10-6D14-846A-C6C488AA884A}"/>
          </ac:grpSpMkLst>
        </pc:grpChg>
        <pc:grpChg chg="mod">
          <ac:chgData name="Kokchun Giang" userId="67e2125d-ec8c-4323-9653-9824a2ad815f" providerId="ADAL" clId="{10EEDAB3-2DB0-BA4D-8CC6-6424E46A9142}" dt="2024-01-13T15:31:54.585" v="2943" actId="164"/>
          <ac:grpSpMkLst>
            <pc:docMk/>
            <pc:sldMk cId="3137551220" sldId="329"/>
            <ac:grpSpMk id="497" creationId="{2333C0DC-8FEF-C833-BACA-3140AB407D3D}"/>
          </ac:grpSpMkLst>
        </pc:grpChg>
        <pc:grpChg chg="mod">
          <ac:chgData name="Kokchun Giang" userId="67e2125d-ec8c-4323-9653-9824a2ad815f" providerId="ADAL" clId="{10EEDAB3-2DB0-BA4D-8CC6-6424E46A9142}" dt="2024-01-13T15:31:54.585" v="2943" actId="164"/>
          <ac:grpSpMkLst>
            <pc:docMk/>
            <pc:sldMk cId="3137551220" sldId="329"/>
            <ac:grpSpMk id="504" creationId="{47091483-E78D-2188-2652-DDA7E4BB06E0}"/>
          </ac:grpSpMkLst>
        </pc:grpChg>
        <pc:grpChg chg="add del mod">
          <ac:chgData name="Kokchun Giang" userId="67e2125d-ec8c-4323-9653-9824a2ad815f" providerId="ADAL" clId="{10EEDAB3-2DB0-BA4D-8CC6-6424E46A9142}" dt="2024-01-13T14:10:25.266" v="1600"/>
          <ac:grpSpMkLst>
            <pc:docMk/>
            <pc:sldMk cId="3137551220" sldId="329"/>
            <ac:grpSpMk id="516" creationId="{D8FF479D-7699-7D80-2904-945EB48A5599}"/>
          </ac:grpSpMkLst>
        </pc:grpChg>
        <pc:grpChg chg="mod">
          <ac:chgData name="Kokchun Giang" userId="67e2125d-ec8c-4323-9653-9824a2ad815f" providerId="ADAL" clId="{10EEDAB3-2DB0-BA4D-8CC6-6424E46A9142}" dt="2024-01-13T14:10:21.732" v="1594"/>
          <ac:grpSpMkLst>
            <pc:docMk/>
            <pc:sldMk cId="3137551220" sldId="329"/>
            <ac:grpSpMk id="524" creationId="{43ABBCD6-73B8-CC32-4332-FE06836ED670}"/>
          </ac:grpSpMkLst>
        </pc:grpChg>
        <pc:grpChg chg="mod">
          <ac:chgData name="Kokchun Giang" userId="67e2125d-ec8c-4323-9653-9824a2ad815f" providerId="ADAL" clId="{10EEDAB3-2DB0-BA4D-8CC6-6424E46A9142}" dt="2024-01-13T15:31:54.585" v="2943" actId="164"/>
          <ac:grpSpMkLst>
            <pc:docMk/>
            <pc:sldMk cId="3137551220" sldId="329"/>
            <ac:grpSpMk id="529" creationId="{B767002A-5901-EFD6-2325-6D54EA927946}"/>
          </ac:grpSpMkLst>
        </pc:grpChg>
        <pc:grpChg chg="mod">
          <ac:chgData name="Kokchun Giang" userId="67e2125d-ec8c-4323-9653-9824a2ad815f" providerId="ADAL" clId="{10EEDAB3-2DB0-BA4D-8CC6-6424E46A9142}" dt="2024-01-13T15:32:15.867" v="2949" actId="164"/>
          <ac:grpSpMkLst>
            <pc:docMk/>
            <pc:sldMk cId="3137551220" sldId="329"/>
            <ac:grpSpMk id="537" creationId="{C8FD16CB-D19A-2364-360D-B2CA99C82CD7}"/>
          </ac:grpSpMkLst>
        </pc:grpChg>
        <pc:grpChg chg="del mod">
          <ac:chgData name="Kokchun Giang" userId="67e2125d-ec8c-4323-9653-9824a2ad815f" providerId="ADAL" clId="{10EEDAB3-2DB0-BA4D-8CC6-6424E46A9142}" dt="2024-01-13T14:10:56.618" v="1617"/>
          <ac:grpSpMkLst>
            <pc:docMk/>
            <pc:sldMk cId="3137551220" sldId="329"/>
            <ac:grpSpMk id="543" creationId="{EBC7C5A1-6114-DED8-990A-11BD756B09F1}"/>
          </ac:grpSpMkLst>
        </pc:grpChg>
        <pc:grpChg chg="mod">
          <ac:chgData name="Kokchun Giang" userId="67e2125d-ec8c-4323-9653-9824a2ad815f" providerId="ADAL" clId="{10EEDAB3-2DB0-BA4D-8CC6-6424E46A9142}" dt="2024-01-13T15:32:15.867" v="2949" actId="164"/>
          <ac:grpSpMkLst>
            <pc:docMk/>
            <pc:sldMk cId="3137551220" sldId="329"/>
            <ac:grpSpMk id="544" creationId="{849215A1-0523-31DF-0805-E8603F70B2E1}"/>
          </ac:grpSpMkLst>
        </pc:grpChg>
        <pc:grpChg chg="del mod">
          <ac:chgData name="Kokchun Giang" userId="67e2125d-ec8c-4323-9653-9824a2ad815f" providerId="ADAL" clId="{10EEDAB3-2DB0-BA4D-8CC6-6424E46A9142}" dt="2024-01-13T14:10:57.367" v="1619"/>
          <ac:grpSpMkLst>
            <pc:docMk/>
            <pc:sldMk cId="3137551220" sldId="329"/>
            <ac:grpSpMk id="547" creationId="{CE2F7196-1E3F-6727-C848-0F3F3DD96FEA}"/>
          </ac:grpSpMkLst>
        </pc:grpChg>
        <pc:grpChg chg="del mod">
          <ac:chgData name="Kokchun Giang" userId="67e2125d-ec8c-4323-9653-9824a2ad815f" providerId="ADAL" clId="{10EEDAB3-2DB0-BA4D-8CC6-6424E46A9142}" dt="2024-01-13T14:10:58.230" v="1621"/>
          <ac:grpSpMkLst>
            <pc:docMk/>
            <pc:sldMk cId="3137551220" sldId="329"/>
            <ac:grpSpMk id="549" creationId="{FB338067-DE79-9A89-E1AB-045C0B83DB62}"/>
          </ac:grpSpMkLst>
        </pc:grpChg>
        <pc:grpChg chg="mod">
          <ac:chgData name="Kokchun Giang" userId="67e2125d-ec8c-4323-9653-9824a2ad815f" providerId="ADAL" clId="{10EEDAB3-2DB0-BA4D-8CC6-6424E46A9142}" dt="2024-01-13T15:32:15.867" v="2949" actId="164"/>
          <ac:grpSpMkLst>
            <pc:docMk/>
            <pc:sldMk cId="3137551220" sldId="329"/>
            <ac:grpSpMk id="551" creationId="{D6A9E99D-9E17-D1CD-7810-2809D971E802}"/>
          </ac:grpSpMkLst>
        </pc:grpChg>
        <pc:grpChg chg="add del mod">
          <ac:chgData name="Kokchun Giang" userId="67e2125d-ec8c-4323-9653-9824a2ad815f" providerId="ADAL" clId="{10EEDAB3-2DB0-BA4D-8CC6-6424E46A9142}" dt="2024-01-13T14:11:15.691" v="1649"/>
          <ac:grpSpMkLst>
            <pc:docMk/>
            <pc:sldMk cId="3137551220" sldId="329"/>
            <ac:grpSpMk id="561" creationId="{F33B693D-76F2-B337-834B-5D9F2E37DF86}"/>
          </ac:grpSpMkLst>
        </pc:grpChg>
        <pc:grpChg chg="mod">
          <ac:chgData name="Kokchun Giang" userId="67e2125d-ec8c-4323-9653-9824a2ad815f" providerId="ADAL" clId="{10EEDAB3-2DB0-BA4D-8CC6-6424E46A9142}" dt="2024-01-13T14:11:12.297" v="1643"/>
          <ac:grpSpMkLst>
            <pc:docMk/>
            <pc:sldMk cId="3137551220" sldId="329"/>
            <ac:grpSpMk id="569" creationId="{C236CDF8-F61D-5E11-27DC-B5D29AC50387}"/>
          </ac:grpSpMkLst>
        </pc:grpChg>
        <pc:grpChg chg="mod">
          <ac:chgData name="Kokchun Giang" userId="67e2125d-ec8c-4323-9653-9824a2ad815f" providerId="ADAL" clId="{10EEDAB3-2DB0-BA4D-8CC6-6424E46A9142}" dt="2024-01-13T15:32:15.867" v="2949" actId="164"/>
          <ac:grpSpMkLst>
            <pc:docMk/>
            <pc:sldMk cId="3137551220" sldId="329"/>
            <ac:grpSpMk id="575" creationId="{5A99AAE6-D4C4-4650-07B1-1A8D76B90C68}"/>
          </ac:grpSpMkLst>
        </pc:grpChg>
        <pc:grpChg chg="mod">
          <ac:chgData name="Kokchun Giang" userId="67e2125d-ec8c-4323-9653-9824a2ad815f" providerId="ADAL" clId="{10EEDAB3-2DB0-BA4D-8CC6-6424E46A9142}" dt="2024-01-13T14:17:42.452" v="2159" actId="164"/>
          <ac:grpSpMkLst>
            <pc:docMk/>
            <pc:sldMk cId="3137551220" sldId="329"/>
            <ac:grpSpMk id="580" creationId="{AC37242D-A4E0-6EDF-B817-B2AD17C9A848}"/>
          </ac:grpSpMkLst>
        </pc:grpChg>
        <pc:grpChg chg="mod">
          <ac:chgData name="Kokchun Giang" userId="67e2125d-ec8c-4323-9653-9824a2ad815f" providerId="ADAL" clId="{10EEDAB3-2DB0-BA4D-8CC6-6424E46A9142}" dt="2024-01-13T14:17:42.452" v="2159" actId="164"/>
          <ac:grpSpMkLst>
            <pc:docMk/>
            <pc:sldMk cId="3137551220" sldId="329"/>
            <ac:grpSpMk id="583" creationId="{453E72A4-5E81-36B7-0124-9D6D9257CDCE}"/>
          </ac:grpSpMkLst>
        </pc:grpChg>
        <pc:grpChg chg="del mod">
          <ac:chgData name="Kokchun Giang" userId="67e2125d-ec8c-4323-9653-9824a2ad815f" providerId="ADAL" clId="{10EEDAB3-2DB0-BA4D-8CC6-6424E46A9142}" dt="2024-01-13T14:11:36.565" v="1668"/>
          <ac:grpSpMkLst>
            <pc:docMk/>
            <pc:sldMk cId="3137551220" sldId="329"/>
            <ac:grpSpMk id="589" creationId="{A978B3B2-D8CC-1982-042A-4555FE3ACDB9}"/>
          </ac:grpSpMkLst>
        </pc:grpChg>
        <pc:grpChg chg="del mod">
          <ac:chgData name="Kokchun Giang" userId="67e2125d-ec8c-4323-9653-9824a2ad815f" providerId="ADAL" clId="{10EEDAB3-2DB0-BA4D-8CC6-6424E46A9142}" dt="2024-01-13T14:11:38.182" v="1670"/>
          <ac:grpSpMkLst>
            <pc:docMk/>
            <pc:sldMk cId="3137551220" sldId="329"/>
            <ac:grpSpMk id="594" creationId="{E5A51355-0CBD-CCA9-0064-CF900259CF1B}"/>
          </ac:grpSpMkLst>
        </pc:grpChg>
        <pc:grpChg chg="del mod">
          <ac:chgData name="Kokchun Giang" userId="67e2125d-ec8c-4323-9653-9824a2ad815f" providerId="ADAL" clId="{10EEDAB3-2DB0-BA4D-8CC6-6424E46A9142}" dt="2024-01-13T14:11:51.810" v="1683"/>
          <ac:grpSpMkLst>
            <pc:docMk/>
            <pc:sldMk cId="3137551220" sldId="329"/>
            <ac:grpSpMk id="596" creationId="{2FDE7AAB-80B8-D462-875D-BCC62586C08E}"/>
          </ac:grpSpMkLst>
        </pc:grpChg>
        <pc:grpChg chg="del mod">
          <ac:chgData name="Kokchun Giang" userId="67e2125d-ec8c-4323-9653-9824a2ad815f" providerId="ADAL" clId="{10EEDAB3-2DB0-BA4D-8CC6-6424E46A9142}" dt="2024-01-13T14:11:51.810" v="1683"/>
          <ac:grpSpMkLst>
            <pc:docMk/>
            <pc:sldMk cId="3137551220" sldId="329"/>
            <ac:grpSpMk id="606" creationId="{FCBF95C9-5C6B-9F7A-8E0F-9AF8A8F720D2}"/>
          </ac:grpSpMkLst>
        </pc:grpChg>
        <pc:grpChg chg="mod">
          <ac:chgData name="Kokchun Giang" userId="67e2125d-ec8c-4323-9653-9824a2ad815f" providerId="ADAL" clId="{10EEDAB3-2DB0-BA4D-8CC6-6424E46A9142}" dt="2024-01-13T14:17:42.452" v="2159" actId="164"/>
          <ac:grpSpMkLst>
            <pc:docMk/>
            <pc:sldMk cId="3137551220" sldId="329"/>
            <ac:grpSpMk id="608" creationId="{3F3A5849-9143-4D3B-8791-EE4FD48C2760}"/>
          </ac:grpSpMkLst>
        </pc:grpChg>
        <pc:grpChg chg="mod">
          <ac:chgData name="Kokchun Giang" userId="67e2125d-ec8c-4323-9653-9824a2ad815f" providerId="ADAL" clId="{10EEDAB3-2DB0-BA4D-8CC6-6424E46A9142}" dt="2024-01-13T15:31:47.035" v="2941" actId="164"/>
          <ac:grpSpMkLst>
            <pc:docMk/>
            <pc:sldMk cId="3137551220" sldId="329"/>
            <ac:grpSpMk id="624" creationId="{99C5C320-52CA-874D-E4DE-01B216F2C5F4}"/>
          </ac:grpSpMkLst>
        </pc:grpChg>
        <pc:grpChg chg="mod">
          <ac:chgData name="Kokchun Giang" userId="67e2125d-ec8c-4323-9653-9824a2ad815f" providerId="ADAL" clId="{10EEDAB3-2DB0-BA4D-8CC6-6424E46A9142}" dt="2024-01-13T15:31:47.035" v="2941" actId="164"/>
          <ac:grpSpMkLst>
            <pc:docMk/>
            <pc:sldMk cId="3137551220" sldId="329"/>
            <ac:grpSpMk id="625" creationId="{0ABC0C29-A121-476A-E239-00F1BC59C4A7}"/>
          </ac:grpSpMkLst>
        </pc:grpChg>
        <pc:grpChg chg="del mod">
          <ac:chgData name="Kokchun Giang" userId="67e2125d-ec8c-4323-9653-9824a2ad815f" providerId="ADAL" clId="{10EEDAB3-2DB0-BA4D-8CC6-6424E46A9142}" dt="2024-01-13T14:12:35.100" v="1710"/>
          <ac:grpSpMkLst>
            <pc:docMk/>
            <pc:sldMk cId="3137551220" sldId="329"/>
            <ac:grpSpMk id="631" creationId="{3FE70F62-7590-AA1E-5189-E7FBBB512FF6}"/>
          </ac:grpSpMkLst>
        </pc:grpChg>
        <pc:grpChg chg="mod">
          <ac:chgData name="Kokchun Giang" userId="67e2125d-ec8c-4323-9653-9824a2ad815f" providerId="ADAL" clId="{10EEDAB3-2DB0-BA4D-8CC6-6424E46A9142}" dt="2024-01-13T15:31:47.035" v="2941" actId="164"/>
          <ac:grpSpMkLst>
            <pc:docMk/>
            <pc:sldMk cId="3137551220" sldId="329"/>
            <ac:grpSpMk id="635" creationId="{D0648BA5-3876-EE6F-8175-00EE5EB6F729}"/>
          </ac:grpSpMkLst>
        </pc:grpChg>
        <pc:grpChg chg="mod">
          <ac:chgData name="Kokchun Giang" userId="67e2125d-ec8c-4323-9653-9824a2ad815f" providerId="ADAL" clId="{10EEDAB3-2DB0-BA4D-8CC6-6424E46A9142}" dt="2024-01-13T15:32:05.141" v="2945" actId="164"/>
          <ac:grpSpMkLst>
            <pc:docMk/>
            <pc:sldMk cId="3137551220" sldId="329"/>
            <ac:grpSpMk id="641" creationId="{2453E170-13CE-2EF6-B26A-DA3D4A14E7C9}"/>
          </ac:grpSpMkLst>
        </pc:grpChg>
        <pc:grpChg chg="mod">
          <ac:chgData name="Kokchun Giang" userId="67e2125d-ec8c-4323-9653-9824a2ad815f" providerId="ADAL" clId="{10EEDAB3-2DB0-BA4D-8CC6-6424E46A9142}" dt="2024-01-13T15:32:05.141" v="2945" actId="164"/>
          <ac:grpSpMkLst>
            <pc:docMk/>
            <pc:sldMk cId="3137551220" sldId="329"/>
            <ac:grpSpMk id="645" creationId="{2924A00D-EFA7-E278-1D78-10C92A608DB7}"/>
          </ac:grpSpMkLst>
        </pc:grpChg>
        <pc:grpChg chg="mod">
          <ac:chgData name="Kokchun Giang" userId="67e2125d-ec8c-4323-9653-9824a2ad815f" providerId="ADAL" clId="{10EEDAB3-2DB0-BA4D-8CC6-6424E46A9142}" dt="2024-01-13T15:32:05.141" v="2945" actId="164"/>
          <ac:grpSpMkLst>
            <pc:docMk/>
            <pc:sldMk cId="3137551220" sldId="329"/>
            <ac:grpSpMk id="650" creationId="{5E3AE9C0-772E-D137-AFE1-DB1F4AC05FAE}"/>
          </ac:grpSpMkLst>
        </pc:grpChg>
        <pc:grpChg chg="mod">
          <ac:chgData name="Kokchun Giang" userId="67e2125d-ec8c-4323-9653-9824a2ad815f" providerId="ADAL" clId="{10EEDAB3-2DB0-BA4D-8CC6-6424E46A9142}" dt="2024-01-13T15:32:05.141" v="2945" actId="164"/>
          <ac:grpSpMkLst>
            <pc:docMk/>
            <pc:sldMk cId="3137551220" sldId="329"/>
            <ac:grpSpMk id="651" creationId="{2E50F777-0BAF-60B6-BFFA-884A2E5959D8}"/>
          </ac:grpSpMkLst>
        </pc:grpChg>
        <pc:grpChg chg="mod">
          <ac:chgData name="Kokchun Giang" userId="67e2125d-ec8c-4323-9653-9824a2ad815f" providerId="ADAL" clId="{10EEDAB3-2DB0-BA4D-8CC6-6424E46A9142}" dt="2024-01-13T15:32:05.141" v="2945" actId="164"/>
          <ac:grpSpMkLst>
            <pc:docMk/>
            <pc:sldMk cId="3137551220" sldId="329"/>
            <ac:grpSpMk id="663" creationId="{BEA74F5B-DF05-0D51-F642-F6C8EF48468E}"/>
          </ac:grpSpMkLst>
        </pc:grpChg>
        <pc:grpChg chg="mod">
          <ac:chgData name="Kokchun Giang" userId="67e2125d-ec8c-4323-9653-9824a2ad815f" providerId="ADAL" clId="{10EEDAB3-2DB0-BA4D-8CC6-6424E46A9142}" dt="2024-01-13T15:32:05.141" v="2945" actId="164"/>
          <ac:grpSpMkLst>
            <pc:docMk/>
            <pc:sldMk cId="3137551220" sldId="329"/>
            <ac:grpSpMk id="664" creationId="{B8A36093-DAD4-7509-B2EA-A4B48130D52F}"/>
          </ac:grpSpMkLst>
        </pc:grpChg>
        <pc:grpChg chg="del mod">
          <ac:chgData name="Kokchun Giang" userId="67e2125d-ec8c-4323-9653-9824a2ad815f" providerId="ADAL" clId="{10EEDAB3-2DB0-BA4D-8CC6-6424E46A9142}" dt="2024-01-13T14:13:18.233" v="1758"/>
          <ac:grpSpMkLst>
            <pc:docMk/>
            <pc:sldMk cId="3137551220" sldId="329"/>
            <ac:grpSpMk id="669" creationId="{9B66922F-9795-6C46-C86F-116CCEC98EAF}"/>
          </ac:grpSpMkLst>
        </pc:grpChg>
        <pc:grpChg chg="mod">
          <ac:chgData name="Kokchun Giang" userId="67e2125d-ec8c-4323-9653-9824a2ad815f" providerId="ADAL" clId="{10EEDAB3-2DB0-BA4D-8CC6-6424E46A9142}" dt="2024-01-13T14:13:13.308" v="1750"/>
          <ac:grpSpMkLst>
            <pc:docMk/>
            <pc:sldMk cId="3137551220" sldId="329"/>
            <ac:grpSpMk id="675" creationId="{666B5048-B6C3-F7C1-4E44-B8BD3023CA85}"/>
          </ac:grpSpMkLst>
        </pc:grpChg>
        <pc:grpChg chg="del mod">
          <ac:chgData name="Kokchun Giang" userId="67e2125d-ec8c-4323-9653-9824a2ad815f" providerId="ADAL" clId="{10EEDAB3-2DB0-BA4D-8CC6-6424E46A9142}" dt="2024-01-13T14:13:18.233" v="1758"/>
          <ac:grpSpMkLst>
            <pc:docMk/>
            <pc:sldMk cId="3137551220" sldId="329"/>
            <ac:grpSpMk id="679" creationId="{7F571063-4C46-1E33-EE1F-EB4B872DFA00}"/>
          </ac:grpSpMkLst>
        </pc:grpChg>
        <pc:grpChg chg="mod">
          <ac:chgData name="Kokchun Giang" userId="67e2125d-ec8c-4323-9653-9824a2ad815f" providerId="ADAL" clId="{10EEDAB3-2DB0-BA4D-8CC6-6424E46A9142}" dt="2024-01-13T15:32:05.141" v="2945" actId="164"/>
          <ac:grpSpMkLst>
            <pc:docMk/>
            <pc:sldMk cId="3137551220" sldId="329"/>
            <ac:grpSpMk id="681" creationId="{C7925577-FAFF-0B40-CC83-E2390100C0C4}"/>
          </ac:grpSpMkLst>
        </pc:grpChg>
        <pc:grpChg chg="mod">
          <ac:chgData name="Kokchun Giang" userId="67e2125d-ec8c-4323-9653-9824a2ad815f" providerId="ADAL" clId="{10EEDAB3-2DB0-BA4D-8CC6-6424E46A9142}" dt="2024-01-13T15:32:10.023" v="2947" actId="164"/>
          <ac:grpSpMkLst>
            <pc:docMk/>
            <pc:sldMk cId="3137551220" sldId="329"/>
            <ac:grpSpMk id="686" creationId="{DAC6A95A-81F0-A4B7-0BC6-7B33E158EFF6}"/>
          </ac:grpSpMkLst>
        </pc:grpChg>
        <pc:grpChg chg="mod">
          <ac:chgData name="Kokchun Giang" userId="67e2125d-ec8c-4323-9653-9824a2ad815f" providerId="ADAL" clId="{10EEDAB3-2DB0-BA4D-8CC6-6424E46A9142}" dt="2024-01-13T14:13:28.532" v="1773"/>
          <ac:grpSpMkLst>
            <pc:docMk/>
            <pc:sldMk cId="3137551220" sldId="329"/>
            <ac:grpSpMk id="692" creationId="{64BCE8AD-78D4-A6C4-0AEB-EECC64E307A9}"/>
          </ac:grpSpMkLst>
        </pc:grpChg>
        <pc:grpChg chg="mod">
          <ac:chgData name="Kokchun Giang" userId="67e2125d-ec8c-4323-9653-9824a2ad815f" providerId="ADAL" clId="{10EEDAB3-2DB0-BA4D-8CC6-6424E46A9142}" dt="2024-01-13T15:32:10.023" v="2947" actId="164"/>
          <ac:grpSpMkLst>
            <pc:docMk/>
            <pc:sldMk cId="3137551220" sldId="329"/>
            <ac:grpSpMk id="702" creationId="{DA629DDF-BBB4-BFA9-3135-B5E6D80D7BDF}"/>
          </ac:grpSpMkLst>
        </pc:grpChg>
        <pc:grpChg chg="mod">
          <ac:chgData name="Kokchun Giang" userId="67e2125d-ec8c-4323-9653-9824a2ad815f" providerId="ADAL" clId="{10EEDAB3-2DB0-BA4D-8CC6-6424E46A9142}" dt="2024-01-13T15:32:25.183" v="2951" actId="164"/>
          <ac:grpSpMkLst>
            <pc:docMk/>
            <pc:sldMk cId="3137551220" sldId="329"/>
            <ac:grpSpMk id="712" creationId="{67114681-6D8B-C4BF-B4F1-939E984545D1}"/>
          </ac:grpSpMkLst>
        </pc:grpChg>
        <pc:grpChg chg="mod">
          <ac:chgData name="Kokchun Giang" userId="67e2125d-ec8c-4323-9653-9824a2ad815f" providerId="ADAL" clId="{10EEDAB3-2DB0-BA4D-8CC6-6424E46A9142}" dt="2024-01-13T15:32:25.183" v="2951" actId="164"/>
          <ac:grpSpMkLst>
            <pc:docMk/>
            <pc:sldMk cId="3137551220" sldId="329"/>
            <ac:grpSpMk id="716" creationId="{7C5E3682-992B-D5F8-45E9-DC7F6FA7E894}"/>
          </ac:grpSpMkLst>
        </pc:grpChg>
        <pc:grpChg chg="add mod">
          <ac:chgData name="Kokchun Giang" userId="67e2125d-ec8c-4323-9653-9824a2ad815f" providerId="ADAL" clId="{10EEDAB3-2DB0-BA4D-8CC6-6424E46A9142}" dt="2024-01-13T15:32:30.992" v="2953" actId="164"/>
          <ac:grpSpMkLst>
            <pc:docMk/>
            <pc:sldMk cId="3137551220" sldId="329"/>
            <ac:grpSpMk id="717" creationId="{A7FC279D-600E-7735-EC82-2ED806A9969A}"/>
          </ac:grpSpMkLst>
        </pc:grpChg>
        <pc:grpChg chg="mod">
          <ac:chgData name="Kokchun Giang" userId="67e2125d-ec8c-4323-9653-9824a2ad815f" providerId="ADAL" clId="{10EEDAB3-2DB0-BA4D-8CC6-6424E46A9142}" dt="2024-01-13T15:32:25.183" v="2951" actId="164"/>
          <ac:grpSpMkLst>
            <pc:docMk/>
            <pc:sldMk cId="3137551220" sldId="329"/>
            <ac:grpSpMk id="724" creationId="{46873D4E-A62C-F23E-C4FC-039B5580CAC1}"/>
          </ac:grpSpMkLst>
        </pc:grpChg>
        <pc:grpChg chg="mod">
          <ac:chgData name="Kokchun Giang" userId="67e2125d-ec8c-4323-9653-9824a2ad815f" providerId="ADAL" clId="{10EEDAB3-2DB0-BA4D-8CC6-6424E46A9142}" dt="2024-01-13T15:32:25.183" v="2951" actId="164"/>
          <ac:grpSpMkLst>
            <pc:docMk/>
            <pc:sldMk cId="3137551220" sldId="329"/>
            <ac:grpSpMk id="728" creationId="{89952036-BF2D-8F98-04ED-3ED491F1ABB0}"/>
          </ac:grpSpMkLst>
        </pc:grpChg>
        <pc:grpChg chg="del mod">
          <ac:chgData name="Kokchun Giang" userId="67e2125d-ec8c-4323-9653-9824a2ad815f" providerId="ADAL" clId="{10EEDAB3-2DB0-BA4D-8CC6-6424E46A9142}" dt="2024-01-13T14:18:01.329" v="2177"/>
          <ac:grpSpMkLst>
            <pc:docMk/>
            <pc:sldMk cId="3137551220" sldId="329"/>
            <ac:grpSpMk id="732" creationId="{909B41D9-D209-EF32-6872-A79044EACC90}"/>
          </ac:grpSpMkLst>
        </pc:grpChg>
        <pc:grpChg chg="mod">
          <ac:chgData name="Kokchun Giang" userId="67e2125d-ec8c-4323-9653-9824a2ad815f" providerId="ADAL" clId="{10EEDAB3-2DB0-BA4D-8CC6-6424E46A9142}" dt="2024-01-13T15:32:25.183" v="2951" actId="164"/>
          <ac:grpSpMkLst>
            <pc:docMk/>
            <pc:sldMk cId="3137551220" sldId="329"/>
            <ac:grpSpMk id="735" creationId="{077ED28E-740C-6A92-BF89-365426629768}"/>
          </ac:grpSpMkLst>
        </pc:grpChg>
        <pc:grpChg chg="mod">
          <ac:chgData name="Kokchun Giang" userId="67e2125d-ec8c-4323-9653-9824a2ad815f" providerId="ADAL" clId="{10EEDAB3-2DB0-BA4D-8CC6-6424E46A9142}" dt="2024-01-13T15:32:25.183" v="2951" actId="164"/>
          <ac:grpSpMkLst>
            <pc:docMk/>
            <pc:sldMk cId="3137551220" sldId="329"/>
            <ac:grpSpMk id="740" creationId="{9E281D9F-58D8-807E-9F37-4D31DE989445}"/>
          </ac:grpSpMkLst>
        </pc:grpChg>
        <pc:grpChg chg="mod">
          <ac:chgData name="Kokchun Giang" userId="67e2125d-ec8c-4323-9653-9824a2ad815f" providerId="ADAL" clId="{10EEDAB3-2DB0-BA4D-8CC6-6424E46A9142}" dt="2024-01-13T15:32:25.183" v="2951" actId="164"/>
          <ac:grpSpMkLst>
            <pc:docMk/>
            <pc:sldMk cId="3137551220" sldId="329"/>
            <ac:grpSpMk id="749" creationId="{F8EDFEC7-F4A1-42E5-DF02-9EF3ADD75E6D}"/>
          </ac:grpSpMkLst>
        </pc:grpChg>
        <pc:grpChg chg="del mod">
          <ac:chgData name="Kokchun Giang" userId="67e2125d-ec8c-4323-9653-9824a2ad815f" providerId="ADAL" clId="{10EEDAB3-2DB0-BA4D-8CC6-6424E46A9142}" dt="2024-01-13T14:18:26.086" v="2204"/>
          <ac:grpSpMkLst>
            <pc:docMk/>
            <pc:sldMk cId="3137551220" sldId="329"/>
            <ac:grpSpMk id="756" creationId="{9B54CC7E-FA5E-F433-C765-1723E8C67F6E}"/>
          </ac:grpSpMkLst>
        </pc:grpChg>
        <pc:grpChg chg="mod">
          <ac:chgData name="Kokchun Giang" userId="67e2125d-ec8c-4323-9653-9824a2ad815f" providerId="ADAL" clId="{10EEDAB3-2DB0-BA4D-8CC6-6424E46A9142}" dt="2024-01-13T15:32:25.183" v="2951" actId="164"/>
          <ac:grpSpMkLst>
            <pc:docMk/>
            <pc:sldMk cId="3137551220" sldId="329"/>
            <ac:grpSpMk id="762" creationId="{5B21FA7B-3F9D-230A-C585-311C54BA75C6}"/>
          </ac:grpSpMkLst>
        </pc:grpChg>
        <pc:grpChg chg="mod">
          <ac:chgData name="Kokchun Giang" userId="67e2125d-ec8c-4323-9653-9824a2ad815f" providerId="ADAL" clId="{10EEDAB3-2DB0-BA4D-8CC6-6424E46A9142}" dt="2024-01-13T15:32:37.170" v="2955" actId="164"/>
          <ac:grpSpMkLst>
            <pc:docMk/>
            <pc:sldMk cId="3137551220" sldId="329"/>
            <ac:grpSpMk id="773" creationId="{6EE06C39-3898-80D6-5E2A-042CB3EA0D92}"/>
          </ac:grpSpMkLst>
        </pc:grpChg>
        <pc:grpChg chg="mod">
          <ac:chgData name="Kokchun Giang" userId="67e2125d-ec8c-4323-9653-9824a2ad815f" providerId="ADAL" clId="{10EEDAB3-2DB0-BA4D-8CC6-6424E46A9142}" dt="2024-01-13T15:32:37.170" v="2955" actId="164"/>
          <ac:grpSpMkLst>
            <pc:docMk/>
            <pc:sldMk cId="3137551220" sldId="329"/>
            <ac:grpSpMk id="774" creationId="{9B8EDCA8-00CB-5B0B-552C-0D8871CCD4EE}"/>
          </ac:grpSpMkLst>
        </pc:grpChg>
        <pc:grpChg chg="mod">
          <ac:chgData name="Kokchun Giang" userId="67e2125d-ec8c-4323-9653-9824a2ad815f" providerId="ADAL" clId="{10EEDAB3-2DB0-BA4D-8CC6-6424E46A9142}" dt="2024-01-13T15:32:37.170" v="2955" actId="164"/>
          <ac:grpSpMkLst>
            <pc:docMk/>
            <pc:sldMk cId="3137551220" sldId="329"/>
            <ac:grpSpMk id="778" creationId="{61CD52EC-8733-F58F-8726-36F49FB2BCA6}"/>
          </ac:grpSpMkLst>
        </pc:grpChg>
        <pc:grpChg chg="mod">
          <ac:chgData name="Kokchun Giang" userId="67e2125d-ec8c-4323-9653-9824a2ad815f" providerId="ADAL" clId="{10EEDAB3-2DB0-BA4D-8CC6-6424E46A9142}" dt="2024-01-13T15:32:37.170" v="2955" actId="164"/>
          <ac:grpSpMkLst>
            <pc:docMk/>
            <pc:sldMk cId="3137551220" sldId="329"/>
            <ac:grpSpMk id="787" creationId="{2CC028CF-0102-5FE9-DFD9-90D7F971512F}"/>
          </ac:grpSpMkLst>
        </pc:grpChg>
        <pc:grpChg chg="mod">
          <ac:chgData name="Kokchun Giang" userId="67e2125d-ec8c-4323-9653-9824a2ad815f" providerId="ADAL" clId="{10EEDAB3-2DB0-BA4D-8CC6-6424E46A9142}" dt="2024-01-13T15:32:37.170" v="2955" actId="164"/>
          <ac:grpSpMkLst>
            <pc:docMk/>
            <pc:sldMk cId="3137551220" sldId="329"/>
            <ac:grpSpMk id="788" creationId="{F85A2AE5-3F05-8903-E117-2D957B667F4F}"/>
          </ac:grpSpMkLst>
        </pc:grpChg>
        <pc:grpChg chg="mod">
          <ac:chgData name="Kokchun Giang" userId="67e2125d-ec8c-4323-9653-9824a2ad815f" providerId="ADAL" clId="{10EEDAB3-2DB0-BA4D-8CC6-6424E46A9142}" dt="2024-01-13T14:20:04.843" v="2247" actId="1076"/>
          <ac:grpSpMkLst>
            <pc:docMk/>
            <pc:sldMk cId="3137551220" sldId="329"/>
            <ac:grpSpMk id="806" creationId="{B0E41D1F-7781-5CC2-AEA5-4E38E404660E}"/>
          </ac:grpSpMkLst>
        </pc:grpChg>
        <pc:grpChg chg="mod">
          <ac:chgData name="Kokchun Giang" userId="67e2125d-ec8c-4323-9653-9824a2ad815f" providerId="ADAL" clId="{10EEDAB3-2DB0-BA4D-8CC6-6424E46A9142}" dt="2024-01-13T14:20:04.843" v="2247" actId="1076"/>
          <ac:grpSpMkLst>
            <pc:docMk/>
            <pc:sldMk cId="3137551220" sldId="329"/>
            <ac:grpSpMk id="807" creationId="{D1A8EAAC-BEE9-A639-A047-DB44E2DFC81B}"/>
          </ac:grpSpMkLst>
        </pc:grpChg>
        <pc:grpChg chg="mod">
          <ac:chgData name="Kokchun Giang" userId="67e2125d-ec8c-4323-9653-9824a2ad815f" providerId="ADAL" clId="{10EEDAB3-2DB0-BA4D-8CC6-6424E46A9142}" dt="2024-01-13T15:32:52.912" v="2959" actId="164"/>
          <ac:grpSpMkLst>
            <pc:docMk/>
            <pc:sldMk cId="3137551220" sldId="329"/>
            <ac:grpSpMk id="820" creationId="{79E2E2D4-9AB9-96FB-8010-DAD8DCDE44C6}"/>
          </ac:grpSpMkLst>
        </pc:grpChg>
        <pc:grpChg chg="mod">
          <ac:chgData name="Kokchun Giang" userId="67e2125d-ec8c-4323-9653-9824a2ad815f" providerId="ADAL" clId="{10EEDAB3-2DB0-BA4D-8CC6-6424E46A9142}" dt="2024-01-13T15:32:52.912" v="2959" actId="164"/>
          <ac:grpSpMkLst>
            <pc:docMk/>
            <pc:sldMk cId="3137551220" sldId="329"/>
            <ac:grpSpMk id="821" creationId="{0EC810FE-19C7-9FEA-58D4-30199F513347}"/>
          </ac:grpSpMkLst>
        </pc:grpChg>
        <pc:inkChg chg="add mod">
          <ac:chgData name="Kokchun Giang" userId="67e2125d-ec8c-4323-9653-9824a2ad815f" providerId="ADAL" clId="{10EEDAB3-2DB0-BA4D-8CC6-6424E46A9142}" dt="2024-01-13T15:31:39.237" v="2939" actId="164"/>
          <ac:inkMkLst>
            <pc:docMk/>
            <pc:sldMk cId="3137551220" sldId="329"/>
            <ac:inkMk id="3" creationId="{181272F5-7363-5433-EB58-F7F8F8641D12}"/>
          </ac:inkMkLst>
        </pc:inkChg>
        <pc:inkChg chg="add mod">
          <ac:chgData name="Kokchun Giang" userId="67e2125d-ec8c-4323-9653-9824a2ad815f" providerId="ADAL" clId="{10EEDAB3-2DB0-BA4D-8CC6-6424E46A9142}" dt="2024-01-13T15:31:54.585" v="2943" actId="164"/>
          <ac:inkMkLst>
            <pc:docMk/>
            <pc:sldMk cId="3137551220" sldId="329"/>
            <ac:inkMk id="4" creationId="{5F3B94C9-1009-7071-E85E-6BC56413190D}"/>
          </ac:inkMkLst>
        </pc:inkChg>
        <pc:inkChg chg="add mod">
          <ac:chgData name="Kokchun Giang" userId="67e2125d-ec8c-4323-9653-9824a2ad815f" providerId="ADAL" clId="{10EEDAB3-2DB0-BA4D-8CC6-6424E46A9142}" dt="2024-01-13T15:32:15.867" v="2949" actId="164"/>
          <ac:inkMkLst>
            <pc:docMk/>
            <pc:sldMk cId="3137551220" sldId="329"/>
            <ac:inkMk id="5" creationId="{20DD7B04-94BA-B544-A491-C340EF94B348}"/>
          </ac:inkMkLst>
        </pc:inkChg>
        <pc:inkChg chg="add mod">
          <ac:chgData name="Kokchun Giang" userId="67e2125d-ec8c-4323-9653-9824a2ad815f" providerId="ADAL" clId="{10EEDAB3-2DB0-BA4D-8CC6-6424E46A9142}" dt="2024-01-13T15:32:30.992" v="2953" actId="164"/>
          <ac:inkMkLst>
            <pc:docMk/>
            <pc:sldMk cId="3137551220" sldId="329"/>
            <ac:inkMk id="6" creationId="{19FAA369-8439-81AD-3A58-3FF77C789B29}"/>
          </ac:inkMkLst>
        </pc:inkChg>
        <pc:inkChg chg="add del">
          <ac:chgData name="Kokchun Giang" userId="67e2125d-ec8c-4323-9653-9824a2ad815f" providerId="ADAL" clId="{10EEDAB3-2DB0-BA4D-8CC6-6424E46A9142}" dt="2024-01-13T14:07:11.381" v="1433" actId="9405"/>
          <ac:inkMkLst>
            <pc:docMk/>
            <pc:sldMk cId="3137551220" sldId="329"/>
            <ac:inkMk id="13" creationId="{F6DC7695-CE7D-0901-618B-D4571875FB5F}"/>
          </ac:inkMkLst>
        </pc:inkChg>
        <pc:inkChg chg="add mod">
          <ac:chgData name="Kokchun Giang" userId="67e2125d-ec8c-4323-9653-9824a2ad815f" providerId="ADAL" clId="{10EEDAB3-2DB0-BA4D-8CC6-6424E46A9142}" dt="2024-01-13T14:07:23.797" v="1448"/>
          <ac:inkMkLst>
            <pc:docMk/>
            <pc:sldMk cId="3137551220" sldId="329"/>
            <ac:inkMk id="14" creationId="{D229DC88-4968-7F8D-CE0C-EFCB44F3588F}"/>
          </ac:inkMkLst>
        </pc:inkChg>
        <pc:inkChg chg="add mod">
          <ac:chgData name="Kokchun Giang" userId="67e2125d-ec8c-4323-9653-9824a2ad815f" providerId="ADAL" clId="{10EEDAB3-2DB0-BA4D-8CC6-6424E46A9142}" dt="2024-01-13T14:07:23.797" v="1448"/>
          <ac:inkMkLst>
            <pc:docMk/>
            <pc:sldMk cId="3137551220" sldId="329"/>
            <ac:inkMk id="49" creationId="{6DF07AD1-DF2E-1884-AD81-A6C66CD1DBCD}"/>
          </ac:inkMkLst>
        </pc:inkChg>
        <pc:inkChg chg="del">
          <ac:chgData name="Kokchun Giang" userId="67e2125d-ec8c-4323-9653-9824a2ad815f" providerId="ADAL" clId="{10EEDAB3-2DB0-BA4D-8CC6-6424E46A9142}" dt="2024-01-13T14:06:45.364" v="1430" actId="478"/>
          <ac:inkMkLst>
            <pc:docMk/>
            <pc:sldMk cId="3137551220" sldId="329"/>
            <ac:inkMk id="52" creationId="{D7839A29-EB19-63F0-B209-BEE9664F75D9}"/>
          </ac:inkMkLst>
        </pc:inkChg>
        <pc:inkChg chg="del">
          <ac:chgData name="Kokchun Giang" userId="67e2125d-ec8c-4323-9653-9824a2ad815f" providerId="ADAL" clId="{10EEDAB3-2DB0-BA4D-8CC6-6424E46A9142}" dt="2024-01-13T14:06:45.364" v="1430" actId="478"/>
          <ac:inkMkLst>
            <pc:docMk/>
            <pc:sldMk cId="3137551220" sldId="329"/>
            <ac:inkMk id="73" creationId="{23B9B765-AFF8-A61A-B764-85EFDB790564}"/>
          </ac:inkMkLst>
        </pc:inkChg>
        <pc:inkChg chg="del">
          <ac:chgData name="Kokchun Giang" userId="67e2125d-ec8c-4323-9653-9824a2ad815f" providerId="ADAL" clId="{10EEDAB3-2DB0-BA4D-8CC6-6424E46A9142}" dt="2024-01-13T14:06:45.364" v="1430" actId="478"/>
          <ac:inkMkLst>
            <pc:docMk/>
            <pc:sldMk cId="3137551220" sldId="329"/>
            <ac:inkMk id="74" creationId="{E05F19D9-881F-A278-06A9-F44167148C6E}"/>
          </ac:inkMkLst>
        </pc:inkChg>
        <pc:inkChg chg="del">
          <ac:chgData name="Kokchun Giang" userId="67e2125d-ec8c-4323-9653-9824a2ad815f" providerId="ADAL" clId="{10EEDAB3-2DB0-BA4D-8CC6-6424E46A9142}" dt="2024-01-13T14:06:45.364" v="1430" actId="478"/>
          <ac:inkMkLst>
            <pc:docMk/>
            <pc:sldMk cId="3137551220" sldId="329"/>
            <ac:inkMk id="75" creationId="{40C71D6D-203A-348E-7B79-7E82DCAEFB38}"/>
          </ac:inkMkLst>
        </pc:inkChg>
        <pc:inkChg chg="add mod">
          <ac:chgData name="Kokchun Giang" userId="67e2125d-ec8c-4323-9653-9824a2ad815f" providerId="ADAL" clId="{10EEDAB3-2DB0-BA4D-8CC6-6424E46A9142}" dt="2024-01-13T14:07:23.797" v="1448"/>
          <ac:inkMkLst>
            <pc:docMk/>
            <pc:sldMk cId="3137551220" sldId="329"/>
            <ac:inkMk id="76" creationId="{01D6E6BA-3A72-6445-976B-4E5FC1B55F7A}"/>
          </ac:inkMkLst>
        </pc:inkChg>
        <pc:inkChg chg="add mod">
          <ac:chgData name="Kokchun Giang" userId="67e2125d-ec8c-4323-9653-9824a2ad815f" providerId="ADAL" clId="{10EEDAB3-2DB0-BA4D-8CC6-6424E46A9142}" dt="2024-01-13T14:07:23.797" v="1448"/>
          <ac:inkMkLst>
            <pc:docMk/>
            <pc:sldMk cId="3137551220" sldId="329"/>
            <ac:inkMk id="78" creationId="{2D5DAA29-2B0C-233F-CF6C-16A25DF8FCC7}"/>
          </ac:inkMkLst>
        </pc:inkChg>
        <pc:inkChg chg="add mod">
          <ac:chgData name="Kokchun Giang" userId="67e2125d-ec8c-4323-9653-9824a2ad815f" providerId="ADAL" clId="{10EEDAB3-2DB0-BA4D-8CC6-6424E46A9142}" dt="2024-01-13T14:07:23.797" v="1448"/>
          <ac:inkMkLst>
            <pc:docMk/>
            <pc:sldMk cId="3137551220" sldId="329"/>
            <ac:inkMk id="79" creationId="{127A5BCD-9343-2417-8C3E-FF1F82129EAB}"/>
          </ac:inkMkLst>
        </pc:inkChg>
        <pc:inkChg chg="add mod">
          <ac:chgData name="Kokchun Giang" userId="67e2125d-ec8c-4323-9653-9824a2ad815f" providerId="ADAL" clId="{10EEDAB3-2DB0-BA4D-8CC6-6424E46A9142}" dt="2024-01-13T14:07:23.797" v="1448"/>
          <ac:inkMkLst>
            <pc:docMk/>
            <pc:sldMk cId="3137551220" sldId="329"/>
            <ac:inkMk id="81" creationId="{FA6D536A-EC6A-A430-6C13-A8DCE391132B}"/>
          </ac:inkMkLst>
        </pc:inkChg>
        <pc:inkChg chg="add mod">
          <ac:chgData name="Kokchun Giang" userId="67e2125d-ec8c-4323-9653-9824a2ad815f" providerId="ADAL" clId="{10EEDAB3-2DB0-BA4D-8CC6-6424E46A9142}" dt="2024-01-13T14:07:23.797" v="1448"/>
          <ac:inkMkLst>
            <pc:docMk/>
            <pc:sldMk cId="3137551220" sldId="329"/>
            <ac:inkMk id="83" creationId="{ED87A538-F626-86F2-7564-E650DA12AA15}"/>
          </ac:inkMkLst>
        </pc:inkChg>
        <pc:inkChg chg="del">
          <ac:chgData name="Kokchun Giang" userId="67e2125d-ec8c-4323-9653-9824a2ad815f" providerId="ADAL" clId="{10EEDAB3-2DB0-BA4D-8CC6-6424E46A9142}" dt="2024-01-13T14:06:45.364" v="1430" actId="478"/>
          <ac:inkMkLst>
            <pc:docMk/>
            <pc:sldMk cId="3137551220" sldId="329"/>
            <ac:inkMk id="88" creationId="{34C276A1-9348-2BA7-1F89-BC571C46F36E}"/>
          </ac:inkMkLst>
        </pc:inkChg>
        <pc:inkChg chg="add mod">
          <ac:chgData name="Kokchun Giang" userId="67e2125d-ec8c-4323-9653-9824a2ad815f" providerId="ADAL" clId="{10EEDAB3-2DB0-BA4D-8CC6-6424E46A9142}" dt="2024-01-13T14:07:23.797" v="1448"/>
          <ac:inkMkLst>
            <pc:docMk/>
            <pc:sldMk cId="3137551220" sldId="329"/>
            <ac:inkMk id="95" creationId="{B2E6F0C7-F46F-70B4-FA03-F35A3EC56C77}"/>
          </ac:inkMkLst>
        </pc:inkChg>
        <pc:inkChg chg="del">
          <ac:chgData name="Kokchun Giang" userId="67e2125d-ec8c-4323-9653-9824a2ad815f" providerId="ADAL" clId="{10EEDAB3-2DB0-BA4D-8CC6-6424E46A9142}" dt="2024-01-13T14:06:45.364" v="1430" actId="478"/>
          <ac:inkMkLst>
            <pc:docMk/>
            <pc:sldMk cId="3137551220" sldId="329"/>
            <ac:inkMk id="117" creationId="{116F4E42-BCA1-F23A-5B81-591645FF554A}"/>
          </ac:inkMkLst>
        </pc:inkChg>
        <pc:inkChg chg="add mod">
          <ac:chgData name="Kokchun Giang" userId="67e2125d-ec8c-4323-9653-9824a2ad815f" providerId="ADAL" clId="{10EEDAB3-2DB0-BA4D-8CC6-6424E46A9142}" dt="2024-01-13T14:07:23.797" v="1448"/>
          <ac:inkMkLst>
            <pc:docMk/>
            <pc:sldMk cId="3137551220" sldId="329"/>
            <ac:inkMk id="118" creationId="{86189C02-3F14-A8AE-36E6-97BADB6696E5}"/>
          </ac:inkMkLst>
        </pc:inkChg>
        <pc:inkChg chg="add mod">
          <ac:chgData name="Kokchun Giang" userId="67e2125d-ec8c-4323-9653-9824a2ad815f" providerId="ADAL" clId="{10EEDAB3-2DB0-BA4D-8CC6-6424E46A9142}" dt="2024-01-13T14:07:33.672" v="1456"/>
          <ac:inkMkLst>
            <pc:docMk/>
            <pc:sldMk cId="3137551220" sldId="329"/>
            <ac:inkMk id="120" creationId="{1E70DEA3-8CCD-996F-E067-7C6963088997}"/>
          </ac:inkMkLst>
        </pc:inkChg>
        <pc:inkChg chg="add mod">
          <ac:chgData name="Kokchun Giang" userId="67e2125d-ec8c-4323-9653-9824a2ad815f" providerId="ADAL" clId="{10EEDAB3-2DB0-BA4D-8CC6-6424E46A9142}" dt="2024-01-13T14:07:33.672" v="1456"/>
          <ac:inkMkLst>
            <pc:docMk/>
            <pc:sldMk cId="3137551220" sldId="329"/>
            <ac:inkMk id="121" creationId="{BF4C1856-40A2-5E62-873C-8BC6E481E7C2}"/>
          </ac:inkMkLst>
        </pc:inkChg>
        <pc:inkChg chg="add mod">
          <ac:chgData name="Kokchun Giang" userId="67e2125d-ec8c-4323-9653-9824a2ad815f" providerId="ADAL" clId="{10EEDAB3-2DB0-BA4D-8CC6-6424E46A9142}" dt="2024-01-13T14:07:33.672" v="1456"/>
          <ac:inkMkLst>
            <pc:docMk/>
            <pc:sldMk cId="3137551220" sldId="329"/>
            <ac:inkMk id="122" creationId="{055128FC-9803-5E13-F230-F55F8E5F789F}"/>
          </ac:inkMkLst>
        </pc:inkChg>
        <pc:inkChg chg="add mod">
          <ac:chgData name="Kokchun Giang" userId="67e2125d-ec8c-4323-9653-9824a2ad815f" providerId="ADAL" clId="{10EEDAB3-2DB0-BA4D-8CC6-6424E46A9142}" dt="2024-01-13T14:07:33.672" v="1456"/>
          <ac:inkMkLst>
            <pc:docMk/>
            <pc:sldMk cId="3137551220" sldId="329"/>
            <ac:inkMk id="123" creationId="{3D54E5F5-BB04-7369-30EB-897042B4631E}"/>
          </ac:inkMkLst>
        </pc:inkChg>
        <pc:inkChg chg="add mod">
          <ac:chgData name="Kokchun Giang" userId="67e2125d-ec8c-4323-9653-9824a2ad815f" providerId="ADAL" clId="{10EEDAB3-2DB0-BA4D-8CC6-6424E46A9142}" dt="2024-01-13T14:07:33.672" v="1456"/>
          <ac:inkMkLst>
            <pc:docMk/>
            <pc:sldMk cId="3137551220" sldId="329"/>
            <ac:inkMk id="124" creationId="{26C938A5-AAD4-10C3-8401-D702040E40D5}"/>
          </ac:inkMkLst>
        </pc:inkChg>
        <pc:inkChg chg="add mod">
          <ac:chgData name="Kokchun Giang" userId="67e2125d-ec8c-4323-9653-9824a2ad815f" providerId="ADAL" clId="{10EEDAB3-2DB0-BA4D-8CC6-6424E46A9142}" dt="2024-01-13T14:07:33.672" v="1456"/>
          <ac:inkMkLst>
            <pc:docMk/>
            <pc:sldMk cId="3137551220" sldId="329"/>
            <ac:inkMk id="125" creationId="{DBF5A402-F8A6-DFA7-AB8D-714CC2C87D04}"/>
          </ac:inkMkLst>
        </pc:inkChg>
        <pc:inkChg chg="add mod">
          <ac:chgData name="Kokchun Giang" userId="67e2125d-ec8c-4323-9653-9824a2ad815f" providerId="ADAL" clId="{10EEDAB3-2DB0-BA4D-8CC6-6424E46A9142}" dt="2024-01-13T14:07:33.672" v="1456"/>
          <ac:inkMkLst>
            <pc:docMk/>
            <pc:sldMk cId="3137551220" sldId="329"/>
            <ac:inkMk id="126" creationId="{12B0FC1D-0ED5-539E-15F7-D9BDDA955BB4}"/>
          </ac:inkMkLst>
        </pc:inkChg>
        <pc:inkChg chg="del">
          <ac:chgData name="Kokchun Giang" userId="67e2125d-ec8c-4323-9653-9824a2ad815f" providerId="ADAL" clId="{10EEDAB3-2DB0-BA4D-8CC6-6424E46A9142}" dt="2024-01-13T14:06:45.364" v="1430" actId="478"/>
          <ac:inkMkLst>
            <pc:docMk/>
            <pc:sldMk cId="3137551220" sldId="329"/>
            <ac:inkMk id="128" creationId="{EAF1A641-E57D-EF05-F61E-5351BEDBDA1A}"/>
          </ac:inkMkLst>
        </pc:inkChg>
        <pc:inkChg chg="add mod">
          <ac:chgData name="Kokchun Giang" userId="67e2125d-ec8c-4323-9653-9824a2ad815f" providerId="ADAL" clId="{10EEDAB3-2DB0-BA4D-8CC6-6424E46A9142}" dt="2024-01-13T14:07:40.416" v="1468"/>
          <ac:inkMkLst>
            <pc:docMk/>
            <pc:sldMk cId="3137551220" sldId="329"/>
            <ac:inkMk id="134" creationId="{44ACF898-A3A9-1CC8-AE93-5E75B6172F70}"/>
          </ac:inkMkLst>
        </pc:inkChg>
        <pc:inkChg chg="add mod">
          <ac:chgData name="Kokchun Giang" userId="67e2125d-ec8c-4323-9653-9824a2ad815f" providerId="ADAL" clId="{10EEDAB3-2DB0-BA4D-8CC6-6424E46A9142}" dt="2024-01-13T14:07:40.416" v="1468"/>
          <ac:inkMkLst>
            <pc:docMk/>
            <pc:sldMk cId="3137551220" sldId="329"/>
            <ac:inkMk id="137" creationId="{68CA8274-CE44-13C6-E978-E32C81554B65}"/>
          </ac:inkMkLst>
        </pc:inkChg>
        <pc:inkChg chg="add mod">
          <ac:chgData name="Kokchun Giang" userId="67e2125d-ec8c-4323-9653-9824a2ad815f" providerId="ADAL" clId="{10EEDAB3-2DB0-BA4D-8CC6-6424E46A9142}" dt="2024-01-13T14:07:40.416" v="1468"/>
          <ac:inkMkLst>
            <pc:docMk/>
            <pc:sldMk cId="3137551220" sldId="329"/>
            <ac:inkMk id="164" creationId="{C5E8CD32-6D0E-890A-9DBB-95345EC04488}"/>
          </ac:inkMkLst>
        </pc:inkChg>
        <pc:inkChg chg="del">
          <ac:chgData name="Kokchun Giang" userId="67e2125d-ec8c-4323-9653-9824a2ad815f" providerId="ADAL" clId="{10EEDAB3-2DB0-BA4D-8CC6-6424E46A9142}" dt="2024-01-13T14:06:45.364" v="1430" actId="478"/>
          <ac:inkMkLst>
            <pc:docMk/>
            <pc:sldMk cId="3137551220" sldId="329"/>
            <ac:inkMk id="170" creationId="{98D2165F-5CF9-9D5B-CC0A-E146F0D89765}"/>
          </ac:inkMkLst>
        </pc:inkChg>
        <pc:inkChg chg="del">
          <ac:chgData name="Kokchun Giang" userId="67e2125d-ec8c-4323-9653-9824a2ad815f" providerId="ADAL" clId="{10EEDAB3-2DB0-BA4D-8CC6-6424E46A9142}" dt="2024-01-13T14:06:40.912" v="1428" actId="478"/>
          <ac:inkMkLst>
            <pc:docMk/>
            <pc:sldMk cId="3137551220" sldId="329"/>
            <ac:inkMk id="224" creationId="{DA9640A6-7CD1-2222-54DD-D3FB6CA9861C}"/>
          </ac:inkMkLst>
        </pc:inkChg>
        <pc:inkChg chg="add mod">
          <ac:chgData name="Kokchun Giang" userId="67e2125d-ec8c-4323-9653-9824a2ad815f" providerId="ADAL" clId="{10EEDAB3-2DB0-BA4D-8CC6-6424E46A9142}" dt="2024-01-13T14:07:40.416" v="1468"/>
          <ac:inkMkLst>
            <pc:docMk/>
            <pc:sldMk cId="3137551220" sldId="329"/>
            <ac:inkMk id="230" creationId="{0E3B715F-8AAC-E0B6-902D-CA47D2908649}"/>
          </ac:inkMkLst>
        </pc:inkChg>
        <pc:inkChg chg="add mod">
          <ac:chgData name="Kokchun Giang" userId="67e2125d-ec8c-4323-9653-9824a2ad815f" providerId="ADAL" clId="{10EEDAB3-2DB0-BA4D-8CC6-6424E46A9142}" dt="2024-01-13T14:07:40.416" v="1468"/>
          <ac:inkMkLst>
            <pc:docMk/>
            <pc:sldMk cId="3137551220" sldId="329"/>
            <ac:inkMk id="231" creationId="{1409EB3D-A52C-AC2A-BD12-DE5477EBDA41}"/>
          </ac:inkMkLst>
        </pc:inkChg>
        <pc:inkChg chg="del">
          <ac:chgData name="Kokchun Giang" userId="67e2125d-ec8c-4323-9653-9824a2ad815f" providerId="ADAL" clId="{10EEDAB3-2DB0-BA4D-8CC6-6424E46A9142}" dt="2024-01-13T14:06:33.570" v="1427" actId="478"/>
          <ac:inkMkLst>
            <pc:docMk/>
            <pc:sldMk cId="3137551220" sldId="329"/>
            <ac:inkMk id="240" creationId="{D2ED3A33-FD58-A7FD-187F-59E32D9ADFF0}"/>
          </ac:inkMkLst>
        </pc:inkChg>
        <pc:inkChg chg="add mod">
          <ac:chgData name="Kokchun Giang" userId="67e2125d-ec8c-4323-9653-9824a2ad815f" providerId="ADAL" clId="{10EEDAB3-2DB0-BA4D-8CC6-6424E46A9142}" dt="2024-01-13T14:07:40.416" v="1468"/>
          <ac:inkMkLst>
            <pc:docMk/>
            <pc:sldMk cId="3137551220" sldId="329"/>
            <ac:inkMk id="246" creationId="{32EC8E92-C9C0-5B94-EF09-F06786C25E43}"/>
          </ac:inkMkLst>
        </pc:inkChg>
        <pc:inkChg chg="add mod">
          <ac:chgData name="Kokchun Giang" userId="67e2125d-ec8c-4323-9653-9824a2ad815f" providerId="ADAL" clId="{10EEDAB3-2DB0-BA4D-8CC6-6424E46A9142}" dt="2024-01-13T14:07:40.416" v="1468"/>
          <ac:inkMkLst>
            <pc:docMk/>
            <pc:sldMk cId="3137551220" sldId="329"/>
            <ac:inkMk id="247" creationId="{6A3E2836-352D-C2A1-F676-195875432DF6}"/>
          </ac:inkMkLst>
        </pc:inkChg>
        <pc:inkChg chg="add mod">
          <ac:chgData name="Kokchun Giang" userId="67e2125d-ec8c-4323-9653-9824a2ad815f" providerId="ADAL" clId="{10EEDAB3-2DB0-BA4D-8CC6-6424E46A9142}" dt="2024-01-13T14:07:40.416" v="1468"/>
          <ac:inkMkLst>
            <pc:docMk/>
            <pc:sldMk cId="3137551220" sldId="329"/>
            <ac:inkMk id="272" creationId="{A405CE75-0DB9-BE32-148E-E178A16D365A}"/>
          </ac:inkMkLst>
        </pc:inkChg>
        <pc:inkChg chg="add mod">
          <ac:chgData name="Kokchun Giang" userId="67e2125d-ec8c-4323-9653-9824a2ad815f" providerId="ADAL" clId="{10EEDAB3-2DB0-BA4D-8CC6-6424E46A9142}" dt="2024-01-13T14:07:40.416" v="1468"/>
          <ac:inkMkLst>
            <pc:docMk/>
            <pc:sldMk cId="3137551220" sldId="329"/>
            <ac:inkMk id="273" creationId="{AC9FFFA3-AC8A-1A2B-401B-2A1C05E3852C}"/>
          </ac:inkMkLst>
        </pc:inkChg>
        <pc:inkChg chg="add mod">
          <ac:chgData name="Kokchun Giang" userId="67e2125d-ec8c-4323-9653-9824a2ad815f" providerId="ADAL" clId="{10EEDAB3-2DB0-BA4D-8CC6-6424E46A9142}" dt="2024-01-13T14:07:40.416" v="1468"/>
          <ac:inkMkLst>
            <pc:docMk/>
            <pc:sldMk cId="3137551220" sldId="329"/>
            <ac:inkMk id="275" creationId="{926EAFCE-FFA8-7029-9F42-BCE442EE619D}"/>
          </ac:inkMkLst>
        </pc:inkChg>
        <pc:inkChg chg="add mod">
          <ac:chgData name="Kokchun Giang" userId="67e2125d-ec8c-4323-9653-9824a2ad815f" providerId="ADAL" clId="{10EEDAB3-2DB0-BA4D-8CC6-6424E46A9142}" dt="2024-01-13T14:07:40.416" v="1468"/>
          <ac:inkMkLst>
            <pc:docMk/>
            <pc:sldMk cId="3137551220" sldId="329"/>
            <ac:inkMk id="283" creationId="{27F8BEAD-D3E9-E8F2-286D-58B6495E9174}"/>
          </ac:inkMkLst>
        </pc:inkChg>
        <pc:inkChg chg="del">
          <ac:chgData name="Kokchun Giang" userId="67e2125d-ec8c-4323-9653-9824a2ad815f" providerId="ADAL" clId="{10EEDAB3-2DB0-BA4D-8CC6-6424E46A9142}" dt="2024-01-13T14:06:33.570" v="1427" actId="478"/>
          <ac:inkMkLst>
            <pc:docMk/>
            <pc:sldMk cId="3137551220" sldId="329"/>
            <ac:inkMk id="290" creationId="{E9F3B44E-1ABF-E328-1A07-B053DB4566AD}"/>
          </ac:inkMkLst>
        </pc:inkChg>
        <pc:inkChg chg="del">
          <ac:chgData name="Kokchun Giang" userId="67e2125d-ec8c-4323-9653-9824a2ad815f" providerId="ADAL" clId="{10EEDAB3-2DB0-BA4D-8CC6-6424E46A9142}" dt="2024-01-13T14:06:33.570" v="1427" actId="478"/>
          <ac:inkMkLst>
            <pc:docMk/>
            <pc:sldMk cId="3137551220" sldId="329"/>
            <ac:inkMk id="291" creationId="{5A118EB3-1A62-D3B0-5C4F-EC7CE54553C0}"/>
          </ac:inkMkLst>
        </pc:inkChg>
        <pc:inkChg chg="del">
          <ac:chgData name="Kokchun Giang" userId="67e2125d-ec8c-4323-9653-9824a2ad815f" providerId="ADAL" clId="{10EEDAB3-2DB0-BA4D-8CC6-6424E46A9142}" dt="2024-01-13T14:06:33.570" v="1427" actId="478"/>
          <ac:inkMkLst>
            <pc:docMk/>
            <pc:sldMk cId="3137551220" sldId="329"/>
            <ac:inkMk id="295" creationId="{7C1FC702-C43F-C675-4EF3-320940B1EAD4}"/>
          </ac:inkMkLst>
        </pc:inkChg>
        <pc:inkChg chg="del">
          <ac:chgData name="Kokchun Giang" userId="67e2125d-ec8c-4323-9653-9824a2ad815f" providerId="ADAL" clId="{10EEDAB3-2DB0-BA4D-8CC6-6424E46A9142}" dt="2024-01-13T14:06:33.570" v="1427" actId="478"/>
          <ac:inkMkLst>
            <pc:docMk/>
            <pc:sldMk cId="3137551220" sldId="329"/>
            <ac:inkMk id="306" creationId="{41E36F5B-C63D-02C6-9BFA-31B3646EE184}"/>
          </ac:inkMkLst>
        </pc:inkChg>
        <pc:inkChg chg="del">
          <ac:chgData name="Kokchun Giang" userId="67e2125d-ec8c-4323-9653-9824a2ad815f" providerId="ADAL" clId="{10EEDAB3-2DB0-BA4D-8CC6-6424E46A9142}" dt="2024-01-13T14:06:33.570" v="1427" actId="478"/>
          <ac:inkMkLst>
            <pc:docMk/>
            <pc:sldMk cId="3137551220" sldId="329"/>
            <ac:inkMk id="311" creationId="{52F26885-94D1-309D-852A-AF15F9350B98}"/>
          </ac:inkMkLst>
        </pc:inkChg>
        <pc:inkChg chg="add mod">
          <ac:chgData name="Kokchun Giang" userId="67e2125d-ec8c-4323-9653-9824a2ad815f" providerId="ADAL" clId="{10EEDAB3-2DB0-BA4D-8CC6-6424E46A9142}" dt="2024-01-13T14:07:45.868" v="1473"/>
          <ac:inkMkLst>
            <pc:docMk/>
            <pc:sldMk cId="3137551220" sldId="329"/>
            <ac:inkMk id="312" creationId="{980ABED0-8717-8818-9351-8741E3CB19F9}"/>
          </ac:inkMkLst>
        </pc:inkChg>
        <pc:inkChg chg="add mod">
          <ac:chgData name="Kokchun Giang" userId="67e2125d-ec8c-4323-9653-9824a2ad815f" providerId="ADAL" clId="{10EEDAB3-2DB0-BA4D-8CC6-6424E46A9142}" dt="2024-01-13T14:07:45.868" v="1473"/>
          <ac:inkMkLst>
            <pc:docMk/>
            <pc:sldMk cId="3137551220" sldId="329"/>
            <ac:inkMk id="313" creationId="{BB9769F3-E0C6-C0FE-649B-54982100655F}"/>
          </ac:inkMkLst>
        </pc:inkChg>
        <pc:inkChg chg="add mod">
          <ac:chgData name="Kokchun Giang" userId="67e2125d-ec8c-4323-9653-9824a2ad815f" providerId="ADAL" clId="{10EEDAB3-2DB0-BA4D-8CC6-6424E46A9142}" dt="2024-01-13T14:07:45.868" v="1473"/>
          <ac:inkMkLst>
            <pc:docMk/>
            <pc:sldMk cId="3137551220" sldId="329"/>
            <ac:inkMk id="314" creationId="{86E79290-17AC-5791-70B3-37AB5CA55906}"/>
          </ac:inkMkLst>
        </pc:inkChg>
        <pc:inkChg chg="add mod">
          <ac:chgData name="Kokchun Giang" userId="67e2125d-ec8c-4323-9653-9824a2ad815f" providerId="ADAL" clId="{10EEDAB3-2DB0-BA4D-8CC6-6424E46A9142}" dt="2024-01-13T14:07:45.868" v="1473"/>
          <ac:inkMkLst>
            <pc:docMk/>
            <pc:sldMk cId="3137551220" sldId="329"/>
            <ac:inkMk id="315" creationId="{2A982E08-D44D-E46D-D7D5-E8EBDC087B06}"/>
          </ac:inkMkLst>
        </pc:inkChg>
        <pc:inkChg chg="add mod">
          <ac:chgData name="Kokchun Giang" userId="67e2125d-ec8c-4323-9653-9824a2ad815f" providerId="ADAL" clId="{10EEDAB3-2DB0-BA4D-8CC6-6424E46A9142}" dt="2024-01-13T14:07:48.271" v="1477"/>
          <ac:inkMkLst>
            <pc:docMk/>
            <pc:sldMk cId="3137551220" sldId="329"/>
            <ac:inkMk id="317" creationId="{D5677F42-8656-E74A-AF5B-2A67A8BA8F32}"/>
          </ac:inkMkLst>
        </pc:inkChg>
        <pc:inkChg chg="add mod">
          <ac:chgData name="Kokchun Giang" userId="67e2125d-ec8c-4323-9653-9824a2ad815f" providerId="ADAL" clId="{10EEDAB3-2DB0-BA4D-8CC6-6424E46A9142}" dt="2024-01-13T14:07:48.271" v="1477"/>
          <ac:inkMkLst>
            <pc:docMk/>
            <pc:sldMk cId="3137551220" sldId="329"/>
            <ac:inkMk id="318" creationId="{2413E8BB-CEB9-959A-F827-39C774D5FC14}"/>
          </ac:inkMkLst>
        </pc:inkChg>
        <pc:inkChg chg="add mod">
          <ac:chgData name="Kokchun Giang" userId="67e2125d-ec8c-4323-9653-9824a2ad815f" providerId="ADAL" clId="{10EEDAB3-2DB0-BA4D-8CC6-6424E46A9142}" dt="2024-01-13T14:07:48.271" v="1477"/>
          <ac:inkMkLst>
            <pc:docMk/>
            <pc:sldMk cId="3137551220" sldId="329"/>
            <ac:inkMk id="319" creationId="{64C8F2E1-CCCC-9262-52BF-E2DC02A92AEB}"/>
          </ac:inkMkLst>
        </pc:inkChg>
        <pc:inkChg chg="add mod">
          <ac:chgData name="Kokchun Giang" userId="67e2125d-ec8c-4323-9653-9824a2ad815f" providerId="ADAL" clId="{10EEDAB3-2DB0-BA4D-8CC6-6424E46A9142}" dt="2024-01-13T14:07:57.252" v="1482"/>
          <ac:inkMkLst>
            <pc:docMk/>
            <pc:sldMk cId="3137551220" sldId="329"/>
            <ac:inkMk id="321" creationId="{4DC5A77F-971E-2614-35A6-D7DC76E02A24}"/>
          </ac:inkMkLst>
        </pc:inkChg>
        <pc:inkChg chg="add mod">
          <ac:chgData name="Kokchun Giang" userId="67e2125d-ec8c-4323-9653-9824a2ad815f" providerId="ADAL" clId="{10EEDAB3-2DB0-BA4D-8CC6-6424E46A9142}" dt="2024-01-13T14:07:57.252" v="1482"/>
          <ac:inkMkLst>
            <pc:docMk/>
            <pc:sldMk cId="3137551220" sldId="329"/>
            <ac:inkMk id="322" creationId="{5112180A-AC30-14FC-A091-A5C81FBBCD8E}"/>
          </ac:inkMkLst>
        </pc:inkChg>
        <pc:inkChg chg="add mod">
          <ac:chgData name="Kokchun Giang" userId="67e2125d-ec8c-4323-9653-9824a2ad815f" providerId="ADAL" clId="{10EEDAB3-2DB0-BA4D-8CC6-6424E46A9142}" dt="2024-01-13T14:07:57.252" v="1482"/>
          <ac:inkMkLst>
            <pc:docMk/>
            <pc:sldMk cId="3137551220" sldId="329"/>
            <ac:inkMk id="325" creationId="{DCD1B582-DB7F-4174-3E36-F4C8BE557C07}"/>
          </ac:inkMkLst>
        </pc:inkChg>
        <pc:inkChg chg="add mod">
          <ac:chgData name="Kokchun Giang" userId="67e2125d-ec8c-4323-9653-9824a2ad815f" providerId="ADAL" clId="{10EEDAB3-2DB0-BA4D-8CC6-6424E46A9142}" dt="2024-01-13T14:07:57.252" v="1482"/>
          <ac:inkMkLst>
            <pc:docMk/>
            <pc:sldMk cId="3137551220" sldId="329"/>
            <ac:inkMk id="327" creationId="{D8DF0E83-3ED0-C8DB-DFE8-67A6152E7AEB}"/>
          </ac:inkMkLst>
        </pc:inkChg>
        <pc:inkChg chg="del">
          <ac:chgData name="Kokchun Giang" userId="67e2125d-ec8c-4323-9653-9824a2ad815f" providerId="ADAL" clId="{10EEDAB3-2DB0-BA4D-8CC6-6424E46A9142}" dt="2024-01-13T14:06:40.912" v="1428" actId="478"/>
          <ac:inkMkLst>
            <pc:docMk/>
            <pc:sldMk cId="3137551220" sldId="329"/>
            <ac:inkMk id="337" creationId="{5373C939-B683-BB0E-F28F-FBDE274616E6}"/>
          </ac:inkMkLst>
        </pc:inkChg>
        <pc:inkChg chg="add mod">
          <ac:chgData name="Kokchun Giang" userId="67e2125d-ec8c-4323-9653-9824a2ad815f" providerId="ADAL" clId="{10EEDAB3-2DB0-BA4D-8CC6-6424E46A9142}" dt="2024-01-13T14:08:16.737" v="1492" actId="164"/>
          <ac:inkMkLst>
            <pc:docMk/>
            <pc:sldMk cId="3137551220" sldId="329"/>
            <ac:inkMk id="338" creationId="{0363B43C-31BB-6955-A31B-64E2AECD2083}"/>
          </ac:inkMkLst>
        </pc:inkChg>
        <pc:inkChg chg="add mod">
          <ac:chgData name="Kokchun Giang" userId="67e2125d-ec8c-4323-9653-9824a2ad815f" providerId="ADAL" clId="{10EEDAB3-2DB0-BA4D-8CC6-6424E46A9142}" dt="2024-01-13T14:08:16.737" v="1492" actId="164"/>
          <ac:inkMkLst>
            <pc:docMk/>
            <pc:sldMk cId="3137551220" sldId="329"/>
            <ac:inkMk id="339" creationId="{8B7E5AFE-32E5-85AA-470B-F7227E91CC92}"/>
          </ac:inkMkLst>
        </pc:inkChg>
        <pc:inkChg chg="add mod">
          <ac:chgData name="Kokchun Giang" userId="67e2125d-ec8c-4323-9653-9824a2ad815f" providerId="ADAL" clId="{10EEDAB3-2DB0-BA4D-8CC6-6424E46A9142}" dt="2024-01-13T14:08:16.737" v="1492" actId="164"/>
          <ac:inkMkLst>
            <pc:docMk/>
            <pc:sldMk cId="3137551220" sldId="329"/>
            <ac:inkMk id="340" creationId="{8AEB8483-1C77-0660-2874-A91239BEC860}"/>
          </ac:inkMkLst>
        </pc:inkChg>
        <pc:inkChg chg="add mod">
          <ac:chgData name="Kokchun Giang" userId="67e2125d-ec8c-4323-9653-9824a2ad815f" providerId="ADAL" clId="{10EEDAB3-2DB0-BA4D-8CC6-6424E46A9142}" dt="2024-01-13T14:08:16.737" v="1492" actId="164"/>
          <ac:inkMkLst>
            <pc:docMk/>
            <pc:sldMk cId="3137551220" sldId="329"/>
            <ac:inkMk id="341" creationId="{9EB2F89F-7677-C037-9DB2-AF2719406A3F}"/>
          </ac:inkMkLst>
        </pc:inkChg>
        <pc:inkChg chg="add mod">
          <ac:chgData name="Kokchun Giang" userId="67e2125d-ec8c-4323-9653-9824a2ad815f" providerId="ADAL" clId="{10EEDAB3-2DB0-BA4D-8CC6-6424E46A9142}" dt="2024-01-13T14:08:16.737" v="1492" actId="164"/>
          <ac:inkMkLst>
            <pc:docMk/>
            <pc:sldMk cId="3137551220" sldId="329"/>
            <ac:inkMk id="342" creationId="{469C8BFC-2DC9-9F3D-E753-C7507904E9F7}"/>
          </ac:inkMkLst>
        </pc:inkChg>
        <pc:inkChg chg="add del mod">
          <ac:chgData name="Kokchun Giang" userId="67e2125d-ec8c-4323-9653-9824a2ad815f" providerId="ADAL" clId="{10EEDAB3-2DB0-BA4D-8CC6-6424E46A9142}" dt="2024-01-13T14:08:05.518" v="1491"/>
          <ac:inkMkLst>
            <pc:docMk/>
            <pc:sldMk cId="3137551220" sldId="329"/>
            <ac:inkMk id="343" creationId="{7B8DB64B-6491-4F95-471A-E97E9374B3BA}"/>
          </ac:inkMkLst>
        </pc:inkChg>
        <pc:inkChg chg="add mod">
          <ac:chgData name="Kokchun Giang" userId="67e2125d-ec8c-4323-9653-9824a2ad815f" providerId="ADAL" clId="{10EEDAB3-2DB0-BA4D-8CC6-6424E46A9142}" dt="2024-01-13T14:08:35.754" v="1509"/>
          <ac:inkMkLst>
            <pc:docMk/>
            <pc:sldMk cId="3137551220" sldId="329"/>
            <ac:inkMk id="362" creationId="{40CDB747-01B2-C169-23BF-5E8668AD6357}"/>
          </ac:inkMkLst>
        </pc:inkChg>
        <pc:inkChg chg="add mod">
          <ac:chgData name="Kokchun Giang" userId="67e2125d-ec8c-4323-9653-9824a2ad815f" providerId="ADAL" clId="{10EEDAB3-2DB0-BA4D-8CC6-6424E46A9142}" dt="2024-01-13T14:08:35.754" v="1509"/>
          <ac:inkMkLst>
            <pc:docMk/>
            <pc:sldMk cId="3137551220" sldId="329"/>
            <ac:inkMk id="364" creationId="{A0747F46-160B-7ECE-E36F-FF1910FDEB2B}"/>
          </ac:inkMkLst>
        </pc:inkChg>
        <pc:inkChg chg="del">
          <ac:chgData name="Kokchun Giang" userId="67e2125d-ec8c-4323-9653-9824a2ad815f" providerId="ADAL" clId="{10EEDAB3-2DB0-BA4D-8CC6-6424E46A9142}" dt="2024-01-13T14:06:30.685" v="1426" actId="478"/>
          <ac:inkMkLst>
            <pc:docMk/>
            <pc:sldMk cId="3137551220" sldId="329"/>
            <ac:inkMk id="365" creationId="{BDB7AA4D-8ADD-3F55-8AE0-6B47B6EE3B31}"/>
          </ac:inkMkLst>
        </pc:inkChg>
        <pc:inkChg chg="del">
          <ac:chgData name="Kokchun Giang" userId="67e2125d-ec8c-4323-9653-9824a2ad815f" providerId="ADAL" clId="{10EEDAB3-2DB0-BA4D-8CC6-6424E46A9142}" dt="2024-01-13T14:06:30.685" v="1426" actId="478"/>
          <ac:inkMkLst>
            <pc:docMk/>
            <pc:sldMk cId="3137551220" sldId="329"/>
            <ac:inkMk id="366" creationId="{BC022495-6B32-5476-9B54-F5152EFC437A}"/>
          </ac:inkMkLst>
        </pc:inkChg>
        <pc:inkChg chg="add mod">
          <ac:chgData name="Kokchun Giang" userId="67e2125d-ec8c-4323-9653-9824a2ad815f" providerId="ADAL" clId="{10EEDAB3-2DB0-BA4D-8CC6-6424E46A9142}" dt="2024-01-13T14:08:35.754" v="1509"/>
          <ac:inkMkLst>
            <pc:docMk/>
            <pc:sldMk cId="3137551220" sldId="329"/>
            <ac:inkMk id="367" creationId="{1C53DBB6-35FC-FAA3-32E5-2298774328DC}"/>
          </ac:inkMkLst>
        </pc:inkChg>
        <pc:inkChg chg="add mod">
          <ac:chgData name="Kokchun Giang" userId="67e2125d-ec8c-4323-9653-9824a2ad815f" providerId="ADAL" clId="{10EEDAB3-2DB0-BA4D-8CC6-6424E46A9142}" dt="2024-01-13T15:31:06.221" v="2932" actId="164"/>
          <ac:inkMkLst>
            <pc:docMk/>
            <pc:sldMk cId="3137551220" sldId="329"/>
            <ac:inkMk id="368" creationId="{48D3A853-48A1-02DA-BA76-B58D481AE163}"/>
          </ac:inkMkLst>
        </pc:inkChg>
        <pc:inkChg chg="add mod">
          <ac:chgData name="Kokchun Giang" userId="67e2125d-ec8c-4323-9653-9824a2ad815f" providerId="ADAL" clId="{10EEDAB3-2DB0-BA4D-8CC6-6424E46A9142}" dt="2024-01-13T14:08:35.754" v="1509"/>
          <ac:inkMkLst>
            <pc:docMk/>
            <pc:sldMk cId="3137551220" sldId="329"/>
            <ac:inkMk id="369" creationId="{6C3ADFC7-A239-BEEE-7B0C-89018C022283}"/>
          </ac:inkMkLst>
        </pc:inkChg>
        <pc:inkChg chg="add mod">
          <ac:chgData name="Kokchun Giang" userId="67e2125d-ec8c-4323-9653-9824a2ad815f" providerId="ADAL" clId="{10EEDAB3-2DB0-BA4D-8CC6-6424E46A9142}" dt="2024-01-13T14:08:35.754" v="1509"/>
          <ac:inkMkLst>
            <pc:docMk/>
            <pc:sldMk cId="3137551220" sldId="329"/>
            <ac:inkMk id="370" creationId="{8AC2047F-D0C1-FDB8-171C-FBD62E6D18E6}"/>
          </ac:inkMkLst>
        </pc:inkChg>
        <pc:inkChg chg="add mod">
          <ac:chgData name="Kokchun Giang" userId="67e2125d-ec8c-4323-9653-9824a2ad815f" providerId="ADAL" clId="{10EEDAB3-2DB0-BA4D-8CC6-6424E46A9142}" dt="2024-01-13T14:08:35.754" v="1509"/>
          <ac:inkMkLst>
            <pc:docMk/>
            <pc:sldMk cId="3137551220" sldId="329"/>
            <ac:inkMk id="371" creationId="{AA507D84-D23C-CBC8-24B9-A83332E0B906}"/>
          </ac:inkMkLst>
        </pc:inkChg>
        <pc:inkChg chg="add mod">
          <ac:chgData name="Kokchun Giang" userId="67e2125d-ec8c-4323-9653-9824a2ad815f" providerId="ADAL" clId="{10EEDAB3-2DB0-BA4D-8CC6-6424E46A9142}" dt="2024-01-13T14:08:35.754" v="1509"/>
          <ac:inkMkLst>
            <pc:docMk/>
            <pc:sldMk cId="3137551220" sldId="329"/>
            <ac:inkMk id="372" creationId="{748BDFEF-3D35-A596-9DA4-C6C67B196973}"/>
          </ac:inkMkLst>
        </pc:inkChg>
        <pc:inkChg chg="add mod">
          <ac:chgData name="Kokchun Giang" userId="67e2125d-ec8c-4323-9653-9824a2ad815f" providerId="ADAL" clId="{10EEDAB3-2DB0-BA4D-8CC6-6424E46A9142}" dt="2024-01-13T14:08:35.754" v="1509"/>
          <ac:inkMkLst>
            <pc:docMk/>
            <pc:sldMk cId="3137551220" sldId="329"/>
            <ac:inkMk id="373" creationId="{FAD47F57-7200-846D-F8F2-A960D80D56EB}"/>
          </ac:inkMkLst>
        </pc:inkChg>
        <pc:inkChg chg="del">
          <ac:chgData name="Kokchun Giang" userId="67e2125d-ec8c-4323-9653-9824a2ad815f" providerId="ADAL" clId="{10EEDAB3-2DB0-BA4D-8CC6-6424E46A9142}" dt="2024-01-13T14:06:30.685" v="1426" actId="478"/>
          <ac:inkMkLst>
            <pc:docMk/>
            <pc:sldMk cId="3137551220" sldId="329"/>
            <ac:inkMk id="376" creationId="{D08EE010-8B09-6A50-7C05-E2B4C4F0C2BB}"/>
          </ac:inkMkLst>
        </pc:inkChg>
        <pc:inkChg chg="del">
          <ac:chgData name="Kokchun Giang" userId="67e2125d-ec8c-4323-9653-9824a2ad815f" providerId="ADAL" clId="{10EEDAB3-2DB0-BA4D-8CC6-6424E46A9142}" dt="2024-01-13T14:06:30.685" v="1426" actId="478"/>
          <ac:inkMkLst>
            <pc:docMk/>
            <pc:sldMk cId="3137551220" sldId="329"/>
            <ac:inkMk id="377" creationId="{9DAE37D8-F532-6A0B-F870-7657FC643468}"/>
          </ac:inkMkLst>
        </pc:inkChg>
        <pc:inkChg chg="del">
          <ac:chgData name="Kokchun Giang" userId="67e2125d-ec8c-4323-9653-9824a2ad815f" providerId="ADAL" clId="{10EEDAB3-2DB0-BA4D-8CC6-6424E46A9142}" dt="2024-01-13T14:06:30.685" v="1426" actId="478"/>
          <ac:inkMkLst>
            <pc:docMk/>
            <pc:sldMk cId="3137551220" sldId="329"/>
            <ac:inkMk id="378" creationId="{8FF7C389-17AB-EAEF-0E2A-D0C9B07DDDED}"/>
          </ac:inkMkLst>
        </pc:inkChg>
        <pc:inkChg chg="del">
          <ac:chgData name="Kokchun Giang" userId="67e2125d-ec8c-4323-9653-9824a2ad815f" providerId="ADAL" clId="{10EEDAB3-2DB0-BA4D-8CC6-6424E46A9142}" dt="2024-01-13T14:06:30.685" v="1426" actId="478"/>
          <ac:inkMkLst>
            <pc:docMk/>
            <pc:sldMk cId="3137551220" sldId="329"/>
            <ac:inkMk id="379" creationId="{A72670EE-003F-18C4-B403-CDCA54AEC37A}"/>
          </ac:inkMkLst>
        </pc:inkChg>
        <pc:inkChg chg="del">
          <ac:chgData name="Kokchun Giang" userId="67e2125d-ec8c-4323-9653-9824a2ad815f" providerId="ADAL" clId="{10EEDAB3-2DB0-BA4D-8CC6-6424E46A9142}" dt="2024-01-13T14:06:30.685" v="1426" actId="478"/>
          <ac:inkMkLst>
            <pc:docMk/>
            <pc:sldMk cId="3137551220" sldId="329"/>
            <ac:inkMk id="380" creationId="{D23DD318-8A62-77CB-FDA8-51C11C9AC77A}"/>
          </ac:inkMkLst>
        </pc:inkChg>
        <pc:inkChg chg="del">
          <ac:chgData name="Kokchun Giang" userId="67e2125d-ec8c-4323-9653-9824a2ad815f" providerId="ADAL" clId="{10EEDAB3-2DB0-BA4D-8CC6-6424E46A9142}" dt="2024-01-13T14:06:30.685" v="1426" actId="478"/>
          <ac:inkMkLst>
            <pc:docMk/>
            <pc:sldMk cId="3137551220" sldId="329"/>
            <ac:inkMk id="381" creationId="{8E7DE7F5-7A4E-0462-E2F3-1BDE408069B0}"/>
          </ac:inkMkLst>
        </pc:inkChg>
        <pc:inkChg chg="del">
          <ac:chgData name="Kokchun Giang" userId="67e2125d-ec8c-4323-9653-9824a2ad815f" providerId="ADAL" clId="{10EEDAB3-2DB0-BA4D-8CC6-6424E46A9142}" dt="2024-01-13T14:06:30.685" v="1426" actId="478"/>
          <ac:inkMkLst>
            <pc:docMk/>
            <pc:sldMk cId="3137551220" sldId="329"/>
            <ac:inkMk id="382" creationId="{9349EC3B-45D5-F588-BCC1-28600CE56430}"/>
          </ac:inkMkLst>
        </pc:inkChg>
        <pc:inkChg chg="del">
          <ac:chgData name="Kokchun Giang" userId="67e2125d-ec8c-4323-9653-9824a2ad815f" providerId="ADAL" clId="{10EEDAB3-2DB0-BA4D-8CC6-6424E46A9142}" dt="2024-01-13T14:06:30.685" v="1426" actId="478"/>
          <ac:inkMkLst>
            <pc:docMk/>
            <pc:sldMk cId="3137551220" sldId="329"/>
            <ac:inkMk id="383" creationId="{52087264-CE92-48AE-B0A1-C7CBC41B8D8D}"/>
          </ac:inkMkLst>
        </pc:inkChg>
        <pc:inkChg chg="del">
          <ac:chgData name="Kokchun Giang" userId="67e2125d-ec8c-4323-9653-9824a2ad815f" providerId="ADAL" clId="{10EEDAB3-2DB0-BA4D-8CC6-6424E46A9142}" dt="2024-01-13T14:06:30.685" v="1426" actId="478"/>
          <ac:inkMkLst>
            <pc:docMk/>
            <pc:sldMk cId="3137551220" sldId="329"/>
            <ac:inkMk id="384" creationId="{F427C740-3054-E736-C1C7-1D0ADD35B8D0}"/>
          </ac:inkMkLst>
        </pc:inkChg>
        <pc:inkChg chg="del">
          <ac:chgData name="Kokchun Giang" userId="67e2125d-ec8c-4323-9653-9824a2ad815f" providerId="ADAL" clId="{10EEDAB3-2DB0-BA4D-8CC6-6424E46A9142}" dt="2024-01-13T14:06:30.685" v="1426" actId="478"/>
          <ac:inkMkLst>
            <pc:docMk/>
            <pc:sldMk cId="3137551220" sldId="329"/>
            <ac:inkMk id="385" creationId="{2AAED80B-B8B2-8E48-6107-14E7762D5CD8}"/>
          </ac:inkMkLst>
        </pc:inkChg>
        <pc:inkChg chg="del">
          <ac:chgData name="Kokchun Giang" userId="67e2125d-ec8c-4323-9653-9824a2ad815f" providerId="ADAL" clId="{10EEDAB3-2DB0-BA4D-8CC6-6424E46A9142}" dt="2024-01-13T14:06:30.685" v="1426" actId="478"/>
          <ac:inkMkLst>
            <pc:docMk/>
            <pc:sldMk cId="3137551220" sldId="329"/>
            <ac:inkMk id="386" creationId="{DFCA5D38-B461-B403-6397-8B7DEEB6E5F9}"/>
          </ac:inkMkLst>
        </pc:inkChg>
        <pc:inkChg chg="del">
          <ac:chgData name="Kokchun Giang" userId="67e2125d-ec8c-4323-9653-9824a2ad815f" providerId="ADAL" clId="{10EEDAB3-2DB0-BA4D-8CC6-6424E46A9142}" dt="2024-01-13T14:06:30.685" v="1426" actId="478"/>
          <ac:inkMkLst>
            <pc:docMk/>
            <pc:sldMk cId="3137551220" sldId="329"/>
            <ac:inkMk id="387" creationId="{2454582C-75AC-0E31-4394-9440BC33F335}"/>
          </ac:inkMkLst>
        </pc:inkChg>
        <pc:inkChg chg="add mod">
          <ac:chgData name="Kokchun Giang" userId="67e2125d-ec8c-4323-9653-9824a2ad815f" providerId="ADAL" clId="{10EEDAB3-2DB0-BA4D-8CC6-6424E46A9142}" dt="2024-01-13T14:08:35.754" v="1509"/>
          <ac:inkMkLst>
            <pc:docMk/>
            <pc:sldMk cId="3137551220" sldId="329"/>
            <ac:inkMk id="388" creationId="{A3FD0CB4-2240-BB7C-FC8A-5E275FDD3006}"/>
          </ac:inkMkLst>
        </pc:inkChg>
        <pc:inkChg chg="add mod">
          <ac:chgData name="Kokchun Giang" userId="67e2125d-ec8c-4323-9653-9824a2ad815f" providerId="ADAL" clId="{10EEDAB3-2DB0-BA4D-8CC6-6424E46A9142}" dt="2024-01-13T14:08:35.754" v="1509"/>
          <ac:inkMkLst>
            <pc:docMk/>
            <pc:sldMk cId="3137551220" sldId="329"/>
            <ac:inkMk id="389" creationId="{E334D5E0-51E4-1F54-8F9E-4CBF1388A591}"/>
          </ac:inkMkLst>
        </pc:inkChg>
        <pc:inkChg chg="add mod">
          <ac:chgData name="Kokchun Giang" userId="67e2125d-ec8c-4323-9653-9824a2ad815f" providerId="ADAL" clId="{10EEDAB3-2DB0-BA4D-8CC6-6424E46A9142}" dt="2024-01-13T14:08:35.754" v="1509"/>
          <ac:inkMkLst>
            <pc:docMk/>
            <pc:sldMk cId="3137551220" sldId="329"/>
            <ac:inkMk id="390" creationId="{5E287D29-6F07-E3A6-B4D8-CEC9ED5DE0D4}"/>
          </ac:inkMkLst>
        </pc:inkChg>
        <pc:inkChg chg="add mod">
          <ac:chgData name="Kokchun Giang" userId="67e2125d-ec8c-4323-9653-9824a2ad815f" providerId="ADAL" clId="{10EEDAB3-2DB0-BA4D-8CC6-6424E46A9142}" dt="2024-01-13T14:08:35.754" v="1509"/>
          <ac:inkMkLst>
            <pc:docMk/>
            <pc:sldMk cId="3137551220" sldId="329"/>
            <ac:inkMk id="404" creationId="{5B3FF582-D0DF-C89E-5440-2FCF38314AD4}"/>
          </ac:inkMkLst>
        </pc:inkChg>
        <pc:inkChg chg="add mod">
          <ac:chgData name="Kokchun Giang" userId="67e2125d-ec8c-4323-9653-9824a2ad815f" providerId="ADAL" clId="{10EEDAB3-2DB0-BA4D-8CC6-6424E46A9142}" dt="2024-01-13T14:08:35.754" v="1509"/>
          <ac:inkMkLst>
            <pc:docMk/>
            <pc:sldMk cId="3137551220" sldId="329"/>
            <ac:inkMk id="410" creationId="{F75946B3-A03E-AB39-2FCC-6D17F18D8193}"/>
          </ac:inkMkLst>
        </pc:inkChg>
        <pc:inkChg chg="del">
          <ac:chgData name="Kokchun Giang" userId="67e2125d-ec8c-4323-9653-9824a2ad815f" providerId="ADAL" clId="{10EEDAB3-2DB0-BA4D-8CC6-6424E46A9142}" dt="2024-01-13T14:06:30.685" v="1426" actId="478"/>
          <ac:inkMkLst>
            <pc:docMk/>
            <pc:sldMk cId="3137551220" sldId="329"/>
            <ac:inkMk id="416" creationId="{50D8D6D6-F4F7-46C4-5D31-C0B3E7456393}"/>
          </ac:inkMkLst>
        </pc:inkChg>
        <pc:inkChg chg="del">
          <ac:chgData name="Kokchun Giang" userId="67e2125d-ec8c-4323-9653-9824a2ad815f" providerId="ADAL" clId="{10EEDAB3-2DB0-BA4D-8CC6-6424E46A9142}" dt="2024-01-13T14:06:30.685" v="1426" actId="478"/>
          <ac:inkMkLst>
            <pc:docMk/>
            <pc:sldMk cId="3137551220" sldId="329"/>
            <ac:inkMk id="417" creationId="{32AF4850-AD2C-B73E-8C95-C3A8F75F056C}"/>
          </ac:inkMkLst>
        </pc:inkChg>
        <pc:inkChg chg="del">
          <ac:chgData name="Kokchun Giang" userId="67e2125d-ec8c-4323-9653-9824a2ad815f" providerId="ADAL" clId="{10EEDAB3-2DB0-BA4D-8CC6-6424E46A9142}" dt="2024-01-13T14:06:30.685" v="1426" actId="478"/>
          <ac:inkMkLst>
            <pc:docMk/>
            <pc:sldMk cId="3137551220" sldId="329"/>
            <ac:inkMk id="418" creationId="{3F04B659-0281-3C26-692E-1A5BB310B956}"/>
          </ac:inkMkLst>
        </pc:inkChg>
        <pc:inkChg chg="del">
          <ac:chgData name="Kokchun Giang" userId="67e2125d-ec8c-4323-9653-9824a2ad815f" providerId="ADAL" clId="{10EEDAB3-2DB0-BA4D-8CC6-6424E46A9142}" dt="2024-01-13T14:06:30.685" v="1426" actId="478"/>
          <ac:inkMkLst>
            <pc:docMk/>
            <pc:sldMk cId="3137551220" sldId="329"/>
            <ac:inkMk id="419" creationId="{942E34D6-F149-439A-C0E7-7AE83C1DE3C6}"/>
          </ac:inkMkLst>
        </pc:inkChg>
        <pc:inkChg chg="del">
          <ac:chgData name="Kokchun Giang" userId="67e2125d-ec8c-4323-9653-9824a2ad815f" providerId="ADAL" clId="{10EEDAB3-2DB0-BA4D-8CC6-6424E46A9142}" dt="2024-01-13T14:06:30.685" v="1426" actId="478"/>
          <ac:inkMkLst>
            <pc:docMk/>
            <pc:sldMk cId="3137551220" sldId="329"/>
            <ac:inkMk id="420" creationId="{DA403C79-5893-A428-FCEC-3FEEB08D47ED}"/>
          </ac:inkMkLst>
        </pc:inkChg>
        <pc:inkChg chg="del">
          <ac:chgData name="Kokchun Giang" userId="67e2125d-ec8c-4323-9653-9824a2ad815f" providerId="ADAL" clId="{10EEDAB3-2DB0-BA4D-8CC6-6424E46A9142}" dt="2024-01-13T14:06:30.685" v="1426" actId="478"/>
          <ac:inkMkLst>
            <pc:docMk/>
            <pc:sldMk cId="3137551220" sldId="329"/>
            <ac:inkMk id="421" creationId="{BB32ED89-5336-B347-5526-F09CEE8E8E67}"/>
          </ac:inkMkLst>
        </pc:inkChg>
        <pc:inkChg chg="add mod">
          <ac:chgData name="Kokchun Giang" userId="67e2125d-ec8c-4323-9653-9824a2ad815f" providerId="ADAL" clId="{10EEDAB3-2DB0-BA4D-8CC6-6424E46A9142}" dt="2024-01-13T14:08:38.971" v="1517"/>
          <ac:inkMkLst>
            <pc:docMk/>
            <pc:sldMk cId="3137551220" sldId="329"/>
            <ac:inkMk id="424" creationId="{BBE961CC-044D-DB5B-99DE-E49ADE10BD63}"/>
          </ac:inkMkLst>
        </pc:inkChg>
        <pc:inkChg chg="add mod">
          <ac:chgData name="Kokchun Giang" userId="67e2125d-ec8c-4323-9653-9824a2ad815f" providerId="ADAL" clId="{10EEDAB3-2DB0-BA4D-8CC6-6424E46A9142}" dt="2024-01-13T14:08:38.971" v="1517"/>
          <ac:inkMkLst>
            <pc:docMk/>
            <pc:sldMk cId="3137551220" sldId="329"/>
            <ac:inkMk id="425" creationId="{64FF7ACD-451A-042A-507D-0B4A86EEA813}"/>
          </ac:inkMkLst>
        </pc:inkChg>
        <pc:inkChg chg="add mod">
          <ac:chgData name="Kokchun Giang" userId="67e2125d-ec8c-4323-9653-9824a2ad815f" providerId="ADAL" clId="{10EEDAB3-2DB0-BA4D-8CC6-6424E46A9142}" dt="2024-01-13T14:08:38.971" v="1517"/>
          <ac:inkMkLst>
            <pc:docMk/>
            <pc:sldMk cId="3137551220" sldId="329"/>
            <ac:inkMk id="435" creationId="{6896D94A-BB90-A0D6-9A01-B51C5E1F74F4}"/>
          </ac:inkMkLst>
        </pc:inkChg>
        <pc:inkChg chg="add mod">
          <ac:chgData name="Kokchun Giang" userId="67e2125d-ec8c-4323-9653-9824a2ad815f" providerId="ADAL" clId="{10EEDAB3-2DB0-BA4D-8CC6-6424E46A9142}" dt="2024-01-13T14:08:38.971" v="1517"/>
          <ac:inkMkLst>
            <pc:docMk/>
            <pc:sldMk cId="3137551220" sldId="329"/>
            <ac:inkMk id="447" creationId="{DD982666-7EF0-7052-BA88-F2A5725BA483}"/>
          </ac:inkMkLst>
        </pc:inkChg>
        <pc:inkChg chg="add mod">
          <ac:chgData name="Kokchun Giang" userId="67e2125d-ec8c-4323-9653-9824a2ad815f" providerId="ADAL" clId="{10EEDAB3-2DB0-BA4D-8CC6-6424E46A9142}" dt="2024-01-13T14:08:38.971" v="1517"/>
          <ac:inkMkLst>
            <pc:docMk/>
            <pc:sldMk cId="3137551220" sldId="329"/>
            <ac:inkMk id="448" creationId="{AD5FCC5F-62FD-77D7-88D6-F7D0DB721A0D}"/>
          </ac:inkMkLst>
        </pc:inkChg>
        <pc:inkChg chg="add mod">
          <ac:chgData name="Kokchun Giang" userId="67e2125d-ec8c-4323-9653-9824a2ad815f" providerId="ADAL" clId="{10EEDAB3-2DB0-BA4D-8CC6-6424E46A9142}" dt="2024-01-13T14:08:38.971" v="1517"/>
          <ac:inkMkLst>
            <pc:docMk/>
            <pc:sldMk cId="3137551220" sldId="329"/>
            <ac:inkMk id="449" creationId="{784BDF8F-96D0-6ED7-8A7A-E8894D7FCB23}"/>
          </ac:inkMkLst>
        </pc:inkChg>
        <pc:inkChg chg="add mod">
          <ac:chgData name="Kokchun Giang" userId="67e2125d-ec8c-4323-9653-9824a2ad815f" providerId="ADAL" clId="{10EEDAB3-2DB0-BA4D-8CC6-6424E46A9142}" dt="2024-01-13T14:08:38.971" v="1517"/>
          <ac:inkMkLst>
            <pc:docMk/>
            <pc:sldMk cId="3137551220" sldId="329"/>
            <ac:inkMk id="450" creationId="{F4921733-4928-CD1D-5516-BE3A59480F13}"/>
          </ac:inkMkLst>
        </pc:inkChg>
        <pc:inkChg chg="add del">
          <ac:chgData name="Kokchun Giang" userId="67e2125d-ec8c-4323-9653-9824a2ad815f" providerId="ADAL" clId="{10EEDAB3-2DB0-BA4D-8CC6-6424E46A9142}" dt="2024-01-13T14:08:44.734" v="1519" actId="9405"/>
          <ac:inkMkLst>
            <pc:docMk/>
            <pc:sldMk cId="3137551220" sldId="329"/>
            <ac:inkMk id="452" creationId="{5256B95C-83F9-4F7B-3B9D-4677BE8ABE21}"/>
          </ac:inkMkLst>
        </pc:inkChg>
        <pc:inkChg chg="add mod">
          <ac:chgData name="Kokchun Giang" userId="67e2125d-ec8c-4323-9653-9824a2ad815f" providerId="ADAL" clId="{10EEDAB3-2DB0-BA4D-8CC6-6424E46A9142}" dt="2024-01-13T15:31:06.221" v="2932" actId="164"/>
          <ac:inkMkLst>
            <pc:docMk/>
            <pc:sldMk cId="3137551220" sldId="329"/>
            <ac:inkMk id="453" creationId="{08B9A004-542E-582A-076C-713E2A75BF92}"/>
          </ac:inkMkLst>
        </pc:inkChg>
        <pc:inkChg chg="add mod">
          <ac:chgData name="Kokchun Giang" userId="67e2125d-ec8c-4323-9653-9824a2ad815f" providerId="ADAL" clId="{10EEDAB3-2DB0-BA4D-8CC6-6424E46A9142}" dt="2024-01-13T15:31:06.221" v="2932" actId="164"/>
          <ac:inkMkLst>
            <pc:docMk/>
            <pc:sldMk cId="3137551220" sldId="329"/>
            <ac:inkMk id="454" creationId="{851C0E12-4C55-0DCD-378D-2673043F4B1D}"/>
          </ac:inkMkLst>
        </pc:inkChg>
        <pc:inkChg chg="add mod">
          <ac:chgData name="Kokchun Giang" userId="67e2125d-ec8c-4323-9653-9824a2ad815f" providerId="ADAL" clId="{10EEDAB3-2DB0-BA4D-8CC6-6424E46A9142}" dt="2024-01-13T14:09:23.488" v="1529"/>
          <ac:inkMkLst>
            <pc:docMk/>
            <pc:sldMk cId="3137551220" sldId="329"/>
            <ac:inkMk id="455" creationId="{EFD43FBA-9C9C-2BAE-76F0-6A61C8BB915E}"/>
          </ac:inkMkLst>
        </pc:inkChg>
        <pc:inkChg chg="add mod">
          <ac:chgData name="Kokchun Giang" userId="67e2125d-ec8c-4323-9653-9824a2ad815f" providerId="ADAL" clId="{10EEDAB3-2DB0-BA4D-8CC6-6424E46A9142}" dt="2024-01-13T14:09:23.488" v="1529"/>
          <ac:inkMkLst>
            <pc:docMk/>
            <pc:sldMk cId="3137551220" sldId="329"/>
            <ac:inkMk id="456" creationId="{FAC14B41-1AB3-1897-3C30-4E05556F8AF6}"/>
          </ac:inkMkLst>
        </pc:inkChg>
        <pc:inkChg chg="add mod">
          <ac:chgData name="Kokchun Giang" userId="67e2125d-ec8c-4323-9653-9824a2ad815f" providerId="ADAL" clId="{10EEDAB3-2DB0-BA4D-8CC6-6424E46A9142}" dt="2024-01-13T14:09:23.488" v="1529"/>
          <ac:inkMkLst>
            <pc:docMk/>
            <pc:sldMk cId="3137551220" sldId="329"/>
            <ac:inkMk id="457" creationId="{C31707FC-B1C9-13DC-5251-CF6871E0B08D}"/>
          </ac:inkMkLst>
        </pc:inkChg>
        <pc:inkChg chg="add mod">
          <ac:chgData name="Kokchun Giang" userId="67e2125d-ec8c-4323-9653-9824a2ad815f" providerId="ADAL" clId="{10EEDAB3-2DB0-BA4D-8CC6-6424E46A9142}" dt="2024-01-13T14:09:23.488" v="1529"/>
          <ac:inkMkLst>
            <pc:docMk/>
            <pc:sldMk cId="3137551220" sldId="329"/>
            <ac:inkMk id="458" creationId="{610A1E70-24DF-252F-3052-6375D8B78510}"/>
          </ac:inkMkLst>
        </pc:inkChg>
        <pc:inkChg chg="add mod">
          <ac:chgData name="Kokchun Giang" userId="67e2125d-ec8c-4323-9653-9824a2ad815f" providerId="ADAL" clId="{10EEDAB3-2DB0-BA4D-8CC6-6424E46A9142}" dt="2024-01-13T14:09:23.488" v="1529"/>
          <ac:inkMkLst>
            <pc:docMk/>
            <pc:sldMk cId="3137551220" sldId="329"/>
            <ac:inkMk id="459" creationId="{AF58D4DD-E12C-2758-8E7E-CD91D967E516}"/>
          </ac:inkMkLst>
        </pc:inkChg>
        <pc:inkChg chg="add mod">
          <ac:chgData name="Kokchun Giang" userId="67e2125d-ec8c-4323-9653-9824a2ad815f" providerId="ADAL" clId="{10EEDAB3-2DB0-BA4D-8CC6-6424E46A9142}" dt="2024-01-13T14:09:23.488" v="1529"/>
          <ac:inkMkLst>
            <pc:docMk/>
            <pc:sldMk cId="3137551220" sldId="329"/>
            <ac:inkMk id="460" creationId="{05D17C4E-11A3-CBB2-DB6B-DDA1FD1B685D}"/>
          </ac:inkMkLst>
        </pc:inkChg>
        <pc:inkChg chg="add mod">
          <ac:chgData name="Kokchun Giang" userId="67e2125d-ec8c-4323-9653-9824a2ad815f" providerId="ADAL" clId="{10EEDAB3-2DB0-BA4D-8CC6-6424E46A9142}" dt="2024-01-13T14:09:24.781" v="1532"/>
          <ac:inkMkLst>
            <pc:docMk/>
            <pc:sldMk cId="3137551220" sldId="329"/>
            <ac:inkMk id="462" creationId="{3696523A-341B-845B-D7EE-92DADC5F4711}"/>
          </ac:inkMkLst>
        </pc:inkChg>
        <pc:inkChg chg="add mod">
          <ac:chgData name="Kokchun Giang" userId="67e2125d-ec8c-4323-9653-9824a2ad815f" providerId="ADAL" clId="{10EEDAB3-2DB0-BA4D-8CC6-6424E46A9142}" dt="2024-01-13T14:09:24.781" v="1532"/>
          <ac:inkMkLst>
            <pc:docMk/>
            <pc:sldMk cId="3137551220" sldId="329"/>
            <ac:inkMk id="463" creationId="{ADE94D75-61DB-57BB-E548-EA7C379D207D}"/>
          </ac:inkMkLst>
        </pc:inkChg>
        <pc:inkChg chg="add mod">
          <ac:chgData name="Kokchun Giang" userId="67e2125d-ec8c-4323-9653-9824a2ad815f" providerId="ADAL" clId="{10EEDAB3-2DB0-BA4D-8CC6-6424E46A9142}" dt="2024-01-13T14:09:35.229" v="1548"/>
          <ac:inkMkLst>
            <pc:docMk/>
            <pc:sldMk cId="3137551220" sldId="329"/>
            <ac:inkMk id="465" creationId="{BE76B02B-4A97-0322-A07F-5684429FB8E7}"/>
          </ac:inkMkLst>
        </pc:inkChg>
        <pc:inkChg chg="add mod">
          <ac:chgData name="Kokchun Giang" userId="67e2125d-ec8c-4323-9653-9824a2ad815f" providerId="ADAL" clId="{10EEDAB3-2DB0-BA4D-8CC6-6424E46A9142}" dt="2024-01-13T14:09:35.229" v="1548"/>
          <ac:inkMkLst>
            <pc:docMk/>
            <pc:sldMk cId="3137551220" sldId="329"/>
            <ac:inkMk id="466" creationId="{0CF4A531-6202-798C-62EB-9EFD12849828}"/>
          </ac:inkMkLst>
        </pc:inkChg>
        <pc:inkChg chg="add mod">
          <ac:chgData name="Kokchun Giang" userId="67e2125d-ec8c-4323-9653-9824a2ad815f" providerId="ADAL" clId="{10EEDAB3-2DB0-BA4D-8CC6-6424E46A9142}" dt="2024-01-13T14:09:35.229" v="1548"/>
          <ac:inkMkLst>
            <pc:docMk/>
            <pc:sldMk cId="3137551220" sldId="329"/>
            <ac:inkMk id="467" creationId="{F5A387ED-EB7A-0FE1-A867-7D38BB5CAA89}"/>
          </ac:inkMkLst>
        </pc:inkChg>
        <pc:inkChg chg="add mod">
          <ac:chgData name="Kokchun Giang" userId="67e2125d-ec8c-4323-9653-9824a2ad815f" providerId="ADAL" clId="{10EEDAB3-2DB0-BA4D-8CC6-6424E46A9142}" dt="2024-01-13T14:09:35.229" v="1548"/>
          <ac:inkMkLst>
            <pc:docMk/>
            <pc:sldMk cId="3137551220" sldId="329"/>
            <ac:inkMk id="468" creationId="{DCB624F0-9825-57C5-701B-E757EF97ABEF}"/>
          </ac:inkMkLst>
        </pc:inkChg>
        <pc:inkChg chg="add mod">
          <ac:chgData name="Kokchun Giang" userId="67e2125d-ec8c-4323-9653-9824a2ad815f" providerId="ADAL" clId="{10EEDAB3-2DB0-BA4D-8CC6-6424E46A9142}" dt="2024-01-13T14:09:35.229" v="1548"/>
          <ac:inkMkLst>
            <pc:docMk/>
            <pc:sldMk cId="3137551220" sldId="329"/>
            <ac:inkMk id="469" creationId="{E6C9E8AE-9716-3C40-DC38-1776ED0A63A1}"/>
          </ac:inkMkLst>
        </pc:inkChg>
        <pc:inkChg chg="add mod">
          <ac:chgData name="Kokchun Giang" userId="67e2125d-ec8c-4323-9653-9824a2ad815f" providerId="ADAL" clId="{10EEDAB3-2DB0-BA4D-8CC6-6424E46A9142}" dt="2024-01-13T14:09:35.229" v="1548"/>
          <ac:inkMkLst>
            <pc:docMk/>
            <pc:sldMk cId="3137551220" sldId="329"/>
            <ac:inkMk id="470" creationId="{5B085B71-3EF5-C7BC-881E-A82356BA20DD}"/>
          </ac:inkMkLst>
        </pc:inkChg>
        <pc:inkChg chg="add mod">
          <ac:chgData name="Kokchun Giang" userId="67e2125d-ec8c-4323-9653-9824a2ad815f" providerId="ADAL" clId="{10EEDAB3-2DB0-BA4D-8CC6-6424E46A9142}" dt="2024-01-13T14:09:35.229" v="1548"/>
          <ac:inkMkLst>
            <pc:docMk/>
            <pc:sldMk cId="3137551220" sldId="329"/>
            <ac:inkMk id="471" creationId="{DB0189C3-801A-598D-B696-BEB298300C42}"/>
          </ac:inkMkLst>
        </pc:inkChg>
        <pc:inkChg chg="add mod">
          <ac:chgData name="Kokchun Giang" userId="67e2125d-ec8c-4323-9653-9824a2ad815f" providerId="ADAL" clId="{10EEDAB3-2DB0-BA4D-8CC6-6424E46A9142}" dt="2024-01-13T14:09:35.229" v="1548"/>
          <ac:inkMkLst>
            <pc:docMk/>
            <pc:sldMk cId="3137551220" sldId="329"/>
            <ac:inkMk id="472" creationId="{4E440072-89DA-C3C5-E636-255482E425C4}"/>
          </ac:inkMkLst>
        </pc:inkChg>
        <pc:inkChg chg="add mod">
          <ac:chgData name="Kokchun Giang" userId="67e2125d-ec8c-4323-9653-9824a2ad815f" providerId="ADAL" clId="{10EEDAB3-2DB0-BA4D-8CC6-6424E46A9142}" dt="2024-01-13T14:09:35.229" v="1548"/>
          <ac:inkMkLst>
            <pc:docMk/>
            <pc:sldMk cId="3137551220" sldId="329"/>
            <ac:inkMk id="474" creationId="{E7E87BC6-2E52-9FA2-38A2-8F997C5A567F}"/>
          </ac:inkMkLst>
        </pc:inkChg>
        <pc:inkChg chg="add mod">
          <ac:chgData name="Kokchun Giang" userId="67e2125d-ec8c-4323-9653-9824a2ad815f" providerId="ADAL" clId="{10EEDAB3-2DB0-BA4D-8CC6-6424E46A9142}" dt="2024-01-13T14:09:35.229" v="1548"/>
          <ac:inkMkLst>
            <pc:docMk/>
            <pc:sldMk cId="3137551220" sldId="329"/>
            <ac:inkMk id="475" creationId="{7B9475D8-CF91-6C1A-7F32-C60282D56172}"/>
          </ac:inkMkLst>
        </pc:inkChg>
        <pc:inkChg chg="add mod">
          <ac:chgData name="Kokchun Giang" userId="67e2125d-ec8c-4323-9653-9824a2ad815f" providerId="ADAL" clId="{10EEDAB3-2DB0-BA4D-8CC6-6424E46A9142}" dt="2024-01-13T14:09:35.229" v="1548"/>
          <ac:inkMkLst>
            <pc:docMk/>
            <pc:sldMk cId="3137551220" sldId="329"/>
            <ac:inkMk id="476" creationId="{4C0659A6-C6A6-7F0A-89B6-4312B25D6F9F}"/>
          </ac:inkMkLst>
        </pc:inkChg>
        <pc:inkChg chg="add mod">
          <ac:chgData name="Kokchun Giang" userId="67e2125d-ec8c-4323-9653-9824a2ad815f" providerId="ADAL" clId="{10EEDAB3-2DB0-BA4D-8CC6-6424E46A9142}" dt="2024-01-13T14:09:35.229" v="1548"/>
          <ac:inkMkLst>
            <pc:docMk/>
            <pc:sldMk cId="3137551220" sldId="329"/>
            <ac:inkMk id="477" creationId="{2DEF0B99-4B52-C1FC-5191-390D476F1756}"/>
          </ac:inkMkLst>
        </pc:inkChg>
        <pc:inkChg chg="add mod">
          <ac:chgData name="Kokchun Giang" userId="67e2125d-ec8c-4323-9653-9824a2ad815f" providerId="ADAL" clId="{10EEDAB3-2DB0-BA4D-8CC6-6424E46A9142}" dt="2024-01-13T14:09:35.229" v="1548"/>
          <ac:inkMkLst>
            <pc:docMk/>
            <pc:sldMk cId="3137551220" sldId="329"/>
            <ac:inkMk id="478" creationId="{35D57E67-BA5E-23C4-9D0B-BC364D263E23}"/>
          </ac:inkMkLst>
        </pc:inkChg>
        <pc:inkChg chg="add mod">
          <ac:chgData name="Kokchun Giang" userId="67e2125d-ec8c-4323-9653-9824a2ad815f" providerId="ADAL" clId="{10EEDAB3-2DB0-BA4D-8CC6-6424E46A9142}" dt="2024-01-13T14:09:38.580" v="1553"/>
          <ac:inkMkLst>
            <pc:docMk/>
            <pc:sldMk cId="3137551220" sldId="329"/>
            <ac:inkMk id="479" creationId="{12191604-EC78-A005-B0A7-CCD787ADF02D}"/>
          </ac:inkMkLst>
        </pc:inkChg>
        <pc:inkChg chg="add mod">
          <ac:chgData name="Kokchun Giang" userId="67e2125d-ec8c-4323-9653-9824a2ad815f" providerId="ADAL" clId="{10EEDAB3-2DB0-BA4D-8CC6-6424E46A9142}" dt="2024-01-13T14:09:38.580" v="1553"/>
          <ac:inkMkLst>
            <pc:docMk/>
            <pc:sldMk cId="3137551220" sldId="329"/>
            <ac:inkMk id="481" creationId="{8B471870-A7D8-3AF0-AB38-22287B43657A}"/>
          </ac:inkMkLst>
        </pc:inkChg>
        <pc:inkChg chg="add mod">
          <ac:chgData name="Kokchun Giang" userId="67e2125d-ec8c-4323-9653-9824a2ad815f" providerId="ADAL" clId="{10EEDAB3-2DB0-BA4D-8CC6-6424E46A9142}" dt="2024-01-13T14:09:38.580" v="1553"/>
          <ac:inkMkLst>
            <pc:docMk/>
            <pc:sldMk cId="3137551220" sldId="329"/>
            <ac:inkMk id="482" creationId="{A8387C74-32E4-5D2C-9902-AF332D19D617}"/>
          </ac:inkMkLst>
        </pc:inkChg>
        <pc:inkChg chg="add mod">
          <ac:chgData name="Kokchun Giang" userId="67e2125d-ec8c-4323-9653-9824a2ad815f" providerId="ADAL" clId="{10EEDAB3-2DB0-BA4D-8CC6-6424E46A9142}" dt="2024-01-13T14:09:38.580" v="1553"/>
          <ac:inkMkLst>
            <pc:docMk/>
            <pc:sldMk cId="3137551220" sldId="329"/>
            <ac:inkMk id="483" creationId="{27BD2064-7981-766F-E361-F9A38AC678AA}"/>
          </ac:inkMkLst>
        </pc:inkChg>
        <pc:inkChg chg="add mod">
          <ac:chgData name="Kokchun Giang" userId="67e2125d-ec8c-4323-9653-9824a2ad815f" providerId="ADAL" clId="{10EEDAB3-2DB0-BA4D-8CC6-6424E46A9142}" dt="2024-01-13T14:09:38.580" v="1553"/>
          <ac:inkMkLst>
            <pc:docMk/>
            <pc:sldMk cId="3137551220" sldId="329"/>
            <ac:inkMk id="484" creationId="{13D2A651-8AD7-6762-71C3-3A08AA1C302E}"/>
          </ac:inkMkLst>
        </pc:inkChg>
        <pc:inkChg chg="add mod">
          <ac:chgData name="Kokchun Giang" userId="67e2125d-ec8c-4323-9653-9824a2ad815f" providerId="ADAL" clId="{10EEDAB3-2DB0-BA4D-8CC6-6424E46A9142}" dt="2024-01-13T14:09:56.918" v="1565"/>
          <ac:inkMkLst>
            <pc:docMk/>
            <pc:sldMk cId="3137551220" sldId="329"/>
            <ac:inkMk id="486" creationId="{E4CBDA45-AFB2-BB6E-2DAC-81A356CB0B51}"/>
          </ac:inkMkLst>
        </pc:inkChg>
        <pc:inkChg chg="add mod">
          <ac:chgData name="Kokchun Giang" userId="67e2125d-ec8c-4323-9653-9824a2ad815f" providerId="ADAL" clId="{10EEDAB3-2DB0-BA4D-8CC6-6424E46A9142}" dt="2024-01-13T14:09:56.918" v="1565"/>
          <ac:inkMkLst>
            <pc:docMk/>
            <pc:sldMk cId="3137551220" sldId="329"/>
            <ac:inkMk id="487" creationId="{F8981828-682B-BE30-8E69-6D00E10B6D8A}"/>
          </ac:inkMkLst>
        </pc:inkChg>
        <pc:inkChg chg="add mod">
          <ac:chgData name="Kokchun Giang" userId="67e2125d-ec8c-4323-9653-9824a2ad815f" providerId="ADAL" clId="{10EEDAB3-2DB0-BA4D-8CC6-6424E46A9142}" dt="2024-01-13T14:09:56.918" v="1565"/>
          <ac:inkMkLst>
            <pc:docMk/>
            <pc:sldMk cId="3137551220" sldId="329"/>
            <ac:inkMk id="488" creationId="{ABFE792E-A377-C926-DD2B-8D5A6F684B44}"/>
          </ac:inkMkLst>
        </pc:inkChg>
        <pc:inkChg chg="add mod">
          <ac:chgData name="Kokchun Giang" userId="67e2125d-ec8c-4323-9653-9824a2ad815f" providerId="ADAL" clId="{10EEDAB3-2DB0-BA4D-8CC6-6424E46A9142}" dt="2024-01-13T14:09:56.918" v="1565"/>
          <ac:inkMkLst>
            <pc:docMk/>
            <pc:sldMk cId="3137551220" sldId="329"/>
            <ac:inkMk id="489" creationId="{72580573-EB5D-467D-BC47-0C1CAD8F3E55}"/>
          </ac:inkMkLst>
        </pc:inkChg>
        <pc:inkChg chg="add mod">
          <ac:chgData name="Kokchun Giang" userId="67e2125d-ec8c-4323-9653-9824a2ad815f" providerId="ADAL" clId="{10EEDAB3-2DB0-BA4D-8CC6-6424E46A9142}" dt="2024-01-13T14:09:56.918" v="1565"/>
          <ac:inkMkLst>
            <pc:docMk/>
            <pc:sldMk cId="3137551220" sldId="329"/>
            <ac:inkMk id="490" creationId="{2EC8B9E8-A08C-C62C-B151-7D3B6D4CF35B}"/>
          </ac:inkMkLst>
        </pc:inkChg>
        <pc:inkChg chg="add mod">
          <ac:chgData name="Kokchun Giang" userId="67e2125d-ec8c-4323-9653-9824a2ad815f" providerId="ADAL" clId="{10EEDAB3-2DB0-BA4D-8CC6-6424E46A9142}" dt="2024-01-13T14:09:56.918" v="1565"/>
          <ac:inkMkLst>
            <pc:docMk/>
            <pc:sldMk cId="3137551220" sldId="329"/>
            <ac:inkMk id="491" creationId="{0D7B746C-4F6C-2117-0C57-46E398842C42}"/>
          </ac:inkMkLst>
        </pc:inkChg>
        <pc:inkChg chg="add mod">
          <ac:chgData name="Kokchun Giang" userId="67e2125d-ec8c-4323-9653-9824a2ad815f" providerId="ADAL" clId="{10EEDAB3-2DB0-BA4D-8CC6-6424E46A9142}" dt="2024-01-13T14:09:56.918" v="1565"/>
          <ac:inkMkLst>
            <pc:docMk/>
            <pc:sldMk cId="3137551220" sldId="329"/>
            <ac:inkMk id="492" creationId="{4272A66D-C3D8-1110-2813-C0582C7030BB}"/>
          </ac:inkMkLst>
        </pc:inkChg>
        <pc:inkChg chg="add mod">
          <ac:chgData name="Kokchun Giang" userId="67e2125d-ec8c-4323-9653-9824a2ad815f" providerId="ADAL" clId="{10EEDAB3-2DB0-BA4D-8CC6-6424E46A9142}" dt="2024-01-13T14:09:56.918" v="1565"/>
          <ac:inkMkLst>
            <pc:docMk/>
            <pc:sldMk cId="3137551220" sldId="329"/>
            <ac:inkMk id="493" creationId="{60C5DB0F-AC53-1762-C37D-42B9B57F37E6}"/>
          </ac:inkMkLst>
        </pc:inkChg>
        <pc:inkChg chg="add mod">
          <ac:chgData name="Kokchun Giang" userId="67e2125d-ec8c-4323-9653-9824a2ad815f" providerId="ADAL" clId="{10EEDAB3-2DB0-BA4D-8CC6-6424E46A9142}" dt="2024-01-13T14:09:56.918" v="1565"/>
          <ac:inkMkLst>
            <pc:docMk/>
            <pc:sldMk cId="3137551220" sldId="329"/>
            <ac:inkMk id="494" creationId="{81A75729-FDF1-BEA2-1ECD-4C16BAFE82E7}"/>
          </ac:inkMkLst>
        </pc:inkChg>
        <pc:inkChg chg="add mod">
          <ac:chgData name="Kokchun Giang" userId="67e2125d-ec8c-4323-9653-9824a2ad815f" providerId="ADAL" clId="{10EEDAB3-2DB0-BA4D-8CC6-6424E46A9142}" dt="2024-01-13T14:09:56.918" v="1565"/>
          <ac:inkMkLst>
            <pc:docMk/>
            <pc:sldMk cId="3137551220" sldId="329"/>
            <ac:inkMk id="495" creationId="{262877E6-87C5-F98C-AE58-831CAC7423D3}"/>
          </ac:inkMkLst>
        </pc:inkChg>
        <pc:inkChg chg="add mod">
          <ac:chgData name="Kokchun Giang" userId="67e2125d-ec8c-4323-9653-9824a2ad815f" providerId="ADAL" clId="{10EEDAB3-2DB0-BA4D-8CC6-6424E46A9142}" dt="2024-01-13T14:09:56.918" v="1565"/>
          <ac:inkMkLst>
            <pc:docMk/>
            <pc:sldMk cId="3137551220" sldId="329"/>
            <ac:inkMk id="496" creationId="{D2233E44-AF89-C3ED-3962-8CE4F6E64C4A}"/>
          </ac:inkMkLst>
        </pc:inkChg>
        <pc:inkChg chg="add mod">
          <ac:chgData name="Kokchun Giang" userId="67e2125d-ec8c-4323-9653-9824a2ad815f" providerId="ADAL" clId="{10EEDAB3-2DB0-BA4D-8CC6-6424E46A9142}" dt="2024-01-13T14:10:02.623" v="1572"/>
          <ac:inkMkLst>
            <pc:docMk/>
            <pc:sldMk cId="3137551220" sldId="329"/>
            <ac:inkMk id="498" creationId="{69383D52-1F50-1C8D-0B1C-0C5B260BEA3F}"/>
          </ac:inkMkLst>
        </pc:inkChg>
        <pc:inkChg chg="add mod">
          <ac:chgData name="Kokchun Giang" userId="67e2125d-ec8c-4323-9653-9824a2ad815f" providerId="ADAL" clId="{10EEDAB3-2DB0-BA4D-8CC6-6424E46A9142}" dt="2024-01-13T14:10:02.623" v="1572"/>
          <ac:inkMkLst>
            <pc:docMk/>
            <pc:sldMk cId="3137551220" sldId="329"/>
            <ac:inkMk id="499" creationId="{F89745D4-3502-D191-A1E7-8E47DCE9F8C0}"/>
          </ac:inkMkLst>
        </pc:inkChg>
        <pc:inkChg chg="add mod">
          <ac:chgData name="Kokchun Giang" userId="67e2125d-ec8c-4323-9653-9824a2ad815f" providerId="ADAL" clId="{10EEDAB3-2DB0-BA4D-8CC6-6424E46A9142}" dt="2024-01-13T14:10:02.623" v="1572"/>
          <ac:inkMkLst>
            <pc:docMk/>
            <pc:sldMk cId="3137551220" sldId="329"/>
            <ac:inkMk id="500" creationId="{8D48B96F-CBB9-1F2F-52DA-6071FC0BEAF1}"/>
          </ac:inkMkLst>
        </pc:inkChg>
        <pc:inkChg chg="add mod">
          <ac:chgData name="Kokchun Giang" userId="67e2125d-ec8c-4323-9653-9824a2ad815f" providerId="ADAL" clId="{10EEDAB3-2DB0-BA4D-8CC6-6424E46A9142}" dt="2024-01-13T14:10:02.623" v="1572"/>
          <ac:inkMkLst>
            <pc:docMk/>
            <pc:sldMk cId="3137551220" sldId="329"/>
            <ac:inkMk id="501" creationId="{6D0D4EE0-8027-3CD4-3719-0D3793836905}"/>
          </ac:inkMkLst>
        </pc:inkChg>
        <pc:inkChg chg="add mod">
          <ac:chgData name="Kokchun Giang" userId="67e2125d-ec8c-4323-9653-9824a2ad815f" providerId="ADAL" clId="{10EEDAB3-2DB0-BA4D-8CC6-6424E46A9142}" dt="2024-01-13T14:10:02.623" v="1572"/>
          <ac:inkMkLst>
            <pc:docMk/>
            <pc:sldMk cId="3137551220" sldId="329"/>
            <ac:inkMk id="502" creationId="{179517BA-2534-8AAF-F711-79DD90F0AA76}"/>
          </ac:inkMkLst>
        </pc:inkChg>
        <pc:inkChg chg="add mod">
          <ac:chgData name="Kokchun Giang" userId="67e2125d-ec8c-4323-9653-9824a2ad815f" providerId="ADAL" clId="{10EEDAB3-2DB0-BA4D-8CC6-6424E46A9142}" dt="2024-01-13T14:10:02.623" v="1572"/>
          <ac:inkMkLst>
            <pc:docMk/>
            <pc:sldMk cId="3137551220" sldId="329"/>
            <ac:inkMk id="503" creationId="{CFF7FBB8-5DBC-039D-A486-FE13C7982B0E}"/>
          </ac:inkMkLst>
        </pc:inkChg>
        <pc:inkChg chg="add mod">
          <ac:chgData name="Kokchun Giang" userId="67e2125d-ec8c-4323-9653-9824a2ad815f" providerId="ADAL" clId="{10EEDAB3-2DB0-BA4D-8CC6-6424E46A9142}" dt="2024-01-13T15:31:54.585" v="2943" actId="164"/>
          <ac:inkMkLst>
            <pc:docMk/>
            <pc:sldMk cId="3137551220" sldId="329"/>
            <ac:inkMk id="505" creationId="{7C837A75-115C-6E15-D5FB-59BE9D900D07}"/>
          </ac:inkMkLst>
        </pc:inkChg>
        <pc:inkChg chg="add mod">
          <ac:chgData name="Kokchun Giang" userId="67e2125d-ec8c-4323-9653-9824a2ad815f" providerId="ADAL" clId="{10EEDAB3-2DB0-BA4D-8CC6-6424E46A9142}" dt="2024-01-13T14:10:25.266" v="1600"/>
          <ac:inkMkLst>
            <pc:docMk/>
            <pc:sldMk cId="3137551220" sldId="329"/>
            <ac:inkMk id="506" creationId="{264455B2-12BB-65BB-A1DC-C429E36791FE}"/>
          </ac:inkMkLst>
        </pc:inkChg>
        <pc:inkChg chg="add mod">
          <ac:chgData name="Kokchun Giang" userId="67e2125d-ec8c-4323-9653-9824a2ad815f" providerId="ADAL" clId="{10EEDAB3-2DB0-BA4D-8CC6-6424E46A9142}" dt="2024-01-13T14:10:25.266" v="1600"/>
          <ac:inkMkLst>
            <pc:docMk/>
            <pc:sldMk cId="3137551220" sldId="329"/>
            <ac:inkMk id="507" creationId="{A85B1456-4C4B-3AEC-4627-EC9A8BE76329}"/>
          </ac:inkMkLst>
        </pc:inkChg>
        <pc:inkChg chg="add mod">
          <ac:chgData name="Kokchun Giang" userId="67e2125d-ec8c-4323-9653-9824a2ad815f" providerId="ADAL" clId="{10EEDAB3-2DB0-BA4D-8CC6-6424E46A9142}" dt="2024-01-13T14:10:25.266" v="1600"/>
          <ac:inkMkLst>
            <pc:docMk/>
            <pc:sldMk cId="3137551220" sldId="329"/>
            <ac:inkMk id="508" creationId="{C89C3D6A-367E-FFA0-0773-E86F05BE08F9}"/>
          </ac:inkMkLst>
        </pc:inkChg>
        <pc:inkChg chg="add mod">
          <ac:chgData name="Kokchun Giang" userId="67e2125d-ec8c-4323-9653-9824a2ad815f" providerId="ADAL" clId="{10EEDAB3-2DB0-BA4D-8CC6-6424E46A9142}" dt="2024-01-13T14:10:25.266" v="1600"/>
          <ac:inkMkLst>
            <pc:docMk/>
            <pc:sldMk cId="3137551220" sldId="329"/>
            <ac:inkMk id="509" creationId="{67F7627F-4F54-D2B9-B025-6855F84B2A88}"/>
          </ac:inkMkLst>
        </pc:inkChg>
        <pc:inkChg chg="add mod">
          <ac:chgData name="Kokchun Giang" userId="67e2125d-ec8c-4323-9653-9824a2ad815f" providerId="ADAL" clId="{10EEDAB3-2DB0-BA4D-8CC6-6424E46A9142}" dt="2024-01-13T14:10:25.266" v="1600"/>
          <ac:inkMkLst>
            <pc:docMk/>
            <pc:sldMk cId="3137551220" sldId="329"/>
            <ac:inkMk id="510" creationId="{1CD2E2B2-6986-AC31-28FB-31C7C1C685FB}"/>
          </ac:inkMkLst>
        </pc:inkChg>
        <pc:inkChg chg="add mod">
          <ac:chgData name="Kokchun Giang" userId="67e2125d-ec8c-4323-9653-9824a2ad815f" providerId="ADAL" clId="{10EEDAB3-2DB0-BA4D-8CC6-6424E46A9142}" dt="2024-01-13T14:10:25.266" v="1600"/>
          <ac:inkMkLst>
            <pc:docMk/>
            <pc:sldMk cId="3137551220" sldId="329"/>
            <ac:inkMk id="511" creationId="{F6520385-F887-031F-B35E-BA25D25BD657}"/>
          </ac:inkMkLst>
        </pc:inkChg>
        <pc:inkChg chg="add mod">
          <ac:chgData name="Kokchun Giang" userId="67e2125d-ec8c-4323-9653-9824a2ad815f" providerId="ADAL" clId="{10EEDAB3-2DB0-BA4D-8CC6-6424E46A9142}" dt="2024-01-13T14:10:25.266" v="1600"/>
          <ac:inkMkLst>
            <pc:docMk/>
            <pc:sldMk cId="3137551220" sldId="329"/>
            <ac:inkMk id="512" creationId="{822AD20D-0709-7360-4897-39F62A01B3B8}"/>
          </ac:inkMkLst>
        </pc:inkChg>
        <pc:inkChg chg="add mod">
          <ac:chgData name="Kokchun Giang" userId="67e2125d-ec8c-4323-9653-9824a2ad815f" providerId="ADAL" clId="{10EEDAB3-2DB0-BA4D-8CC6-6424E46A9142}" dt="2024-01-13T14:10:25.266" v="1600"/>
          <ac:inkMkLst>
            <pc:docMk/>
            <pc:sldMk cId="3137551220" sldId="329"/>
            <ac:inkMk id="513" creationId="{A7E31BA1-E67B-B9BF-89D8-BBCE2C171F93}"/>
          </ac:inkMkLst>
        </pc:inkChg>
        <pc:inkChg chg="add mod">
          <ac:chgData name="Kokchun Giang" userId="67e2125d-ec8c-4323-9653-9824a2ad815f" providerId="ADAL" clId="{10EEDAB3-2DB0-BA4D-8CC6-6424E46A9142}" dt="2024-01-13T14:10:25.266" v="1600"/>
          <ac:inkMkLst>
            <pc:docMk/>
            <pc:sldMk cId="3137551220" sldId="329"/>
            <ac:inkMk id="514" creationId="{2B3302C8-2A81-F600-2B0C-9FE5247851F5}"/>
          </ac:inkMkLst>
        </pc:inkChg>
        <pc:inkChg chg="add mod">
          <ac:chgData name="Kokchun Giang" userId="67e2125d-ec8c-4323-9653-9824a2ad815f" providerId="ADAL" clId="{10EEDAB3-2DB0-BA4D-8CC6-6424E46A9142}" dt="2024-01-13T14:10:25.266" v="1600"/>
          <ac:inkMkLst>
            <pc:docMk/>
            <pc:sldMk cId="3137551220" sldId="329"/>
            <ac:inkMk id="515" creationId="{4A620BA6-7A87-A451-697F-F28DB161868D}"/>
          </ac:inkMkLst>
        </pc:inkChg>
        <pc:inkChg chg="add mod">
          <ac:chgData name="Kokchun Giang" userId="67e2125d-ec8c-4323-9653-9824a2ad815f" providerId="ADAL" clId="{10EEDAB3-2DB0-BA4D-8CC6-6424E46A9142}" dt="2024-01-13T14:10:25.266" v="1600"/>
          <ac:inkMkLst>
            <pc:docMk/>
            <pc:sldMk cId="3137551220" sldId="329"/>
            <ac:inkMk id="517" creationId="{92938AA1-A749-5365-CE0F-212042EA18E9}"/>
          </ac:inkMkLst>
        </pc:inkChg>
        <pc:inkChg chg="add mod">
          <ac:chgData name="Kokchun Giang" userId="67e2125d-ec8c-4323-9653-9824a2ad815f" providerId="ADAL" clId="{10EEDAB3-2DB0-BA4D-8CC6-6424E46A9142}" dt="2024-01-13T14:10:25.266" v="1600"/>
          <ac:inkMkLst>
            <pc:docMk/>
            <pc:sldMk cId="3137551220" sldId="329"/>
            <ac:inkMk id="518" creationId="{CEEFDD55-BDCE-1E1B-EE77-F2F3DDBA3DD5}"/>
          </ac:inkMkLst>
        </pc:inkChg>
        <pc:inkChg chg="add mod">
          <ac:chgData name="Kokchun Giang" userId="67e2125d-ec8c-4323-9653-9824a2ad815f" providerId="ADAL" clId="{10EEDAB3-2DB0-BA4D-8CC6-6424E46A9142}" dt="2024-01-13T14:10:25.266" v="1600"/>
          <ac:inkMkLst>
            <pc:docMk/>
            <pc:sldMk cId="3137551220" sldId="329"/>
            <ac:inkMk id="519" creationId="{7A52EA4E-67B0-62E2-6646-5CBE2F8511EA}"/>
          </ac:inkMkLst>
        </pc:inkChg>
        <pc:inkChg chg="add mod">
          <ac:chgData name="Kokchun Giang" userId="67e2125d-ec8c-4323-9653-9824a2ad815f" providerId="ADAL" clId="{10EEDAB3-2DB0-BA4D-8CC6-6424E46A9142}" dt="2024-01-13T14:10:25.266" v="1600"/>
          <ac:inkMkLst>
            <pc:docMk/>
            <pc:sldMk cId="3137551220" sldId="329"/>
            <ac:inkMk id="520" creationId="{EFF94B46-CDF6-FF0B-0959-5919CB4AB5CC}"/>
          </ac:inkMkLst>
        </pc:inkChg>
        <pc:inkChg chg="add mod">
          <ac:chgData name="Kokchun Giang" userId="67e2125d-ec8c-4323-9653-9824a2ad815f" providerId="ADAL" clId="{10EEDAB3-2DB0-BA4D-8CC6-6424E46A9142}" dt="2024-01-13T14:10:25.266" v="1600"/>
          <ac:inkMkLst>
            <pc:docMk/>
            <pc:sldMk cId="3137551220" sldId="329"/>
            <ac:inkMk id="521" creationId="{2B39BF59-C826-F7E3-662B-170CA63787F7}"/>
          </ac:inkMkLst>
        </pc:inkChg>
        <pc:inkChg chg="add del mod">
          <ac:chgData name="Kokchun Giang" userId="67e2125d-ec8c-4323-9653-9824a2ad815f" providerId="ADAL" clId="{10EEDAB3-2DB0-BA4D-8CC6-6424E46A9142}" dt="2024-01-13T14:10:22.031" v="1595" actId="9405"/>
          <ac:inkMkLst>
            <pc:docMk/>
            <pc:sldMk cId="3137551220" sldId="329"/>
            <ac:inkMk id="522" creationId="{42FB02A5-37D3-06A8-9F91-9ED653205904}"/>
          </ac:inkMkLst>
        </pc:inkChg>
        <pc:inkChg chg="add del mod">
          <ac:chgData name="Kokchun Giang" userId="67e2125d-ec8c-4323-9653-9824a2ad815f" providerId="ADAL" clId="{10EEDAB3-2DB0-BA4D-8CC6-6424E46A9142}" dt="2024-01-13T14:10:21.732" v="1594"/>
          <ac:inkMkLst>
            <pc:docMk/>
            <pc:sldMk cId="3137551220" sldId="329"/>
            <ac:inkMk id="523" creationId="{E9C953EA-B562-7BD5-4C22-5BBAF2C6E400}"/>
          </ac:inkMkLst>
        </pc:inkChg>
        <pc:inkChg chg="add mod">
          <ac:chgData name="Kokchun Giang" userId="67e2125d-ec8c-4323-9653-9824a2ad815f" providerId="ADAL" clId="{10EEDAB3-2DB0-BA4D-8CC6-6424E46A9142}" dt="2024-01-13T14:10:25.266" v="1600"/>
          <ac:inkMkLst>
            <pc:docMk/>
            <pc:sldMk cId="3137551220" sldId="329"/>
            <ac:inkMk id="525" creationId="{0BC23924-05F0-5EC6-5F53-ECE6AE6A94D0}"/>
          </ac:inkMkLst>
        </pc:inkChg>
        <pc:inkChg chg="add mod">
          <ac:chgData name="Kokchun Giang" userId="67e2125d-ec8c-4323-9653-9824a2ad815f" providerId="ADAL" clId="{10EEDAB3-2DB0-BA4D-8CC6-6424E46A9142}" dt="2024-01-13T14:10:25.266" v="1600"/>
          <ac:inkMkLst>
            <pc:docMk/>
            <pc:sldMk cId="3137551220" sldId="329"/>
            <ac:inkMk id="526" creationId="{857076B6-629B-1757-E45B-84BBBCF46AAD}"/>
          </ac:inkMkLst>
        </pc:inkChg>
        <pc:inkChg chg="add mod">
          <ac:chgData name="Kokchun Giang" userId="67e2125d-ec8c-4323-9653-9824a2ad815f" providerId="ADAL" clId="{10EEDAB3-2DB0-BA4D-8CC6-6424E46A9142}" dt="2024-01-13T14:10:25.266" v="1600"/>
          <ac:inkMkLst>
            <pc:docMk/>
            <pc:sldMk cId="3137551220" sldId="329"/>
            <ac:inkMk id="527" creationId="{7C6FFA9C-EB40-F8AA-AC2F-6ABB38CA8C73}"/>
          </ac:inkMkLst>
        </pc:inkChg>
        <pc:inkChg chg="add mod">
          <ac:chgData name="Kokchun Giang" userId="67e2125d-ec8c-4323-9653-9824a2ad815f" providerId="ADAL" clId="{10EEDAB3-2DB0-BA4D-8CC6-6424E46A9142}" dt="2024-01-13T14:10:25.266" v="1600"/>
          <ac:inkMkLst>
            <pc:docMk/>
            <pc:sldMk cId="3137551220" sldId="329"/>
            <ac:inkMk id="528" creationId="{427395DD-9EA7-6FC8-06C1-C4AC7E377E65}"/>
          </ac:inkMkLst>
        </pc:inkChg>
        <pc:inkChg chg="add mod">
          <ac:chgData name="Kokchun Giang" userId="67e2125d-ec8c-4323-9653-9824a2ad815f" providerId="ADAL" clId="{10EEDAB3-2DB0-BA4D-8CC6-6424E46A9142}" dt="2024-01-13T15:31:54.585" v="2943" actId="164"/>
          <ac:inkMkLst>
            <pc:docMk/>
            <pc:sldMk cId="3137551220" sldId="329"/>
            <ac:inkMk id="530" creationId="{6E9F3E57-8FBC-2DD8-8637-A44121F0B3BC}"/>
          </ac:inkMkLst>
        </pc:inkChg>
        <pc:inkChg chg="add mod">
          <ac:chgData name="Kokchun Giang" userId="67e2125d-ec8c-4323-9653-9824a2ad815f" providerId="ADAL" clId="{10EEDAB3-2DB0-BA4D-8CC6-6424E46A9142}" dt="2024-01-13T14:10:39.384" v="1608"/>
          <ac:inkMkLst>
            <pc:docMk/>
            <pc:sldMk cId="3137551220" sldId="329"/>
            <ac:inkMk id="531" creationId="{38D78E15-0333-2889-BC89-27F29D8060FF}"/>
          </ac:inkMkLst>
        </pc:inkChg>
        <pc:inkChg chg="add mod">
          <ac:chgData name="Kokchun Giang" userId="67e2125d-ec8c-4323-9653-9824a2ad815f" providerId="ADAL" clId="{10EEDAB3-2DB0-BA4D-8CC6-6424E46A9142}" dt="2024-01-13T14:10:39.384" v="1608"/>
          <ac:inkMkLst>
            <pc:docMk/>
            <pc:sldMk cId="3137551220" sldId="329"/>
            <ac:inkMk id="532" creationId="{882DC3C4-5BB4-67BD-AA76-21561737F58D}"/>
          </ac:inkMkLst>
        </pc:inkChg>
        <pc:inkChg chg="add mod">
          <ac:chgData name="Kokchun Giang" userId="67e2125d-ec8c-4323-9653-9824a2ad815f" providerId="ADAL" clId="{10EEDAB3-2DB0-BA4D-8CC6-6424E46A9142}" dt="2024-01-13T14:10:39.384" v="1608"/>
          <ac:inkMkLst>
            <pc:docMk/>
            <pc:sldMk cId="3137551220" sldId="329"/>
            <ac:inkMk id="533" creationId="{9B517D0A-B371-BF0B-10CB-BF6B53FE8E7F}"/>
          </ac:inkMkLst>
        </pc:inkChg>
        <pc:inkChg chg="add mod">
          <ac:chgData name="Kokchun Giang" userId="67e2125d-ec8c-4323-9653-9824a2ad815f" providerId="ADAL" clId="{10EEDAB3-2DB0-BA4D-8CC6-6424E46A9142}" dt="2024-01-13T14:10:39.384" v="1608"/>
          <ac:inkMkLst>
            <pc:docMk/>
            <pc:sldMk cId="3137551220" sldId="329"/>
            <ac:inkMk id="534" creationId="{AA3C4C38-5D05-7DD2-890C-87F280C82C9C}"/>
          </ac:inkMkLst>
        </pc:inkChg>
        <pc:inkChg chg="add mod">
          <ac:chgData name="Kokchun Giang" userId="67e2125d-ec8c-4323-9653-9824a2ad815f" providerId="ADAL" clId="{10EEDAB3-2DB0-BA4D-8CC6-6424E46A9142}" dt="2024-01-13T14:10:39.384" v="1608"/>
          <ac:inkMkLst>
            <pc:docMk/>
            <pc:sldMk cId="3137551220" sldId="329"/>
            <ac:inkMk id="535" creationId="{6AD8A1FA-00AC-E4A6-5EF0-FD2560BE6CAA}"/>
          </ac:inkMkLst>
        </pc:inkChg>
        <pc:inkChg chg="add mod">
          <ac:chgData name="Kokchun Giang" userId="67e2125d-ec8c-4323-9653-9824a2ad815f" providerId="ADAL" clId="{10EEDAB3-2DB0-BA4D-8CC6-6424E46A9142}" dt="2024-01-13T14:10:39.384" v="1608"/>
          <ac:inkMkLst>
            <pc:docMk/>
            <pc:sldMk cId="3137551220" sldId="329"/>
            <ac:inkMk id="536" creationId="{13AD6D70-7F2A-FAD4-2FE6-45F17D1556CA}"/>
          </ac:inkMkLst>
        </pc:inkChg>
        <pc:inkChg chg="add mod">
          <ac:chgData name="Kokchun Giang" userId="67e2125d-ec8c-4323-9653-9824a2ad815f" providerId="ADAL" clId="{10EEDAB3-2DB0-BA4D-8CC6-6424E46A9142}" dt="2024-01-13T14:10:54.294" v="1614"/>
          <ac:inkMkLst>
            <pc:docMk/>
            <pc:sldMk cId="3137551220" sldId="329"/>
            <ac:inkMk id="538" creationId="{FED1F038-992A-E0CE-5A13-3BE0A604B92F}"/>
          </ac:inkMkLst>
        </pc:inkChg>
        <pc:inkChg chg="add mod">
          <ac:chgData name="Kokchun Giang" userId="67e2125d-ec8c-4323-9653-9824a2ad815f" providerId="ADAL" clId="{10EEDAB3-2DB0-BA4D-8CC6-6424E46A9142}" dt="2024-01-13T14:10:54.294" v="1614"/>
          <ac:inkMkLst>
            <pc:docMk/>
            <pc:sldMk cId="3137551220" sldId="329"/>
            <ac:inkMk id="539" creationId="{2C1F7098-F540-4D8A-027A-3C4435460BD3}"/>
          </ac:inkMkLst>
        </pc:inkChg>
        <pc:inkChg chg="add mod">
          <ac:chgData name="Kokchun Giang" userId="67e2125d-ec8c-4323-9653-9824a2ad815f" providerId="ADAL" clId="{10EEDAB3-2DB0-BA4D-8CC6-6424E46A9142}" dt="2024-01-13T14:10:58.230" v="1621"/>
          <ac:inkMkLst>
            <pc:docMk/>
            <pc:sldMk cId="3137551220" sldId="329"/>
            <ac:inkMk id="540" creationId="{DEC27FAD-4306-22A8-FBCD-7426AF62993B}"/>
          </ac:inkMkLst>
        </pc:inkChg>
        <pc:inkChg chg="add mod">
          <ac:chgData name="Kokchun Giang" userId="67e2125d-ec8c-4323-9653-9824a2ad815f" providerId="ADAL" clId="{10EEDAB3-2DB0-BA4D-8CC6-6424E46A9142}" dt="2024-01-13T14:10:58.230" v="1621"/>
          <ac:inkMkLst>
            <pc:docMk/>
            <pc:sldMk cId="3137551220" sldId="329"/>
            <ac:inkMk id="541" creationId="{CF3A9CFF-BFB8-6080-DC67-0AE119288C6B}"/>
          </ac:inkMkLst>
        </pc:inkChg>
        <pc:inkChg chg="add mod">
          <ac:chgData name="Kokchun Giang" userId="67e2125d-ec8c-4323-9653-9824a2ad815f" providerId="ADAL" clId="{10EEDAB3-2DB0-BA4D-8CC6-6424E46A9142}" dt="2024-01-13T14:10:58.230" v="1621"/>
          <ac:inkMkLst>
            <pc:docMk/>
            <pc:sldMk cId="3137551220" sldId="329"/>
            <ac:inkMk id="542" creationId="{4ABB8EC3-8556-0CF0-9F33-A1BFF0294AD2}"/>
          </ac:inkMkLst>
        </pc:inkChg>
        <pc:inkChg chg="add mod">
          <ac:chgData name="Kokchun Giang" userId="67e2125d-ec8c-4323-9653-9824a2ad815f" providerId="ADAL" clId="{10EEDAB3-2DB0-BA4D-8CC6-6424E46A9142}" dt="2024-01-13T14:10:58.230" v="1621"/>
          <ac:inkMkLst>
            <pc:docMk/>
            <pc:sldMk cId="3137551220" sldId="329"/>
            <ac:inkMk id="545" creationId="{0AEFA941-AEE9-1996-6D3C-C15EC374A475}"/>
          </ac:inkMkLst>
        </pc:inkChg>
        <pc:inkChg chg="add mod">
          <ac:chgData name="Kokchun Giang" userId="67e2125d-ec8c-4323-9653-9824a2ad815f" providerId="ADAL" clId="{10EEDAB3-2DB0-BA4D-8CC6-6424E46A9142}" dt="2024-01-13T14:10:58.230" v="1621"/>
          <ac:inkMkLst>
            <pc:docMk/>
            <pc:sldMk cId="3137551220" sldId="329"/>
            <ac:inkMk id="546" creationId="{369BAD68-9BCA-D4DC-38F7-7BAF10A0B530}"/>
          </ac:inkMkLst>
        </pc:inkChg>
        <pc:inkChg chg="add mod">
          <ac:chgData name="Kokchun Giang" userId="67e2125d-ec8c-4323-9653-9824a2ad815f" providerId="ADAL" clId="{10EEDAB3-2DB0-BA4D-8CC6-6424E46A9142}" dt="2024-01-13T14:10:58.230" v="1621"/>
          <ac:inkMkLst>
            <pc:docMk/>
            <pc:sldMk cId="3137551220" sldId="329"/>
            <ac:inkMk id="548" creationId="{41F911CA-459B-F1D0-A5C7-B546BE589C0E}"/>
          </ac:inkMkLst>
        </pc:inkChg>
        <pc:inkChg chg="add mod">
          <ac:chgData name="Kokchun Giang" userId="67e2125d-ec8c-4323-9653-9824a2ad815f" providerId="ADAL" clId="{10EEDAB3-2DB0-BA4D-8CC6-6424E46A9142}" dt="2024-01-13T14:10:58.230" v="1621"/>
          <ac:inkMkLst>
            <pc:docMk/>
            <pc:sldMk cId="3137551220" sldId="329"/>
            <ac:inkMk id="550" creationId="{1BA6A9D4-87A0-0958-110A-4F6AC666B960}"/>
          </ac:inkMkLst>
        </pc:inkChg>
        <pc:inkChg chg="add mod">
          <ac:chgData name="Kokchun Giang" userId="67e2125d-ec8c-4323-9653-9824a2ad815f" providerId="ADAL" clId="{10EEDAB3-2DB0-BA4D-8CC6-6424E46A9142}" dt="2024-01-13T15:32:15.867" v="2949" actId="164"/>
          <ac:inkMkLst>
            <pc:docMk/>
            <pc:sldMk cId="3137551220" sldId="329"/>
            <ac:inkMk id="552" creationId="{A7C61C3B-220A-62F4-5778-CEDC27EF240F}"/>
          </ac:inkMkLst>
        </pc:inkChg>
        <pc:inkChg chg="add mod">
          <ac:chgData name="Kokchun Giang" userId="67e2125d-ec8c-4323-9653-9824a2ad815f" providerId="ADAL" clId="{10EEDAB3-2DB0-BA4D-8CC6-6424E46A9142}" dt="2024-01-13T14:11:15.691" v="1649"/>
          <ac:inkMkLst>
            <pc:docMk/>
            <pc:sldMk cId="3137551220" sldId="329"/>
            <ac:inkMk id="553" creationId="{28273E0E-8CD8-B71B-EB50-FDA6A41B7E66}"/>
          </ac:inkMkLst>
        </pc:inkChg>
        <pc:inkChg chg="add mod">
          <ac:chgData name="Kokchun Giang" userId="67e2125d-ec8c-4323-9653-9824a2ad815f" providerId="ADAL" clId="{10EEDAB3-2DB0-BA4D-8CC6-6424E46A9142}" dt="2024-01-13T14:11:15.691" v="1649"/>
          <ac:inkMkLst>
            <pc:docMk/>
            <pc:sldMk cId="3137551220" sldId="329"/>
            <ac:inkMk id="554" creationId="{41138352-DD74-5B01-9CD4-FA2ED48C3E3D}"/>
          </ac:inkMkLst>
        </pc:inkChg>
        <pc:inkChg chg="add mod">
          <ac:chgData name="Kokchun Giang" userId="67e2125d-ec8c-4323-9653-9824a2ad815f" providerId="ADAL" clId="{10EEDAB3-2DB0-BA4D-8CC6-6424E46A9142}" dt="2024-01-13T14:11:15.691" v="1649"/>
          <ac:inkMkLst>
            <pc:docMk/>
            <pc:sldMk cId="3137551220" sldId="329"/>
            <ac:inkMk id="555" creationId="{31B09A03-B76D-948D-59BB-C19EE6FA2232}"/>
          </ac:inkMkLst>
        </pc:inkChg>
        <pc:inkChg chg="add mod">
          <ac:chgData name="Kokchun Giang" userId="67e2125d-ec8c-4323-9653-9824a2ad815f" providerId="ADAL" clId="{10EEDAB3-2DB0-BA4D-8CC6-6424E46A9142}" dt="2024-01-13T14:11:15.691" v="1649"/>
          <ac:inkMkLst>
            <pc:docMk/>
            <pc:sldMk cId="3137551220" sldId="329"/>
            <ac:inkMk id="556" creationId="{92C6BB04-493E-AC06-5E2E-2283263F1FD7}"/>
          </ac:inkMkLst>
        </pc:inkChg>
        <pc:inkChg chg="add mod">
          <ac:chgData name="Kokchun Giang" userId="67e2125d-ec8c-4323-9653-9824a2ad815f" providerId="ADAL" clId="{10EEDAB3-2DB0-BA4D-8CC6-6424E46A9142}" dt="2024-01-13T14:11:15.691" v="1649"/>
          <ac:inkMkLst>
            <pc:docMk/>
            <pc:sldMk cId="3137551220" sldId="329"/>
            <ac:inkMk id="557" creationId="{11C9016E-A019-43C2-2590-4B418E8C9C19}"/>
          </ac:inkMkLst>
        </pc:inkChg>
        <pc:inkChg chg="add mod">
          <ac:chgData name="Kokchun Giang" userId="67e2125d-ec8c-4323-9653-9824a2ad815f" providerId="ADAL" clId="{10EEDAB3-2DB0-BA4D-8CC6-6424E46A9142}" dt="2024-01-13T14:11:15.691" v="1649"/>
          <ac:inkMkLst>
            <pc:docMk/>
            <pc:sldMk cId="3137551220" sldId="329"/>
            <ac:inkMk id="558" creationId="{1F3FC626-8953-D6AF-7983-3F3D23D76FAB}"/>
          </ac:inkMkLst>
        </pc:inkChg>
        <pc:inkChg chg="add mod">
          <ac:chgData name="Kokchun Giang" userId="67e2125d-ec8c-4323-9653-9824a2ad815f" providerId="ADAL" clId="{10EEDAB3-2DB0-BA4D-8CC6-6424E46A9142}" dt="2024-01-13T14:11:15.691" v="1649"/>
          <ac:inkMkLst>
            <pc:docMk/>
            <pc:sldMk cId="3137551220" sldId="329"/>
            <ac:inkMk id="559" creationId="{EBA4C82D-5A08-82FA-ECFA-5155DF47EF7D}"/>
          </ac:inkMkLst>
        </pc:inkChg>
        <pc:inkChg chg="add mod">
          <ac:chgData name="Kokchun Giang" userId="67e2125d-ec8c-4323-9653-9824a2ad815f" providerId="ADAL" clId="{10EEDAB3-2DB0-BA4D-8CC6-6424E46A9142}" dt="2024-01-13T14:11:15.691" v="1649"/>
          <ac:inkMkLst>
            <pc:docMk/>
            <pc:sldMk cId="3137551220" sldId="329"/>
            <ac:inkMk id="560" creationId="{E48D65CC-F9BC-9B36-ABD6-1ACBA3C45D0E}"/>
          </ac:inkMkLst>
        </pc:inkChg>
        <pc:inkChg chg="add mod">
          <ac:chgData name="Kokchun Giang" userId="67e2125d-ec8c-4323-9653-9824a2ad815f" providerId="ADAL" clId="{10EEDAB3-2DB0-BA4D-8CC6-6424E46A9142}" dt="2024-01-13T14:11:15.691" v="1649"/>
          <ac:inkMkLst>
            <pc:docMk/>
            <pc:sldMk cId="3137551220" sldId="329"/>
            <ac:inkMk id="562" creationId="{164016AF-D530-DF14-26D5-03AF98474FAD}"/>
          </ac:inkMkLst>
        </pc:inkChg>
        <pc:inkChg chg="add mod">
          <ac:chgData name="Kokchun Giang" userId="67e2125d-ec8c-4323-9653-9824a2ad815f" providerId="ADAL" clId="{10EEDAB3-2DB0-BA4D-8CC6-6424E46A9142}" dt="2024-01-13T14:11:15.691" v="1649"/>
          <ac:inkMkLst>
            <pc:docMk/>
            <pc:sldMk cId="3137551220" sldId="329"/>
            <ac:inkMk id="563" creationId="{8959992A-5368-22F6-EAFA-EC76C0424D46}"/>
          </ac:inkMkLst>
        </pc:inkChg>
        <pc:inkChg chg="add mod">
          <ac:chgData name="Kokchun Giang" userId="67e2125d-ec8c-4323-9653-9824a2ad815f" providerId="ADAL" clId="{10EEDAB3-2DB0-BA4D-8CC6-6424E46A9142}" dt="2024-01-13T14:11:15.691" v="1649"/>
          <ac:inkMkLst>
            <pc:docMk/>
            <pc:sldMk cId="3137551220" sldId="329"/>
            <ac:inkMk id="564" creationId="{AFEC9B70-DE70-5A47-A85E-C3BF6A354FCB}"/>
          </ac:inkMkLst>
        </pc:inkChg>
        <pc:inkChg chg="add mod">
          <ac:chgData name="Kokchun Giang" userId="67e2125d-ec8c-4323-9653-9824a2ad815f" providerId="ADAL" clId="{10EEDAB3-2DB0-BA4D-8CC6-6424E46A9142}" dt="2024-01-13T14:11:15.691" v="1649"/>
          <ac:inkMkLst>
            <pc:docMk/>
            <pc:sldMk cId="3137551220" sldId="329"/>
            <ac:inkMk id="565" creationId="{E5D4B3CC-6792-69E1-A383-264642F3EC07}"/>
          </ac:inkMkLst>
        </pc:inkChg>
        <pc:inkChg chg="add mod">
          <ac:chgData name="Kokchun Giang" userId="67e2125d-ec8c-4323-9653-9824a2ad815f" providerId="ADAL" clId="{10EEDAB3-2DB0-BA4D-8CC6-6424E46A9142}" dt="2024-01-13T14:11:15.691" v="1649"/>
          <ac:inkMkLst>
            <pc:docMk/>
            <pc:sldMk cId="3137551220" sldId="329"/>
            <ac:inkMk id="566" creationId="{6084F0A6-A415-D4AA-8A96-A519A2E1A9F7}"/>
          </ac:inkMkLst>
        </pc:inkChg>
        <pc:inkChg chg="add del mod">
          <ac:chgData name="Kokchun Giang" userId="67e2125d-ec8c-4323-9653-9824a2ad815f" providerId="ADAL" clId="{10EEDAB3-2DB0-BA4D-8CC6-6424E46A9142}" dt="2024-01-13T14:11:12.662" v="1644" actId="9405"/>
          <ac:inkMkLst>
            <pc:docMk/>
            <pc:sldMk cId="3137551220" sldId="329"/>
            <ac:inkMk id="567" creationId="{3AB69F38-7923-E70B-77DB-9C9E5349E1DE}"/>
          </ac:inkMkLst>
        </pc:inkChg>
        <pc:inkChg chg="add del mod">
          <ac:chgData name="Kokchun Giang" userId="67e2125d-ec8c-4323-9653-9824a2ad815f" providerId="ADAL" clId="{10EEDAB3-2DB0-BA4D-8CC6-6424E46A9142}" dt="2024-01-13T14:11:12.297" v="1643"/>
          <ac:inkMkLst>
            <pc:docMk/>
            <pc:sldMk cId="3137551220" sldId="329"/>
            <ac:inkMk id="568" creationId="{022A43A9-FC2D-90D3-5B50-DE72FFBE1A8E}"/>
          </ac:inkMkLst>
        </pc:inkChg>
        <pc:inkChg chg="add del">
          <ac:chgData name="Kokchun Giang" userId="67e2125d-ec8c-4323-9653-9824a2ad815f" providerId="ADAL" clId="{10EEDAB3-2DB0-BA4D-8CC6-6424E46A9142}" dt="2024-01-13T14:11:11.950" v="1641" actId="9405"/>
          <ac:inkMkLst>
            <pc:docMk/>
            <pc:sldMk cId="3137551220" sldId="329"/>
            <ac:inkMk id="570" creationId="{B0FA2A0B-B070-DAB0-1F32-4E1C067B3984}"/>
          </ac:inkMkLst>
        </pc:inkChg>
        <pc:inkChg chg="add mod">
          <ac:chgData name="Kokchun Giang" userId="67e2125d-ec8c-4323-9653-9824a2ad815f" providerId="ADAL" clId="{10EEDAB3-2DB0-BA4D-8CC6-6424E46A9142}" dt="2024-01-13T14:11:15.691" v="1649"/>
          <ac:inkMkLst>
            <pc:docMk/>
            <pc:sldMk cId="3137551220" sldId="329"/>
            <ac:inkMk id="571" creationId="{2E67F4FD-163C-4316-4262-3F9798C7880A}"/>
          </ac:inkMkLst>
        </pc:inkChg>
        <pc:inkChg chg="add mod">
          <ac:chgData name="Kokchun Giang" userId="67e2125d-ec8c-4323-9653-9824a2ad815f" providerId="ADAL" clId="{10EEDAB3-2DB0-BA4D-8CC6-6424E46A9142}" dt="2024-01-13T14:11:15.691" v="1649"/>
          <ac:inkMkLst>
            <pc:docMk/>
            <pc:sldMk cId="3137551220" sldId="329"/>
            <ac:inkMk id="572" creationId="{C6CCC2DF-9BBB-79A5-EEB0-53B09512D65D}"/>
          </ac:inkMkLst>
        </pc:inkChg>
        <pc:inkChg chg="add mod">
          <ac:chgData name="Kokchun Giang" userId="67e2125d-ec8c-4323-9653-9824a2ad815f" providerId="ADAL" clId="{10EEDAB3-2DB0-BA4D-8CC6-6424E46A9142}" dt="2024-01-13T14:11:15.691" v="1649"/>
          <ac:inkMkLst>
            <pc:docMk/>
            <pc:sldMk cId="3137551220" sldId="329"/>
            <ac:inkMk id="573" creationId="{7283A82B-2E52-0D2C-36DB-D9EAF35DF10D}"/>
          </ac:inkMkLst>
        </pc:inkChg>
        <pc:inkChg chg="add mod">
          <ac:chgData name="Kokchun Giang" userId="67e2125d-ec8c-4323-9653-9824a2ad815f" providerId="ADAL" clId="{10EEDAB3-2DB0-BA4D-8CC6-6424E46A9142}" dt="2024-01-13T14:11:15.691" v="1649"/>
          <ac:inkMkLst>
            <pc:docMk/>
            <pc:sldMk cId="3137551220" sldId="329"/>
            <ac:inkMk id="574" creationId="{25716124-A178-D6F3-049C-DCEAE58A9DBC}"/>
          </ac:inkMkLst>
        </pc:inkChg>
        <pc:inkChg chg="add mod">
          <ac:chgData name="Kokchun Giang" userId="67e2125d-ec8c-4323-9653-9824a2ad815f" providerId="ADAL" clId="{10EEDAB3-2DB0-BA4D-8CC6-6424E46A9142}" dt="2024-01-13T15:32:15.867" v="2949" actId="164"/>
          <ac:inkMkLst>
            <pc:docMk/>
            <pc:sldMk cId="3137551220" sldId="329"/>
            <ac:inkMk id="576" creationId="{3C6F1C16-015B-CEFE-8198-964D906A8019}"/>
          </ac:inkMkLst>
        </pc:inkChg>
        <pc:inkChg chg="add mod">
          <ac:chgData name="Kokchun Giang" userId="67e2125d-ec8c-4323-9653-9824a2ad815f" providerId="ADAL" clId="{10EEDAB3-2DB0-BA4D-8CC6-6424E46A9142}" dt="2024-01-13T14:11:24.958" v="1654"/>
          <ac:inkMkLst>
            <pc:docMk/>
            <pc:sldMk cId="3137551220" sldId="329"/>
            <ac:inkMk id="577" creationId="{CA9FC97A-38D9-E603-858A-8C5F03ADC73C}"/>
          </ac:inkMkLst>
        </pc:inkChg>
        <pc:inkChg chg="add mod">
          <ac:chgData name="Kokchun Giang" userId="67e2125d-ec8c-4323-9653-9824a2ad815f" providerId="ADAL" clId="{10EEDAB3-2DB0-BA4D-8CC6-6424E46A9142}" dt="2024-01-13T14:11:24.958" v="1654"/>
          <ac:inkMkLst>
            <pc:docMk/>
            <pc:sldMk cId="3137551220" sldId="329"/>
            <ac:inkMk id="578" creationId="{D3CCB80F-248B-F2EF-4EAD-F55F7849AF18}"/>
          </ac:inkMkLst>
        </pc:inkChg>
        <pc:inkChg chg="add mod">
          <ac:chgData name="Kokchun Giang" userId="67e2125d-ec8c-4323-9653-9824a2ad815f" providerId="ADAL" clId="{10EEDAB3-2DB0-BA4D-8CC6-6424E46A9142}" dt="2024-01-13T14:11:24.958" v="1654"/>
          <ac:inkMkLst>
            <pc:docMk/>
            <pc:sldMk cId="3137551220" sldId="329"/>
            <ac:inkMk id="579" creationId="{9A1E02AC-FC47-7974-7814-195A46C45B3C}"/>
          </ac:inkMkLst>
        </pc:inkChg>
        <pc:inkChg chg="add mod">
          <ac:chgData name="Kokchun Giang" userId="67e2125d-ec8c-4323-9653-9824a2ad815f" providerId="ADAL" clId="{10EEDAB3-2DB0-BA4D-8CC6-6424E46A9142}" dt="2024-01-13T14:11:28.052" v="1657"/>
          <ac:inkMkLst>
            <pc:docMk/>
            <pc:sldMk cId="3137551220" sldId="329"/>
            <ac:inkMk id="581" creationId="{4C3B9D52-01D5-5460-3AAE-9C245A50B455}"/>
          </ac:inkMkLst>
        </pc:inkChg>
        <pc:inkChg chg="add mod">
          <ac:chgData name="Kokchun Giang" userId="67e2125d-ec8c-4323-9653-9824a2ad815f" providerId="ADAL" clId="{10EEDAB3-2DB0-BA4D-8CC6-6424E46A9142}" dt="2024-01-13T14:11:28.052" v="1657"/>
          <ac:inkMkLst>
            <pc:docMk/>
            <pc:sldMk cId="3137551220" sldId="329"/>
            <ac:inkMk id="582" creationId="{1F17AF45-55E1-3054-907D-EACCB54E7200}"/>
          </ac:inkMkLst>
        </pc:inkChg>
        <pc:inkChg chg="add del">
          <ac:chgData name="Kokchun Giang" userId="67e2125d-ec8c-4323-9653-9824a2ad815f" providerId="ADAL" clId="{10EEDAB3-2DB0-BA4D-8CC6-6424E46A9142}" dt="2024-01-13T14:11:48.239" v="1681"/>
          <ac:inkMkLst>
            <pc:docMk/>
            <pc:sldMk cId="3137551220" sldId="329"/>
            <ac:inkMk id="584" creationId="{8183726C-F320-1316-61D5-0DB468E20A4D}"/>
          </ac:inkMkLst>
        </pc:inkChg>
        <pc:inkChg chg="add mod">
          <ac:chgData name="Kokchun Giang" userId="67e2125d-ec8c-4323-9653-9824a2ad815f" providerId="ADAL" clId="{10EEDAB3-2DB0-BA4D-8CC6-6424E46A9142}" dt="2024-01-13T14:11:51.810" v="1683"/>
          <ac:inkMkLst>
            <pc:docMk/>
            <pc:sldMk cId="3137551220" sldId="329"/>
            <ac:inkMk id="585" creationId="{CFE2A35F-04E8-090C-3C06-7B5F8F8ACF96}"/>
          </ac:inkMkLst>
        </pc:inkChg>
        <pc:inkChg chg="add mod">
          <ac:chgData name="Kokchun Giang" userId="67e2125d-ec8c-4323-9653-9824a2ad815f" providerId="ADAL" clId="{10EEDAB3-2DB0-BA4D-8CC6-6424E46A9142}" dt="2024-01-13T14:11:51.810" v="1683"/>
          <ac:inkMkLst>
            <pc:docMk/>
            <pc:sldMk cId="3137551220" sldId="329"/>
            <ac:inkMk id="586" creationId="{6C200C6B-44F1-BEE7-76DF-C9BB210D2F40}"/>
          </ac:inkMkLst>
        </pc:inkChg>
        <pc:inkChg chg="add mod">
          <ac:chgData name="Kokchun Giang" userId="67e2125d-ec8c-4323-9653-9824a2ad815f" providerId="ADAL" clId="{10EEDAB3-2DB0-BA4D-8CC6-6424E46A9142}" dt="2024-01-13T14:11:51.810" v="1683"/>
          <ac:inkMkLst>
            <pc:docMk/>
            <pc:sldMk cId="3137551220" sldId="329"/>
            <ac:inkMk id="587" creationId="{319729A6-7229-59B9-B583-8F5034EACF1F}"/>
          </ac:inkMkLst>
        </pc:inkChg>
        <pc:inkChg chg="add mod">
          <ac:chgData name="Kokchun Giang" userId="67e2125d-ec8c-4323-9653-9824a2ad815f" providerId="ADAL" clId="{10EEDAB3-2DB0-BA4D-8CC6-6424E46A9142}" dt="2024-01-13T14:11:51.810" v="1683"/>
          <ac:inkMkLst>
            <pc:docMk/>
            <pc:sldMk cId="3137551220" sldId="329"/>
            <ac:inkMk id="588" creationId="{2AF8D81C-E8D9-3602-07CB-F66C01F4DD70}"/>
          </ac:inkMkLst>
        </pc:inkChg>
        <pc:inkChg chg="add mod">
          <ac:chgData name="Kokchun Giang" userId="67e2125d-ec8c-4323-9653-9824a2ad815f" providerId="ADAL" clId="{10EEDAB3-2DB0-BA4D-8CC6-6424E46A9142}" dt="2024-01-13T14:11:51.810" v="1683"/>
          <ac:inkMkLst>
            <pc:docMk/>
            <pc:sldMk cId="3137551220" sldId="329"/>
            <ac:inkMk id="590" creationId="{0C237E23-F1DB-326C-06A5-7D57D0EA6F55}"/>
          </ac:inkMkLst>
        </pc:inkChg>
        <pc:inkChg chg="add mod">
          <ac:chgData name="Kokchun Giang" userId="67e2125d-ec8c-4323-9653-9824a2ad815f" providerId="ADAL" clId="{10EEDAB3-2DB0-BA4D-8CC6-6424E46A9142}" dt="2024-01-13T14:11:51.810" v="1683"/>
          <ac:inkMkLst>
            <pc:docMk/>
            <pc:sldMk cId="3137551220" sldId="329"/>
            <ac:inkMk id="591" creationId="{D8E80C79-FD90-9746-464A-47569139D8B9}"/>
          </ac:inkMkLst>
        </pc:inkChg>
        <pc:inkChg chg="add mod">
          <ac:chgData name="Kokchun Giang" userId="67e2125d-ec8c-4323-9653-9824a2ad815f" providerId="ADAL" clId="{10EEDAB3-2DB0-BA4D-8CC6-6424E46A9142}" dt="2024-01-13T14:11:51.810" v="1683"/>
          <ac:inkMkLst>
            <pc:docMk/>
            <pc:sldMk cId="3137551220" sldId="329"/>
            <ac:inkMk id="592" creationId="{753FDE5D-144A-AE4F-B6F8-E81A7D18C5CC}"/>
          </ac:inkMkLst>
        </pc:inkChg>
        <pc:inkChg chg="add mod">
          <ac:chgData name="Kokchun Giang" userId="67e2125d-ec8c-4323-9653-9824a2ad815f" providerId="ADAL" clId="{10EEDAB3-2DB0-BA4D-8CC6-6424E46A9142}" dt="2024-01-13T14:11:51.810" v="1683"/>
          <ac:inkMkLst>
            <pc:docMk/>
            <pc:sldMk cId="3137551220" sldId="329"/>
            <ac:inkMk id="593" creationId="{0AF2B3C8-065F-B051-7A3A-EA81D3C411A8}"/>
          </ac:inkMkLst>
        </pc:inkChg>
        <pc:inkChg chg="add mod">
          <ac:chgData name="Kokchun Giang" userId="67e2125d-ec8c-4323-9653-9824a2ad815f" providerId="ADAL" clId="{10EEDAB3-2DB0-BA4D-8CC6-6424E46A9142}" dt="2024-01-13T14:11:51.810" v="1683"/>
          <ac:inkMkLst>
            <pc:docMk/>
            <pc:sldMk cId="3137551220" sldId="329"/>
            <ac:inkMk id="595" creationId="{B4A68875-2AEA-6F74-66A9-4B4FA7BC69AB}"/>
          </ac:inkMkLst>
        </pc:inkChg>
        <pc:inkChg chg="add mod">
          <ac:chgData name="Kokchun Giang" userId="67e2125d-ec8c-4323-9653-9824a2ad815f" providerId="ADAL" clId="{10EEDAB3-2DB0-BA4D-8CC6-6424E46A9142}" dt="2024-01-13T14:11:51.810" v="1683"/>
          <ac:inkMkLst>
            <pc:docMk/>
            <pc:sldMk cId="3137551220" sldId="329"/>
            <ac:inkMk id="597" creationId="{278E0A78-4327-A329-1486-EAE9AD66C077}"/>
          </ac:inkMkLst>
        </pc:inkChg>
        <pc:inkChg chg="add mod">
          <ac:chgData name="Kokchun Giang" userId="67e2125d-ec8c-4323-9653-9824a2ad815f" providerId="ADAL" clId="{10EEDAB3-2DB0-BA4D-8CC6-6424E46A9142}" dt="2024-01-13T14:11:51.810" v="1683"/>
          <ac:inkMkLst>
            <pc:docMk/>
            <pc:sldMk cId="3137551220" sldId="329"/>
            <ac:inkMk id="598" creationId="{C7E32D81-2818-1616-CB47-8D4736159BB9}"/>
          </ac:inkMkLst>
        </pc:inkChg>
        <pc:inkChg chg="add mod">
          <ac:chgData name="Kokchun Giang" userId="67e2125d-ec8c-4323-9653-9824a2ad815f" providerId="ADAL" clId="{10EEDAB3-2DB0-BA4D-8CC6-6424E46A9142}" dt="2024-01-13T14:11:51.810" v="1683"/>
          <ac:inkMkLst>
            <pc:docMk/>
            <pc:sldMk cId="3137551220" sldId="329"/>
            <ac:inkMk id="599" creationId="{05C76078-8CD8-B5BC-E69F-D2ABC51E6DD5}"/>
          </ac:inkMkLst>
        </pc:inkChg>
        <pc:inkChg chg="add mod">
          <ac:chgData name="Kokchun Giang" userId="67e2125d-ec8c-4323-9653-9824a2ad815f" providerId="ADAL" clId="{10EEDAB3-2DB0-BA4D-8CC6-6424E46A9142}" dt="2024-01-13T14:11:51.810" v="1683"/>
          <ac:inkMkLst>
            <pc:docMk/>
            <pc:sldMk cId="3137551220" sldId="329"/>
            <ac:inkMk id="600" creationId="{629E895D-CE61-D37D-93E3-A196B39FF4CF}"/>
          </ac:inkMkLst>
        </pc:inkChg>
        <pc:inkChg chg="add mod">
          <ac:chgData name="Kokchun Giang" userId="67e2125d-ec8c-4323-9653-9824a2ad815f" providerId="ADAL" clId="{10EEDAB3-2DB0-BA4D-8CC6-6424E46A9142}" dt="2024-01-13T14:11:51.810" v="1683"/>
          <ac:inkMkLst>
            <pc:docMk/>
            <pc:sldMk cId="3137551220" sldId="329"/>
            <ac:inkMk id="601" creationId="{C73F53D7-4523-3E91-39AF-C1E95395AA49}"/>
          </ac:inkMkLst>
        </pc:inkChg>
        <pc:inkChg chg="add mod">
          <ac:chgData name="Kokchun Giang" userId="67e2125d-ec8c-4323-9653-9824a2ad815f" providerId="ADAL" clId="{10EEDAB3-2DB0-BA4D-8CC6-6424E46A9142}" dt="2024-01-13T14:11:51.810" v="1683"/>
          <ac:inkMkLst>
            <pc:docMk/>
            <pc:sldMk cId="3137551220" sldId="329"/>
            <ac:inkMk id="602" creationId="{FCC2AF36-E295-7418-0FDD-9CD3660D7D1C}"/>
          </ac:inkMkLst>
        </pc:inkChg>
        <pc:inkChg chg="add mod">
          <ac:chgData name="Kokchun Giang" userId="67e2125d-ec8c-4323-9653-9824a2ad815f" providerId="ADAL" clId="{10EEDAB3-2DB0-BA4D-8CC6-6424E46A9142}" dt="2024-01-13T14:11:51.810" v="1683"/>
          <ac:inkMkLst>
            <pc:docMk/>
            <pc:sldMk cId="3137551220" sldId="329"/>
            <ac:inkMk id="603" creationId="{274DD8B1-DE92-C471-264B-6727DC05D188}"/>
          </ac:inkMkLst>
        </pc:inkChg>
        <pc:inkChg chg="add mod">
          <ac:chgData name="Kokchun Giang" userId="67e2125d-ec8c-4323-9653-9824a2ad815f" providerId="ADAL" clId="{10EEDAB3-2DB0-BA4D-8CC6-6424E46A9142}" dt="2024-01-13T14:11:51.810" v="1683"/>
          <ac:inkMkLst>
            <pc:docMk/>
            <pc:sldMk cId="3137551220" sldId="329"/>
            <ac:inkMk id="604" creationId="{F289BC0B-49F3-5CD0-0F06-099C6C1E07A5}"/>
          </ac:inkMkLst>
        </pc:inkChg>
        <pc:inkChg chg="add mod">
          <ac:chgData name="Kokchun Giang" userId="67e2125d-ec8c-4323-9653-9824a2ad815f" providerId="ADAL" clId="{10EEDAB3-2DB0-BA4D-8CC6-6424E46A9142}" dt="2024-01-13T14:11:51.810" v="1683"/>
          <ac:inkMkLst>
            <pc:docMk/>
            <pc:sldMk cId="3137551220" sldId="329"/>
            <ac:inkMk id="605" creationId="{43423176-62CD-7F6E-5237-99B4A7FAD09F}"/>
          </ac:inkMkLst>
        </pc:inkChg>
        <pc:inkChg chg="add mod">
          <ac:chgData name="Kokchun Giang" userId="67e2125d-ec8c-4323-9653-9824a2ad815f" providerId="ADAL" clId="{10EEDAB3-2DB0-BA4D-8CC6-6424E46A9142}" dt="2024-01-13T14:11:51.810" v="1683"/>
          <ac:inkMkLst>
            <pc:docMk/>
            <pc:sldMk cId="3137551220" sldId="329"/>
            <ac:inkMk id="607" creationId="{F3DA8E1D-DBE9-A099-8FFD-776B9055B827}"/>
          </ac:inkMkLst>
        </pc:inkChg>
        <pc:inkChg chg="add mod">
          <ac:chgData name="Kokchun Giang" userId="67e2125d-ec8c-4323-9653-9824a2ad815f" providerId="ADAL" clId="{10EEDAB3-2DB0-BA4D-8CC6-6424E46A9142}" dt="2024-01-13T15:31:47.035" v="2941" actId="164"/>
          <ac:inkMkLst>
            <pc:docMk/>
            <pc:sldMk cId="3137551220" sldId="329"/>
            <ac:inkMk id="609" creationId="{895D5388-2290-EE6A-2FD1-79FD6706A9A1}"/>
          </ac:inkMkLst>
        </pc:inkChg>
        <pc:inkChg chg="add mod">
          <ac:chgData name="Kokchun Giang" userId="67e2125d-ec8c-4323-9653-9824a2ad815f" providerId="ADAL" clId="{10EEDAB3-2DB0-BA4D-8CC6-6424E46A9142}" dt="2024-01-13T14:12:28.538" v="1700"/>
          <ac:inkMkLst>
            <pc:docMk/>
            <pc:sldMk cId="3137551220" sldId="329"/>
            <ac:inkMk id="610" creationId="{EEB34893-25E1-3682-AE5B-B3CC71B1F40C}"/>
          </ac:inkMkLst>
        </pc:inkChg>
        <pc:inkChg chg="add mod">
          <ac:chgData name="Kokchun Giang" userId="67e2125d-ec8c-4323-9653-9824a2ad815f" providerId="ADAL" clId="{10EEDAB3-2DB0-BA4D-8CC6-6424E46A9142}" dt="2024-01-13T14:12:28.538" v="1700"/>
          <ac:inkMkLst>
            <pc:docMk/>
            <pc:sldMk cId="3137551220" sldId="329"/>
            <ac:inkMk id="611" creationId="{A0F0F9CA-400A-A853-38BC-2CE92B251B1C}"/>
          </ac:inkMkLst>
        </pc:inkChg>
        <pc:inkChg chg="add mod">
          <ac:chgData name="Kokchun Giang" userId="67e2125d-ec8c-4323-9653-9824a2ad815f" providerId="ADAL" clId="{10EEDAB3-2DB0-BA4D-8CC6-6424E46A9142}" dt="2024-01-13T14:12:28.538" v="1700"/>
          <ac:inkMkLst>
            <pc:docMk/>
            <pc:sldMk cId="3137551220" sldId="329"/>
            <ac:inkMk id="612" creationId="{B60EBFA2-6F9B-BB79-53C6-86CE40B1CA1E}"/>
          </ac:inkMkLst>
        </pc:inkChg>
        <pc:inkChg chg="add mod">
          <ac:chgData name="Kokchun Giang" userId="67e2125d-ec8c-4323-9653-9824a2ad815f" providerId="ADAL" clId="{10EEDAB3-2DB0-BA4D-8CC6-6424E46A9142}" dt="2024-01-13T14:12:28.538" v="1700"/>
          <ac:inkMkLst>
            <pc:docMk/>
            <pc:sldMk cId="3137551220" sldId="329"/>
            <ac:inkMk id="613" creationId="{9D942FA7-CA11-8283-83D0-73B8FBFA5522}"/>
          </ac:inkMkLst>
        </pc:inkChg>
        <pc:inkChg chg="add mod">
          <ac:chgData name="Kokchun Giang" userId="67e2125d-ec8c-4323-9653-9824a2ad815f" providerId="ADAL" clId="{10EEDAB3-2DB0-BA4D-8CC6-6424E46A9142}" dt="2024-01-13T14:12:28.538" v="1700"/>
          <ac:inkMkLst>
            <pc:docMk/>
            <pc:sldMk cId="3137551220" sldId="329"/>
            <ac:inkMk id="614" creationId="{972AE71F-ED7E-8480-5129-370F5D746C01}"/>
          </ac:inkMkLst>
        </pc:inkChg>
        <pc:inkChg chg="add mod">
          <ac:chgData name="Kokchun Giang" userId="67e2125d-ec8c-4323-9653-9824a2ad815f" providerId="ADAL" clId="{10EEDAB3-2DB0-BA4D-8CC6-6424E46A9142}" dt="2024-01-13T14:12:28.538" v="1700"/>
          <ac:inkMkLst>
            <pc:docMk/>
            <pc:sldMk cId="3137551220" sldId="329"/>
            <ac:inkMk id="615" creationId="{5AE91703-F20C-0BF6-EBAE-A1CAD74F8193}"/>
          </ac:inkMkLst>
        </pc:inkChg>
        <pc:inkChg chg="add mod">
          <ac:chgData name="Kokchun Giang" userId="67e2125d-ec8c-4323-9653-9824a2ad815f" providerId="ADAL" clId="{10EEDAB3-2DB0-BA4D-8CC6-6424E46A9142}" dt="2024-01-13T14:12:28.538" v="1700"/>
          <ac:inkMkLst>
            <pc:docMk/>
            <pc:sldMk cId="3137551220" sldId="329"/>
            <ac:inkMk id="616" creationId="{99BB607D-6956-16B2-0CD9-E3E2D6C397A8}"/>
          </ac:inkMkLst>
        </pc:inkChg>
        <pc:inkChg chg="add mod">
          <ac:chgData name="Kokchun Giang" userId="67e2125d-ec8c-4323-9653-9824a2ad815f" providerId="ADAL" clId="{10EEDAB3-2DB0-BA4D-8CC6-6424E46A9142}" dt="2024-01-13T14:12:28.538" v="1700"/>
          <ac:inkMkLst>
            <pc:docMk/>
            <pc:sldMk cId="3137551220" sldId="329"/>
            <ac:inkMk id="617" creationId="{D5544B62-4184-7D10-1584-4BE19A6960E8}"/>
          </ac:inkMkLst>
        </pc:inkChg>
        <pc:inkChg chg="add mod">
          <ac:chgData name="Kokchun Giang" userId="67e2125d-ec8c-4323-9653-9824a2ad815f" providerId="ADAL" clId="{10EEDAB3-2DB0-BA4D-8CC6-6424E46A9142}" dt="2024-01-13T14:12:28.538" v="1700"/>
          <ac:inkMkLst>
            <pc:docMk/>
            <pc:sldMk cId="3137551220" sldId="329"/>
            <ac:inkMk id="618" creationId="{8A411A93-9437-A8E6-90AB-DAC3BA92E523}"/>
          </ac:inkMkLst>
        </pc:inkChg>
        <pc:inkChg chg="add mod">
          <ac:chgData name="Kokchun Giang" userId="67e2125d-ec8c-4323-9653-9824a2ad815f" providerId="ADAL" clId="{10EEDAB3-2DB0-BA4D-8CC6-6424E46A9142}" dt="2024-01-13T14:12:28.538" v="1700"/>
          <ac:inkMkLst>
            <pc:docMk/>
            <pc:sldMk cId="3137551220" sldId="329"/>
            <ac:inkMk id="619" creationId="{F2BD1BFA-2941-6BCC-81F9-1CC41C0DA1A2}"/>
          </ac:inkMkLst>
        </pc:inkChg>
        <pc:inkChg chg="add mod">
          <ac:chgData name="Kokchun Giang" userId="67e2125d-ec8c-4323-9653-9824a2ad815f" providerId="ADAL" clId="{10EEDAB3-2DB0-BA4D-8CC6-6424E46A9142}" dt="2024-01-13T14:12:28.538" v="1700"/>
          <ac:inkMkLst>
            <pc:docMk/>
            <pc:sldMk cId="3137551220" sldId="329"/>
            <ac:inkMk id="620" creationId="{FCD6395A-E101-0CB9-66BB-DC3A015AD316}"/>
          </ac:inkMkLst>
        </pc:inkChg>
        <pc:inkChg chg="add mod">
          <ac:chgData name="Kokchun Giang" userId="67e2125d-ec8c-4323-9653-9824a2ad815f" providerId="ADAL" clId="{10EEDAB3-2DB0-BA4D-8CC6-6424E46A9142}" dt="2024-01-13T14:12:28.538" v="1700"/>
          <ac:inkMkLst>
            <pc:docMk/>
            <pc:sldMk cId="3137551220" sldId="329"/>
            <ac:inkMk id="621" creationId="{EE332689-6AC9-5E9F-E948-E72F156E318F}"/>
          </ac:inkMkLst>
        </pc:inkChg>
        <pc:inkChg chg="add mod">
          <ac:chgData name="Kokchun Giang" userId="67e2125d-ec8c-4323-9653-9824a2ad815f" providerId="ADAL" clId="{10EEDAB3-2DB0-BA4D-8CC6-6424E46A9142}" dt="2024-01-13T14:12:28.538" v="1700"/>
          <ac:inkMkLst>
            <pc:docMk/>
            <pc:sldMk cId="3137551220" sldId="329"/>
            <ac:inkMk id="622" creationId="{F452E26A-82F8-5CCF-9CDA-F52AA125721B}"/>
          </ac:inkMkLst>
        </pc:inkChg>
        <pc:inkChg chg="add mod">
          <ac:chgData name="Kokchun Giang" userId="67e2125d-ec8c-4323-9653-9824a2ad815f" providerId="ADAL" clId="{10EEDAB3-2DB0-BA4D-8CC6-6424E46A9142}" dt="2024-01-13T14:12:28.538" v="1700"/>
          <ac:inkMkLst>
            <pc:docMk/>
            <pc:sldMk cId="3137551220" sldId="329"/>
            <ac:inkMk id="623" creationId="{061559D3-F73B-44AF-A0BE-841FE72EDC20}"/>
          </ac:inkMkLst>
        </pc:inkChg>
        <pc:inkChg chg="add mod">
          <ac:chgData name="Kokchun Giang" userId="67e2125d-ec8c-4323-9653-9824a2ad815f" providerId="ADAL" clId="{10EEDAB3-2DB0-BA4D-8CC6-6424E46A9142}" dt="2024-01-13T14:12:35.100" v="1710"/>
          <ac:inkMkLst>
            <pc:docMk/>
            <pc:sldMk cId="3137551220" sldId="329"/>
            <ac:inkMk id="626" creationId="{CDAAD5E0-1739-F7AA-B979-72ADA35B87A8}"/>
          </ac:inkMkLst>
        </pc:inkChg>
        <pc:inkChg chg="add mod">
          <ac:chgData name="Kokchun Giang" userId="67e2125d-ec8c-4323-9653-9824a2ad815f" providerId="ADAL" clId="{10EEDAB3-2DB0-BA4D-8CC6-6424E46A9142}" dt="2024-01-13T14:12:35.100" v="1710"/>
          <ac:inkMkLst>
            <pc:docMk/>
            <pc:sldMk cId="3137551220" sldId="329"/>
            <ac:inkMk id="627" creationId="{91778380-4D3A-2E3C-731F-2CAE1E52F66A}"/>
          </ac:inkMkLst>
        </pc:inkChg>
        <pc:inkChg chg="add mod">
          <ac:chgData name="Kokchun Giang" userId="67e2125d-ec8c-4323-9653-9824a2ad815f" providerId="ADAL" clId="{10EEDAB3-2DB0-BA4D-8CC6-6424E46A9142}" dt="2024-01-13T14:12:35.100" v="1710"/>
          <ac:inkMkLst>
            <pc:docMk/>
            <pc:sldMk cId="3137551220" sldId="329"/>
            <ac:inkMk id="628" creationId="{60AEEFCB-F132-1050-1735-11C213CAEF05}"/>
          </ac:inkMkLst>
        </pc:inkChg>
        <pc:inkChg chg="add mod">
          <ac:chgData name="Kokchun Giang" userId="67e2125d-ec8c-4323-9653-9824a2ad815f" providerId="ADAL" clId="{10EEDAB3-2DB0-BA4D-8CC6-6424E46A9142}" dt="2024-01-13T14:12:35.100" v="1710"/>
          <ac:inkMkLst>
            <pc:docMk/>
            <pc:sldMk cId="3137551220" sldId="329"/>
            <ac:inkMk id="629" creationId="{50621682-592D-1FA5-D6BF-9C0913E59260}"/>
          </ac:inkMkLst>
        </pc:inkChg>
        <pc:inkChg chg="add mod">
          <ac:chgData name="Kokchun Giang" userId="67e2125d-ec8c-4323-9653-9824a2ad815f" providerId="ADAL" clId="{10EEDAB3-2DB0-BA4D-8CC6-6424E46A9142}" dt="2024-01-13T14:12:35.100" v="1710"/>
          <ac:inkMkLst>
            <pc:docMk/>
            <pc:sldMk cId="3137551220" sldId="329"/>
            <ac:inkMk id="630" creationId="{1250C4FA-E3CD-1A11-FE06-BE5272261483}"/>
          </ac:inkMkLst>
        </pc:inkChg>
        <pc:inkChg chg="add mod">
          <ac:chgData name="Kokchun Giang" userId="67e2125d-ec8c-4323-9653-9824a2ad815f" providerId="ADAL" clId="{10EEDAB3-2DB0-BA4D-8CC6-6424E46A9142}" dt="2024-01-13T14:12:35.100" v="1710"/>
          <ac:inkMkLst>
            <pc:docMk/>
            <pc:sldMk cId="3137551220" sldId="329"/>
            <ac:inkMk id="632" creationId="{747D4828-60D7-9C93-E974-4695FA9DF9CC}"/>
          </ac:inkMkLst>
        </pc:inkChg>
        <pc:inkChg chg="add mod">
          <ac:chgData name="Kokchun Giang" userId="67e2125d-ec8c-4323-9653-9824a2ad815f" providerId="ADAL" clId="{10EEDAB3-2DB0-BA4D-8CC6-6424E46A9142}" dt="2024-01-13T14:12:35.100" v="1710"/>
          <ac:inkMkLst>
            <pc:docMk/>
            <pc:sldMk cId="3137551220" sldId="329"/>
            <ac:inkMk id="633" creationId="{D7300BD9-4FC9-5FE5-0ABC-BB299D07ADD9}"/>
          </ac:inkMkLst>
        </pc:inkChg>
        <pc:inkChg chg="add mod">
          <ac:chgData name="Kokchun Giang" userId="67e2125d-ec8c-4323-9653-9824a2ad815f" providerId="ADAL" clId="{10EEDAB3-2DB0-BA4D-8CC6-6424E46A9142}" dt="2024-01-13T14:12:35.100" v="1710"/>
          <ac:inkMkLst>
            <pc:docMk/>
            <pc:sldMk cId="3137551220" sldId="329"/>
            <ac:inkMk id="634" creationId="{F684A8E8-E5D5-E44E-C82C-5C89280A54C7}"/>
          </ac:inkMkLst>
        </pc:inkChg>
        <pc:inkChg chg="add mod">
          <ac:chgData name="Kokchun Giang" userId="67e2125d-ec8c-4323-9653-9824a2ad815f" providerId="ADAL" clId="{10EEDAB3-2DB0-BA4D-8CC6-6424E46A9142}" dt="2024-01-13T15:32:05.141" v="2945" actId="164"/>
          <ac:inkMkLst>
            <pc:docMk/>
            <pc:sldMk cId="3137551220" sldId="329"/>
            <ac:inkMk id="636" creationId="{56F97D4F-08D9-78F0-011D-E6FB7DF4DB65}"/>
          </ac:inkMkLst>
        </pc:inkChg>
        <pc:inkChg chg="add mod">
          <ac:chgData name="Kokchun Giang" userId="67e2125d-ec8c-4323-9653-9824a2ad815f" providerId="ADAL" clId="{10EEDAB3-2DB0-BA4D-8CC6-6424E46A9142}" dt="2024-01-13T14:12:49.213" v="1716"/>
          <ac:inkMkLst>
            <pc:docMk/>
            <pc:sldMk cId="3137551220" sldId="329"/>
            <ac:inkMk id="637" creationId="{C83DE025-0CA6-0C18-C608-F713CEDF24B8}"/>
          </ac:inkMkLst>
        </pc:inkChg>
        <pc:inkChg chg="add mod">
          <ac:chgData name="Kokchun Giang" userId="67e2125d-ec8c-4323-9653-9824a2ad815f" providerId="ADAL" clId="{10EEDAB3-2DB0-BA4D-8CC6-6424E46A9142}" dt="2024-01-13T14:12:49.213" v="1716"/>
          <ac:inkMkLst>
            <pc:docMk/>
            <pc:sldMk cId="3137551220" sldId="329"/>
            <ac:inkMk id="638" creationId="{C7010448-EA7C-14E2-05B3-6D8BE1E1636F}"/>
          </ac:inkMkLst>
        </pc:inkChg>
        <pc:inkChg chg="add mod">
          <ac:chgData name="Kokchun Giang" userId="67e2125d-ec8c-4323-9653-9824a2ad815f" providerId="ADAL" clId="{10EEDAB3-2DB0-BA4D-8CC6-6424E46A9142}" dt="2024-01-13T14:12:49.213" v="1716"/>
          <ac:inkMkLst>
            <pc:docMk/>
            <pc:sldMk cId="3137551220" sldId="329"/>
            <ac:inkMk id="639" creationId="{A07AA2E1-C0AA-2CBC-5845-54027E60064B}"/>
          </ac:inkMkLst>
        </pc:inkChg>
        <pc:inkChg chg="add mod">
          <ac:chgData name="Kokchun Giang" userId="67e2125d-ec8c-4323-9653-9824a2ad815f" providerId="ADAL" clId="{10EEDAB3-2DB0-BA4D-8CC6-6424E46A9142}" dt="2024-01-13T14:12:49.213" v="1716"/>
          <ac:inkMkLst>
            <pc:docMk/>
            <pc:sldMk cId="3137551220" sldId="329"/>
            <ac:inkMk id="640" creationId="{3AA40549-4C70-2ECD-58C5-95BA1F29A174}"/>
          </ac:inkMkLst>
        </pc:inkChg>
        <pc:inkChg chg="add mod">
          <ac:chgData name="Kokchun Giang" userId="67e2125d-ec8c-4323-9653-9824a2ad815f" providerId="ADAL" clId="{10EEDAB3-2DB0-BA4D-8CC6-6424E46A9142}" dt="2024-01-13T14:12:51.198" v="1720"/>
          <ac:inkMkLst>
            <pc:docMk/>
            <pc:sldMk cId="3137551220" sldId="329"/>
            <ac:inkMk id="642" creationId="{300BD183-07B7-8F0F-5855-FF6275FA2C53}"/>
          </ac:inkMkLst>
        </pc:inkChg>
        <pc:inkChg chg="add mod">
          <ac:chgData name="Kokchun Giang" userId="67e2125d-ec8c-4323-9653-9824a2ad815f" providerId="ADAL" clId="{10EEDAB3-2DB0-BA4D-8CC6-6424E46A9142}" dt="2024-01-13T14:12:51.198" v="1720"/>
          <ac:inkMkLst>
            <pc:docMk/>
            <pc:sldMk cId="3137551220" sldId="329"/>
            <ac:inkMk id="643" creationId="{3ECA030B-D5C1-3605-6F1C-55833448B385}"/>
          </ac:inkMkLst>
        </pc:inkChg>
        <pc:inkChg chg="add mod">
          <ac:chgData name="Kokchun Giang" userId="67e2125d-ec8c-4323-9653-9824a2ad815f" providerId="ADAL" clId="{10EEDAB3-2DB0-BA4D-8CC6-6424E46A9142}" dt="2024-01-13T14:12:51.198" v="1720"/>
          <ac:inkMkLst>
            <pc:docMk/>
            <pc:sldMk cId="3137551220" sldId="329"/>
            <ac:inkMk id="644" creationId="{7F164C5F-93D8-0136-EAC1-612A5BE2E2AA}"/>
          </ac:inkMkLst>
        </pc:inkChg>
        <pc:inkChg chg="add mod">
          <ac:chgData name="Kokchun Giang" userId="67e2125d-ec8c-4323-9653-9824a2ad815f" providerId="ADAL" clId="{10EEDAB3-2DB0-BA4D-8CC6-6424E46A9142}" dt="2024-01-13T14:13:01.808" v="1725"/>
          <ac:inkMkLst>
            <pc:docMk/>
            <pc:sldMk cId="3137551220" sldId="329"/>
            <ac:inkMk id="646" creationId="{39AB6A75-FB0F-8A28-3A4A-7F9C4D7728FE}"/>
          </ac:inkMkLst>
        </pc:inkChg>
        <pc:inkChg chg="add mod">
          <ac:chgData name="Kokchun Giang" userId="67e2125d-ec8c-4323-9653-9824a2ad815f" providerId="ADAL" clId="{10EEDAB3-2DB0-BA4D-8CC6-6424E46A9142}" dt="2024-01-13T14:13:01.808" v="1725"/>
          <ac:inkMkLst>
            <pc:docMk/>
            <pc:sldMk cId="3137551220" sldId="329"/>
            <ac:inkMk id="647" creationId="{A125E966-C96D-4AF3-751B-7067EE545EFC}"/>
          </ac:inkMkLst>
        </pc:inkChg>
        <pc:inkChg chg="add mod">
          <ac:chgData name="Kokchun Giang" userId="67e2125d-ec8c-4323-9653-9824a2ad815f" providerId="ADAL" clId="{10EEDAB3-2DB0-BA4D-8CC6-6424E46A9142}" dt="2024-01-13T14:13:01.808" v="1725"/>
          <ac:inkMkLst>
            <pc:docMk/>
            <pc:sldMk cId="3137551220" sldId="329"/>
            <ac:inkMk id="648" creationId="{CE885B1C-4595-8D58-8949-A0029C3AC668}"/>
          </ac:inkMkLst>
        </pc:inkChg>
        <pc:inkChg chg="add mod">
          <ac:chgData name="Kokchun Giang" userId="67e2125d-ec8c-4323-9653-9824a2ad815f" providerId="ADAL" clId="{10EEDAB3-2DB0-BA4D-8CC6-6424E46A9142}" dt="2024-01-13T14:13:01.808" v="1725"/>
          <ac:inkMkLst>
            <pc:docMk/>
            <pc:sldMk cId="3137551220" sldId="329"/>
            <ac:inkMk id="649" creationId="{1E8D283C-DBCF-2842-546F-021EF61D571B}"/>
          </ac:inkMkLst>
        </pc:inkChg>
        <pc:inkChg chg="add mod">
          <ac:chgData name="Kokchun Giang" userId="67e2125d-ec8c-4323-9653-9824a2ad815f" providerId="ADAL" clId="{10EEDAB3-2DB0-BA4D-8CC6-6424E46A9142}" dt="2024-01-13T14:13:06.831" v="1737"/>
          <ac:inkMkLst>
            <pc:docMk/>
            <pc:sldMk cId="3137551220" sldId="329"/>
            <ac:inkMk id="652" creationId="{E58581EB-88F9-900C-9989-6BA5B9A91A08}"/>
          </ac:inkMkLst>
        </pc:inkChg>
        <pc:inkChg chg="add mod">
          <ac:chgData name="Kokchun Giang" userId="67e2125d-ec8c-4323-9653-9824a2ad815f" providerId="ADAL" clId="{10EEDAB3-2DB0-BA4D-8CC6-6424E46A9142}" dt="2024-01-13T14:13:06.831" v="1737"/>
          <ac:inkMkLst>
            <pc:docMk/>
            <pc:sldMk cId="3137551220" sldId="329"/>
            <ac:inkMk id="653" creationId="{4C2A7061-E324-1504-C45A-5384CF122395}"/>
          </ac:inkMkLst>
        </pc:inkChg>
        <pc:inkChg chg="add mod">
          <ac:chgData name="Kokchun Giang" userId="67e2125d-ec8c-4323-9653-9824a2ad815f" providerId="ADAL" clId="{10EEDAB3-2DB0-BA4D-8CC6-6424E46A9142}" dt="2024-01-13T14:13:06.831" v="1737"/>
          <ac:inkMkLst>
            <pc:docMk/>
            <pc:sldMk cId="3137551220" sldId="329"/>
            <ac:inkMk id="654" creationId="{F82DEA53-3A4A-11DD-A04F-EECF1D656969}"/>
          </ac:inkMkLst>
        </pc:inkChg>
        <pc:inkChg chg="add mod">
          <ac:chgData name="Kokchun Giang" userId="67e2125d-ec8c-4323-9653-9824a2ad815f" providerId="ADAL" clId="{10EEDAB3-2DB0-BA4D-8CC6-6424E46A9142}" dt="2024-01-13T14:13:06.831" v="1737"/>
          <ac:inkMkLst>
            <pc:docMk/>
            <pc:sldMk cId="3137551220" sldId="329"/>
            <ac:inkMk id="655" creationId="{32E5B655-F617-83F9-6D17-486DEA5271AA}"/>
          </ac:inkMkLst>
        </pc:inkChg>
        <pc:inkChg chg="add mod">
          <ac:chgData name="Kokchun Giang" userId="67e2125d-ec8c-4323-9653-9824a2ad815f" providerId="ADAL" clId="{10EEDAB3-2DB0-BA4D-8CC6-6424E46A9142}" dt="2024-01-13T14:13:06.831" v="1737"/>
          <ac:inkMkLst>
            <pc:docMk/>
            <pc:sldMk cId="3137551220" sldId="329"/>
            <ac:inkMk id="656" creationId="{F83D114A-15A8-AF93-ECB6-92825EE8ED22}"/>
          </ac:inkMkLst>
        </pc:inkChg>
        <pc:inkChg chg="add mod">
          <ac:chgData name="Kokchun Giang" userId="67e2125d-ec8c-4323-9653-9824a2ad815f" providerId="ADAL" clId="{10EEDAB3-2DB0-BA4D-8CC6-6424E46A9142}" dt="2024-01-13T14:13:06.831" v="1737"/>
          <ac:inkMkLst>
            <pc:docMk/>
            <pc:sldMk cId="3137551220" sldId="329"/>
            <ac:inkMk id="657" creationId="{3B8772F4-7644-82DD-14C8-61DB39B49D24}"/>
          </ac:inkMkLst>
        </pc:inkChg>
        <pc:inkChg chg="add mod">
          <ac:chgData name="Kokchun Giang" userId="67e2125d-ec8c-4323-9653-9824a2ad815f" providerId="ADAL" clId="{10EEDAB3-2DB0-BA4D-8CC6-6424E46A9142}" dt="2024-01-13T14:13:06.831" v="1737"/>
          <ac:inkMkLst>
            <pc:docMk/>
            <pc:sldMk cId="3137551220" sldId="329"/>
            <ac:inkMk id="658" creationId="{9A2E3AAF-AE64-DDC8-F26C-4224F75AD833}"/>
          </ac:inkMkLst>
        </pc:inkChg>
        <pc:inkChg chg="add mod">
          <ac:chgData name="Kokchun Giang" userId="67e2125d-ec8c-4323-9653-9824a2ad815f" providerId="ADAL" clId="{10EEDAB3-2DB0-BA4D-8CC6-6424E46A9142}" dt="2024-01-13T14:13:06.831" v="1737"/>
          <ac:inkMkLst>
            <pc:docMk/>
            <pc:sldMk cId="3137551220" sldId="329"/>
            <ac:inkMk id="659" creationId="{39174B41-157D-AFF8-9780-F8B018D32BC3}"/>
          </ac:inkMkLst>
        </pc:inkChg>
        <pc:inkChg chg="add mod">
          <ac:chgData name="Kokchun Giang" userId="67e2125d-ec8c-4323-9653-9824a2ad815f" providerId="ADAL" clId="{10EEDAB3-2DB0-BA4D-8CC6-6424E46A9142}" dt="2024-01-13T14:13:06.831" v="1737"/>
          <ac:inkMkLst>
            <pc:docMk/>
            <pc:sldMk cId="3137551220" sldId="329"/>
            <ac:inkMk id="660" creationId="{31A44FE1-29F4-4FC1-AF07-CD900697B80D}"/>
          </ac:inkMkLst>
        </pc:inkChg>
        <pc:inkChg chg="add mod">
          <ac:chgData name="Kokchun Giang" userId="67e2125d-ec8c-4323-9653-9824a2ad815f" providerId="ADAL" clId="{10EEDAB3-2DB0-BA4D-8CC6-6424E46A9142}" dt="2024-01-13T14:13:06.831" v="1737"/>
          <ac:inkMkLst>
            <pc:docMk/>
            <pc:sldMk cId="3137551220" sldId="329"/>
            <ac:inkMk id="661" creationId="{B3363C57-A540-4644-4D5F-5968A89CC0FC}"/>
          </ac:inkMkLst>
        </pc:inkChg>
        <pc:inkChg chg="add mod">
          <ac:chgData name="Kokchun Giang" userId="67e2125d-ec8c-4323-9653-9824a2ad815f" providerId="ADAL" clId="{10EEDAB3-2DB0-BA4D-8CC6-6424E46A9142}" dt="2024-01-13T14:13:06.831" v="1737"/>
          <ac:inkMkLst>
            <pc:docMk/>
            <pc:sldMk cId="3137551220" sldId="329"/>
            <ac:inkMk id="662" creationId="{FA82BC69-AAE4-DE07-9826-5370863E4809}"/>
          </ac:inkMkLst>
        </pc:inkChg>
        <pc:inkChg chg="add mod">
          <ac:chgData name="Kokchun Giang" userId="67e2125d-ec8c-4323-9653-9824a2ad815f" providerId="ADAL" clId="{10EEDAB3-2DB0-BA4D-8CC6-6424E46A9142}" dt="2024-01-13T14:13:18.233" v="1758"/>
          <ac:inkMkLst>
            <pc:docMk/>
            <pc:sldMk cId="3137551220" sldId="329"/>
            <ac:inkMk id="665" creationId="{A3764A7E-9C98-E3D3-CD3F-B88D5DF3D89C}"/>
          </ac:inkMkLst>
        </pc:inkChg>
        <pc:inkChg chg="add mod">
          <ac:chgData name="Kokchun Giang" userId="67e2125d-ec8c-4323-9653-9824a2ad815f" providerId="ADAL" clId="{10EEDAB3-2DB0-BA4D-8CC6-6424E46A9142}" dt="2024-01-13T14:13:18.233" v="1758"/>
          <ac:inkMkLst>
            <pc:docMk/>
            <pc:sldMk cId="3137551220" sldId="329"/>
            <ac:inkMk id="666" creationId="{9FA2C737-E50A-A08E-F837-38335E00FE87}"/>
          </ac:inkMkLst>
        </pc:inkChg>
        <pc:inkChg chg="add mod">
          <ac:chgData name="Kokchun Giang" userId="67e2125d-ec8c-4323-9653-9824a2ad815f" providerId="ADAL" clId="{10EEDAB3-2DB0-BA4D-8CC6-6424E46A9142}" dt="2024-01-13T14:13:18.233" v="1758"/>
          <ac:inkMkLst>
            <pc:docMk/>
            <pc:sldMk cId="3137551220" sldId="329"/>
            <ac:inkMk id="667" creationId="{CD585691-6966-4731-6047-9A02E3872265}"/>
          </ac:inkMkLst>
        </pc:inkChg>
        <pc:inkChg chg="add mod">
          <ac:chgData name="Kokchun Giang" userId="67e2125d-ec8c-4323-9653-9824a2ad815f" providerId="ADAL" clId="{10EEDAB3-2DB0-BA4D-8CC6-6424E46A9142}" dt="2024-01-13T14:13:18.233" v="1758"/>
          <ac:inkMkLst>
            <pc:docMk/>
            <pc:sldMk cId="3137551220" sldId="329"/>
            <ac:inkMk id="668" creationId="{4055272B-C807-A479-973C-B11624417893}"/>
          </ac:inkMkLst>
        </pc:inkChg>
        <pc:inkChg chg="add mod">
          <ac:chgData name="Kokchun Giang" userId="67e2125d-ec8c-4323-9653-9824a2ad815f" providerId="ADAL" clId="{10EEDAB3-2DB0-BA4D-8CC6-6424E46A9142}" dt="2024-01-13T14:13:18.233" v="1758"/>
          <ac:inkMkLst>
            <pc:docMk/>
            <pc:sldMk cId="3137551220" sldId="329"/>
            <ac:inkMk id="670" creationId="{77FCB164-BCF1-EC2E-86DA-8B14C8353E87}"/>
          </ac:inkMkLst>
        </pc:inkChg>
        <pc:inkChg chg="add mod">
          <ac:chgData name="Kokchun Giang" userId="67e2125d-ec8c-4323-9653-9824a2ad815f" providerId="ADAL" clId="{10EEDAB3-2DB0-BA4D-8CC6-6424E46A9142}" dt="2024-01-13T14:13:18.233" v="1758"/>
          <ac:inkMkLst>
            <pc:docMk/>
            <pc:sldMk cId="3137551220" sldId="329"/>
            <ac:inkMk id="671" creationId="{DAEA3860-9811-502B-ED6D-293939A25BE7}"/>
          </ac:inkMkLst>
        </pc:inkChg>
        <pc:inkChg chg="add del mod">
          <ac:chgData name="Kokchun Giang" userId="67e2125d-ec8c-4323-9653-9824a2ad815f" providerId="ADAL" clId="{10EEDAB3-2DB0-BA4D-8CC6-6424E46A9142}" dt="2024-01-13T14:13:13.957" v="1752" actId="9405"/>
          <ac:inkMkLst>
            <pc:docMk/>
            <pc:sldMk cId="3137551220" sldId="329"/>
            <ac:inkMk id="672" creationId="{C969430D-576C-91E8-D175-F84854E51A6E}"/>
          </ac:inkMkLst>
        </pc:inkChg>
        <pc:inkChg chg="add del mod">
          <ac:chgData name="Kokchun Giang" userId="67e2125d-ec8c-4323-9653-9824a2ad815f" providerId="ADAL" clId="{10EEDAB3-2DB0-BA4D-8CC6-6424E46A9142}" dt="2024-01-13T14:13:13.602" v="1751" actId="9405"/>
          <ac:inkMkLst>
            <pc:docMk/>
            <pc:sldMk cId="3137551220" sldId="329"/>
            <ac:inkMk id="673" creationId="{A4F61982-4D02-475A-7FB8-F0EBA3437219}"/>
          </ac:inkMkLst>
        </pc:inkChg>
        <pc:inkChg chg="add del mod">
          <ac:chgData name="Kokchun Giang" userId="67e2125d-ec8c-4323-9653-9824a2ad815f" providerId="ADAL" clId="{10EEDAB3-2DB0-BA4D-8CC6-6424E46A9142}" dt="2024-01-13T14:13:13.308" v="1750"/>
          <ac:inkMkLst>
            <pc:docMk/>
            <pc:sldMk cId="3137551220" sldId="329"/>
            <ac:inkMk id="674" creationId="{03D3EFBF-F5EB-3AE6-1948-18F3A0A2CB43}"/>
          </ac:inkMkLst>
        </pc:inkChg>
        <pc:inkChg chg="add mod">
          <ac:chgData name="Kokchun Giang" userId="67e2125d-ec8c-4323-9653-9824a2ad815f" providerId="ADAL" clId="{10EEDAB3-2DB0-BA4D-8CC6-6424E46A9142}" dt="2024-01-13T14:13:18.233" v="1758"/>
          <ac:inkMkLst>
            <pc:docMk/>
            <pc:sldMk cId="3137551220" sldId="329"/>
            <ac:inkMk id="676" creationId="{5DE022D9-2441-BCEE-2FC5-0CB2E9932755}"/>
          </ac:inkMkLst>
        </pc:inkChg>
        <pc:inkChg chg="add mod">
          <ac:chgData name="Kokchun Giang" userId="67e2125d-ec8c-4323-9653-9824a2ad815f" providerId="ADAL" clId="{10EEDAB3-2DB0-BA4D-8CC6-6424E46A9142}" dt="2024-01-13T14:13:18.233" v="1758"/>
          <ac:inkMkLst>
            <pc:docMk/>
            <pc:sldMk cId="3137551220" sldId="329"/>
            <ac:inkMk id="677" creationId="{66E07F1C-F338-F144-E305-FF886433546D}"/>
          </ac:inkMkLst>
        </pc:inkChg>
        <pc:inkChg chg="add mod">
          <ac:chgData name="Kokchun Giang" userId="67e2125d-ec8c-4323-9653-9824a2ad815f" providerId="ADAL" clId="{10EEDAB3-2DB0-BA4D-8CC6-6424E46A9142}" dt="2024-01-13T14:13:18.233" v="1758"/>
          <ac:inkMkLst>
            <pc:docMk/>
            <pc:sldMk cId="3137551220" sldId="329"/>
            <ac:inkMk id="678" creationId="{0B86F2AD-A8A5-F289-E5EC-4D7C8DE62FE0}"/>
          </ac:inkMkLst>
        </pc:inkChg>
        <pc:inkChg chg="add mod">
          <ac:chgData name="Kokchun Giang" userId="67e2125d-ec8c-4323-9653-9824a2ad815f" providerId="ADAL" clId="{10EEDAB3-2DB0-BA4D-8CC6-6424E46A9142}" dt="2024-01-13T14:13:18.233" v="1758"/>
          <ac:inkMkLst>
            <pc:docMk/>
            <pc:sldMk cId="3137551220" sldId="329"/>
            <ac:inkMk id="680" creationId="{A4F872DA-6F3E-1F61-0F8F-83FAD85FBBCD}"/>
          </ac:inkMkLst>
        </pc:inkChg>
        <pc:inkChg chg="add mod">
          <ac:chgData name="Kokchun Giang" userId="67e2125d-ec8c-4323-9653-9824a2ad815f" providerId="ADAL" clId="{10EEDAB3-2DB0-BA4D-8CC6-6424E46A9142}" dt="2024-01-13T14:13:24.469" v="1763"/>
          <ac:inkMkLst>
            <pc:docMk/>
            <pc:sldMk cId="3137551220" sldId="329"/>
            <ac:inkMk id="682" creationId="{094966D2-F39B-9CC0-F2E3-11EDADE7ADEF}"/>
          </ac:inkMkLst>
        </pc:inkChg>
        <pc:inkChg chg="add mod">
          <ac:chgData name="Kokchun Giang" userId="67e2125d-ec8c-4323-9653-9824a2ad815f" providerId="ADAL" clId="{10EEDAB3-2DB0-BA4D-8CC6-6424E46A9142}" dt="2024-01-13T14:13:24.469" v="1763"/>
          <ac:inkMkLst>
            <pc:docMk/>
            <pc:sldMk cId="3137551220" sldId="329"/>
            <ac:inkMk id="683" creationId="{8212A651-1851-5EF3-CE05-929B9F1853BE}"/>
          </ac:inkMkLst>
        </pc:inkChg>
        <pc:inkChg chg="add mod">
          <ac:chgData name="Kokchun Giang" userId="67e2125d-ec8c-4323-9653-9824a2ad815f" providerId="ADAL" clId="{10EEDAB3-2DB0-BA4D-8CC6-6424E46A9142}" dt="2024-01-13T14:13:24.469" v="1763"/>
          <ac:inkMkLst>
            <pc:docMk/>
            <pc:sldMk cId="3137551220" sldId="329"/>
            <ac:inkMk id="684" creationId="{19BE2D15-6B58-173C-5264-C33D0A5E740A}"/>
          </ac:inkMkLst>
        </pc:inkChg>
        <pc:inkChg chg="add mod">
          <ac:chgData name="Kokchun Giang" userId="67e2125d-ec8c-4323-9653-9824a2ad815f" providerId="ADAL" clId="{10EEDAB3-2DB0-BA4D-8CC6-6424E46A9142}" dt="2024-01-13T14:13:24.469" v="1763"/>
          <ac:inkMkLst>
            <pc:docMk/>
            <pc:sldMk cId="3137551220" sldId="329"/>
            <ac:inkMk id="685" creationId="{277921F9-EFCD-2687-FDA6-89013607C704}"/>
          </ac:inkMkLst>
        </pc:inkChg>
        <pc:inkChg chg="add del mod">
          <ac:chgData name="Kokchun Giang" userId="67e2125d-ec8c-4323-9653-9824a2ad815f" providerId="ADAL" clId="{10EEDAB3-2DB0-BA4D-8CC6-6424E46A9142}" dt="2024-01-13T14:13:29.218" v="1775" actId="9405"/>
          <ac:inkMkLst>
            <pc:docMk/>
            <pc:sldMk cId="3137551220" sldId="329"/>
            <ac:inkMk id="687" creationId="{70143E16-F065-98E0-FC1B-E96076911EB5}"/>
          </ac:inkMkLst>
        </pc:inkChg>
        <pc:inkChg chg="add del mod">
          <ac:chgData name="Kokchun Giang" userId="67e2125d-ec8c-4323-9653-9824a2ad815f" providerId="ADAL" clId="{10EEDAB3-2DB0-BA4D-8CC6-6424E46A9142}" dt="2024-01-13T14:13:28.804" v="1774" actId="9405"/>
          <ac:inkMkLst>
            <pc:docMk/>
            <pc:sldMk cId="3137551220" sldId="329"/>
            <ac:inkMk id="688" creationId="{564EDF15-8F43-7B0D-DE16-D5531C87DBE9}"/>
          </ac:inkMkLst>
        </pc:inkChg>
        <pc:inkChg chg="add del mod">
          <ac:chgData name="Kokchun Giang" userId="67e2125d-ec8c-4323-9653-9824a2ad815f" providerId="ADAL" clId="{10EEDAB3-2DB0-BA4D-8CC6-6424E46A9142}" dt="2024-01-13T14:13:28.532" v="1773"/>
          <ac:inkMkLst>
            <pc:docMk/>
            <pc:sldMk cId="3137551220" sldId="329"/>
            <ac:inkMk id="689" creationId="{716DC7CE-9451-C285-45B7-D2EAD7EFBB1A}"/>
          </ac:inkMkLst>
        </pc:inkChg>
        <pc:inkChg chg="add del">
          <ac:chgData name="Kokchun Giang" userId="67e2125d-ec8c-4323-9653-9824a2ad815f" providerId="ADAL" clId="{10EEDAB3-2DB0-BA4D-8CC6-6424E46A9142}" dt="2024-01-13T14:13:28.316" v="1770" actId="9405"/>
          <ac:inkMkLst>
            <pc:docMk/>
            <pc:sldMk cId="3137551220" sldId="329"/>
            <ac:inkMk id="690" creationId="{EC21BA0B-4387-AF39-633B-3E0D72CDB7F9}"/>
          </ac:inkMkLst>
        </pc:inkChg>
        <pc:inkChg chg="add del">
          <ac:chgData name="Kokchun Giang" userId="67e2125d-ec8c-4323-9653-9824a2ad815f" providerId="ADAL" clId="{10EEDAB3-2DB0-BA4D-8CC6-6424E46A9142}" dt="2024-01-13T14:13:28.084" v="1769" actId="9405"/>
          <ac:inkMkLst>
            <pc:docMk/>
            <pc:sldMk cId="3137551220" sldId="329"/>
            <ac:inkMk id="691" creationId="{31AA21B9-7513-CE73-C8F0-7A9E5D12E50E}"/>
          </ac:inkMkLst>
        </pc:inkChg>
        <pc:inkChg chg="add mod">
          <ac:chgData name="Kokchun Giang" userId="67e2125d-ec8c-4323-9653-9824a2ad815f" providerId="ADAL" clId="{10EEDAB3-2DB0-BA4D-8CC6-6424E46A9142}" dt="2024-01-13T14:13:34.085" v="1785"/>
          <ac:inkMkLst>
            <pc:docMk/>
            <pc:sldMk cId="3137551220" sldId="329"/>
            <ac:inkMk id="693" creationId="{21723F5E-2FF1-CD37-9070-A0046D1A367D}"/>
          </ac:inkMkLst>
        </pc:inkChg>
        <pc:inkChg chg="add mod">
          <ac:chgData name="Kokchun Giang" userId="67e2125d-ec8c-4323-9653-9824a2ad815f" providerId="ADAL" clId="{10EEDAB3-2DB0-BA4D-8CC6-6424E46A9142}" dt="2024-01-13T14:13:34.085" v="1785"/>
          <ac:inkMkLst>
            <pc:docMk/>
            <pc:sldMk cId="3137551220" sldId="329"/>
            <ac:inkMk id="694" creationId="{01A651D1-DBE3-7B85-300B-CF4E7C5191A7}"/>
          </ac:inkMkLst>
        </pc:inkChg>
        <pc:inkChg chg="add mod">
          <ac:chgData name="Kokchun Giang" userId="67e2125d-ec8c-4323-9653-9824a2ad815f" providerId="ADAL" clId="{10EEDAB3-2DB0-BA4D-8CC6-6424E46A9142}" dt="2024-01-13T14:13:34.085" v="1785"/>
          <ac:inkMkLst>
            <pc:docMk/>
            <pc:sldMk cId="3137551220" sldId="329"/>
            <ac:inkMk id="695" creationId="{64EC61D3-765C-947B-8223-1E74FC51402A}"/>
          </ac:inkMkLst>
        </pc:inkChg>
        <pc:inkChg chg="add mod">
          <ac:chgData name="Kokchun Giang" userId="67e2125d-ec8c-4323-9653-9824a2ad815f" providerId="ADAL" clId="{10EEDAB3-2DB0-BA4D-8CC6-6424E46A9142}" dt="2024-01-13T14:13:34.085" v="1785"/>
          <ac:inkMkLst>
            <pc:docMk/>
            <pc:sldMk cId="3137551220" sldId="329"/>
            <ac:inkMk id="696" creationId="{AFF82B97-EB3B-42E2-574E-385E03630B14}"/>
          </ac:inkMkLst>
        </pc:inkChg>
        <pc:inkChg chg="add mod">
          <ac:chgData name="Kokchun Giang" userId="67e2125d-ec8c-4323-9653-9824a2ad815f" providerId="ADAL" clId="{10EEDAB3-2DB0-BA4D-8CC6-6424E46A9142}" dt="2024-01-13T14:13:34.085" v="1785"/>
          <ac:inkMkLst>
            <pc:docMk/>
            <pc:sldMk cId="3137551220" sldId="329"/>
            <ac:inkMk id="697" creationId="{7C43278B-E2A5-7734-79F6-9A5373E489AD}"/>
          </ac:inkMkLst>
        </pc:inkChg>
        <pc:inkChg chg="add mod">
          <ac:chgData name="Kokchun Giang" userId="67e2125d-ec8c-4323-9653-9824a2ad815f" providerId="ADAL" clId="{10EEDAB3-2DB0-BA4D-8CC6-6424E46A9142}" dt="2024-01-13T14:13:34.085" v="1785"/>
          <ac:inkMkLst>
            <pc:docMk/>
            <pc:sldMk cId="3137551220" sldId="329"/>
            <ac:inkMk id="698" creationId="{14985585-FE71-BCBA-068C-DDB383C45EA5}"/>
          </ac:inkMkLst>
        </pc:inkChg>
        <pc:inkChg chg="add mod">
          <ac:chgData name="Kokchun Giang" userId="67e2125d-ec8c-4323-9653-9824a2ad815f" providerId="ADAL" clId="{10EEDAB3-2DB0-BA4D-8CC6-6424E46A9142}" dt="2024-01-13T14:13:34.085" v="1785"/>
          <ac:inkMkLst>
            <pc:docMk/>
            <pc:sldMk cId="3137551220" sldId="329"/>
            <ac:inkMk id="699" creationId="{F1B8311C-45BA-EC91-5617-233C80B13DCD}"/>
          </ac:inkMkLst>
        </pc:inkChg>
        <pc:inkChg chg="add mod">
          <ac:chgData name="Kokchun Giang" userId="67e2125d-ec8c-4323-9653-9824a2ad815f" providerId="ADAL" clId="{10EEDAB3-2DB0-BA4D-8CC6-6424E46A9142}" dt="2024-01-13T14:13:34.085" v="1785"/>
          <ac:inkMkLst>
            <pc:docMk/>
            <pc:sldMk cId="3137551220" sldId="329"/>
            <ac:inkMk id="700" creationId="{4E2180C4-F4AE-E060-3257-1BB0F5B7D987}"/>
          </ac:inkMkLst>
        </pc:inkChg>
        <pc:inkChg chg="add mod">
          <ac:chgData name="Kokchun Giang" userId="67e2125d-ec8c-4323-9653-9824a2ad815f" providerId="ADAL" clId="{10EEDAB3-2DB0-BA4D-8CC6-6424E46A9142}" dt="2024-01-13T14:13:34.085" v="1785"/>
          <ac:inkMkLst>
            <pc:docMk/>
            <pc:sldMk cId="3137551220" sldId="329"/>
            <ac:inkMk id="701" creationId="{1AF7790B-84FB-1824-B0CD-DE55B8A727D0}"/>
          </ac:inkMkLst>
        </pc:inkChg>
        <pc:inkChg chg="add mod">
          <ac:chgData name="Kokchun Giang" userId="67e2125d-ec8c-4323-9653-9824a2ad815f" providerId="ADAL" clId="{10EEDAB3-2DB0-BA4D-8CC6-6424E46A9142}" dt="2024-01-13T15:32:25.183" v="2951" actId="164"/>
          <ac:inkMkLst>
            <pc:docMk/>
            <pc:sldMk cId="3137551220" sldId="329"/>
            <ac:inkMk id="703" creationId="{A5A7732C-CBF1-DC37-6B3D-8B59223AEE36}"/>
          </ac:inkMkLst>
        </pc:inkChg>
        <pc:inkChg chg="add mod">
          <ac:chgData name="Kokchun Giang" userId="67e2125d-ec8c-4323-9653-9824a2ad815f" providerId="ADAL" clId="{10EEDAB3-2DB0-BA4D-8CC6-6424E46A9142}" dt="2024-01-13T14:17:28.464" v="2153"/>
          <ac:inkMkLst>
            <pc:docMk/>
            <pc:sldMk cId="3137551220" sldId="329"/>
            <ac:inkMk id="704" creationId="{6297BDD9-F171-A359-9229-53E08AD6303D}"/>
          </ac:inkMkLst>
        </pc:inkChg>
        <pc:inkChg chg="add mod">
          <ac:chgData name="Kokchun Giang" userId="67e2125d-ec8c-4323-9653-9824a2ad815f" providerId="ADAL" clId="{10EEDAB3-2DB0-BA4D-8CC6-6424E46A9142}" dt="2024-01-13T14:17:28.464" v="2153"/>
          <ac:inkMkLst>
            <pc:docMk/>
            <pc:sldMk cId="3137551220" sldId="329"/>
            <ac:inkMk id="705" creationId="{A0411F93-125A-A266-270A-F900AC8ADFCD}"/>
          </ac:inkMkLst>
        </pc:inkChg>
        <pc:inkChg chg="add mod">
          <ac:chgData name="Kokchun Giang" userId="67e2125d-ec8c-4323-9653-9824a2ad815f" providerId="ADAL" clId="{10EEDAB3-2DB0-BA4D-8CC6-6424E46A9142}" dt="2024-01-13T14:17:28.464" v="2153"/>
          <ac:inkMkLst>
            <pc:docMk/>
            <pc:sldMk cId="3137551220" sldId="329"/>
            <ac:inkMk id="706" creationId="{939CBBED-30C6-206B-CDC2-8A4E9386A442}"/>
          </ac:inkMkLst>
        </pc:inkChg>
        <pc:inkChg chg="add mod">
          <ac:chgData name="Kokchun Giang" userId="67e2125d-ec8c-4323-9653-9824a2ad815f" providerId="ADAL" clId="{10EEDAB3-2DB0-BA4D-8CC6-6424E46A9142}" dt="2024-01-13T14:17:28.464" v="2153"/>
          <ac:inkMkLst>
            <pc:docMk/>
            <pc:sldMk cId="3137551220" sldId="329"/>
            <ac:inkMk id="707" creationId="{BBAFD4DB-2AF8-CB71-019B-EB83FD7D498D}"/>
          </ac:inkMkLst>
        </pc:inkChg>
        <pc:inkChg chg="add mod">
          <ac:chgData name="Kokchun Giang" userId="67e2125d-ec8c-4323-9653-9824a2ad815f" providerId="ADAL" clId="{10EEDAB3-2DB0-BA4D-8CC6-6424E46A9142}" dt="2024-01-13T14:17:28.464" v="2153"/>
          <ac:inkMkLst>
            <pc:docMk/>
            <pc:sldMk cId="3137551220" sldId="329"/>
            <ac:inkMk id="708" creationId="{BB3ACCCF-3159-62B0-0174-8822E0A7A8AA}"/>
          </ac:inkMkLst>
        </pc:inkChg>
        <pc:inkChg chg="add mod">
          <ac:chgData name="Kokchun Giang" userId="67e2125d-ec8c-4323-9653-9824a2ad815f" providerId="ADAL" clId="{10EEDAB3-2DB0-BA4D-8CC6-6424E46A9142}" dt="2024-01-13T14:17:28.464" v="2153"/>
          <ac:inkMkLst>
            <pc:docMk/>
            <pc:sldMk cId="3137551220" sldId="329"/>
            <ac:inkMk id="709" creationId="{F5B61A13-8BBA-B038-9B84-511DFB2BE6E6}"/>
          </ac:inkMkLst>
        </pc:inkChg>
        <pc:inkChg chg="add mod">
          <ac:chgData name="Kokchun Giang" userId="67e2125d-ec8c-4323-9653-9824a2ad815f" providerId="ADAL" clId="{10EEDAB3-2DB0-BA4D-8CC6-6424E46A9142}" dt="2024-01-13T14:17:28.464" v="2153"/>
          <ac:inkMkLst>
            <pc:docMk/>
            <pc:sldMk cId="3137551220" sldId="329"/>
            <ac:inkMk id="710" creationId="{C0664F77-69E6-D0A8-AB52-AD0D98E1C541}"/>
          </ac:inkMkLst>
        </pc:inkChg>
        <pc:inkChg chg="add mod">
          <ac:chgData name="Kokchun Giang" userId="67e2125d-ec8c-4323-9653-9824a2ad815f" providerId="ADAL" clId="{10EEDAB3-2DB0-BA4D-8CC6-6424E46A9142}" dt="2024-01-13T14:17:28.464" v="2153"/>
          <ac:inkMkLst>
            <pc:docMk/>
            <pc:sldMk cId="3137551220" sldId="329"/>
            <ac:inkMk id="711" creationId="{07A84A29-96E2-9472-98B0-753FB7120B92}"/>
          </ac:inkMkLst>
        </pc:inkChg>
        <pc:inkChg chg="add mod">
          <ac:chgData name="Kokchun Giang" userId="67e2125d-ec8c-4323-9653-9824a2ad815f" providerId="ADAL" clId="{10EEDAB3-2DB0-BA4D-8CC6-6424E46A9142}" dt="2024-01-13T14:17:35.796" v="2157"/>
          <ac:inkMkLst>
            <pc:docMk/>
            <pc:sldMk cId="3137551220" sldId="329"/>
            <ac:inkMk id="713" creationId="{5B81EB7F-68DA-6EFE-F583-A5203DFB3188}"/>
          </ac:inkMkLst>
        </pc:inkChg>
        <pc:inkChg chg="add mod">
          <ac:chgData name="Kokchun Giang" userId="67e2125d-ec8c-4323-9653-9824a2ad815f" providerId="ADAL" clId="{10EEDAB3-2DB0-BA4D-8CC6-6424E46A9142}" dt="2024-01-13T14:17:35.796" v="2157"/>
          <ac:inkMkLst>
            <pc:docMk/>
            <pc:sldMk cId="3137551220" sldId="329"/>
            <ac:inkMk id="714" creationId="{5F57F14F-AA6F-2524-C0D5-3859D8301B74}"/>
          </ac:inkMkLst>
        </pc:inkChg>
        <pc:inkChg chg="add mod">
          <ac:chgData name="Kokchun Giang" userId="67e2125d-ec8c-4323-9653-9824a2ad815f" providerId="ADAL" clId="{10EEDAB3-2DB0-BA4D-8CC6-6424E46A9142}" dt="2024-01-13T14:17:35.796" v="2157"/>
          <ac:inkMkLst>
            <pc:docMk/>
            <pc:sldMk cId="3137551220" sldId="329"/>
            <ac:inkMk id="715" creationId="{954B549E-990D-BC09-443D-FE7C0A698BF9}"/>
          </ac:inkMkLst>
        </pc:inkChg>
        <pc:inkChg chg="add mod">
          <ac:chgData name="Kokchun Giang" userId="67e2125d-ec8c-4323-9653-9824a2ad815f" providerId="ADAL" clId="{10EEDAB3-2DB0-BA4D-8CC6-6424E46A9142}" dt="2024-01-13T14:17:49.226" v="2166"/>
          <ac:inkMkLst>
            <pc:docMk/>
            <pc:sldMk cId="3137551220" sldId="329"/>
            <ac:inkMk id="718" creationId="{51F16232-1A78-8DB1-52FE-F40E9851083C}"/>
          </ac:inkMkLst>
        </pc:inkChg>
        <pc:inkChg chg="add mod">
          <ac:chgData name="Kokchun Giang" userId="67e2125d-ec8c-4323-9653-9824a2ad815f" providerId="ADAL" clId="{10EEDAB3-2DB0-BA4D-8CC6-6424E46A9142}" dt="2024-01-13T14:17:49.226" v="2166"/>
          <ac:inkMkLst>
            <pc:docMk/>
            <pc:sldMk cId="3137551220" sldId="329"/>
            <ac:inkMk id="719" creationId="{8754D85B-7913-5350-50FC-226164219F47}"/>
          </ac:inkMkLst>
        </pc:inkChg>
        <pc:inkChg chg="add mod">
          <ac:chgData name="Kokchun Giang" userId="67e2125d-ec8c-4323-9653-9824a2ad815f" providerId="ADAL" clId="{10EEDAB3-2DB0-BA4D-8CC6-6424E46A9142}" dt="2024-01-13T14:17:49.226" v="2166"/>
          <ac:inkMkLst>
            <pc:docMk/>
            <pc:sldMk cId="3137551220" sldId="329"/>
            <ac:inkMk id="720" creationId="{E3244A15-BF6B-678B-1E2C-37F8B5F1BD79}"/>
          </ac:inkMkLst>
        </pc:inkChg>
        <pc:inkChg chg="add mod">
          <ac:chgData name="Kokchun Giang" userId="67e2125d-ec8c-4323-9653-9824a2ad815f" providerId="ADAL" clId="{10EEDAB3-2DB0-BA4D-8CC6-6424E46A9142}" dt="2024-01-13T14:17:49.226" v="2166"/>
          <ac:inkMkLst>
            <pc:docMk/>
            <pc:sldMk cId="3137551220" sldId="329"/>
            <ac:inkMk id="721" creationId="{238A11CA-22E4-C801-A82D-954A0E0F8EDB}"/>
          </ac:inkMkLst>
        </pc:inkChg>
        <pc:inkChg chg="add mod">
          <ac:chgData name="Kokchun Giang" userId="67e2125d-ec8c-4323-9653-9824a2ad815f" providerId="ADAL" clId="{10EEDAB3-2DB0-BA4D-8CC6-6424E46A9142}" dt="2024-01-13T14:17:49.226" v="2166"/>
          <ac:inkMkLst>
            <pc:docMk/>
            <pc:sldMk cId="3137551220" sldId="329"/>
            <ac:inkMk id="722" creationId="{4CC20120-2036-0CE4-5AB3-E2A31C22AD1F}"/>
          </ac:inkMkLst>
        </pc:inkChg>
        <pc:inkChg chg="add mod">
          <ac:chgData name="Kokchun Giang" userId="67e2125d-ec8c-4323-9653-9824a2ad815f" providerId="ADAL" clId="{10EEDAB3-2DB0-BA4D-8CC6-6424E46A9142}" dt="2024-01-13T14:17:49.226" v="2166"/>
          <ac:inkMkLst>
            <pc:docMk/>
            <pc:sldMk cId="3137551220" sldId="329"/>
            <ac:inkMk id="723" creationId="{A930C1D2-C7EE-B403-7AE9-3593B86FC7AE}"/>
          </ac:inkMkLst>
        </pc:inkChg>
        <pc:inkChg chg="add mod">
          <ac:chgData name="Kokchun Giang" userId="67e2125d-ec8c-4323-9653-9824a2ad815f" providerId="ADAL" clId="{10EEDAB3-2DB0-BA4D-8CC6-6424E46A9142}" dt="2024-01-13T14:17:53.413" v="2170"/>
          <ac:inkMkLst>
            <pc:docMk/>
            <pc:sldMk cId="3137551220" sldId="329"/>
            <ac:inkMk id="725" creationId="{238143C9-4689-C599-E928-906667638F97}"/>
          </ac:inkMkLst>
        </pc:inkChg>
        <pc:inkChg chg="add mod">
          <ac:chgData name="Kokchun Giang" userId="67e2125d-ec8c-4323-9653-9824a2ad815f" providerId="ADAL" clId="{10EEDAB3-2DB0-BA4D-8CC6-6424E46A9142}" dt="2024-01-13T14:17:53.413" v="2170"/>
          <ac:inkMkLst>
            <pc:docMk/>
            <pc:sldMk cId="3137551220" sldId="329"/>
            <ac:inkMk id="726" creationId="{583D4058-14FB-91FE-52A6-B2E8FF2D2EEB}"/>
          </ac:inkMkLst>
        </pc:inkChg>
        <pc:inkChg chg="add mod">
          <ac:chgData name="Kokchun Giang" userId="67e2125d-ec8c-4323-9653-9824a2ad815f" providerId="ADAL" clId="{10EEDAB3-2DB0-BA4D-8CC6-6424E46A9142}" dt="2024-01-13T14:17:53.413" v="2170"/>
          <ac:inkMkLst>
            <pc:docMk/>
            <pc:sldMk cId="3137551220" sldId="329"/>
            <ac:inkMk id="727" creationId="{68288243-79C4-9EE1-41D0-BA7A98AB57E6}"/>
          </ac:inkMkLst>
        </pc:inkChg>
        <pc:inkChg chg="add mod">
          <ac:chgData name="Kokchun Giang" userId="67e2125d-ec8c-4323-9653-9824a2ad815f" providerId="ADAL" clId="{10EEDAB3-2DB0-BA4D-8CC6-6424E46A9142}" dt="2024-01-13T14:18:01.329" v="2177"/>
          <ac:inkMkLst>
            <pc:docMk/>
            <pc:sldMk cId="3137551220" sldId="329"/>
            <ac:inkMk id="729" creationId="{C0822234-3402-2E23-0F02-9E060459AB4E}"/>
          </ac:inkMkLst>
        </pc:inkChg>
        <pc:inkChg chg="add mod">
          <ac:chgData name="Kokchun Giang" userId="67e2125d-ec8c-4323-9653-9824a2ad815f" providerId="ADAL" clId="{10EEDAB3-2DB0-BA4D-8CC6-6424E46A9142}" dt="2024-01-13T14:18:01.329" v="2177"/>
          <ac:inkMkLst>
            <pc:docMk/>
            <pc:sldMk cId="3137551220" sldId="329"/>
            <ac:inkMk id="730" creationId="{D60F1913-C7FD-6D04-5A1F-58C17AB33763}"/>
          </ac:inkMkLst>
        </pc:inkChg>
        <pc:inkChg chg="add mod">
          <ac:chgData name="Kokchun Giang" userId="67e2125d-ec8c-4323-9653-9824a2ad815f" providerId="ADAL" clId="{10EEDAB3-2DB0-BA4D-8CC6-6424E46A9142}" dt="2024-01-13T14:18:01.329" v="2177"/>
          <ac:inkMkLst>
            <pc:docMk/>
            <pc:sldMk cId="3137551220" sldId="329"/>
            <ac:inkMk id="731" creationId="{F8414802-8D0F-3CD2-7640-0E21AEB7A84D}"/>
          </ac:inkMkLst>
        </pc:inkChg>
        <pc:inkChg chg="add mod">
          <ac:chgData name="Kokchun Giang" userId="67e2125d-ec8c-4323-9653-9824a2ad815f" providerId="ADAL" clId="{10EEDAB3-2DB0-BA4D-8CC6-6424E46A9142}" dt="2024-01-13T14:18:01.329" v="2177"/>
          <ac:inkMkLst>
            <pc:docMk/>
            <pc:sldMk cId="3137551220" sldId="329"/>
            <ac:inkMk id="733" creationId="{56D6C15C-8E7A-2F5C-F94E-7FDB7A72039C}"/>
          </ac:inkMkLst>
        </pc:inkChg>
        <pc:inkChg chg="add mod">
          <ac:chgData name="Kokchun Giang" userId="67e2125d-ec8c-4323-9653-9824a2ad815f" providerId="ADAL" clId="{10EEDAB3-2DB0-BA4D-8CC6-6424E46A9142}" dt="2024-01-13T14:18:01.329" v="2177"/>
          <ac:inkMkLst>
            <pc:docMk/>
            <pc:sldMk cId="3137551220" sldId="329"/>
            <ac:inkMk id="734" creationId="{BDC2C5B0-89D5-26ED-6AEB-87805632112E}"/>
          </ac:inkMkLst>
        </pc:inkChg>
        <pc:inkChg chg="add mod">
          <ac:chgData name="Kokchun Giang" userId="67e2125d-ec8c-4323-9653-9824a2ad815f" providerId="ADAL" clId="{10EEDAB3-2DB0-BA4D-8CC6-6424E46A9142}" dt="2024-01-13T14:18:05.776" v="2182"/>
          <ac:inkMkLst>
            <pc:docMk/>
            <pc:sldMk cId="3137551220" sldId="329"/>
            <ac:inkMk id="736" creationId="{B81CD05D-29EE-511B-39C5-52AEC591B136}"/>
          </ac:inkMkLst>
        </pc:inkChg>
        <pc:inkChg chg="add mod">
          <ac:chgData name="Kokchun Giang" userId="67e2125d-ec8c-4323-9653-9824a2ad815f" providerId="ADAL" clId="{10EEDAB3-2DB0-BA4D-8CC6-6424E46A9142}" dt="2024-01-13T14:18:05.776" v="2182"/>
          <ac:inkMkLst>
            <pc:docMk/>
            <pc:sldMk cId="3137551220" sldId="329"/>
            <ac:inkMk id="737" creationId="{86D55A58-B49D-7F73-1133-494BD40B06F9}"/>
          </ac:inkMkLst>
        </pc:inkChg>
        <pc:inkChg chg="add mod">
          <ac:chgData name="Kokchun Giang" userId="67e2125d-ec8c-4323-9653-9824a2ad815f" providerId="ADAL" clId="{10EEDAB3-2DB0-BA4D-8CC6-6424E46A9142}" dt="2024-01-13T14:18:05.776" v="2182"/>
          <ac:inkMkLst>
            <pc:docMk/>
            <pc:sldMk cId="3137551220" sldId="329"/>
            <ac:inkMk id="738" creationId="{C66D62BA-B89B-7F04-36AF-317DAA2EF7C8}"/>
          </ac:inkMkLst>
        </pc:inkChg>
        <pc:inkChg chg="add mod">
          <ac:chgData name="Kokchun Giang" userId="67e2125d-ec8c-4323-9653-9824a2ad815f" providerId="ADAL" clId="{10EEDAB3-2DB0-BA4D-8CC6-6424E46A9142}" dt="2024-01-13T14:18:05.776" v="2182"/>
          <ac:inkMkLst>
            <pc:docMk/>
            <pc:sldMk cId="3137551220" sldId="329"/>
            <ac:inkMk id="739" creationId="{070E6384-C0D0-225E-6958-0258BD75D76F}"/>
          </ac:inkMkLst>
        </pc:inkChg>
        <pc:inkChg chg="add mod">
          <ac:chgData name="Kokchun Giang" userId="67e2125d-ec8c-4323-9653-9824a2ad815f" providerId="ADAL" clId="{10EEDAB3-2DB0-BA4D-8CC6-6424E46A9142}" dt="2024-01-13T14:18:12.525" v="2191"/>
          <ac:inkMkLst>
            <pc:docMk/>
            <pc:sldMk cId="3137551220" sldId="329"/>
            <ac:inkMk id="741" creationId="{15932B43-F971-548E-70A8-6004C6B76186}"/>
          </ac:inkMkLst>
        </pc:inkChg>
        <pc:inkChg chg="add mod">
          <ac:chgData name="Kokchun Giang" userId="67e2125d-ec8c-4323-9653-9824a2ad815f" providerId="ADAL" clId="{10EEDAB3-2DB0-BA4D-8CC6-6424E46A9142}" dt="2024-01-13T14:18:12.525" v="2191"/>
          <ac:inkMkLst>
            <pc:docMk/>
            <pc:sldMk cId="3137551220" sldId="329"/>
            <ac:inkMk id="742" creationId="{88990A63-2BF3-CBA4-06FC-4779CD8F24B6}"/>
          </ac:inkMkLst>
        </pc:inkChg>
        <pc:inkChg chg="add mod">
          <ac:chgData name="Kokchun Giang" userId="67e2125d-ec8c-4323-9653-9824a2ad815f" providerId="ADAL" clId="{10EEDAB3-2DB0-BA4D-8CC6-6424E46A9142}" dt="2024-01-13T14:18:12.525" v="2191"/>
          <ac:inkMkLst>
            <pc:docMk/>
            <pc:sldMk cId="3137551220" sldId="329"/>
            <ac:inkMk id="743" creationId="{6DF10A2C-F7B7-6544-E442-C6CF49398B1F}"/>
          </ac:inkMkLst>
        </pc:inkChg>
        <pc:inkChg chg="add mod">
          <ac:chgData name="Kokchun Giang" userId="67e2125d-ec8c-4323-9653-9824a2ad815f" providerId="ADAL" clId="{10EEDAB3-2DB0-BA4D-8CC6-6424E46A9142}" dt="2024-01-13T14:18:12.525" v="2191"/>
          <ac:inkMkLst>
            <pc:docMk/>
            <pc:sldMk cId="3137551220" sldId="329"/>
            <ac:inkMk id="744" creationId="{F4D8DE5F-AD57-129B-70D4-448D6B438BE3}"/>
          </ac:inkMkLst>
        </pc:inkChg>
        <pc:inkChg chg="add mod">
          <ac:chgData name="Kokchun Giang" userId="67e2125d-ec8c-4323-9653-9824a2ad815f" providerId="ADAL" clId="{10EEDAB3-2DB0-BA4D-8CC6-6424E46A9142}" dt="2024-01-13T14:18:12.525" v="2191"/>
          <ac:inkMkLst>
            <pc:docMk/>
            <pc:sldMk cId="3137551220" sldId="329"/>
            <ac:inkMk id="745" creationId="{588EE4D8-5783-EB21-5809-D4F0E9BA55B7}"/>
          </ac:inkMkLst>
        </pc:inkChg>
        <pc:inkChg chg="add mod">
          <ac:chgData name="Kokchun Giang" userId="67e2125d-ec8c-4323-9653-9824a2ad815f" providerId="ADAL" clId="{10EEDAB3-2DB0-BA4D-8CC6-6424E46A9142}" dt="2024-01-13T14:18:12.525" v="2191"/>
          <ac:inkMkLst>
            <pc:docMk/>
            <pc:sldMk cId="3137551220" sldId="329"/>
            <ac:inkMk id="746" creationId="{A8583A45-6520-7374-B116-E816B3CC5FD5}"/>
          </ac:inkMkLst>
        </pc:inkChg>
        <pc:inkChg chg="add mod">
          <ac:chgData name="Kokchun Giang" userId="67e2125d-ec8c-4323-9653-9824a2ad815f" providerId="ADAL" clId="{10EEDAB3-2DB0-BA4D-8CC6-6424E46A9142}" dt="2024-01-13T14:18:12.525" v="2191"/>
          <ac:inkMkLst>
            <pc:docMk/>
            <pc:sldMk cId="3137551220" sldId="329"/>
            <ac:inkMk id="747" creationId="{6F4E1A3E-AD4A-766B-6F2C-139E689AD1C8}"/>
          </ac:inkMkLst>
        </pc:inkChg>
        <pc:inkChg chg="add mod">
          <ac:chgData name="Kokchun Giang" userId="67e2125d-ec8c-4323-9653-9824a2ad815f" providerId="ADAL" clId="{10EEDAB3-2DB0-BA4D-8CC6-6424E46A9142}" dt="2024-01-13T14:18:12.525" v="2191"/>
          <ac:inkMkLst>
            <pc:docMk/>
            <pc:sldMk cId="3137551220" sldId="329"/>
            <ac:inkMk id="748" creationId="{D7B605A8-F945-DB46-B0C5-47AFFA71549F}"/>
          </ac:inkMkLst>
        </pc:inkChg>
        <pc:inkChg chg="add mod">
          <ac:chgData name="Kokchun Giang" userId="67e2125d-ec8c-4323-9653-9824a2ad815f" providerId="ADAL" clId="{10EEDAB3-2DB0-BA4D-8CC6-6424E46A9142}" dt="2024-01-13T14:18:26.086" v="2204"/>
          <ac:inkMkLst>
            <pc:docMk/>
            <pc:sldMk cId="3137551220" sldId="329"/>
            <ac:inkMk id="750" creationId="{6ECDEDF4-4FD6-4772-F9A4-18475D4C7D7D}"/>
          </ac:inkMkLst>
        </pc:inkChg>
        <pc:inkChg chg="add mod">
          <ac:chgData name="Kokchun Giang" userId="67e2125d-ec8c-4323-9653-9824a2ad815f" providerId="ADAL" clId="{10EEDAB3-2DB0-BA4D-8CC6-6424E46A9142}" dt="2024-01-13T14:18:26.086" v="2204"/>
          <ac:inkMkLst>
            <pc:docMk/>
            <pc:sldMk cId="3137551220" sldId="329"/>
            <ac:inkMk id="751" creationId="{926EB53D-1EC4-A69B-C10F-CF1EAFB22348}"/>
          </ac:inkMkLst>
        </pc:inkChg>
        <pc:inkChg chg="add mod">
          <ac:chgData name="Kokchun Giang" userId="67e2125d-ec8c-4323-9653-9824a2ad815f" providerId="ADAL" clId="{10EEDAB3-2DB0-BA4D-8CC6-6424E46A9142}" dt="2024-01-13T14:18:26.086" v="2204"/>
          <ac:inkMkLst>
            <pc:docMk/>
            <pc:sldMk cId="3137551220" sldId="329"/>
            <ac:inkMk id="752" creationId="{16724DEA-83A4-829E-C8E8-E31FD4E609B1}"/>
          </ac:inkMkLst>
        </pc:inkChg>
        <pc:inkChg chg="add mod">
          <ac:chgData name="Kokchun Giang" userId="67e2125d-ec8c-4323-9653-9824a2ad815f" providerId="ADAL" clId="{10EEDAB3-2DB0-BA4D-8CC6-6424E46A9142}" dt="2024-01-13T14:18:26.086" v="2204"/>
          <ac:inkMkLst>
            <pc:docMk/>
            <pc:sldMk cId="3137551220" sldId="329"/>
            <ac:inkMk id="753" creationId="{8D935486-76CE-7ED7-FB91-BF354AE6B0FC}"/>
          </ac:inkMkLst>
        </pc:inkChg>
        <pc:inkChg chg="add mod">
          <ac:chgData name="Kokchun Giang" userId="67e2125d-ec8c-4323-9653-9824a2ad815f" providerId="ADAL" clId="{10EEDAB3-2DB0-BA4D-8CC6-6424E46A9142}" dt="2024-01-13T14:18:26.086" v="2204"/>
          <ac:inkMkLst>
            <pc:docMk/>
            <pc:sldMk cId="3137551220" sldId="329"/>
            <ac:inkMk id="754" creationId="{D914B087-2D83-2694-792D-3E562A5E5F94}"/>
          </ac:inkMkLst>
        </pc:inkChg>
        <pc:inkChg chg="add mod">
          <ac:chgData name="Kokchun Giang" userId="67e2125d-ec8c-4323-9653-9824a2ad815f" providerId="ADAL" clId="{10EEDAB3-2DB0-BA4D-8CC6-6424E46A9142}" dt="2024-01-13T14:18:26.086" v="2204"/>
          <ac:inkMkLst>
            <pc:docMk/>
            <pc:sldMk cId="3137551220" sldId="329"/>
            <ac:inkMk id="755" creationId="{3F38EF40-DB25-52CE-544D-1C999CF774CB}"/>
          </ac:inkMkLst>
        </pc:inkChg>
        <pc:inkChg chg="add mod">
          <ac:chgData name="Kokchun Giang" userId="67e2125d-ec8c-4323-9653-9824a2ad815f" providerId="ADAL" clId="{10EEDAB3-2DB0-BA4D-8CC6-6424E46A9142}" dt="2024-01-13T14:18:26.086" v="2204"/>
          <ac:inkMkLst>
            <pc:docMk/>
            <pc:sldMk cId="3137551220" sldId="329"/>
            <ac:inkMk id="757" creationId="{ADB76A21-6BC1-9056-8F82-12F3A31512BD}"/>
          </ac:inkMkLst>
        </pc:inkChg>
        <pc:inkChg chg="add mod">
          <ac:chgData name="Kokchun Giang" userId="67e2125d-ec8c-4323-9653-9824a2ad815f" providerId="ADAL" clId="{10EEDAB3-2DB0-BA4D-8CC6-6424E46A9142}" dt="2024-01-13T14:18:26.086" v="2204"/>
          <ac:inkMkLst>
            <pc:docMk/>
            <pc:sldMk cId="3137551220" sldId="329"/>
            <ac:inkMk id="758" creationId="{D51C9C5A-50EB-06FE-AAB1-C90BF183BC86}"/>
          </ac:inkMkLst>
        </pc:inkChg>
        <pc:inkChg chg="add mod">
          <ac:chgData name="Kokchun Giang" userId="67e2125d-ec8c-4323-9653-9824a2ad815f" providerId="ADAL" clId="{10EEDAB3-2DB0-BA4D-8CC6-6424E46A9142}" dt="2024-01-13T14:18:26.086" v="2204"/>
          <ac:inkMkLst>
            <pc:docMk/>
            <pc:sldMk cId="3137551220" sldId="329"/>
            <ac:inkMk id="759" creationId="{42DCA43C-633A-5795-C28B-EE5C55E16F1C}"/>
          </ac:inkMkLst>
        </pc:inkChg>
        <pc:inkChg chg="add mod">
          <ac:chgData name="Kokchun Giang" userId="67e2125d-ec8c-4323-9653-9824a2ad815f" providerId="ADAL" clId="{10EEDAB3-2DB0-BA4D-8CC6-6424E46A9142}" dt="2024-01-13T14:18:26.086" v="2204"/>
          <ac:inkMkLst>
            <pc:docMk/>
            <pc:sldMk cId="3137551220" sldId="329"/>
            <ac:inkMk id="760" creationId="{1379724D-B29D-B1E9-4EB3-B7868FBD64F3}"/>
          </ac:inkMkLst>
        </pc:inkChg>
        <pc:inkChg chg="add mod">
          <ac:chgData name="Kokchun Giang" userId="67e2125d-ec8c-4323-9653-9824a2ad815f" providerId="ADAL" clId="{10EEDAB3-2DB0-BA4D-8CC6-6424E46A9142}" dt="2024-01-13T14:18:26.086" v="2204"/>
          <ac:inkMkLst>
            <pc:docMk/>
            <pc:sldMk cId="3137551220" sldId="329"/>
            <ac:inkMk id="761" creationId="{CEA59B64-4C91-9441-AA81-A4080C8F6B7C}"/>
          </ac:inkMkLst>
        </pc:inkChg>
        <pc:inkChg chg="add mod">
          <ac:chgData name="Kokchun Giang" userId="67e2125d-ec8c-4323-9653-9824a2ad815f" providerId="ADAL" clId="{10EEDAB3-2DB0-BA4D-8CC6-6424E46A9142}" dt="2024-01-13T14:18:45.428" v="2215"/>
          <ac:inkMkLst>
            <pc:docMk/>
            <pc:sldMk cId="3137551220" sldId="329"/>
            <ac:inkMk id="763" creationId="{C138EEB3-9B0D-7ACA-82EE-F89E009C2250}"/>
          </ac:inkMkLst>
        </pc:inkChg>
        <pc:inkChg chg="add mod">
          <ac:chgData name="Kokchun Giang" userId="67e2125d-ec8c-4323-9653-9824a2ad815f" providerId="ADAL" clId="{10EEDAB3-2DB0-BA4D-8CC6-6424E46A9142}" dt="2024-01-13T14:18:45.428" v="2215"/>
          <ac:inkMkLst>
            <pc:docMk/>
            <pc:sldMk cId="3137551220" sldId="329"/>
            <ac:inkMk id="764" creationId="{D9995E2D-C4C6-1ED1-9741-7B1419719346}"/>
          </ac:inkMkLst>
        </pc:inkChg>
        <pc:inkChg chg="add mod">
          <ac:chgData name="Kokchun Giang" userId="67e2125d-ec8c-4323-9653-9824a2ad815f" providerId="ADAL" clId="{10EEDAB3-2DB0-BA4D-8CC6-6424E46A9142}" dt="2024-01-13T14:18:45.428" v="2215"/>
          <ac:inkMkLst>
            <pc:docMk/>
            <pc:sldMk cId="3137551220" sldId="329"/>
            <ac:inkMk id="765" creationId="{A82F8C5C-67E8-9410-59E4-4D4CA4B3B14D}"/>
          </ac:inkMkLst>
        </pc:inkChg>
        <pc:inkChg chg="add mod">
          <ac:chgData name="Kokchun Giang" userId="67e2125d-ec8c-4323-9653-9824a2ad815f" providerId="ADAL" clId="{10EEDAB3-2DB0-BA4D-8CC6-6424E46A9142}" dt="2024-01-13T14:18:45.428" v="2215"/>
          <ac:inkMkLst>
            <pc:docMk/>
            <pc:sldMk cId="3137551220" sldId="329"/>
            <ac:inkMk id="766" creationId="{9DC1B9B9-1FD8-4080-E535-ECB1D7BD9274}"/>
          </ac:inkMkLst>
        </pc:inkChg>
        <pc:inkChg chg="add mod">
          <ac:chgData name="Kokchun Giang" userId="67e2125d-ec8c-4323-9653-9824a2ad815f" providerId="ADAL" clId="{10EEDAB3-2DB0-BA4D-8CC6-6424E46A9142}" dt="2024-01-13T14:18:45.428" v="2215"/>
          <ac:inkMkLst>
            <pc:docMk/>
            <pc:sldMk cId="3137551220" sldId="329"/>
            <ac:inkMk id="767" creationId="{3801C28E-E13F-3B44-1DA3-CF883B27224E}"/>
          </ac:inkMkLst>
        </pc:inkChg>
        <pc:inkChg chg="add mod">
          <ac:chgData name="Kokchun Giang" userId="67e2125d-ec8c-4323-9653-9824a2ad815f" providerId="ADAL" clId="{10EEDAB3-2DB0-BA4D-8CC6-6424E46A9142}" dt="2024-01-13T14:18:45.428" v="2215"/>
          <ac:inkMkLst>
            <pc:docMk/>
            <pc:sldMk cId="3137551220" sldId="329"/>
            <ac:inkMk id="768" creationId="{138BDEA0-CE58-4663-3065-D42E15193362}"/>
          </ac:inkMkLst>
        </pc:inkChg>
        <pc:inkChg chg="add mod">
          <ac:chgData name="Kokchun Giang" userId="67e2125d-ec8c-4323-9653-9824a2ad815f" providerId="ADAL" clId="{10EEDAB3-2DB0-BA4D-8CC6-6424E46A9142}" dt="2024-01-13T14:18:45.428" v="2215"/>
          <ac:inkMkLst>
            <pc:docMk/>
            <pc:sldMk cId="3137551220" sldId="329"/>
            <ac:inkMk id="769" creationId="{948CAC6D-2E39-EB61-BBCB-5FBED62EB9BF}"/>
          </ac:inkMkLst>
        </pc:inkChg>
        <pc:inkChg chg="add mod">
          <ac:chgData name="Kokchun Giang" userId="67e2125d-ec8c-4323-9653-9824a2ad815f" providerId="ADAL" clId="{10EEDAB3-2DB0-BA4D-8CC6-6424E46A9142}" dt="2024-01-13T14:18:45.428" v="2215"/>
          <ac:inkMkLst>
            <pc:docMk/>
            <pc:sldMk cId="3137551220" sldId="329"/>
            <ac:inkMk id="770" creationId="{EBE85FDF-7EF4-B3BA-CB75-3EC7297FB5A0}"/>
          </ac:inkMkLst>
        </pc:inkChg>
        <pc:inkChg chg="add mod">
          <ac:chgData name="Kokchun Giang" userId="67e2125d-ec8c-4323-9653-9824a2ad815f" providerId="ADAL" clId="{10EEDAB3-2DB0-BA4D-8CC6-6424E46A9142}" dt="2024-01-13T14:18:45.428" v="2215"/>
          <ac:inkMkLst>
            <pc:docMk/>
            <pc:sldMk cId="3137551220" sldId="329"/>
            <ac:inkMk id="771" creationId="{4A601AD1-280D-55E7-7FD8-1BA4E1ED6A7B}"/>
          </ac:inkMkLst>
        </pc:inkChg>
        <pc:inkChg chg="add mod">
          <ac:chgData name="Kokchun Giang" userId="67e2125d-ec8c-4323-9653-9824a2ad815f" providerId="ADAL" clId="{10EEDAB3-2DB0-BA4D-8CC6-6424E46A9142}" dt="2024-01-13T14:18:45.428" v="2215"/>
          <ac:inkMkLst>
            <pc:docMk/>
            <pc:sldMk cId="3137551220" sldId="329"/>
            <ac:inkMk id="772" creationId="{1F4757E4-46D2-69FC-92D6-04BC84545843}"/>
          </ac:inkMkLst>
        </pc:inkChg>
        <pc:inkChg chg="add mod">
          <ac:chgData name="Kokchun Giang" userId="67e2125d-ec8c-4323-9653-9824a2ad815f" providerId="ADAL" clId="{10EEDAB3-2DB0-BA4D-8CC6-6424E46A9142}" dt="2024-01-13T14:18:48.190" v="2219"/>
          <ac:inkMkLst>
            <pc:docMk/>
            <pc:sldMk cId="3137551220" sldId="329"/>
            <ac:inkMk id="775" creationId="{E23FE8EE-1BF5-47A8-B96F-6976D0CA768E}"/>
          </ac:inkMkLst>
        </pc:inkChg>
        <pc:inkChg chg="add mod">
          <ac:chgData name="Kokchun Giang" userId="67e2125d-ec8c-4323-9653-9824a2ad815f" providerId="ADAL" clId="{10EEDAB3-2DB0-BA4D-8CC6-6424E46A9142}" dt="2024-01-13T14:18:48.190" v="2219"/>
          <ac:inkMkLst>
            <pc:docMk/>
            <pc:sldMk cId="3137551220" sldId="329"/>
            <ac:inkMk id="776" creationId="{4A063C59-C349-FC5D-E24D-53D86E180EEB}"/>
          </ac:inkMkLst>
        </pc:inkChg>
        <pc:inkChg chg="add mod">
          <ac:chgData name="Kokchun Giang" userId="67e2125d-ec8c-4323-9653-9824a2ad815f" providerId="ADAL" clId="{10EEDAB3-2DB0-BA4D-8CC6-6424E46A9142}" dt="2024-01-13T14:18:48.190" v="2219"/>
          <ac:inkMkLst>
            <pc:docMk/>
            <pc:sldMk cId="3137551220" sldId="329"/>
            <ac:inkMk id="777" creationId="{73E6AE7F-602B-BC23-F45B-D0390130A0FD}"/>
          </ac:inkMkLst>
        </pc:inkChg>
        <pc:inkChg chg="add mod">
          <ac:chgData name="Kokchun Giang" userId="67e2125d-ec8c-4323-9653-9824a2ad815f" providerId="ADAL" clId="{10EEDAB3-2DB0-BA4D-8CC6-6424E46A9142}" dt="2024-01-13T14:18:54.523" v="2228"/>
          <ac:inkMkLst>
            <pc:docMk/>
            <pc:sldMk cId="3137551220" sldId="329"/>
            <ac:inkMk id="779" creationId="{1E9B69F1-F8FA-EFFE-BF44-2659D968F420}"/>
          </ac:inkMkLst>
        </pc:inkChg>
        <pc:inkChg chg="add mod">
          <ac:chgData name="Kokchun Giang" userId="67e2125d-ec8c-4323-9653-9824a2ad815f" providerId="ADAL" clId="{10EEDAB3-2DB0-BA4D-8CC6-6424E46A9142}" dt="2024-01-13T14:18:54.523" v="2228"/>
          <ac:inkMkLst>
            <pc:docMk/>
            <pc:sldMk cId="3137551220" sldId="329"/>
            <ac:inkMk id="780" creationId="{A9F8F37C-E4D3-B9BA-3ED8-452FA4D976F7}"/>
          </ac:inkMkLst>
        </pc:inkChg>
        <pc:inkChg chg="add mod">
          <ac:chgData name="Kokchun Giang" userId="67e2125d-ec8c-4323-9653-9824a2ad815f" providerId="ADAL" clId="{10EEDAB3-2DB0-BA4D-8CC6-6424E46A9142}" dt="2024-01-13T14:18:54.523" v="2228"/>
          <ac:inkMkLst>
            <pc:docMk/>
            <pc:sldMk cId="3137551220" sldId="329"/>
            <ac:inkMk id="781" creationId="{C5439077-2D8F-21B7-B6A9-D13F7793D874}"/>
          </ac:inkMkLst>
        </pc:inkChg>
        <pc:inkChg chg="add mod">
          <ac:chgData name="Kokchun Giang" userId="67e2125d-ec8c-4323-9653-9824a2ad815f" providerId="ADAL" clId="{10EEDAB3-2DB0-BA4D-8CC6-6424E46A9142}" dt="2024-01-13T14:18:54.523" v="2228"/>
          <ac:inkMkLst>
            <pc:docMk/>
            <pc:sldMk cId="3137551220" sldId="329"/>
            <ac:inkMk id="782" creationId="{B39301FE-1B9A-8423-5C81-2BD462DBE719}"/>
          </ac:inkMkLst>
        </pc:inkChg>
        <pc:inkChg chg="add mod">
          <ac:chgData name="Kokchun Giang" userId="67e2125d-ec8c-4323-9653-9824a2ad815f" providerId="ADAL" clId="{10EEDAB3-2DB0-BA4D-8CC6-6424E46A9142}" dt="2024-01-13T15:32:37.170" v="2955" actId="164"/>
          <ac:inkMkLst>
            <pc:docMk/>
            <pc:sldMk cId="3137551220" sldId="329"/>
            <ac:inkMk id="783" creationId="{DD886225-BF38-C91A-B0F3-12F47500BFCF}"/>
          </ac:inkMkLst>
        </pc:inkChg>
        <pc:inkChg chg="add mod">
          <ac:chgData name="Kokchun Giang" userId="67e2125d-ec8c-4323-9653-9824a2ad815f" providerId="ADAL" clId="{10EEDAB3-2DB0-BA4D-8CC6-6424E46A9142}" dt="2024-01-13T14:18:54.523" v="2228"/>
          <ac:inkMkLst>
            <pc:docMk/>
            <pc:sldMk cId="3137551220" sldId="329"/>
            <ac:inkMk id="784" creationId="{6940890C-2804-5AB6-6D9B-D43BFCF3C5AE}"/>
          </ac:inkMkLst>
        </pc:inkChg>
        <pc:inkChg chg="add mod">
          <ac:chgData name="Kokchun Giang" userId="67e2125d-ec8c-4323-9653-9824a2ad815f" providerId="ADAL" clId="{10EEDAB3-2DB0-BA4D-8CC6-6424E46A9142}" dt="2024-01-13T14:18:54.523" v="2228"/>
          <ac:inkMkLst>
            <pc:docMk/>
            <pc:sldMk cId="3137551220" sldId="329"/>
            <ac:inkMk id="785" creationId="{CDEC2295-B120-048F-686F-61EBE561F074}"/>
          </ac:inkMkLst>
        </pc:inkChg>
        <pc:inkChg chg="add mod">
          <ac:chgData name="Kokchun Giang" userId="67e2125d-ec8c-4323-9653-9824a2ad815f" providerId="ADAL" clId="{10EEDAB3-2DB0-BA4D-8CC6-6424E46A9142}" dt="2024-01-13T14:18:54.523" v="2228"/>
          <ac:inkMkLst>
            <pc:docMk/>
            <pc:sldMk cId="3137551220" sldId="329"/>
            <ac:inkMk id="786" creationId="{CE31A800-3F01-95CF-EAE3-BAB38A65B6C7}"/>
          </ac:inkMkLst>
        </pc:inkChg>
        <pc:inkChg chg="add mod">
          <ac:chgData name="Kokchun Giang" userId="67e2125d-ec8c-4323-9653-9824a2ad815f" providerId="ADAL" clId="{10EEDAB3-2DB0-BA4D-8CC6-6424E46A9142}" dt="2024-01-13T14:19:03.427" v="2246"/>
          <ac:inkMkLst>
            <pc:docMk/>
            <pc:sldMk cId="3137551220" sldId="329"/>
            <ac:inkMk id="789" creationId="{09C11EA7-557B-E0FD-1ED5-32A4B5B115C5}"/>
          </ac:inkMkLst>
        </pc:inkChg>
        <pc:inkChg chg="add mod">
          <ac:chgData name="Kokchun Giang" userId="67e2125d-ec8c-4323-9653-9824a2ad815f" providerId="ADAL" clId="{10EEDAB3-2DB0-BA4D-8CC6-6424E46A9142}" dt="2024-01-13T14:19:03.427" v="2246"/>
          <ac:inkMkLst>
            <pc:docMk/>
            <pc:sldMk cId="3137551220" sldId="329"/>
            <ac:inkMk id="790" creationId="{658051D3-9AFE-29E9-5F50-3A295333643F}"/>
          </ac:inkMkLst>
        </pc:inkChg>
        <pc:inkChg chg="add mod">
          <ac:chgData name="Kokchun Giang" userId="67e2125d-ec8c-4323-9653-9824a2ad815f" providerId="ADAL" clId="{10EEDAB3-2DB0-BA4D-8CC6-6424E46A9142}" dt="2024-01-13T14:19:03.427" v="2246"/>
          <ac:inkMkLst>
            <pc:docMk/>
            <pc:sldMk cId="3137551220" sldId="329"/>
            <ac:inkMk id="791" creationId="{F9E4FB59-1DA7-DADF-6907-E1DA70B96C86}"/>
          </ac:inkMkLst>
        </pc:inkChg>
        <pc:inkChg chg="add mod">
          <ac:chgData name="Kokchun Giang" userId="67e2125d-ec8c-4323-9653-9824a2ad815f" providerId="ADAL" clId="{10EEDAB3-2DB0-BA4D-8CC6-6424E46A9142}" dt="2024-01-13T14:19:03.427" v="2246"/>
          <ac:inkMkLst>
            <pc:docMk/>
            <pc:sldMk cId="3137551220" sldId="329"/>
            <ac:inkMk id="792" creationId="{81E6C40C-8381-F43E-001F-EA492F094FC2}"/>
          </ac:inkMkLst>
        </pc:inkChg>
        <pc:inkChg chg="add mod">
          <ac:chgData name="Kokchun Giang" userId="67e2125d-ec8c-4323-9653-9824a2ad815f" providerId="ADAL" clId="{10EEDAB3-2DB0-BA4D-8CC6-6424E46A9142}" dt="2024-01-13T14:19:03.427" v="2246"/>
          <ac:inkMkLst>
            <pc:docMk/>
            <pc:sldMk cId="3137551220" sldId="329"/>
            <ac:inkMk id="793" creationId="{1D81CFAE-F8B5-EF4E-3C0E-654C60298B2A}"/>
          </ac:inkMkLst>
        </pc:inkChg>
        <pc:inkChg chg="add mod">
          <ac:chgData name="Kokchun Giang" userId="67e2125d-ec8c-4323-9653-9824a2ad815f" providerId="ADAL" clId="{10EEDAB3-2DB0-BA4D-8CC6-6424E46A9142}" dt="2024-01-13T14:19:03.427" v="2246"/>
          <ac:inkMkLst>
            <pc:docMk/>
            <pc:sldMk cId="3137551220" sldId="329"/>
            <ac:inkMk id="794" creationId="{C70941BC-8677-8564-640C-90F23874412E}"/>
          </ac:inkMkLst>
        </pc:inkChg>
        <pc:inkChg chg="add mod">
          <ac:chgData name="Kokchun Giang" userId="67e2125d-ec8c-4323-9653-9824a2ad815f" providerId="ADAL" clId="{10EEDAB3-2DB0-BA4D-8CC6-6424E46A9142}" dt="2024-01-13T14:19:03.427" v="2246"/>
          <ac:inkMkLst>
            <pc:docMk/>
            <pc:sldMk cId="3137551220" sldId="329"/>
            <ac:inkMk id="795" creationId="{196AA0A5-B771-D6F9-1482-D5A3C458122D}"/>
          </ac:inkMkLst>
        </pc:inkChg>
        <pc:inkChg chg="add mod">
          <ac:chgData name="Kokchun Giang" userId="67e2125d-ec8c-4323-9653-9824a2ad815f" providerId="ADAL" clId="{10EEDAB3-2DB0-BA4D-8CC6-6424E46A9142}" dt="2024-01-13T14:19:03.427" v="2246"/>
          <ac:inkMkLst>
            <pc:docMk/>
            <pc:sldMk cId="3137551220" sldId="329"/>
            <ac:inkMk id="796" creationId="{2B06599C-5B13-F97A-65B0-3D128B34F341}"/>
          </ac:inkMkLst>
        </pc:inkChg>
        <pc:inkChg chg="add mod">
          <ac:chgData name="Kokchun Giang" userId="67e2125d-ec8c-4323-9653-9824a2ad815f" providerId="ADAL" clId="{10EEDAB3-2DB0-BA4D-8CC6-6424E46A9142}" dt="2024-01-13T14:19:03.427" v="2246"/>
          <ac:inkMkLst>
            <pc:docMk/>
            <pc:sldMk cId="3137551220" sldId="329"/>
            <ac:inkMk id="797" creationId="{6636E4EE-380D-BD84-AD3F-06CA9A5FAA82}"/>
          </ac:inkMkLst>
        </pc:inkChg>
        <pc:inkChg chg="add mod">
          <ac:chgData name="Kokchun Giang" userId="67e2125d-ec8c-4323-9653-9824a2ad815f" providerId="ADAL" clId="{10EEDAB3-2DB0-BA4D-8CC6-6424E46A9142}" dt="2024-01-13T14:19:03.427" v="2246"/>
          <ac:inkMkLst>
            <pc:docMk/>
            <pc:sldMk cId="3137551220" sldId="329"/>
            <ac:inkMk id="798" creationId="{AABB17B7-EED2-D383-A943-798494F506E1}"/>
          </ac:inkMkLst>
        </pc:inkChg>
        <pc:inkChg chg="add mod">
          <ac:chgData name="Kokchun Giang" userId="67e2125d-ec8c-4323-9653-9824a2ad815f" providerId="ADAL" clId="{10EEDAB3-2DB0-BA4D-8CC6-6424E46A9142}" dt="2024-01-13T14:19:03.427" v="2246"/>
          <ac:inkMkLst>
            <pc:docMk/>
            <pc:sldMk cId="3137551220" sldId="329"/>
            <ac:inkMk id="799" creationId="{6F50447A-6767-05DA-47BB-205C4B444444}"/>
          </ac:inkMkLst>
        </pc:inkChg>
        <pc:inkChg chg="add mod">
          <ac:chgData name="Kokchun Giang" userId="67e2125d-ec8c-4323-9653-9824a2ad815f" providerId="ADAL" clId="{10EEDAB3-2DB0-BA4D-8CC6-6424E46A9142}" dt="2024-01-13T14:19:03.427" v="2246"/>
          <ac:inkMkLst>
            <pc:docMk/>
            <pc:sldMk cId="3137551220" sldId="329"/>
            <ac:inkMk id="800" creationId="{3F50C26D-C091-B4BE-3336-20B0AF4FA531}"/>
          </ac:inkMkLst>
        </pc:inkChg>
        <pc:inkChg chg="add mod">
          <ac:chgData name="Kokchun Giang" userId="67e2125d-ec8c-4323-9653-9824a2ad815f" providerId="ADAL" clId="{10EEDAB3-2DB0-BA4D-8CC6-6424E46A9142}" dt="2024-01-13T14:19:03.427" v="2246"/>
          <ac:inkMkLst>
            <pc:docMk/>
            <pc:sldMk cId="3137551220" sldId="329"/>
            <ac:inkMk id="801" creationId="{05F78EB6-7F00-06A8-31D8-4A71A124197E}"/>
          </ac:inkMkLst>
        </pc:inkChg>
        <pc:inkChg chg="add mod">
          <ac:chgData name="Kokchun Giang" userId="67e2125d-ec8c-4323-9653-9824a2ad815f" providerId="ADAL" clId="{10EEDAB3-2DB0-BA4D-8CC6-6424E46A9142}" dt="2024-01-13T14:19:03.427" v="2246"/>
          <ac:inkMkLst>
            <pc:docMk/>
            <pc:sldMk cId="3137551220" sldId="329"/>
            <ac:inkMk id="802" creationId="{CEC3D3CC-5093-7787-9C54-08B6CABBBB8C}"/>
          </ac:inkMkLst>
        </pc:inkChg>
        <pc:inkChg chg="add mod">
          <ac:chgData name="Kokchun Giang" userId="67e2125d-ec8c-4323-9653-9824a2ad815f" providerId="ADAL" clId="{10EEDAB3-2DB0-BA4D-8CC6-6424E46A9142}" dt="2024-01-13T14:19:03.427" v="2246"/>
          <ac:inkMkLst>
            <pc:docMk/>
            <pc:sldMk cId="3137551220" sldId="329"/>
            <ac:inkMk id="803" creationId="{A66B53A4-A25E-ACA8-AE22-148EAFCD7ADC}"/>
          </ac:inkMkLst>
        </pc:inkChg>
        <pc:inkChg chg="add mod">
          <ac:chgData name="Kokchun Giang" userId="67e2125d-ec8c-4323-9653-9824a2ad815f" providerId="ADAL" clId="{10EEDAB3-2DB0-BA4D-8CC6-6424E46A9142}" dt="2024-01-13T14:19:03.427" v="2246"/>
          <ac:inkMkLst>
            <pc:docMk/>
            <pc:sldMk cId="3137551220" sldId="329"/>
            <ac:inkMk id="804" creationId="{80BA192C-4632-0C82-53A8-6CE1783318E9}"/>
          </ac:inkMkLst>
        </pc:inkChg>
        <pc:inkChg chg="add mod">
          <ac:chgData name="Kokchun Giang" userId="67e2125d-ec8c-4323-9653-9824a2ad815f" providerId="ADAL" clId="{10EEDAB3-2DB0-BA4D-8CC6-6424E46A9142}" dt="2024-01-13T14:19:03.427" v="2246"/>
          <ac:inkMkLst>
            <pc:docMk/>
            <pc:sldMk cId="3137551220" sldId="329"/>
            <ac:inkMk id="805" creationId="{68FCCE3F-C479-3CD3-6A69-C620D2928247}"/>
          </ac:inkMkLst>
        </pc:inkChg>
        <pc:inkChg chg="add mod">
          <ac:chgData name="Kokchun Giang" userId="67e2125d-ec8c-4323-9653-9824a2ad815f" providerId="ADAL" clId="{10EEDAB3-2DB0-BA4D-8CC6-6424E46A9142}" dt="2024-01-13T14:20:16.853" v="2260"/>
          <ac:inkMkLst>
            <pc:docMk/>
            <pc:sldMk cId="3137551220" sldId="329"/>
            <ac:inkMk id="808" creationId="{1B460066-F015-97AB-C8D2-E242B3F0EA3F}"/>
          </ac:inkMkLst>
        </pc:inkChg>
        <pc:inkChg chg="add mod">
          <ac:chgData name="Kokchun Giang" userId="67e2125d-ec8c-4323-9653-9824a2ad815f" providerId="ADAL" clId="{10EEDAB3-2DB0-BA4D-8CC6-6424E46A9142}" dt="2024-01-13T14:20:16.853" v="2260"/>
          <ac:inkMkLst>
            <pc:docMk/>
            <pc:sldMk cId="3137551220" sldId="329"/>
            <ac:inkMk id="809" creationId="{DC4C1520-15AD-5B7E-1B20-4E86EE18C931}"/>
          </ac:inkMkLst>
        </pc:inkChg>
        <pc:inkChg chg="add mod">
          <ac:chgData name="Kokchun Giang" userId="67e2125d-ec8c-4323-9653-9824a2ad815f" providerId="ADAL" clId="{10EEDAB3-2DB0-BA4D-8CC6-6424E46A9142}" dt="2024-01-13T14:20:16.853" v="2260"/>
          <ac:inkMkLst>
            <pc:docMk/>
            <pc:sldMk cId="3137551220" sldId="329"/>
            <ac:inkMk id="810" creationId="{1E995F36-9E04-AF3B-7DD9-ADC1AA7E0B03}"/>
          </ac:inkMkLst>
        </pc:inkChg>
        <pc:inkChg chg="add mod">
          <ac:chgData name="Kokchun Giang" userId="67e2125d-ec8c-4323-9653-9824a2ad815f" providerId="ADAL" clId="{10EEDAB3-2DB0-BA4D-8CC6-6424E46A9142}" dt="2024-01-13T14:20:16.853" v="2260"/>
          <ac:inkMkLst>
            <pc:docMk/>
            <pc:sldMk cId="3137551220" sldId="329"/>
            <ac:inkMk id="811" creationId="{680F168F-50FE-DF63-D493-2EDBCB531826}"/>
          </ac:inkMkLst>
        </pc:inkChg>
        <pc:inkChg chg="add mod">
          <ac:chgData name="Kokchun Giang" userId="67e2125d-ec8c-4323-9653-9824a2ad815f" providerId="ADAL" clId="{10EEDAB3-2DB0-BA4D-8CC6-6424E46A9142}" dt="2024-01-13T14:20:16.853" v="2260"/>
          <ac:inkMkLst>
            <pc:docMk/>
            <pc:sldMk cId="3137551220" sldId="329"/>
            <ac:inkMk id="812" creationId="{47C84855-81DE-583E-556D-DAF56C527C91}"/>
          </ac:inkMkLst>
        </pc:inkChg>
        <pc:inkChg chg="add mod">
          <ac:chgData name="Kokchun Giang" userId="67e2125d-ec8c-4323-9653-9824a2ad815f" providerId="ADAL" clId="{10EEDAB3-2DB0-BA4D-8CC6-6424E46A9142}" dt="2024-01-13T14:20:16.853" v="2260"/>
          <ac:inkMkLst>
            <pc:docMk/>
            <pc:sldMk cId="3137551220" sldId="329"/>
            <ac:inkMk id="813" creationId="{241CB367-1B44-A338-D4DF-F46F3B51C243}"/>
          </ac:inkMkLst>
        </pc:inkChg>
        <pc:inkChg chg="add mod">
          <ac:chgData name="Kokchun Giang" userId="67e2125d-ec8c-4323-9653-9824a2ad815f" providerId="ADAL" clId="{10EEDAB3-2DB0-BA4D-8CC6-6424E46A9142}" dt="2024-01-13T14:20:16.853" v="2260"/>
          <ac:inkMkLst>
            <pc:docMk/>
            <pc:sldMk cId="3137551220" sldId="329"/>
            <ac:inkMk id="814" creationId="{AE3591EE-A756-2B33-9962-F48AEFB02F91}"/>
          </ac:inkMkLst>
        </pc:inkChg>
        <pc:inkChg chg="add mod">
          <ac:chgData name="Kokchun Giang" userId="67e2125d-ec8c-4323-9653-9824a2ad815f" providerId="ADAL" clId="{10EEDAB3-2DB0-BA4D-8CC6-6424E46A9142}" dt="2024-01-13T14:20:16.853" v="2260"/>
          <ac:inkMkLst>
            <pc:docMk/>
            <pc:sldMk cId="3137551220" sldId="329"/>
            <ac:inkMk id="815" creationId="{5C910964-A69B-ED2E-AED0-4D22E4A411EB}"/>
          </ac:inkMkLst>
        </pc:inkChg>
        <pc:inkChg chg="add mod">
          <ac:chgData name="Kokchun Giang" userId="67e2125d-ec8c-4323-9653-9824a2ad815f" providerId="ADAL" clId="{10EEDAB3-2DB0-BA4D-8CC6-6424E46A9142}" dt="2024-01-13T14:20:16.853" v="2260"/>
          <ac:inkMkLst>
            <pc:docMk/>
            <pc:sldMk cId="3137551220" sldId="329"/>
            <ac:inkMk id="816" creationId="{9501A0A4-7099-8DFF-A6F2-85A6412A0EA5}"/>
          </ac:inkMkLst>
        </pc:inkChg>
        <pc:inkChg chg="add mod">
          <ac:chgData name="Kokchun Giang" userId="67e2125d-ec8c-4323-9653-9824a2ad815f" providerId="ADAL" clId="{10EEDAB3-2DB0-BA4D-8CC6-6424E46A9142}" dt="2024-01-13T14:20:16.853" v="2260"/>
          <ac:inkMkLst>
            <pc:docMk/>
            <pc:sldMk cId="3137551220" sldId="329"/>
            <ac:inkMk id="817" creationId="{5AF4A804-7AF8-E4A9-87AB-22C6BB02BAE9}"/>
          </ac:inkMkLst>
        </pc:inkChg>
        <pc:inkChg chg="add mod">
          <ac:chgData name="Kokchun Giang" userId="67e2125d-ec8c-4323-9653-9824a2ad815f" providerId="ADAL" clId="{10EEDAB3-2DB0-BA4D-8CC6-6424E46A9142}" dt="2024-01-13T14:20:16.853" v="2260"/>
          <ac:inkMkLst>
            <pc:docMk/>
            <pc:sldMk cId="3137551220" sldId="329"/>
            <ac:inkMk id="818" creationId="{E28D5337-A6CD-28F6-35EB-2436E806B682}"/>
          </ac:inkMkLst>
        </pc:inkChg>
        <pc:inkChg chg="add mod">
          <ac:chgData name="Kokchun Giang" userId="67e2125d-ec8c-4323-9653-9824a2ad815f" providerId="ADAL" clId="{10EEDAB3-2DB0-BA4D-8CC6-6424E46A9142}" dt="2024-01-13T14:20:16.853" v="2260"/>
          <ac:inkMkLst>
            <pc:docMk/>
            <pc:sldMk cId="3137551220" sldId="329"/>
            <ac:inkMk id="819" creationId="{BB5FBEDA-CF59-5E33-6B3E-F5692B732395}"/>
          </ac:inkMkLst>
        </pc:inkChg>
        <pc:cxnChg chg="mod">
          <ac:chgData name="Kokchun Giang" userId="67e2125d-ec8c-4323-9653-9824a2ad815f" providerId="ADAL" clId="{10EEDAB3-2DB0-BA4D-8CC6-6424E46A9142}" dt="2024-01-13T14:20:04.843" v="2247" actId="1076"/>
          <ac:cxnSpMkLst>
            <pc:docMk/>
            <pc:sldMk cId="3137551220" sldId="329"/>
            <ac:cxnSpMk id="102" creationId="{6AFD82E3-9FC6-202C-CCC6-3BD139B203D7}"/>
          </ac:cxnSpMkLst>
        </pc:cxnChg>
        <pc:cxnChg chg="mod">
          <ac:chgData name="Kokchun Giang" userId="67e2125d-ec8c-4323-9653-9824a2ad815f" providerId="ADAL" clId="{10EEDAB3-2DB0-BA4D-8CC6-6424E46A9142}" dt="2024-01-13T14:20:04.843" v="2247" actId="1076"/>
          <ac:cxnSpMkLst>
            <pc:docMk/>
            <pc:sldMk cId="3137551220" sldId="329"/>
            <ac:cxnSpMk id="280" creationId="{E15CD59C-BBD7-D831-4CF8-502B208028A9}"/>
          </ac:cxnSpMkLst>
        </pc:cxnChg>
      </pc:sldChg>
      <pc:sldChg chg="addSp delSp modSp add mod modAnim modNotesTx">
        <pc:chgData name="Kokchun Giang" userId="67e2125d-ec8c-4323-9653-9824a2ad815f" providerId="ADAL" clId="{10EEDAB3-2DB0-BA4D-8CC6-6424E46A9142}" dt="2024-01-13T15:36:33.360" v="2986"/>
        <pc:sldMkLst>
          <pc:docMk/>
          <pc:sldMk cId="736019928" sldId="330"/>
        </pc:sldMkLst>
        <pc:spChg chg="mod">
          <ac:chgData name="Kokchun Giang" userId="67e2125d-ec8c-4323-9653-9824a2ad815f" providerId="ADAL" clId="{10EEDAB3-2DB0-BA4D-8CC6-6424E46A9142}" dt="2024-01-13T14:23:58.324" v="2645" actId="20577"/>
          <ac:spMkLst>
            <pc:docMk/>
            <pc:sldMk cId="736019928" sldId="330"/>
            <ac:spMk id="28" creationId="{7E8C0D03-019A-279A-6AD5-A5E7BD2580DB}"/>
          </ac:spMkLst>
        </pc:spChg>
        <pc:grpChg chg="add mod">
          <ac:chgData name="Kokchun Giang" userId="67e2125d-ec8c-4323-9653-9824a2ad815f" providerId="ADAL" clId="{10EEDAB3-2DB0-BA4D-8CC6-6424E46A9142}" dt="2024-01-13T15:33:56.468" v="2965" actId="164"/>
          <ac:grpSpMkLst>
            <pc:docMk/>
            <pc:sldMk cId="736019928" sldId="330"/>
            <ac:grpSpMk id="2" creationId="{9B314EA8-250E-6990-A7B8-3650F6BEC510}"/>
          </ac:grpSpMkLst>
        </pc:grpChg>
        <pc:grpChg chg="add mod">
          <ac:chgData name="Kokchun Giang" userId="67e2125d-ec8c-4323-9653-9824a2ad815f" providerId="ADAL" clId="{10EEDAB3-2DB0-BA4D-8CC6-6424E46A9142}" dt="2024-01-13T15:35:16.525" v="2972" actId="164"/>
          <ac:grpSpMkLst>
            <pc:docMk/>
            <pc:sldMk cId="736019928" sldId="330"/>
            <ac:grpSpMk id="3" creationId="{EA239DF7-F001-E3D2-2999-F65A62AB7253}"/>
          </ac:grpSpMkLst>
        </pc:grpChg>
        <pc:grpChg chg="add mod">
          <ac:chgData name="Kokchun Giang" userId="67e2125d-ec8c-4323-9653-9824a2ad815f" providerId="ADAL" clId="{10EEDAB3-2DB0-BA4D-8CC6-6424E46A9142}" dt="2024-01-13T15:35:00.322" v="2970" actId="164"/>
          <ac:grpSpMkLst>
            <pc:docMk/>
            <pc:sldMk cId="736019928" sldId="330"/>
            <ac:grpSpMk id="4" creationId="{90A6C218-15CA-9179-5278-A0E27816BE74}"/>
          </ac:grpSpMkLst>
        </pc:grpChg>
        <pc:grpChg chg="mod">
          <ac:chgData name="Kokchun Giang" userId="67e2125d-ec8c-4323-9653-9824a2ad815f" providerId="ADAL" clId="{10EEDAB3-2DB0-BA4D-8CC6-6424E46A9142}" dt="2024-01-13T14:24:46.175" v="2662"/>
          <ac:grpSpMkLst>
            <pc:docMk/>
            <pc:sldMk cId="736019928" sldId="330"/>
            <ac:grpSpMk id="5" creationId="{3799037B-FD2A-1764-3A0C-905D2ADA7640}"/>
          </ac:grpSpMkLst>
        </pc:grpChg>
        <pc:grpChg chg="add mod">
          <ac:chgData name="Kokchun Giang" userId="67e2125d-ec8c-4323-9653-9824a2ad815f" providerId="ADAL" clId="{10EEDAB3-2DB0-BA4D-8CC6-6424E46A9142}" dt="2024-01-13T15:35:16.525" v="2972" actId="164"/>
          <ac:grpSpMkLst>
            <pc:docMk/>
            <pc:sldMk cId="736019928" sldId="330"/>
            <ac:grpSpMk id="5" creationId="{D960D2AD-0041-B42A-A271-568AC945CA2A}"/>
          </ac:grpSpMkLst>
        </pc:grpChg>
        <pc:grpChg chg="mod">
          <ac:chgData name="Kokchun Giang" userId="67e2125d-ec8c-4323-9653-9824a2ad815f" providerId="ADAL" clId="{10EEDAB3-2DB0-BA4D-8CC6-6424E46A9142}" dt="2024-01-13T15:33:56.468" v="2965" actId="164"/>
          <ac:grpSpMkLst>
            <pc:docMk/>
            <pc:sldMk cId="736019928" sldId="330"/>
            <ac:grpSpMk id="12" creationId="{4342DFE3-B7E8-46CB-6561-34ED03017E94}"/>
          </ac:grpSpMkLst>
        </pc:grpChg>
        <pc:grpChg chg="add mod">
          <ac:chgData name="Kokchun Giang" userId="67e2125d-ec8c-4323-9653-9824a2ad815f" providerId="ADAL" clId="{10EEDAB3-2DB0-BA4D-8CC6-6424E46A9142}" dt="2024-01-13T15:36:19.162" v="2984" actId="164"/>
          <ac:grpSpMkLst>
            <pc:docMk/>
            <pc:sldMk cId="736019928" sldId="330"/>
            <ac:grpSpMk id="14" creationId="{6DDD85AE-088E-D598-290C-851485837800}"/>
          </ac:grpSpMkLst>
        </pc:grpChg>
        <pc:grpChg chg="mod">
          <ac:chgData name="Kokchun Giang" userId="67e2125d-ec8c-4323-9653-9824a2ad815f" providerId="ADAL" clId="{10EEDAB3-2DB0-BA4D-8CC6-6424E46A9142}" dt="2024-01-13T15:33:56.468" v="2965" actId="164"/>
          <ac:grpSpMkLst>
            <pc:docMk/>
            <pc:sldMk cId="736019928" sldId="330"/>
            <ac:grpSpMk id="20" creationId="{93AAE242-3FE2-F3E9-3075-38B1FA31B23A}"/>
          </ac:grpSpMkLst>
        </pc:grpChg>
        <pc:grpChg chg="mod">
          <ac:chgData name="Kokchun Giang" userId="67e2125d-ec8c-4323-9653-9824a2ad815f" providerId="ADAL" clId="{10EEDAB3-2DB0-BA4D-8CC6-6424E46A9142}" dt="2024-01-13T15:33:56.468" v="2965" actId="164"/>
          <ac:grpSpMkLst>
            <pc:docMk/>
            <pc:sldMk cId="736019928" sldId="330"/>
            <ac:grpSpMk id="33" creationId="{C779328F-C3EF-4715-6B52-B78158D85E56}"/>
          </ac:grpSpMkLst>
        </pc:grpChg>
        <pc:grpChg chg="del mod">
          <ac:chgData name="Kokchun Giang" userId="67e2125d-ec8c-4323-9653-9824a2ad815f" providerId="ADAL" clId="{10EEDAB3-2DB0-BA4D-8CC6-6424E46A9142}" dt="2024-01-13T14:25:08.254" v="2706"/>
          <ac:grpSpMkLst>
            <pc:docMk/>
            <pc:sldMk cId="736019928" sldId="330"/>
            <ac:grpSpMk id="38" creationId="{234ACA94-4C86-A3F5-A69D-B6A3A2B0ADF2}"/>
          </ac:grpSpMkLst>
        </pc:grpChg>
        <pc:grpChg chg="add mod">
          <ac:chgData name="Kokchun Giang" userId="67e2125d-ec8c-4323-9653-9824a2ad815f" providerId="ADAL" clId="{10EEDAB3-2DB0-BA4D-8CC6-6424E46A9142}" dt="2024-01-13T15:36:07.020" v="2982" actId="164"/>
          <ac:grpSpMkLst>
            <pc:docMk/>
            <pc:sldMk cId="736019928" sldId="330"/>
            <ac:grpSpMk id="38" creationId="{AEEC0919-F5BC-F4A6-DDAC-0BD76C8AF15D}"/>
          </ac:grpSpMkLst>
        </pc:grpChg>
        <pc:grpChg chg="add mod">
          <ac:chgData name="Kokchun Giang" userId="67e2125d-ec8c-4323-9653-9824a2ad815f" providerId="ADAL" clId="{10EEDAB3-2DB0-BA4D-8CC6-6424E46A9142}" dt="2024-01-13T15:36:19.162" v="2984" actId="164"/>
          <ac:grpSpMkLst>
            <pc:docMk/>
            <pc:sldMk cId="736019928" sldId="330"/>
            <ac:grpSpMk id="47" creationId="{3496B0FC-16F1-8030-45A2-ADA78724FFE7}"/>
          </ac:grpSpMkLst>
        </pc:grpChg>
        <pc:grpChg chg="mod">
          <ac:chgData name="Kokchun Giang" userId="67e2125d-ec8c-4323-9653-9824a2ad815f" providerId="ADAL" clId="{10EEDAB3-2DB0-BA4D-8CC6-6424E46A9142}" dt="2024-01-13T15:33:56.468" v="2965" actId="164"/>
          <ac:grpSpMkLst>
            <pc:docMk/>
            <pc:sldMk cId="736019928" sldId="330"/>
            <ac:grpSpMk id="48" creationId="{534F14E7-7889-B5D4-BE38-2D8EC56038A1}"/>
          </ac:grpSpMkLst>
        </pc:grpChg>
        <pc:grpChg chg="mod">
          <ac:chgData name="Kokchun Giang" userId="67e2125d-ec8c-4323-9653-9824a2ad815f" providerId="ADAL" clId="{10EEDAB3-2DB0-BA4D-8CC6-6424E46A9142}" dt="2024-01-13T15:34:41.668" v="2968" actId="164"/>
          <ac:grpSpMkLst>
            <pc:docMk/>
            <pc:sldMk cId="736019928" sldId="330"/>
            <ac:grpSpMk id="59" creationId="{ADA7804D-FEAE-2A91-16AF-F993EDFBADBC}"/>
          </ac:grpSpMkLst>
        </pc:grpChg>
        <pc:grpChg chg="del mod">
          <ac:chgData name="Kokchun Giang" userId="67e2125d-ec8c-4323-9653-9824a2ad815f" providerId="ADAL" clId="{10EEDAB3-2DB0-BA4D-8CC6-6424E46A9142}" dt="2024-01-13T14:25:59.896" v="2761"/>
          <ac:grpSpMkLst>
            <pc:docMk/>
            <pc:sldMk cId="736019928" sldId="330"/>
            <ac:grpSpMk id="63" creationId="{11942690-B4E8-FEAA-D092-2915E86806E0}"/>
          </ac:grpSpMkLst>
        </pc:grpChg>
        <pc:grpChg chg="del mod">
          <ac:chgData name="Kokchun Giang" userId="67e2125d-ec8c-4323-9653-9824a2ad815f" providerId="ADAL" clId="{10EEDAB3-2DB0-BA4D-8CC6-6424E46A9142}" dt="2024-01-13T14:25:59.896" v="2761"/>
          <ac:grpSpMkLst>
            <pc:docMk/>
            <pc:sldMk cId="736019928" sldId="330"/>
            <ac:grpSpMk id="67" creationId="{A32CE50B-5336-AA3F-B250-F6536D311815}"/>
          </ac:grpSpMkLst>
        </pc:grpChg>
        <pc:grpChg chg="mod">
          <ac:chgData name="Kokchun Giang" userId="67e2125d-ec8c-4323-9653-9824a2ad815f" providerId="ADAL" clId="{10EEDAB3-2DB0-BA4D-8CC6-6424E46A9142}" dt="2024-01-13T15:34:41.668" v="2968" actId="164"/>
          <ac:grpSpMkLst>
            <pc:docMk/>
            <pc:sldMk cId="736019928" sldId="330"/>
            <ac:grpSpMk id="71" creationId="{5CF556B5-92CA-06A8-D7A7-6F30ED084D24}"/>
          </ac:grpSpMkLst>
        </pc:grpChg>
        <pc:grpChg chg="del mod">
          <ac:chgData name="Kokchun Giang" userId="67e2125d-ec8c-4323-9653-9824a2ad815f" providerId="ADAL" clId="{10EEDAB3-2DB0-BA4D-8CC6-6424E46A9142}" dt="2024-01-13T14:25:59.896" v="2761"/>
          <ac:grpSpMkLst>
            <pc:docMk/>
            <pc:sldMk cId="736019928" sldId="330"/>
            <ac:grpSpMk id="75" creationId="{1E24C787-1F74-4FA1-DDF9-4D939A75852A}"/>
          </ac:grpSpMkLst>
        </pc:grpChg>
        <pc:grpChg chg="del mod">
          <ac:chgData name="Kokchun Giang" userId="67e2125d-ec8c-4323-9653-9824a2ad815f" providerId="ADAL" clId="{10EEDAB3-2DB0-BA4D-8CC6-6424E46A9142}" dt="2024-01-13T14:25:59.896" v="2761"/>
          <ac:grpSpMkLst>
            <pc:docMk/>
            <pc:sldMk cId="736019928" sldId="330"/>
            <ac:grpSpMk id="84" creationId="{2498EB9E-B466-45A4-0A10-51FE9450B2DE}"/>
          </ac:grpSpMkLst>
        </pc:grpChg>
        <pc:grpChg chg="del mod">
          <ac:chgData name="Kokchun Giang" userId="67e2125d-ec8c-4323-9653-9824a2ad815f" providerId="ADAL" clId="{10EEDAB3-2DB0-BA4D-8CC6-6424E46A9142}" dt="2024-01-13T14:25:45.844" v="2741"/>
          <ac:grpSpMkLst>
            <pc:docMk/>
            <pc:sldMk cId="736019928" sldId="330"/>
            <ac:grpSpMk id="87" creationId="{7759A429-3A32-56DA-0777-01158A2E71F5}"/>
          </ac:grpSpMkLst>
        </pc:grpChg>
        <pc:grpChg chg="mod">
          <ac:chgData name="Kokchun Giang" userId="67e2125d-ec8c-4323-9653-9824a2ad815f" providerId="ADAL" clId="{10EEDAB3-2DB0-BA4D-8CC6-6424E46A9142}" dt="2024-01-13T15:34:41.668" v="2968" actId="164"/>
          <ac:grpSpMkLst>
            <pc:docMk/>
            <pc:sldMk cId="736019928" sldId="330"/>
            <ac:grpSpMk id="89" creationId="{51498C4E-E4CC-D4D5-1CB6-1172B358E870}"/>
          </ac:grpSpMkLst>
        </pc:grpChg>
        <pc:grpChg chg="del mod">
          <ac:chgData name="Kokchun Giang" userId="67e2125d-ec8c-4323-9653-9824a2ad815f" providerId="ADAL" clId="{10EEDAB3-2DB0-BA4D-8CC6-6424E46A9142}" dt="2024-01-13T14:25:50.176" v="2747"/>
          <ac:grpSpMkLst>
            <pc:docMk/>
            <pc:sldMk cId="736019928" sldId="330"/>
            <ac:grpSpMk id="93" creationId="{8ECDA8A4-CD4B-E449-1BDB-7FED302922FA}"/>
          </ac:grpSpMkLst>
        </pc:grpChg>
        <pc:grpChg chg="del mod">
          <ac:chgData name="Kokchun Giang" userId="67e2125d-ec8c-4323-9653-9824a2ad815f" providerId="ADAL" clId="{10EEDAB3-2DB0-BA4D-8CC6-6424E46A9142}" dt="2024-01-13T14:25:59.896" v="2761"/>
          <ac:grpSpMkLst>
            <pc:docMk/>
            <pc:sldMk cId="736019928" sldId="330"/>
            <ac:grpSpMk id="96" creationId="{606F7D17-9F94-8057-48A0-F55AE5DFC64E}"/>
          </ac:grpSpMkLst>
        </pc:grpChg>
        <pc:grpChg chg="del mod">
          <ac:chgData name="Kokchun Giang" userId="67e2125d-ec8c-4323-9653-9824a2ad815f" providerId="ADAL" clId="{10EEDAB3-2DB0-BA4D-8CC6-6424E46A9142}" dt="2024-01-13T14:25:59.896" v="2761"/>
          <ac:grpSpMkLst>
            <pc:docMk/>
            <pc:sldMk cId="736019928" sldId="330"/>
            <ac:grpSpMk id="100" creationId="{9179C125-AA77-0C17-3507-AB04F9AFA107}"/>
          </ac:grpSpMkLst>
        </pc:grpChg>
        <pc:grpChg chg="del mod">
          <ac:chgData name="Kokchun Giang" userId="67e2125d-ec8c-4323-9653-9824a2ad815f" providerId="ADAL" clId="{10EEDAB3-2DB0-BA4D-8CC6-6424E46A9142}" dt="2024-01-13T14:25:59.896" v="2761"/>
          <ac:grpSpMkLst>
            <pc:docMk/>
            <pc:sldMk cId="736019928" sldId="330"/>
            <ac:grpSpMk id="109" creationId="{16007E0C-7E41-EFFE-2F97-E3091127DFF7}"/>
          </ac:grpSpMkLst>
        </pc:grpChg>
        <pc:grpChg chg="mod">
          <ac:chgData name="Kokchun Giang" userId="67e2125d-ec8c-4323-9653-9824a2ad815f" providerId="ADAL" clId="{10EEDAB3-2DB0-BA4D-8CC6-6424E46A9142}" dt="2024-01-13T15:34:41.668" v="2968" actId="164"/>
          <ac:grpSpMkLst>
            <pc:docMk/>
            <pc:sldMk cId="736019928" sldId="330"/>
            <ac:grpSpMk id="111" creationId="{E29701FE-00B8-E0FA-1338-715651494AD1}"/>
          </ac:grpSpMkLst>
        </pc:grpChg>
        <pc:grpChg chg="mod">
          <ac:chgData name="Kokchun Giang" userId="67e2125d-ec8c-4323-9653-9824a2ad815f" providerId="ADAL" clId="{10EEDAB3-2DB0-BA4D-8CC6-6424E46A9142}" dt="2024-01-13T14:28:27.757" v="2839" actId="164"/>
          <ac:grpSpMkLst>
            <pc:docMk/>
            <pc:sldMk cId="736019928" sldId="330"/>
            <ac:grpSpMk id="129" creationId="{C339FB92-31F0-46C7-4216-F0DE0B820745}"/>
          </ac:grpSpMkLst>
        </pc:grpChg>
        <pc:grpChg chg="mod">
          <ac:chgData name="Kokchun Giang" userId="67e2125d-ec8c-4323-9653-9824a2ad815f" providerId="ADAL" clId="{10EEDAB3-2DB0-BA4D-8CC6-6424E46A9142}" dt="2024-01-13T15:34:41.668" v="2968" actId="164"/>
          <ac:grpSpMkLst>
            <pc:docMk/>
            <pc:sldMk cId="736019928" sldId="330"/>
            <ac:grpSpMk id="142" creationId="{B68E7A58-C9D7-CE11-4AD3-1FEEF65B3982}"/>
          </ac:grpSpMkLst>
        </pc:grpChg>
        <pc:grpChg chg="mod">
          <ac:chgData name="Kokchun Giang" userId="67e2125d-ec8c-4323-9653-9824a2ad815f" providerId="ADAL" clId="{10EEDAB3-2DB0-BA4D-8CC6-6424E46A9142}" dt="2024-01-13T15:34:41.668" v="2968" actId="164"/>
          <ac:grpSpMkLst>
            <pc:docMk/>
            <pc:sldMk cId="736019928" sldId="330"/>
            <ac:grpSpMk id="166" creationId="{228368BC-528B-F639-CB89-77C8D9553D83}"/>
          </ac:grpSpMkLst>
        </pc:grpChg>
        <pc:grpChg chg="mod">
          <ac:chgData name="Kokchun Giang" userId="67e2125d-ec8c-4323-9653-9824a2ad815f" providerId="ADAL" clId="{10EEDAB3-2DB0-BA4D-8CC6-6424E46A9142}" dt="2024-01-13T15:35:16.525" v="2972" actId="164"/>
          <ac:grpSpMkLst>
            <pc:docMk/>
            <pc:sldMk cId="736019928" sldId="330"/>
            <ac:grpSpMk id="167" creationId="{526EA904-B146-C01F-1A13-2D9103F9B56F}"/>
          </ac:grpSpMkLst>
        </pc:grpChg>
        <pc:grpChg chg="mod">
          <ac:chgData name="Kokchun Giang" userId="67e2125d-ec8c-4323-9653-9824a2ad815f" providerId="ADAL" clId="{10EEDAB3-2DB0-BA4D-8CC6-6424E46A9142}" dt="2024-01-13T15:34:41.668" v="2968" actId="164"/>
          <ac:grpSpMkLst>
            <pc:docMk/>
            <pc:sldMk cId="736019928" sldId="330"/>
            <ac:grpSpMk id="168" creationId="{0CA5462D-56D9-BBBC-070A-C13A482CA7FC}"/>
          </ac:grpSpMkLst>
        </pc:grpChg>
        <pc:grpChg chg="mod">
          <ac:chgData name="Kokchun Giang" userId="67e2125d-ec8c-4323-9653-9824a2ad815f" providerId="ADAL" clId="{10EEDAB3-2DB0-BA4D-8CC6-6424E46A9142}" dt="2024-01-13T15:34:41.668" v="2968" actId="164"/>
          <ac:grpSpMkLst>
            <pc:docMk/>
            <pc:sldMk cId="736019928" sldId="330"/>
            <ac:grpSpMk id="169" creationId="{D5A24DCB-1938-E943-A752-6588F2D01238}"/>
          </ac:grpSpMkLst>
        </pc:grpChg>
        <pc:grpChg chg="mod">
          <ac:chgData name="Kokchun Giang" userId="67e2125d-ec8c-4323-9653-9824a2ad815f" providerId="ADAL" clId="{10EEDAB3-2DB0-BA4D-8CC6-6424E46A9142}" dt="2024-01-13T15:34:41.668" v="2968" actId="164"/>
          <ac:grpSpMkLst>
            <pc:docMk/>
            <pc:sldMk cId="736019928" sldId="330"/>
            <ac:grpSpMk id="170" creationId="{B4CD74FA-0D96-3532-8562-38BE5C03D21E}"/>
          </ac:grpSpMkLst>
        </pc:grpChg>
        <pc:grpChg chg="mod">
          <ac:chgData name="Kokchun Giang" userId="67e2125d-ec8c-4323-9653-9824a2ad815f" providerId="ADAL" clId="{10EEDAB3-2DB0-BA4D-8CC6-6424E46A9142}" dt="2024-01-13T15:35:35.259" v="2975" actId="164"/>
          <ac:grpSpMkLst>
            <pc:docMk/>
            <pc:sldMk cId="736019928" sldId="330"/>
            <ac:grpSpMk id="176" creationId="{27CD2ED6-1A6A-D71E-6FC7-4BBA9FF53B81}"/>
          </ac:grpSpMkLst>
        </pc:grpChg>
        <pc:grpChg chg="mod">
          <ac:chgData name="Kokchun Giang" userId="67e2125d-ec8c-4323-9653-9824a2ad815f" providerId="ADAL" clId="{10EEDAB3-2DB0-BA4D-8CC6-6424E46A9142}" dt="2024-01-13T14:28:38.908" v="2841" actId="164"/>
          <ac:grpSpMkLst>
            <pc:docMk/>
            <pc:sldMk cId="736019928" sldId="330"/>
            <ac:grpSpMk id="193" creationId="{9A07AF01-7707-4C19-2871-88D5FA5E90CA}"/>
          </ac:grpSpMkLst>
        </pc:grpChg>
        <pc:grpChg chg="mod">
          <ac:chgData name="Kokchun Giang" userId="67e2125d-ec8c-4323-9653-9824a2ad815f" providerId="ADAL" clId="{10EEDAB3-2DB0-BA4D-8CC6-6424E46A9142}" dt="2024-01-13T14:28:38.908" v="2841" actId="164"/>
          <ac:grpSpMkLst>
            <pc:docMk/>
            <pc:sldMk cId="736019928" sldId="330"/>
            <ac:grpSpMk id="198" creationId="{F5DBB049-2565-5686-A0CE-7C0B597287A1}"/>
          </ac:grpSpMkLst>
        </pc:grpChg>
        <pc:grpChg chg="add mod">
          <ac:chgData name="Kokchun Giang" userId="67e2125d-ec8c-4323-9653-9824a2ad815f" providerId="ADAL" clId="{10EEDAB3-2DB0-BA4D-8CC6-6424E46A9142}" dt="2024-01-13T15:35:00.322" v="2970" actId="164"/>
          <ac:grpSpMkLst>
            <pc:docMk/>
            <pc:sldMk cId="736019928" sldId="330"/>
            <ac:grpSpMk id="199" creationId="{57C79D15-42BA-EE4E-EC3B-ED8BE80EE36D}"/>
          </ac:grpSpMkLst>
        </pc:grpChg>
        <pc:grpChg chg="add mod">
          <ac:chgData name="Kokchun Giang" userId="67e2125d-ec8c-4323-9653-9824a2ad815f" providerId="ADAL" clId="{10EEDAB3-2DB0-BA4D-8CC6-6424E46A9142}" dt="2024-01-13T14:29:26.650" v="2856" actId="164"/>
          <ac:grpSpMkLst>
            <pc:docMk/>
            <pc:sldMk cId="736019928" sldId="330"/>
            <ac:grpSpMk id="200" creationId="{C2B6FE8F-6566-6A55-4161-B1559C850A48}"/>
          </ac:grpSpMkLst>
        </pc:grpChg>
        <pc:grpChg chg="mod">
          <ac:chgData name="Kokchun Giang" userId="67e2125d-ec8c-4323-9653-9824a2ad815f" providerId="ADAL" clId="{10EEDAB3-2DB0-BA4D-8CC6-6424E46A9142}" dt="2024-01-13T15:36:07.020" v="2982" actId="164"/>
          <ac:grpSpMkLst>
            <pc:docMk/>
            <pc:sldMk cId="736019928" sldId="330"/>
            <ac:grpSpMk id="208" creationId="{B4F31CC2-46AE-E91C-E906-B39EEE8F84E3}"/>
          </ac:grpSpMkLst>
        </pc:grpChg>
        <pc:grpChg chg="mod">
          <ac:chgData name="Kokchun Giang" userId="67e2125d-ec8c-4323-9653-9824a2ad815f" providerId="ADAL" clId="{10EEDAB3-2DB0-BA4D-8CC6-6424E46A9142}" dt="2024-01-13T15:36:07.020" v="2982" actId="164"/>
          <ac:grpSpMkLst>
            <pc:docMk/>
            <pc:sldMk cId="736019928" sldId="330"/>
            <ac:grpSpMk id="211" creationId="{5BDCF639-0894-4C1E-3F16-93E6B5524276}"/>
          </ac:grpSpMkLst>
        </pc:grpChg>
        <pc:grpChg chg="add mod">
          <ac:chgData name="Kokchun Giang" userId="67e2125d-ec8c-4323-9653-9824a2ad815f" providerId="ADAL" clId="{10EEDAB3-2DB0-BA4D-8CC6-6424E46A9142}" dt="2024-01-13T14:29:26.650" v="2856" actId="164"/>
          <ac:grpSpMkLst>
            <pc:docMk/>
            <pc:sldMk cId="736019928" sldId="330"/>
            <ac:grpSpMk id="214" creationId="{BCE21403-51AD-8732-10B7-C32C57A72F4A}"/>
          </ac:grpSpMkLst>
        </pc:grpChg>
        <pc:grpChg chg="del">
          <ac:chgData name="Kokchun Giang" userId="67e2125d-ec8c-4323-9653-9824a2ad815f" providerId="ADAL" clId="{10EEDAB3-2DB0-BA4D-8CC6-6424E46A9142}" dt="2024-01-13T14:24:01.556" v="2646" actId="478"/>
          <ac:grpSpMkLst>
            <pc:docMk/>
            <pc:sldMk cId="736019928" sldId="330"/>
            <ac:grpSpMk id="345" creationId="{BC147FF4-1943-43EE-470E-2BBA4A586527}"/>
          </ac:grpSpMkLst>
        </pc:grpChg>
        <pc:grpChg chg="del">
          <ac:chgData name="Kokchun Giang" userId="67e2125d-ec8c-4323-9653-9824a2ad815f" providerId="ADAL" clId="{10EEDAB3-2DB0-BA4D-8CC6-6424E46A9142}" dt="2024-01-13T14:24:01.556" v="2646" actId="478"/>
          <ac:grpSpMkLst>
            <pc:docMk/>
            <pc:sldMk cId="736019928" sldId="330"/>
            <ac:grpSpMk id="422" creationId="{8DEE15A6-CDB8-E938-C3CA-34697B727313}"/>
          </ac:grpSpMkLst>
        </pc:grpChg>
        <pc:grpChg chg="del">
          <ac:chgData name="Kokchun Giang" userId="67e2125d-ec8c-4323-9653-9824a2ad815f" providerId="ADAL" clId="{10EEDAB3-2DB0-BA4D-8CC6-6424E46A9142}" dt="2024-01-13T14:24:01.556" v="2646" actId="478"/>
          <ac:grpSpMkLst>
            <pc:docMk/>
            <pc:sldMk cId="736019928" sldId="330"/>
            <ac:grpSpMk id="423" creationId="{AB7F12E8-846B-8DD4-690C-8E860B1AD727}"/>
          </ac:grpSpMkLst>
        </pc:grpChg>
        <pc:grpChg chg="del">
          <ac:chgData name="Kokchun Giang" userId="67e2125d-ec8c-4323-9653-9824a2ad815f" providerId="ADAL" clId="{10EEDAB3-2DB0-BA4D-8CC6-6424E46A9142}" dt="2024-01-13T14:24:01.556" v="2646" actId="478"/>
          <ac:grpSpMkLst>
            <pc:docMk/>
            <pc:sldMk cId="736019928" sldId="330"/>
            <ac:grpSpMk id="451" creationId="{246F418A-360D-C771-BE05-2B22C938B1B1}"/>
          </ac:grpSpMkLst>
        </pc:grpChg>
        <pc:grpChg chg="add del">
          <ac:chgData name="Kokchun Giang" userId="67e2125d-ec8c-4323-9653-9824a2ad815f" providerId="ADAL" clId="{10EEDAB3-2DB0-BA4D-8CC6-6424E46A9142}" dt="2024-01-13T14:24:22.734" v="2653" actId="478"/>
          <ac:grpSpMkLst>
            <pc:docMk/>
            <pc:sldMk cId="736019928" sldId="330"/>
            <ac:grpSpMk id="461" creationId="{C22E6217-841C-748A-AB78-71A836162597}"/>
          </ac:grpSpMkLst>
        </pc:grpChg>
        <pc:grpChg chg="add del">
          <ac:chgData name="Kokchun Giang" userId="67e2125d-ec8c-4323-9653-9824a2ad815f" providerId="ADAL" clId="{10EEDAB3-2DB0-BA4D-8CC6-6424E46A9142}" dt="2024-01-13T14:24:12.676" v="2649" actId="478"/>
          <ac:grpSpMkLst>
            <pc:docMk/>
            <pc:sldMk cId="736019928" sldId="330"/>
            <ac:grpSpMk id="464" creationId="{E9144AC6-0BBC-9A41-50E7-BF28A8799404}"/>
          </ac:grpSpMkLst>
        </pc:grpChg>
        <pc:grpChg chg="add del">
          <ac:chgData name="Kokchun Giang" userId="67e2125d-ec8c-4323-9653-9824a2ad815f" providerId="ADAL" clId="{10EEDAB3-2DB0-BA4D-8CC6-6424E46A9142}" dt="2024-01-13T14:24:22.734" v="2653" actId="478"/>
          <ac:grpSpMkLst>
            <pc:docMk/>
            <pc:sldMk cId="736019928" sldId="330"/>
            <ac:grpSpMk id="480" creationId="{BA334C43-7429-8C01-584B-39D43440CF3C}"/>
          </ac:grpSpMkLst>
        </pc:grpChg>
        <pc:grpChg chg="add del">
          <ac:chgData name="Kokchun Giang" userId="67e2125d-ec8c-4323-9653-9824a2ad815f" providerId="ADAL" clId="{10EEDAB3-2DB0-BA4D-8CC6-6424E46A9142}" dt="2024-01-13T14:24:12.676" v="2649" actId="478"/>
          <ac:grpSpMkLst>
            <pc:docMk/>
            <pc:sldMk cId="736019928" sldId="330"/>
            <ac:grpSpMk id="485" creationId="{24C2B882-0D10-6D14-846A-C6C488AA884A}"/>
          </ac:grpSpMkLst>
        </pc:grpChg>
        <pc:grpChg chg="add del">
          <ac:chgData name="Kokchun Giang" userId="67e2125d-ec8c-4323-9653-9824a2ad815f" providerId="ADAL" clId="{10EEDAB3-2DB0-BA4D-8CC6-6424E46A9142}" dt="2024-01-13T14:24:17.701" v="2651" actId="478"/>
          <ac:grpSpMkLst>
            <pc:docMk/>
            <pc:sldMk cId="736019928" sldId="330"/>
            <ac:grpSpMk id="497" creationId="{2333C0DC-8FEF-C833-BACA-3140AB407D3D}"/>
          </ac:grpSpMkLst>
        </pc:grpChg>
        <pc:grpChg chg="add del">
          <ac:chgData name="Kokchun Giang" userId="67e2125d-ec8c-4323-9653-9824a2ad815f" providerId="ADAL" clId="{10EEDAB3-2DB0-BA4D-8CC6-6424E46A9142}" dt="2024-01-13T14:24:12.676" v="2649" actId="478"/>
          <ac:grpSpMkLst>
            <pc:docMk/>
            <pc:sldMk cId="736019928" sldId="330"/>
            <ac:grpSpMk id="504" creationId="{47091483-E78D-2188-2652-DDA7E4BB06E0}"/>
          </ac:grpSpMkLst>
        </pc:grpChg>
        <pc:grpChg chg="add del">
          <ac:chgData name="Kokchun Giang" userId="67e2125d-ec8c-4323-9653-9824a2ad815f" providerId="ADAL" clId="{10EEDAB3-2DB0-BA4D-8CC6-6424E46A9142}" dt="2024-01-13T14:24:12.676" v="2649" actId="478"/>
          <ac:grpSpMkLst>
            <pc:docMk/>
            <pc:sldMk cId="736019928" sldId="330"/>
            <ac:grpSpMk id="529" creationId="{B767002A-5901-EFD6-2325-6D54EA927946}"/>
          </ac:grpSpMkLst>
        </pc:grpChg>
        <pc:grpChg chg="del">
          <ac:chgData name="Kokchun Giang" userId="67e2125d-ec8c-4323-9653-9824a2ad815f" providerId="ADAL" clId="{10EEDAB3-2DB0-BA4D-8CC6-6424E46A9142}" dt="2024-01-13T14:24:22.734" v="2653" actId="478"/>
          <ac:grpSpMkLst>
            <pc:docMk/>
            <pc:sldMk cId="736019928" sldId="330"/>
            <ac:grpSpMk id="537" creationId="{C8FD16CB-D19A-2364-360D-B2CA99C82CD7}"/>
          </ac:grpSpMkLst>
        </pc:grpChg>
        <pc:grpChg chg="del">
          <ac:chgData name="Kokchun Giang" userId="67e2125d-ec8c-4323-9653-9824a2ad815f" providerId="ADAL" clId="{10EEDAB3-2DB0-BA4D-8CC6-6424E46A9142}" dt="2024-01-13T14:24:22.734" v="2653" actId="478"/>
          <ac:grpSpMkLst>
            <pc:docMk/>
            <pc:sldMk cId="736019928" sldId="330"/>
            <ac:grpSpMk id="544" creationId="{849215A1-0523-31DF-0805-E8603F70B2E1}"/>
          </ac:grpSpMkLst>
        </pc:grpChg>
        <pc:grpChg chg="del">
          <ac:chgData name="Kokchun Giang" userId="67e2125d-ec8c-4323-9653-9824a2ad815f" providerId="ADAL" clId="{10EEDAB3-2DB0-BA4D-8CC6-6424E46A9142}" dt="2024-01-13T14:24:24.890" v="2654" actId="478"/>
          <ac:grpSpMkLst>
            <pc:docMk/>
            <pc:sldMk cId="736019928" sldId="330"/>
            <ac:grpSpMk id="551" creationId="{D6A9E99D-9E17-D1CD-7810-2809D971E802}"/>
          </ac:grpSpMkLst>
        </pc:grpChg>
        <pc:grpChg chg="del">
          <ac:chgData name="Kokchun Giang" userId="67e2125d-ec8c-4323-9653-9824a2ad815f" providerId="ADAL" clId="{10EEDAB3-2DB0-BA4D-8CC6-6424E46A9142}" dt="2024-01-13T14:24:24.890" v="2654" actId="478"/>
          <ac:grpSpMkLst>
            <pc:docMk/>
            <pc:sldMk cId="736019928" sldId="330"/>
            <ac:grpSpMk id="575" creationId="{5A99AAE6-D4C4-4650-07B1-1A8D76B90C68}"/>
          </ac:grpSpMkLst>
        </pc:grpChg>
        <pc:grpChg chg="add del">
          <ac:chgData name="Kokchun Giang" userId="67e2125d-ec8c-4323-9653-9824a2ad815f" providerId="ADAL" clId="{10EEDAB3-2DB0-BA4D-8CC6-6424E46A9142}" dt="2024-01-13T14:24:22.734" v="2653" actId="478"/>
          <ac:grpSpMkLst>
            <pc:docMk/>
            <pc:sldMk cId="736019928" sldId="330"/>
            <ac:grpSpMk id="624" creationId="{99C5C320-52CA-874D-E4DE-01B216F2C5F4}"/>
          </ac:grpSpMkLst>
        </pc:grpChg>
        <pc:grpChg chg="add del">
          <ac:chgData name="Kokchun Giang" userId="67e2125d-ec8c-4323-9653-9824a2ad815f" providerId="ADAL" clId="{10EEDAB3-2DB0-BA4D-8CC6-6424E46A9142}" dt="2024-01-13T14:24:17.701" v="2651" actId="478"/>
          <ac:grpSpMkLst>
            <pc:docMk/>
            <pc:sldMk cId="736019928" sldId="330"/>
            <ac:grpSpMk id="625" creationId="{0ABC0C29-A121-476A-E239-00F1BC59C4A7}"/>
          </ac:grpSpMkLst>
        </pc:grpChg>
        <pc:grpChg chg="add del">
          <ac:chgData name="Kokchun Giang" userId="67e2125d-ec8c-4323-9653-9824a2ad815f" providerId="ADAL" clId="{10EEDAB3-2DB0-BA4D-8CC6-6424E46A9142}" dt="2024-01-13T14:24:17.701" v="2651" actId="478"/>
          <ac:grpSpMkLst>
            <pc:docMk/>
            <pc:sldMk cId="736019928" sldId="330"/>
            <ac:grpSpMk id="635" creationId="{D0648BA5-3876-EE6F-8175-00EE5EB6F729}"/>
          </ac:grpSpMkLst>
        </pc:grpChg>
        <pc:grpChg chg="add del">
          <ac:chgData name="Kokchun Giang" userId="67e2125d-ec8c-4323-9653-9824a2ad815f" providerId="ADAL" clId="{10EEDAB3-2DB0-BA4D-8CC6-6424E46A9142}" dt="2024-01-13T14:24:17.701" v="2651" actId="478"/>
          <ac:grpSpMkLst>
            <pc:docMk/>
            <pc:sldMk cId="736019928" sldId="330"/>
            <ac:grpSpMk id="641" creationId="{2453E170-13CE-2EF6-B26A-DA3D4A14E7C9}"/>
          </ac:grpSpMkLst>
        </pc:grpChg>
        <pc:grpChg chg="add del">
          <ac:chgData name="Kokchun Giang" userId="67e2125d-ec8c-4323-9653-9824a2ad815f" providerId="ADAL" clId="{10EEDAB3-2DB0-BA4D-8CC6-6424E46A9142}" dt="2024-01-13T14:24:12.676" v="2649" actId="478"/>
          <ac:grpSpMkLst>
            <pc:docMk/>
            <pc:sldMk cId="736019928" sldId="330"/>
            <ac:grpSpMk id="645" creationId="{2924A00D-EFA7-E278-1D78-10C92A608DB7}"/>
          </ac:grpSpMkLst>
        </pc:grpChg>
        <pc:grpChg chg="add del">
          <ac:chgData name="Kokchun Giang" userId="67e2125d-ec8c-4323-9653-9824a2ad815f" providerId="ADAL" clId="{10EEDAB3-2DB0-BA4D-8CC6-6424E46A9142}" dt="2024-01-13T14:24:14.731" v="2650" actId="478"/>
          <ac:grpSpMkLst>
            <pc:docMk/>
            <pc:sldMk cId="736019928" sldId="330"/>
            <ac:grpSpMk id="650" creationId="{5E3AE9C0-772E-D137-AFE1-DB1F4AC05FAE}"/>
          </ac:grpSpMkLst>
        </pc:grpChg>
        <pc:grpChg chg="add del">
          <ac:chgData name="Kokchun Giang" userId="67e2125d-ec8c-4323-9653-9824a2ad815f" providerId="ADAL" clId="{10EEDAB3-2DB0-BA4D-8CC6-6424E46A9142}" dt="2024-01-13T14:24:12.676" v="2649" actId="478"/>
          <ac:grpSpMkLst>
            <pc:docMk/>
            <pc:sldMk cId="736019928" sldId="330"/>
            <ac:grpSpMk id="651" creationId="{2E50F777-0BAF-60B6-BFFA-884A2E5959D8}"/>
          </ac:grpSpMkLst>
        </pc:grpChg>
        <pc:grpChg chg="add del">
          <ac:chgData name="Kokchun Giang" userId="67e2125d-ec8c-4323-9653-9824a2ad815f" providerId="ADAL" clId="{10EEDAB3-2DB0-BA4D-8CC6-6424E46A9142}" dt="2024-01-13T14:24:12.676" v="2649" actId="478"/>
          <ac:grpSpMkLst>
            <pc:docMk/>
            <pc:sldMk cId="736019928" sldId="330"/>
            <ac:grpSpMk id="663" creationId="{BEA74F5B-DF05-0D51-F642-F6C8EF48468E}"/>
          </ac:grpSpMkLst>
        </pc:grpChg>
        <pc:grpChg chg="add del">
          <ac:chgData name="Kokchun Giang" userId="67e2125d-ec8c-4323-9653-9824a2ad815f" providerId="ADAL" clId="{10EEDAB3-2DB0-BA4D-8CC6-6424E46A9142}" dt="2024-01-13T14:24:17.701" v="2651" actId="478"/>
          <ac:grpSpMkLst>
            <pc:docMk/>
            <pc:sldMk cId="736019928" sldId="330"/>
            <ac:grpSpMk id="664" creationId="{B8A36093-DAD4-7509-B2EA-A4B48130D52F}"/>
          </ac:grpSpMkLst>
        </pc:grpChg>
        <pc:grpChg chg="add del">
          <ac:chgData name="Kokchun Giang" userId="67e2125d-ec8c-4323-9653-9824a2ad815f" providerId="ADAL" clId="{10EEDAB3-2DB0-BA4D-8CC6-6424E46A9142}" dt="2024-01-13T14:24:14.731" v="2650" actId="478"/>
          <ac:grpSpMkLst>
            <pc:docMk/>
            <pc:sldMk cId="736019928" sldId="330"/>
            <ac:grpSpMk id="681" creationId="{C7925577-FAFF-0B40-CC83-E2390100C0C4}"/>
          </ac:grpSpMkLst>
        </pc:grpChg>
        <pc:grpChg chg="add del">
          <ac:chgData name="Kokchun Giang" userId="67e2125d-ec8c-4323-9653-9824a2ad815f" providerId="ADAL" clId="{10EEDAB3-2DB0-BA4D-8CC6-6424E46A9142}" dt="2024-01-13T14:24:19.326" v="2652" actId="478"/>
          <ac:grpSpMkLst>
            <pc:docMk/>
            <pc:sldMk cId="736019928" sldId="330"/>
            <ac:grpSpMk id="686" creationId="{DAC6A95A-81F0-A4B7-0BC6-7B33E158EFF6}"/>
          </ac:grpSpMkLst>
        </pc:grpChg>
        <pc:grpChg chg="add del">
          <ac:chgData name="Kokchun Giang" userId="67e2125d-ec8c-4323-9653-9824a2ad815f" providerId="ADAL" clId="{10EEDAB3-2DB0-BA4D-8CC6-6424E46A9142}" dt="2024-01-13T14:24:12.676" v="2649" actId="478"/>
          <ac:grpSpMkLst>
            <pc:docMk/>
            <pc:sldMk cId="736019928" sldId="330"/>
            <ac:grpSpMk id="702" creationId="{DA629DDF-BBB4-BFA9-3135-B5E6D80D7BDF}"/>
          </ac:grpSpMkLst>
        </pc:grpChg>
        <pc:grpChg chg="del">
          <ac:chgData name="Kokchun Giang" userId="67e2125d-ec8c-4323-9653-9824a2ad815f" providerId="ADAL" clId="{10EEDAB3-2DB0-BA4D-8CC6-6424E46A9142}" dt="2024-01-13T14:24:22.734" v="2653" actId="478"/>
          <ac:grpSpMkLst>
            <pc:docMk/>
            <pc:sldMk cId="736019928" sldId="330"/>
            <ac:grpSpMk id="712" creationId="{67114681-6D8B-C4BF-B4F1-939E984545D1}"/>
          </ac:grpSpMkLst>
        </pc:grpChg>
        <pc:grpChg chg="del">
          <ac:chgData name="Kokchun Giang" userId="67e2125d-ec8c-4323-9653-9824a2ad815f" providerId="ADAL" clId="{10EEDAB3-2DB0-BA4D-8CC6-6424E46A9142}" dt="2024-01-13T14:24:24.890" v="2654" actId="478"/>
          <ac:grpSpMkLst>
            <pc:docMk/>
            <pc:sldMk cId="736019928" sldId="330"/>
            <ac:grpSpMk id="716" creationId="{7C5E3682-992B-D5F8-45E9-DC7F6FA7E894}"/>
          </ac:grpSpMkLst>
        </pc:grpChg>
        <pc:grpChg chg="del">
          <ac:chgData name="Kokchun Giang" userId="67e2125d-ec8c-4323-9653-9824a2ad815f" providerId="ADAL" clId="{10EEDAB3-2DB0-BA4D-8CC6-6424E46A9142}" dt="2024-01-13T14:24:27.246" v="2655" actId="478"/>
          <ac:grpSpMkLst>
            <pc:docMk/>
            <pc:sldMk cId="736019928" sldId="330"/>
            <ac:grpSpMk id="717" creationId="{A7FC279D-600E-7735-EC82-2ED806A9969A}"/>
          </ac:grpSpMkLst>
        </pc:grpChg>
        <pc:grpChg chg="del">
          <ac:chgData name="Kokchun Giang" userId="67e2125d-ec8c-4323-9653-9824a2ad815f" providerId="ADAL" clId="{10EEDAB3-2DB0-BA4D-8CC6-6424E46A9142}" dt="2024-01-13T14:24:22.734" v="2653" actId="478"/>
          <ac:grpSpMkLst>
            <pc:docMk/>
            <pc:sldMk cId="736019928" sldId="330"/>
            <ac:grpSpMk id="724" creationId="{46873D4E-A62C-F23E-C4FC-039B5580CAC1}"/>
          </ac:grpSpMkLst>
        </pc:grpChg>
        <pc:grpChg chg="del">
          <ac:chgData name="Kokchun Giang" userId="67e2125d-ec8c-4323-9653-9824a2ad815f" providerId="ADAL" clId="{10EEDAB3-2DB0-BA4D-8CC6-6424E46A9142}" dt="2024-01-13T14:24:22.734" v="2653" actId="478"/>
          <ac:grpSpMkLst>
            <pc:docMk/>
            <pc:sldMk cId="736019928" sldId="330"/>
            <ac:grpSpMk id="728" creationId="{89952036-BF2D-8F98-04ED-3ED491F1ABB0}"/>
          </ac:grpSpMkLst>
        </pc:grpChg>
        <pc:grpChg chg="del">
          <ac:chgData name="Kokchun Giang" userId="67e2125d-ec8c-4323-9653-9824a2ad815f" providerId="ADAL" clId="{10EEDAB3-2DB0-BA4D-8CC6-6424E46A9142}" dt="2024-01-13T14:24:24.890" v="2654" actId="478"/>
          <ac:grpSpMkLst>
            <pc:docMk/>
            <pc:sldMk cId="736019928" sldId="330"/>
            <ac:grpSpMk id="735" creationId="{077ED28E-740C-6A92-BF89-365426629768}"/>
          </ac:grpSpMkLst>
        </pc:grpChg>
        <pc:grpChg chg="del">
          <ac:chgData name="Kokchun Giang" userId="67e2125d-ec8c-4323-9653-9824a2ad815f" providerId="ADAL" clId="{10EEDAB3-2DB0-BA4D-8CC6-6424E46A9142}" dt="2024-01-13T14:24:14.731" v="2650" actId="478"/>
          <ac:grpSpMkLst>
            <pc:docMk/>
            <pc:sldMk cId="736019928" sldId="330"/>
            <ac:grpSpMk id="740" creationId="{9E281D9F-58D8-807E-9F37-4D31DE989445}"/>
          </ac:grpSpMkLst>
        </pc:grpChg>
        <pc:grpChg chg="del">
          <ac:chgData name="Kokchun Giang" userId="67e2125d-ec8c-4323-9653-9824a2ad815f" providerId="ADAL" clId="{10EEDAB3-2DB0-BA4D-8CC6-6424E46A9142}" dt="2024-01-13T14:24:22.734" v="2653" actId="478"/>
          <ac:grpSpMkLst>
            <pc:docMk/>
            <pc:sldMk cId="736019928" sldId="330"/>
            <ac:grpSpMk id="749" creationId="{F8EDFEC7-F4A1-42E5-DF02-9EF3ADD75E6D}"/>
          </ac:grpSpMkLst>
        </pc:grpChg>
        <pc:grpChg chg="del">
          <ac:chgData name="Kokchun Giang" userId="67e2125d-ec8c-4323-9653-9824a2ad815f" providerId="ADAL" clId="{10EEDAB3-2DB0-BA4D-8CC6-6424E46A9142}" dt="2024-01-13T14:24:24.890" v="2654" actId="478"/>
          <ac:grpSpMkLst>
            <pc:docMk/>
            <pc:sldMk cId="736019928" sldId="330"/>
            <ac:grpSpMk id="762" creationId="{5B21FA7B-3F9D-230A-C585-311C54BA75C6}"/>
          </ac:grpSpMkLst>
        </pc:grpChg>
        <pc:grpChg chg="del">
          <ac:chgData name="Kokchun Giang" userId="67e2125d-ec8c-4323-9653-9824a2ad815f" providerId="ADAL" clId="{10EEDAB3-2DB0-BA4D-8CC6-6424E46A9142}" dt="2024-01-13T14:24:24.890" v="2654" actId="478"/>
          <ac:grpSpMkLst>
            <pc:docMk/>
            <pc:sldMk cId="736019928" sldId="330"/>
            <ac:grpSpMk id="773" creationId="{6EE06C39-3898-80D6-5E2A-042CB3EA0D92}"/>
          </ac:grpSpMkLst>
        </pc:grpChg>
        <pc:grpChg chg="del">
          <ac:chgData name="Kokchun Giang" userId="67e2125d-ec8c-4323-9653-9824a2ad815f" providerId="ADAL" clId="{10EEDAB3-2DB0-BA4D-8CC6-6424E46A9142}" dt="2024-01-13T14:24:27.246" v="2655" actId="478"/>
          <ac:grpSpMkLst>
            <pc:docMk/>
            <pc:sldMk cId="736019928" sldId="330"/>
            <ac:grpSpMk id="774" creationId="{9B8EDCA8-00CB-5B0B-552C-0D8871CCD4EE}"/>
          </ac:grpSpMkLst>
        </pc:grpChg>
        <pc:grpChg chg="del">
          <ac:chgData name="Kokchun Giang" userId="67e2125d-ec8c-4323-9653-9824a2ad815f" providerId="ADAL" clId="{10EEDAB3-2DB0-BA4D-8CC6-6424E46A9142}" dt="2024-01-13T14:24:24.890" v="2654" actId="478"/>
          <ac:grpSpMkLst>
            <pc:docMk/>
            <pc:sldMk cId="736019928" sldId="330"/>
            <ac:grpSpMk id="778" creationId="{61CD52EC-8733-F58F-8726-36F49FB2BCA6}"/>
          </ac:grpSpMkLst>
        </pc:grpChg>
        <pc:grpChg chg="del">
          <ac:chgData name="Kokchun Giang" userId="67e2125d-ec8c-4323-9653-9824a2ad815f" providerId="ADAL" clId="{10EEDAB3-2DB0-BA4D-8CC6-6424E46A9142}" dt="2024-01-13T14:24:24.890" v="2654" actId="478"/>
          <ac:grpSpMkLst>
            <pc:docMk/>
            <pc:sldMk cId="736019928" sldId="330"/>
            <ac:grpSpMk id="787" creationId="{2CC028CF-0102-5FE9-DFD9-90D7F971512F}"/>
          </ac:grpSpMkLst>
        </pc:grpChg>
        <pc:grpChg chg="del">
          <ac:chgData name="Kokchun Giang" userId="67e2125d-ec8c-4323-9653-9824a2ad815f" providerId="ADAL" clId="{10EEDAB3-2DB0-BA4D-8CC6-6424E46A9142}" dt="2024-01-13T14:24:14.731" v="2650" actId="478"/>
          <ac:grpSpMkLst>
            <pc:docMk/>
            <pc:sldMk cId="736019928" sldId="330"/>
            <ac:grpSpMk id="788" creationId="{F85A2AE5-3F05-8903-E117-2D957B667F4F}"/>
          </ac:grpSpMkLst>
        </pc:grpChg>
        <pc:grpChg chg="del">
          <ac:chgData name="Kokchun Giang" userId="67e2125d-ec8c-4323-9653-9824a2ad815f" providerId="ADAL" clId="{10EEDAB3-2DB0-BA4D-8CC6-6424E46A9142}" dt="2024-01-13T14:24:24.890" v="2654" actId="478"/>
          <ac:grpSpMkLst>
            <pc:docMk/>
            <pc:sldMk cId="736019928" sldId="330"/>
            <ac:grpSpMk id="806" creationId="{B0E41D1F-7781-5CC2-AEA5-4E38E404660E}"/>
          </ac:grpSpMkLst>
        </pc:grpChg>
        <pc:grpChg chg="del">
          <ac:chgData name="Kokchun Giang" userId="67e2125d-ec8c-4323-9653-9824a2ad815f" providerId="ADAL" clId="{10EEDAB3-2DB0-BA4D-8CC6-6424E46A9142}" dt="2024-01-13T14:24:27.246" v="2655" actId="478"/>
          <ac:grpSpMkLst>
            <pc:docMk/>
            <pc:sldMk cId="736019928" sldId="330"/>
            <ac:grpSpMk id="807" creationId="{D1A8EAAC-BEE9-A639-A047-DB44E2DFC81B}"/>
          </ac:grpSpMkLst>
        </pc:grpChg>
        <pc:grpChg chg="del">
          <ac:chgData name="Kokchun Giang" userId="67e2125d-ec8c-4323-9653-9824a2ad815f" providerId="ADAL" clId="{10EEDAB3-2DB0-BA4D-8CC6-6424E46A9142}" dt="2024-01-13T14:24:24.890" v="2654" actId="478"/>
          <ac:grpSpMkLst>
            <pc:docMk/>
            <pc:sldMk cId="736019928" sldId="330"/>
            <ac:grpSpMk id="820" creationId="{79E2E2D4-9AB9-96FB-8010-DAD8DCDE44C6}"/>
          </ac:grpSpMkLst>
        </pc:grpChg>
        <pc:grpChg chg="del">
          <ac:chgData name="Kokchun Giang" userId="67e2125d-ec8c-4323-9653-9824a2ad815f" providerId="ADAL" clId="{10EEDAB3-2DB0-BA4D-8CC6-6424E46A9142}" dt="2024-01-13T14:24:27.246" v="2655" actId="478"/>
          <ac:grpSpMkLst>
            <pc:docMk/>
            <pc:sldMk cId="736019928" sldId="330"/>
            <ac:grpSpMk id="821" creationId="{0EC810FE-19C7-9FEA-58D4-30199F513347}"/>
          </ac:grpSpMkLst>
        </pc:grpChg>
        <pc:inkChg chg="add del">
          <ac:chgData name="Kokchun Giang" userId="67e2125d-ec8c-4323-9653-9824a2ad815f" providerId="ADAL" clId="{10EEDAB3-2DB0-BA4D-8CC6-6424E46A9142}" dt="2024-01-13T14:24:46.982" v="2664" actId="9405"/>
          <ac:inkMkLst>
            <pc:docMk/>
            <pc:sldMk cId="736019928" sldId="330"/>
            <ac:inkMk id="2" creationId="{F02EE399-3C6A-10D2-BCA9-F6A548518BDE}"/>
          </ac:inkMkLst>
        </pc:inkChg>
        <pc:inkChg chg="add del mod">
          <ac:chgData name="Kokchun Giang" userId="67e2125d-ec8c-4323-9653-9824a2ad815f" providerId="ADAL" clId="{10EEDAB3-2DB0-BA4D-8CC6-6424E46A9142}" dt="2024-01-13T14:24:46.591" v="2663" actId="9405"/>
          <ac:inkMkLst>
            <pc:docMk/>
            <pc:sldMk cId="736019928" sldId="330"/>
            <ac:inkMk id="3" creationId="{5CEF448C-BB29-F7AB-DFD8-052DB2E19693}"/>
          </ac:inkMkLst>
        </pc:inkChg>
        <pc:inkChg chg="add del mod">
          <ac:chgData name="Kokchun Giang" userId="67e2125d-ec8c-4323-9653-9824a2ad815f" providerId="ADAL" clId="{10EEDAB3-2DB0-BA4D-8CC6-6424E46A9142}" dt="2024-01-13T14:24:46.175" v="2662"/>
          <ac:inkMkLst>
            <pc:docMk/>
            <pc:sldMk cId="736019928" sldId="330"/>
            <ac:inkMk id="4" creationId="{2FAE7495-46E2-33A8-A017-A52C05AFF6E3}"/>
          </ac:inkMkLst>
        </pc:inkChg>
        <pc:inkChg chg="add mod">
          <ac:chgData name="Kokchun Giang" userId="67e2125d-ec8c-4323-9653-9824a2ad815f" providerId="ADAL" clId="{10EEDAB3-2DB0-BA4D-8CC6-6424E46A9142}" dt="2024-01-13T14:24:49.596" v="2671"/>
          <ac:inkMkLst>
            <pc:docMk/>
            <pc:sldMk cId="736019928" sldId="330"/>
            <ac:inkMk id="6" creationId="{E48B1285-AD70-917F-8054-6ACF39B928F4}"/>
          </ac:inkMkLst>
        </pc:inkChg>
        <pc:inkChg chg="add mod">
          <ac:chgData name="Kokchun Giang" userId="67e2125d-ec8c-4323-9653-9824a2ad815f" providerId="ADAL" clId="{10EEDAB3-2DB0-BA4D-8CC6-6424E46A9142}" dt="2024-01-13T14:24:49.596" v="2671"/>
          <ac:inkMkLst>
            <pc:docMk/>
            <pc:sldMk cId="736019928" sldId="330"/>
            <ac:inkMk id="7" creationId="{A7CF0BDF-86C3-BC6A-70CA-CABB3AB08719}"/>
          </ac:inkMkLst>
        </pc:inkChg>
        <pc:inkChg chg="add mod">
          <ac:chgData name="Kokchun Giang" userId="67e2125d-ec8c-4323-9653-9824a2ad815f" providerId="ADAL" clId="{10EEDAB3-2DB0-BA4D-8CC6-6424E46A9142}" dt="2024-01-13T14:24:49.596" v="2671"/>
          <ac:inkMkLst>
            <pc:docMk/>
            <pc:sldMk cId="736019928" sldId="330"/>
            <ac:inkMk id="8" creationId="{63C1C85D-91CF-864E-AF6F-F9726B942E62}"/>
          </ac:inkMkLst>
        </pc:inkChg>
        <pc:inkChg chg="add mod">
          <ac:chgData name="Kokchun Giang" userId="67e2125d-ec8c-4323-9653-9824a2ad815f" providerId="ADAL" clId="{10EEDAB3-2DB0-BA4D-8CC6-6424E46A9142}" dt="2024-01-13T14:24:49.596" v="2671"/>
          <ac:inkMkLst>
            <pc:docMk/>
            <pc:sldMk cId="736019928" sldId="330"/>
            <ac:inkMk id="9" creationId="{DF48661D-C1C9-36F0-2D99-CCAA7376D4E1}"/>
          </ac:inkMkLst>
        </pc:inkChg>
        <pc:inkChg chg="add mod">
          <ac:chgData name="Kokchun Giang" userId="67e2125d-ec8c-4323-9653-9824a2ad815f" providerId="ADAL" clId="{10EEDAB3-2DB0-BA4D-8CC6-6424E46A9142}" dt="2024-01-13T14:24:49.596" v="2671"/>
          <ac:inkMkLst>
            <pc:docMk/>
            <pc:sldMk cId="736019928" sldId="330"/>
            <ac:inkMk id="10" creationId="{33B458A6-5B1B-B378-A59F-2439E8B5E0E1}"/>
          </ac:inkMkLst>
        </pc:inkChg>
        <pc:inkChg chg="add mod">
          <ac:chgData name="Kokchun Giang" userId="67e2125d-ec8c-4323-9653-9824a2ad815f" providerId="ADAL" clId="{10EEDAB3-2DB0-BA4D-8CC6-6424E46A9142}" dt="2024-01-13T15:33:56.468" v="2965" actId="164"/>
          <ac:inkMkLst>
            <pc:docMk/>
            <pc:sldMk cId="736019928" sldId="330"/>
            <ac:inkMk id="11" creationId="{872D9E03-C651-AA49-5DB3-15DF85340E5B}"/>
          </ac:inkMkLst>
        </pc:inkChg>
        <pc:inkChg chg="add mod">
          <ac:chgData name="Kokchun Giang" userId="67e2125d-ec8c-4323-9653-9824a2ad815f" providerId="ADAL" clId="{10EEDAB3-2DB0-BA4D-8CC6-6424E46A9142}" dt="2024-01-13T14:24:53.045" v="2678"/>
          <ac:inkMkLst>
            <pc:docMk/>
            <pc:sldMk cId="736019928" sldId="330"/>
            <ac:inkMk id="13" creationId="{F490B119-CFFB-709B-14E3-EB17353056D4}"/>
          </ac:inkMkLst>
        </pc:inkChg>
        <pc:inkChg chg="add mod">
          <ac:chgData name="Kokchun Giang" userId="67e2125d-ec8c-4323-9653-9824a2ad815f" providerId="ADAL" clId="{10EEDAB3-2DB0-BA4D-8CC6-6424E46A9142}" dt="2024-01-13T14:24:53.045" v="2678"/>
          <ac:inkMkLst>
            <pc:docMk/>
            <pc:sldMk cId="736019928" sldId="330"/>
            <ac:inkMk id="15" creationId="{F3DC1E80-6778-7C5F-B3AB-69405D108DCC}"/>
          </ac:inkMkLst>
        </pc:inkChg>
        <pc:inkChg chg="add mod">
          <ac:chgData name="Kokchun Giang" userId="67e2125d-ec8c-4323-9653-9824a2ad815f" providerId="ADAL" clId="{10EEDAB3-2DB0-BA4D-8CC6-6424E46A9142}" dt="2024-01-13T14:24:53.045" v="2678"/>
          <ac:inkMkLst>
            <pc:docMk/>
            <pc:sldMk cId="736019928" sldId="330"/>
            <ac:inkMk id="16" creationId="{0D859D96-85D7-FF12-431E-28A575065590}"/>
          </ac:inkMkLst>
        </pc:inkChg>
        <pc:inkChg chg="add mod">
          <ac:chgData name="Kokchun Giang" userId="67e2125d-ec8c-4323-9653-9824a2ad815f" providerId="ADAL" clId="{10EEDAB3-2DB0-BA4D-8CC6-6424E46A9142}" dt="2024-01-13T14:24:53.045" v="2678"/>
          <ac:inkMkLst>
            <pc:docMk/>
            <pc:sldMk cId="736019928" sldId="330"/>
            <ac:inkMk id="17" creationId="{F048B9C3-0FAE-819C-4A74-83933F6D3177}"/>
          </ac:inkMkLst>
        </pc:inkChg>
        <pc:inkChg chg="add mod">
          <ac:chgData name="Kokchun Giang" userId="67e2125d-ec8c-4323-9653-9824a2ad815f" providerId="ADAL" clId="{10EEDAB3-2DB0-BA4D-8CC6-6424E46A9142}" dt="2024-01-13T14:24:53.045" v="2678"/>
          <ac:inkMkLst>
            <pc:docMk/>
            <pc:sldMk cId="736019928" sldId="330"/>
            <ac:inkMk id="18" creationId="{CA6E9111-6464-C3A0-4E2B-E02A6798D5AB}"/>
          </ac:inkMkLst>
        </pc:inkChg>
        <pc:inkChg chg="add mod">
          <ac:chgData name="Kokchun Giang" userId="67e2125d-ec8c-4323-9653-9824a2ad815f" providerId="ADAL" clId="{10EEDAB3-2DB0-BA4D-8CC6-6424E46A9142}" dt="2024-01-13T15:33:56.468" v="2965" actId="164"/>
          <ac:inkMkLst>
            <pc:docMk/>
            <pc:sldMk cId="736019928" sldId="330"/>
            <ac:inkMk id="19" creationId="{BB765E42-CAD9-8467-C57C-51A65A69ADE0}"/>
          </ac:inkMkLst>
        </pc:inkChg>
        <pc:inkChg chg="add mod">
          <ac:chgData name="Kokchun Giang" userId="67e2125d-ec8c-4323-9653-9824a2ad815f" providerId="ADAL" clId="{10EEDAB3-2DB0-BA4D-8CC6-6424E46A9142}" dt="2024-01-13T14:24:57.958" v="2690"/>
          <ac:inkMkLst>
            <pc:docMk/>
            <pc:sldMk cId="736019928" sldId="330"/>
            <ac:inkMk id="21" creationId="{E95522E8-AAEF-C195-1567-346751CA4577}"/>
          </ac:inkMkLst>
        </pc:inkChg>
        <pc:inkChg chg="add mod">
          <ac:chgData name="Kokchun Giang" userId="67e2125d-ec8c-4323-9653-9824a2ad815f" providerId="ADAL" clId="{10EEDAB3-2DB0-BA4D-8CC6-6424E46A9142}" dt="2024-01-13T14:24:57.958" v="2690"/>
          <ac:inkMkLst>
            <pc:docMk/>
            <pc:sldMk cId="736019928" sldId="330"/>
            <ac:inkMk id="22" creationId="{31F220A6-EB47-DCE8-0B83-1A49A000EFFD}"/>
          </ac:inkMkLst>
        </pc:inkChg>
        <pc:inkChg chg="add mod">
          <ac:chgData name="Kokchun Giang" userId="67e2125d-ec8c-4323-9653-9824a2ad815f" providerId="ADAL" clId="{10EEDAB3-2DB0-BA4D-8CC6-6424E46A9142}" dt="2024-01-13T14:24:57.958" v="2690"/>
          <ac:inkMkLst>
            <pc:docMk/>
            <pc:sldMk cId="736019928" sldId="330"/>
            <ac:inkMk id="23" creationId="{022BDA5A-3708-E627-569A-1CCA9D326F44}"/>
          </ac:inkMkLst>
        </pc:inkChg>
        <pc:inkChg chg="add mod">
          <ac:chgData name="Kokchun Giang" userId="67e2125d-ec8c-4323-9653-9824a2ad815f" providerId="ADAL" clId="{10EEDAB3-2DB0-BA4D-8CC6-6424E46A9142}" dt="2024-01-13T14:24:57.958" v="2690"/>
          <ac:inkMkLst>
            <pc:docMk/>
            <pc:sldMk cId="736019928" sldId="330"/>
            <ac:inkMk id="24" creationId="{D3599533-5A9B-06C2-F14D-3AFA8C90F9F5}"/>
          </ac:inkMkLst>
        </pc:inkChg>
        <pc:inkChg chg="add mod">
          <ac:chgData name="Kokchun Giang" userId="67e2125d-ec8c-4323-9653-9824a2ad815f" providerId="ADAL" clId="{10EEDAB3-2DB0-BA4D-8CC6-6424E46A9142}" dt="2024-01-13T14:24:57.958" v="2690"/>
          <ac:inkMkLst>
            <pc:docMk/>
            <pc:sldMk cId="736019928" sldId="330"/>
            <ac:inkMk id="25" creationId="{CD967B82-A920-3DB7-00D4-38AF0B56B944}"/>
          </ac:inkMkLst>
        </pc:inkChg>
        <pc:inkChg chg="add mod">
          <ac:chgData name="Kokchun Giang" userId="67e2125d-ec8c-4323-9653-9824a2ad815f" providerId="ADAL" clId="{10EEDAB3-2DB0-BA4D-8CC6-6424E46A9142}" dt="2024-01-13T14:24:57.958" v="2690"/>
          <ac:inkMkLst>
            <pc:docMk/>
            <pc:sldMk cId="736019928" sldId="330"/>
            <ac:inkMk id="26" creationId="{9A576853-0D8C-3E6D-0B0A-FCF719738BAB}"/>
          </ac:inkMkLst>
        </pc:inkChg>
        <pc:inkChg chg="add mod">
          <ac:chgData name="Kokchun Giang" userId="67e2125d-ec8c-4323-9653-9824a2ad815f" providerId="ADAL" clId="{10EEDAB3-2DB0-BA4D-8CC6-6424E46A9142}" dt="2024-01-13T14:24:57.958" v="2690"/>
          <ac:inkMkLst>
            <pc:docMk/>
            <pc:sldMk cId="736019928" sldId="330"/>
            <ac:inkMk id="27" creationId="{1264CA40-B7B3-8B8D-59DE-C088F0373F96}"/>
          </ac:inkMkLst>
        </pc:inkChg>
        <pc:inkChg chg="add mod">
          <ac:chgData name="Kokchun Giang" userId="67e2125d-ec8c-4323-9653-9824a2ad815f" providerId="ADAL" clId="{10EEDAB3-2DB0-BA4D-8CC6-6424E46A9142}" dt="2024-01-13T14:24:57.958" v="2690"/>
          <ac:inkMkLst>
            <pc:docMk/>
            <pc:sldMk cId="736019928" sldId="330"/>
            <ac:inkMk id="29" creationId="{01BE2D0F-428B-4135-6CE9-F65BCDA2A6C8}"/>
          </ac:inkMkLst>
        </pc:inkChg>
        <pc:inkChg chg="add mod">
          <ac:chgData name="Kokchun Giang" userId="67e2125d-ec8c-4323-9653-9824a2ad815f" providerId="ADAL" clId="{10EEDAB3-2DB0-BA4D-8CC6-6424E46A9142}" dt="2024-01-13T14:24:57.958" v="2690"/>
          <ac:inkMkLst>
            <pc:docMk/>
            <pc:sldMk cId="736019928" sldId="330"/>
            <ac:inkMk id="30" creationId="{192D3130-026A-41A5-EEBE-72CC7CEF1A76}"/>
          </ac:inkMkLst>
        </pc:inkChg>
        <pc:inkChg chg="add mod">
          <ac:chgData name="Kokchun Giang" userId="67e2125d-ec8c-4323-9653-9824a2ad815f" providerId="ADAL" clId="{10EEDAB3-2DB0-BA4D-8CC6-6424E46A9142}" dt="2024-01-13T14:24:57.958" v="2690"/>
          <ac:inkMkLst>
            <pc:docMk/>
            <pc:sldMk cId="736019928" sldId="330"/>
            <ac:inkMk id="31" creationId="{38877105-6A8B-8FC3-C2B3-BF42362CCC4D}"/>
          </ac:inkMkLst>
        </pc:inkChg>
        <pc:inkChg chg="add mod">
          <ac:chgData name="Kokchun Giang" userId="67e2125d-ec8c-4323-9653-9824a2ad815f" providerId="ADAL" clId="{10EEDAB3-2DB0-BA4D-8CC6-6424E46A9142}" dt="2024-01-13T14:24:57.958" v="2690"/>
          <ac:inkMkLst>
            <pc:docMk/>
            <pc:sldMk cId="736019928" sldId="330"/>
            <ac:inkMk id="32" creationId="{534CCD34-4E1D-95A3-2B2D-E85EED261383}"/>
          </ac:inkMkLst>
        </pc:inkChg>
        <pc:inkChg chg="add mod">
          <ac:chgData name="Kokchun Giang" userId="67e2125d-ec8c-4323-9653-9824a2ad815f" providerId="ADAL" clId="{10EEDAB3-2DB0-BA4D-8CC6-6424E46A9142}" dt="2024-01-13T15:33:56.468" v="2965" actId="164"/>
          <ac:inkMkLst>
            <pc:docMk/>
            <pc:sldMk cId="736019928" sldId="330"/>
            <ac:inkMk id="34" creationId="{7D4140E7-F0C1-F4EC-405E-DDA118262F87}"/>
          </ac:inkMkLst>
        </pc:inkChg>
        <pc:inkChg chg="add mod">
          <ac:chgData name="Kokchun Giang" userId="67e2125d-ec8c-4323-9653-9824a2ad815f" providerId="ADAL" clId="{10EEDAB3-2DB0-BA4D-8CC6-6424E46A9142}" dt="2024-01-13T14:25:08.254" v="2706"/>
          <ac:inkMkLst>
            <pc:docMk/>
            <pc:sldMk cId="736019928" sldId="330"/>
            <ac:inkMk id="35" creationId="{D4A7824C-9050-219F-DD92-D0CD19EEBEB8}"/>
          </ac:inkMkLst>
        </pc:inkChg>
        <pc:inkChg chg="add mod">
          <ac:chgData name="Kokchun Giang" userId="67e2125d-ec8c-4323-9653-9824a2ad815f" providerId="ADAL" clId="{10EEDAB3-2DB0-BA4D-8CC6-6424E46A9142}" dt="2024-01-13T14:25:08.254" v="2706"/>
          <ac:inkMkLst>
            <pc:docMk/>
            <pc:sldMk cId="736019928" sldId="330"/>
            <ac:inkMk id="36" creationId="{DF13CBBF-D3C5-13EB-69AE-ADF8E0DBCB5C}"/>
          </ac:inkMkLst>
        </pc:inkChg>
        <pc:inkChg chg="add mod">
          <ac:chgData name="Kokchun Giang" userId="67e2125d-ec8c-4323-9653-9824a2ad815f" providerId="ADAL" clId="{10EEDAB3-2DB0-BA4D-8CC6-6424E46A9142}" dt="2024-01-13T14:25:08.254" v="2706"/>
          <ac:inkMkLst>
            <pc:docMk/>
            <pc:sldMk cId="736019928" sldId="330"/>
            <ac:inkMk id="37" creationId="{C7B60EA3-9497-698B-CA6F-587A4A0A0ADD}"/>
          </ac:inkMkLst>
        </pc:inkChg>
        <pc:inkChg chg="add mod">
          <ac:chgData name="Kokchun Giang" userId="67e2125d-ec8c-4323-9653-9824a2ad815f" providerId="ADAL" clId="{10EEDAB3-2DB0-BA4D-8CC6-6424E46A9142}" dt="2024-01-13T14:25:08.254" v="2706"/>
          <ac:inkMkLst>
            <pc:docMk/>
            <pc:sldMk cId="736019928" sldId="330"/>
            <ac:inkMk id="39" creationId="{0FFC72A3-1863-6020-E879-6B8FBA6ED1AC}"/>
          </ac:inkMkLst>
        </pc:inkChg>
        <pc:inkChg chg="add mod">
          <ac:chgData name="Kokchun Giang" userId="67e2125d-ec8c-4323-9653-9824a2ad815f" providerId="ADAL" clId="{10EEDAB3-2DB0-BA4D-8CC6-6424E46A9142}" dt="2024-01-13T14:25:08.254" v="2706"/>
          <ac:inkMkLst>
            <pc:docMk/>
            <pc:sldMk cId="736019928" sldId="330"/>
            <ac:inkMk id="40" creationId="{06E674D5-D49A-83F9-2BA6-423D570115B3}"/>
          </ac:inkMkLst>
        </pc:inkChg>
        <pc:inkChg chg="add mod">
          <ac:chgData name="Kokchun Giang" userId="67e2125d-ec8c-4323-9653-9824a2ad815f" providerId="ADAL" clId="{10EEDAB3-2DB0-BA4D-8CC6-6424E46A9142}" dt="2024-01-13T14:25:08.254" v="2706"/>
          <ac:inkMkLst>
            <pc:docMk/>
            <pc:sldMk cId="736019928" sldId="330"/>
            <ac:inkMk id="41" creationId="{13154CD8-62CF-A933-ADE7-A7CAF7EDF723}"/>
          </ac:inkMkLst>
        </pc:inkChg>
        <pc:inkChg chg="add mod">
          <ac:chgData name="Kokchun Giang" userId="67e2125d-ec8c-4323-9653-9824a2ad815f" providerId="ADAL" clId="{10EEDAB3-2DB0-BA4D-8CC6-6424E46A9142}" dt="2024-01-13T14:25:08.254" v="2706"/>
          <ac:inkMkLst>
            <pc:docMk/>
            <pc:sldMk cId="736019928" sldId="330"/>
            <ac:inkMk id="42" creationId="{BB5460F9-A838-2417-121B-FB806BB726CC}"/>
          </ac:inkMkLst>
        </pc:inkChg>
        <pc:inkChg chg="add mod">
          <ac:chgData name="Kokchun Giang" userId="67e2125d-ec8c-4323-9653-9824a2ad815f" providerId="ADAL" clId="{10EEDAB3-2DB0-BA4D-8CC6-6424E46A9142}" dt="2024-01-13T14:25:08.254" v="2706"/>
          <ac:inkMkLst>
            <pc:docMk/>
            <pc:sldMk cId="736019928" sldId="330"/>
            <ac:inkMk id="43" creationId="{0F2E8FF7-CAAF-682C-298E-243F935632F3}"/>
          </ac:inkMkLst>
        </pc:inkChg>
        <pc:inkChg chg="add mod">
          <ac:chgData name="Kokchun Giang" userId="67e2125d-ec8c-4323-9653-9824a2ad815f" providerId="ADAL" clId="{10EEDAB3-2DB0-BA4D-8CC6-6424E46A9142}" dt="2024-01-13T14:25:08.254" v="2706"/>
          <ac:inkMkLst>
            <pc:docMk/>
            <pc:sldMk cId="736019928" sldId="330"/>
            <ac:inkMk id="44" creationId="{9F92D05E-1D79-A45B-2AF1-47E6437BCFC1}"/>
          </ac:inkMkLst>
        </pc:inkChg>
        <pc:inkChg chg="add mod">
          <ac:chgData name="Kokchun Giang" userId="67e2125d-ec8c-4323-9653-9824a2ad815f" providerId="ADAL" clId="{10EEDAB3-2DB0-BA4D-8CC6-6424E46A9142}" dt="2024-01-13T14:25:08.254" v="2706"/>
          <ac:inkMkLst>
            <pc:docMk/>
            <pc:sldMk cId="736019928" sldId="330"/>
            <ac:inkMk id="45" creationId="{D14D8F06-ABDD-33E8-7953-183BB61ED792}"/>
          </ac:inkMkLst>
        </pc:inkChg>
        <pc:inkChg chg="add mod">
          <ac:chgData name="Kokchun Giang" userId="67e2125d-ec8c-4323-9653-9824a2ad815f" providerId="ADAL" clId="{10EEDAB3-2DB0-BA4D-8CC6-6424E46A9142}" dt="2024-01-13T14:25:08.254" v="2706"/>
          <ac:inkMkLst>
            <pc:docMk/>
            <pc:sldMk cId="736019928" sldId="330"/>
            <ac:inkMk id="46" creationId="{3A295BB2-B51F-A219-671A-65217CE65A15}"/>
          </ac:inkMkLst>
        </pc:inkChg>
        <pc:inkChg chg="add del">
          <ac:chgData name="Kokchun Giang" userId="67e2125d-ec8c-4323-9653-9824a2ad815f" providerId="ADAL" clId="{10EEDAB3-2DB0-BA4D-8CC6-6424E46A9142}" dt="2024-01-13T14:25:07.981" v="2705" actId="9405"/>
          <ac:inkMkLst>
            <pc:docMk/>
            <pc:sldMk cId="736019928" sldId="330"/>
            <ac:inkMk id="47" creationId="{3EA2BAAA-4E27-32B2-DBC9-7F8B005A99FC}"/>
          </ac:inkMkLst>
        </pc:inkChg>
        <pc:inkChg chg="add mod">
          <ac:chgData name="Kokchun Giang" userId="67e2125d-ec8c-4323-9653-9824a2ad815f" providerId="ADAL" clId="{10EEDAB3-2DB0-BA4D-8CC6-6424E46A9142}" dt="2024-01-13T15:33:56.468" v="2965" actId="164"/>
          <ac:inkMkLst>
            <pc:docMk/>
            <pc:sldMk cId="736019928" sldId="330"/>
            <ac:inkMk id="50" creationId="{3639FD86-DEBA-7A9B-9CB0-F70118F3B191}"/>
          </ac:inkMkLst>
        </pc:inkChg>
        <pc:inkChg chg="add mod">
          <ac:chgData name="Kokchun Giang" userId="67e2125d-ec8c-4323-9653-9824a2ad815f" providerId="ADAL" clId="{10EEDAB3-2DB0-BA4D-8CC6-6424E46A9142}" dt="2024-01-13T15:34:41.668" v="2968" actId="164"/>
          <ac:inkMkLst>
            <pc:docMk/>
            <pc:sldMk cId="736019928" sldId="330"/>
            <ac:inkMk id="51" creationId="{1F45CF33-88EC-03C1-9886-4C3A7797FCAF}"/>
          </ac:inkMkLst>
        </pc:inkChg>
        <pc:inkChg chg="add mod">
          <ac:chgData name="Kokchun Giang" userId="67e2125d-ec8c-4323-9653-9824a2ad815f" providerId="ADAL" clId="{10EEDAB3-2DB0-BA4D-8CC6-6424E46A9142}" dt="2024-01-13T15:34:41.668" v="2968" actId="164"/>
          <ac:inkMkLst>
            <pc:docMk/>
            <pc:sldMk cId="736019928" sldId="330"/>
            <ac:inkMk id="52" creationId="{E0958533-8A85-93B2-E991-711D61E4D5EA}"/>
          </ac:inkMkLst>
        </pc:inkChg>
        <pc:inkChg chg="add mod">
          <ac:chgData name="Kokchun Giang" userId="67e2125d-ec8c-4323-9653-9824a2ad815f" providerId="ADAL" clId="{10EEDAB3-2DB0-BA4D-8CC6-6424E46A9142}" dt="2024-01-13T15:34:41.668" v="2968" actId="164"/>
          <ac:inkMkLst>
            <pc:docMk/>
            <pc:sldMk cId="736019928" sldId="330"/>
            <ac:inkMk id="53" creationId="{B2817C19-132F-56B1-668B-191747577E0D}"/>
          </ac:inkMkLst>
        </pc:inkChg>
        <pc:inkChg chg="add mod">
          <ac:chgData name="Kokchun Giang" userId="67e2125d-ec8c-4323-9653-9824a2ad815f" providerId="ADAL" clId="{10EEDAB3-2DB0-BA4D-8CC6-6424E46A9142}" dt="2024-01-13T14:25:29.527" v="2716"/>
          <ac:inkMkLst>
            <pc:docMk/>
            <pc:sldMk cId="736019928" sldId="330"/>
            <ac:inkMk id="54" creationId="{3A966FE5-0644-1FDF-B5E5-49D50EF549B1}"/>
          </ac:inkMkLst>
        </pc:inkChg>
        <pc:inkChg chg="add mod">
          <ac:chgData name="Kokchun Giang" userId="67e2125d-ec8c-4323-9653-9824a2ad815f" providerId="ADAL" clId="{10EEDAB3-2DB0-BA4D-8CC6-6424E46A9142}" dt="2024-01-13T14:25:29.527" v="2716"/>
          <ac:inkMkLst>
            <pc:docMk/>
            <pc:sldMk cId="736019928" sldId="330"/>
            <ac:inkMk id="55" creationId="{66A83F32-BECB-CDE0-B52F-F71BC31BEB09}"/>
          </ac:inkMkLst>
        </pc:inkChg>
        <pc:inkChg chg="add mod">
          <ac:chgData name="Kokchun Giang" userId="67e2125d-ec8c-4323-9653-9824a2ad815f" providerId="ADAL" clId="{10EEDAB3-2DB0-BA4D-8CC6-6424E46A9142}" dt="2024-01-13T14:25:29.527" v="2716"/>
          <ac:inkMkLst>
            <pc:docMk/>
            <pc:sldMk cId="736019928" sldId="330"/>
            <ac:inkMk id="56" creationId="{65208474-8E78-4623-B01C-95C77C27FD81}"/>
          </ac:inkMkLst>
        </pc:inkChg>
        <pc:inkChg chg="add mod">
          <ac:chgData name="Kokchun Giang" userId="67e2125d-ec8c-4323-9653-9824a2ad815f" providerId="ADAL" clId="{10EEDAB3-2DB0-BA4D-8CC6-6424E46A9142}" dt="2024-01-13T14:25:29.527" v="2716"/>
          <ac:inkMkLst>
            <pc:docMk/>
            <pc:sldMk cId="736019928" sldId="330"/>
            <ac:inkMk id="57" creationId="{457CFB15-BFED-4CBD-4897-7DECEA8B2B9E}"/>
          </ac:inkMkLst>
        </pc:inkChg>
        <pc:inkChg chg="add mod">
          <ac:chgData name="Kokchun Giang" userId="67e2125d-ec8c-4323-9653-9824a2ad815f" providerId="ADAL" clId="{10EEDAB3-2DB0-BA4D-8CC6-6424E46A9142}" dt="2024-01-13T14:25:29.527" v="2716"/>
          <ac:inkMkLst>
            <pc:docMk/>
            <pc:sldMk cId="736019928" sldId="330"/>
            <ac:inkMk id="58" creationId="{A0FC808F-043B-4B9E-28F0-8784A97E97D5}"/>
          </ac:inkMkLst>
        </pc:inkChg>
        <pc:inkChg chg="add mod">
          <ac:chgData name="Kokchun Giang" userId="67e2125d-ec8c-4323-9653-9824a2ad815f" providerId="ADAL" clId="{10EEDAB3-2DB0-BA4D-8CC6-6424E46A9142}" dt="2024-01-13T14:25:59.896" v="2761"/>
          <ac:inkMkLst>
            <pc:docMk/>
            <pc:sldMk cId="736019928" sldId="330"/>
            <ac:inkMk id="60" creationId="{AAA94601-AED9-7B21-C33D-C313BCBDB4DB}"/>
          </ac:inkMkLst>
        </pc:inkChg>
        <pc:inkChg chg="add mod">
          <ac:chgData name="Kokchun Giang" userId="67e2125d-ec8c-4323-9653-9824a2ad815f" providerId="ADAL" clId="{10EEDAB3-2DB0-BA4D-8CC6-6424E46A9142}" dt="2024-01-13T14:25:59.896" v="2761"/>
          <ac:inkMkLst>
            <pc:docMk/>
            <pc:sldMk cId="736019928" sldId="330"/>
            <ac:inkMk id="61" creationId="{3D3BEAD0-934A-4012-9EB5-E6489AEE5A34}"/>
          </ac:inkMkLst>
        </pc:inkChg>
        <pc:inkChg chg="add mod">
          <ac:chgData name="Kokchun Giang" userId="67e2125d-ec8c-4323-9653-9824a2ad815f" providerId="ADAL" clId="{10EEDAB3-2DB0-BA4D-8CC6-6424E46A9142}" dt="2024-01-13T14:25:59.896" v="2761"/>
          <ac:inkMkLst>
            <pc:docMk/>
            <pc:sldMk cId="736019928" sldId="330"/>
            <ac:inkMk id="62" creationId="{2AD77A8C-8E72-B77D-D847-B3D75324CE48}"/>
          </ac:inkMkLst>
        </pc:inkChg>
        <pc:inkChg chg="add mod">
          <ac:chgData name="Kokchun Giang" userId="67e2125d-ec8c-4323-9653-9824a2ad815f" providerId="ADAL" clId="{10EEDAB3-2DB0-BA4D-8CC6-6424E46A9142}" dt="2024-01-13T14:25:59.896" v="2761"/>
          <ac:inkMkLst>
            <pc:docMk/>
            <pc:sldMk cId="736019928" sldId="330"/>
            <ac:inkMk id="64" creationId="{C05142E0-DB13-FAA2-79C6-C0929468D828}"/>
          </ac:inkMkLst>
        </pc:inkChg>
        <pc:inkChg chg="add mod">
          <ac:chgData name="Kokchun Giang" userId="67e2125d-ec8c-4323-9653-9824a2ad815f" providerId="ADAL" clId="{10EEDAB3-2DB0-BA4D-8CC6-6424E46A9142}" dt="2024-01-13T14:25:59.896" v="2761"/>
          <ac:inkMkLst>
            <pc:docMk/>
            <pc:sldMk cId="736019928" sldId="330"/>
            <ac:inkMk id="65" creationId="{30A1FF48-D14B-DE5B-E0EC-6E4A9D71D368}"/>
          </ac:inkMkLst>
        </pc:inkChg>
        <pc:inkChg chg="add mod">
          <ac:chgData name="Kokchun Giang" userId="67e2125d-ec8c-4323-9653-9824a2ad815f" providerId="ADAL" clId="{10EEDAB3-2DB0-BA4D-8CC6-6424E46A9142}" dt="2024-01-13T14:25:59.896" v="2761"/>
          <ac:inkMkLst>
            <pc:docMk/>
            <pc:sldMk cId="736019928" sldId="330"/>
            <ac:inkMk id="66" creationId="{3A1F8752-14A6-CF37-88B6-2F0869C0CDFB}"/>
          </ac:inkMkLst>
        </pc:inkChg>
        <pc:inkChg chg="add mod">
          <ac:chgData name="Kokchun Giang" userId="67e2125d-ec8c-4323-9653-9824a2ad815f" providerId="ADAL" clId="{10EEDAB3-2DB0-BA4D-8CC6-6424E46A9142}" dt="2024-01-13T14:25:37.206" v="2728"/>
          <ac:inkMkLst>
            <pc:docMk/>
            <pc:sldMk cId="736019928" sldId="330"/>
            <ac:inkMk id="68" creationId="{82A16D0B-CBCA-F787-A2D7-10615A8F5AA1}"/>
          </ac:inkMkLst>
        </pc:inkChg>
        <pc:inkChg chg="add mod">
          <ac:chgData name="Kokchun Giang" userId="67e2125d-ec8c-4323-9653-9824a2ad815f" providerId="ADAL" clId="{10EEDAB3-2DB0-BA4D-8CC6-6424E46A9142}" dt="2024-01-13T14:25:37.206" v="2728"/>
          <ac:inkMkLst>
            <pc:docMk/>
            <pc:sldMk cId="736019928" sldId="330"/>
            <ac:inkMk id="69" creationId="{006BF70E-9179-D07C-A041-2CCF406C3EFD}"/>
          </ac:inkMkLst>
        </pc:inkChg>
        <pc:inkChg chg="add mod">
          <ac:chgData name="Kokchun Giang" userId="67e2125d-ec8c-4323-9653-9824a2ad815f" providerId="ADAL" clId="{10EEDAB3-2DB0-BA4D-8CC6-6424E46A9142}" dt="2024-01-13T15:34:41.668" v="2968" actId="164"/>
          <ac:inkMkLst>
            <pc:docMk/>
            <pc:sldMk cId="736019928" sldId="330"/>
            <ac:inkMk id="70" creationId="{FED608FB-A4FD-6FE9-D008-C127DBA93D8B}"/>
          </ac:inkMkLst>
        </pc:inkChg>
        <pc:inkChg chg="add mod">
          <ac:chgData name="Kokchun Giang" userId="67e2125d-ec8c-4323-9653-9824a2ad815f" providerId="ADAL" clId="{10EEDAB3-2DB0-BA4D-8CC6-6424E46A9142}" dt="2024-01-13T14:25:59.896" v="2761"/>
          <ac:inkMkLst>
            <pc:docMk/>
            <pc:sldMk cId="736019928" sldId="330"/>
            <ac:inkMk id="72" creationId="{46C236EF-D5F8-5ADC-E45B-181C4F119FCF}"/>
          </ac:inkMkLst>
        </pc:inkChg>
        <pc:inkChg chg="add mod">
          <ac:chgData name="Kokchun Giang" userId="67e2125d-ec8c-4323-9653-9824a2ad815f" providerId="ADAL" clId="{10EEDAB3-2DB0-BA4D-8CC6-6424E46A9142}" dt="2024-01-13T14:25:59.896" v="2761"/>
          <ac:inkMkLst>
            <pc:docMk/>
            <pc:sldMk cId="736019928" sldId="330"/>
            <ac:inkMk id="73" creationId="{4EE251EB-5D7B-4EDA-0275-479CCC44C023}"/>
          </ac:inkMkLst>
        </pc:inkChg>
        <pc:inkChg chg="add mod">
          <ac:chgData name="Kokchun Giang" userId="67e2125d-ec8c-4323-9653-9824a2ad815f" providerId="ADAL" clId="{10EEDAB3-2DB0-BA4D-8CC6-6424E46A9142}" dt="2024-01-13T14:25:59.896" v="2761"/>
          <ac:inkMkLst>
            <pc:docMk/>
            <pc:sldMk cId="736019928" sldId="330"/>
            <ac:inkMk id="74" creationId="{56B982AB-E379-E795-3E4B-447820E5D8F1}"/>
          </ac:inkMkLst>
        </pc:inkChg>
        <pc:inkChg chg="add mod">
          <ac:chgData name="Kokchun Giang" userId="67e2125d-ec8c-4323-9653-9824a2ad815f" providerId="ADAL" clId="{10EEDAB3-2DB0-BA4D-8CC6-6424E46A9142}" dt="2024-01-13T14:25:59.896" v="2761"/>
          <ac:inkMkLst>
            <pc:docMk/>
            <pc:sldMk cId="736019928" sldId="330"/>
            <ac:inkMk id="77" creationId="{10C704C9-6D80-77BC-A4EF-06E0BE559515}"/>
          </ac:inkMkLst>
        </pc:inkChg>
        <pc:inkChg chg="add mod">
          <ac:chgData name="Kokchun Giang" userId="67e2125d-ec8c-4323-9653-9824a2ad815f" providerId="ADAL" clId="{10EEDAB3-2DB0-BA4D-8CC6-6424E46A9142}" dt="2024-01-13T14:25:59.896" v="2761"/>
          <ac:inkMkLst>
            <pc:docMk/>
            <pc:sldMk cId="736019928" sldId="330"/>
            <ac:inkMk id="80" creationId="{3845C6A5-F9A0-0DB0-F4E1-4FCACF487632}"/>
          </ac:inkMkLst>
        </pc:inkChg>
        <pc:inkChg chg="add mod">
          <ac:chgData name="Kokchun Giang" userId="67e2125d-ec8c-4323-9653-9824a2ad815f" providerId="ADAL" clId="{10EEDAB3-2DB0-BA4D-8CC6-6424E46A9142}" dt="2024-01-13T14:25:59.896" v="2761"/>
          <ac:inkMkLst>
            <pc:docMk/>
            <pc:sldMk cId="736019928" sldId="330"/>
            <ac:inkMk id="82" creationId="{6034DC8C-E580-CF90-7622-24AA85BB3994}"/>
          </ac:inkMkLst>
        </pc:inkChg>
        <pc:inkChg chg="add mod">
          <ac:chgData name="Kokchun Giang" userId="67e2125d-ec8c-4323-9653-9824a2ad815f" providerId="ADAL" clId="{10EEDAB3-2DB0-BA4D-8CC6-6424E46A9142}" dt="2024-01-13T14:25:45.844" v="2741"/>
          <ac:inkMkLst>
            <pc:docMk/>
            <pc:sldMk cId="736019928" sldId="330"/>
            <ac:inkMk id="85" creationId="{538A06CF-9293-C6A5-E3B9-236CB9517C47}"/>
          </ac:inkMkLst>
        </pc:inkChg>
        <pc:inkChg chg="add mod">
          <ac:chgData name="Kokchun Giang" userId="67e2125d-ec8c-4323-9653-9824a2ad815f" providerId="ADAL" clId="{10EEDAB3-2DB0-BA4D-8CC6-6424E46A9142}" dt="2024-01-13T14:25:45.844" v="2741"/>
          <ac:inkMkLst>
            <pc:docMk/>
            <pc:sldMk cId="736019928" sldId="330"/>
            <ac:inkMk id="86" creationId="{BC101ACB-56B1-DEBF-1A0D-9A4235F92F2F}"/>
          </ac:inkMkLst>
        </pc:inkChg>
        <pc:inkChg chg="add mod">
          <ac:chgData name="Kokchun Giang" userId="67e2125d-ec8c-4323-9653-9824a2ad815f" providerId="ADAL" clId="{10EEDAB3-2DB0-BA4D-8CC6-6424E46A9142}" dt="2024-01-13T14:25:45.844" v="2741"/>
          <ac:inkMkLst>
            <pc:docMk/>
            <pc:sldMk cId="736019928" sldId="330"/>
            <ac:inkMk id="88" creationId="{3CE3571A-3B9C-C9EF-4E81-ABA640848EDC}"/>
          </ac:inkMkLst>
        </pc:inkChg>
        <pc:inkChg chg="add mod">
          <ac:chgData name="Kokchun Giang" userId="67e2125d-ec8c-4323-9653-9824a2ad815f" providerId="ADAL" clId="{10EEDAB3-2DB0-BA4D-8CC6-6424E46A9142}" dt="2024-01-13T14:25:59.896" v="2761"/>
          <ac:inkMkLst>
            <pc:docMk/>
            <pc:sldMk cId="736019928" sldId="330"/>
            <ac:inkMk id="90" creationId="{C5AF0C43-7F73-943A-4742-668871CE26FA}"/>
          </ac:inkMkLst>
        </pc:inkChg>
        <pc:inkChg chg="add mod">
          <ac:chgData name="Kokchun Giang" userId="67e2125d-ec8c-4323-9653-9824a2ad815f" providerId="ADAL" clId="{10EEDAB3-2DB0-BA4D-8CC6-6424E46A9142}" dt="2024-01-13T14:25:59.896" v="2761"/>
          <ac:inkMkLst>
            <pc:docMk/>
            <pc:sldMk cId="736019928" sldId="330"/>
            <ac:inkMk id="91" creationId="{C687541A-AEF4-E031-1A55-6090E33E9327}"/>
          </ac:inkMkLst>
        </pc:inkChg>
        <pc:inkChg chg="add mod">
          <ac:chgData name="Kokchun Giang" userId="67e2125d-ec8c-4323-9653-9824a2ad815f" providerId="ADAL" clId="{10EEDAB3-2DB0-BA4D-8CC6-6424E46A9142}" dt="2024-01-13T14:25:59.896" v="2761"/>
          <ac:inkMkLst>
            <pc:docMk/>
            <pc:sldMk cId="736019928" sldId="330"/>
            <ac:inkMk id="92" creationId="{B590A23A-8308-60D4-FEA9-B8F16648BA7A}"/>
          </ac:inkMkLst>
        </pc:inkChg>
        <pc:inkChg chg="add mod">
          <ac:chgData name="Kokchun Giang" userId="67e2125d-ec8c-4323-9653-9824a2ad815f" providerId="ADAL" clId="{10EEDAB3-2DB0-BA4D-8CC6-6424E46A9142}" dt="2024-01-13T14:25:59.896" v="2761"/>
          <ac:inkMkLst>
            <pc:docMk/>
            <pc:sldMk cId="736019928" sldId="330"/>
            <ac:inkMk id="94" creationId="{4B43540C-4AD5-26BE-6C12-3E9387AFD53C}"/>
          </ac:inkMkLst>
        </pc:inkChg>
        <pc:inkChg chg="add mod">
          <ac:chgData name="Kokchun Giang" userId="67e2125d-ec8c-4323-9653-9824a2ad815f" providerId="ADAL" clId="{10EEDAB3-2DB0-BA4D-8CC6-6424E46A9142}" dt="2024-01-13T14:25:59.896" v="2761"/>
          <ac:inkMkLst>
            <pc:docMk/>
            <pc:sldMk cId="736019928" sldId="330"/>
            <ac:inkMk id="97" creationId="{9007E587-5C64-C108-2B1A-1891FEB000A6}"/>
          </ac:inkMkLst>
        </pc:inkChg>
        <pc:inkChg chg="add mod">
          <ac:chgData name="Kokchun Giang" userId="67e2125d-ec8c-4323-9653-9824a2ad815f" providerId="ADAL" clId="{10EEDAB3-2DB0-BA4D-8CC6-6424E46A9142}" dt="2024-01-13T14:25:59.896" v="2761"/>
          <ac:inkMkLst>
            <pc:docMk/>
            <pc:sldMk cId="736019928" sldId="330"/>
            <ac:inkMk id="98" creationId="{FCC1BC7B-B3BE-1273-31E4-8379EF6D05D3}"/>
          </ac:inkMkLst>
        </pc:inkChg>
        <pc:inkChg chg="add mod">
          <ac:chgData name="Kokchun Giang" userId="67e2125d-ec8c-4323-9653-9824a2ad815f" providerId="ADAL" clId="{10EEDAB3-2DB0-BA4D-8CC6-6424E46A9142}" dt="2024-01-13T14:25:59.896" v="2761"/>
          <ac:inkMkLst>
            <pc:docMk/>
            <pc:sldMk cId="736019928" sldId="330"/>
            <ac:inkMk id="99" creationId="{03992291-15A3-9C67-BDF7-E9163C51DE06}"/>
          </ac:inkMkLst>
        </pc:inkChg>
        <pc:inkChg chg="add mod">
          <ac:chgData name="Kokchun Giang" userId="67e2125d-ec8c-4323-9653-9824a2ad815f" providerId="ADAL" clId="{10EEDAB3-2DB0-BA4D-8CC6-6424E46A9142}" dt="2024-01-13T15:34:41.668" v="2968" actId="164"/>
          <ac:inkMkLst>
            <pc:docMk/>
            <pc:sldMk cId="736019928" sldId="330"/>
            <ac:inkMk id="101" creationId="{C2E67F88-B433-7477-C1BA-BAC48E4505D8}"/>
          </ac:inkMkLst>
        </pc:inkChg>
        <pc:inkChg chg="add mod">
          <ac:chgData name="Kokchun Giang" userId="67e2125d-ec8c-4323-9653-9824a2ad815f" providerId="ADAL" clId="{10EEDAB3-2DB0-BA4D-8CC6-6424E46A9142}" dt="2024-01-13T14:25:59.896" v="2761"/>
          <ac:inkMkLst>
            <pc:docMk/>
            <pc:sldMk cId="736019928" sldId="330"/>
            <ac:inkMk id="103" creationId="{F5AEF22C-C293-92A2-59EF-F916C7B3B9CC}"/>
          </ac:inkMkLst>
        </pc:inkChg>
        <pc:inkChg chg="add mod">
          <ac:chgData name="Kokchun Giang" userId="67e2125d-ec8c-4323-9653-9824a2ad815f" providerId="ADAL" clId="{10EEDAB3-2DB0-BA4D-8CC6-6424E46A9142}" dt="2024-01-13T14:25:59.896" v="2761"/>
          <ac:inkMkLst>
            <pc:docMk/>
            <pc:sldMk cId="736019928" sldId="330"/>
            <ac:inkMk id="104" creationId="{B7C80E33-E584-A917-2115-5D86ECDBB81E}"/>
          </ac:inkMkLst>
        </pc:inkChg>
        <pc:inkChg chg="add mod">
          <ac:chgData name="Kokchun Giang" userId="67e2125d-ec8c-4323-9653-9824a2ad815f" providerId="ADAL" clId="{10EEDAB3-2DB0-BA4D-8CC6-6424E46A9142}" dt="2024-01-13T14:25:59.896" v="2761"/>
          <ac:inkMkLst>
            <pc:docMk/>
            <pc:sldMk cId="736019928" sldId="330"/>
            <ac:inkMk id="105" creationId="{1852C913-8299-DE3A-0557-F0D24782EEE6}"/>
          </ac:inkMkLst>
        </pc:inkChg>
        <pc:inkChg chg="add mod">
          <ac:chgData name="Kokchun Giang" userId="67e2125d-ec8c-4323-9653-9824a2ad815f" providerId="ADAL" clId="{10EEDAB3-2DB0-BA4D-8CC6-6424E46A9142}" dt="2024-01-13T14:25:59.896" v="2761"/>
          <ac:inkMkLst>
            <pc:docMk/>
            <pc:sldMk cId="736019928" sldId="330"/>
            <ac:inkMk id="106" creationId="{B5488584-6C1F-2C10-D9C1-A259694D7785}"/>
          </ac:inkMkLst>
        </pc:inkChg>
        <pc:inkChg chg="add mod">
          <ac:chgData name="Kokchun Giang" userId="67e2125d-ec8c-4323-9653-9824a2ad815f" providerId="ADAL" clId="{10EEDAB3-2DB0-BA4D-8CC6-6424E46A9142}" dt="2024-01-13T14:25:59.896" v="2761"/>
          <ac:inkMkLst>
            <pc:docMk/>
            <pc:sldMk cId="736019928" sldId="330"/>
            <ac:inkMk id="107" creationId="{050BB576-1464-ACFA-D9C6-7FEA47F93D19}"/>
          </ac:inkMkLst>
        </pc:inkChg>
        <pc:inkChg chg="add mod">
          <ac:chgData name="Kokchun Giang" userId="67e2125d-ec8c-4323-9653-9824a2ad815f" providerId="ADAL" clId="{10EEDAB3-2DB0-BA4D-8CC6-6424E46A9142}" dt="2024-01-13T14:25:59.896" v="2761"/>
          <ac:inkMkLst>
            <pc:docMk/>
            <pc:sldMk cId="736019928" sldId="330"/>
            <ac:inkMk id="108" creationId="{57DAAFD6-A096-B601-D6B4-C17A2FDAF1CF}"/>
          </ac:inkMkLst>
        </pc:inkChg>
        <pc:inkChg chg="add mod">
          <ac:chgData name="Kokchun Giang" userId="67e2125d-ec8c-4323-9653-9824a2ad815f" providerId="ADAL" clId="{10EEDAB3-2DB0-BA4D-8CC6-6424E46A9142}" dt="2024-01-13T14:25:59.896" v="2761"/>
          <ac:inkMkLst>
            <pc:docMk/>
            <pc:sldMk cId="736019928" sldId="330"/>
            <ac:inkMk id="110" creationId="{9265067A-C36E-8961-CC4C-4AEC4DE7D406}"/>
          </ac:inkMkLst>
        </pc:inkChg>
        <pc:inkChg chg="add mod">
          <ac:chgData name="Kokchun Giang" userId="67e2125d-ec8c-4323-9653-9824a2ad815f" providerId="ADAL" clId="{10EEDAB3-2DB0-BA4D-8CC6-6424E46A9142}" dt="2024-01-13T15:35:00.322" v="2970" actId="164"/>
          <ac:inkMkLst>
            <pc:docMk/>
            <pc:sldMk cId="736019928" sldId="330"/>
            <ac:inkMk id="112" creationId="{C4EB806D-1F87-3D57-934A-22A27BD06883}"/>
          </ac:inkMkLst>
        </pc:inkChg>
        <pc:inkChg chg="add mod">
          <ac:chgData name="Kokchun Giang" userId="67e2125d-ec8c-4323-9653-9824a2ad815f" providerId="ADAL" clId="{10EEDAB3-2DB0-BA4D-8CC6-6424E46A9142}" dt="2024-01-13T14:26:16.976" v="2770"/>
          <ac:inkMkLst>
            <pc:docMk/>
            <pc:sldMk cId="736019928" sldId="330"/>
            <ac:inkMk id="113" creationId="{663E0B1B-80F3-3A2E-ED2A-916E46DBB07A}"/>
          </ac:inkMkLst>
        </pc:inkChg>
        <pc:inkChg chg="add mod">
          <ac:chgData name="Kokchun Giang" userId="67e2125d-ec8c-4323-9653-9824a2ad815f" providerId="ADAL" clId="{10EEDAB3-2DB0-BA4D-8CC6-6424E46A9142}" dt="2024-01-13T14:26:16.976" v="2770"/>
          <ac:inkMkLst>
            <pc:docMk/>
            <pc:sldMk cId="736019928" sldId="330"/>
            <ac:inkMk id="114" creationId="{48A06A50-C33C-D2DE-1C9C-85DABE1BDBFD}"/>
          </ac:inkMkLst>
        </pc:inkChg>
        <pc:inkChg chg="add mod">
          <ac:chgData name="Kokchun Giang" userId="67e2125d-ec8c-4323-9653-9824a2ad815f" providerId="ADAL" clId="{10EEDAB3-2DB0-BA4D-8CC6-6424E46A9142}" dt="2024-01-13T14:26:16.976" v="2770"/>
          <ac:inkMkLst>
            <pc:docMk/>
            <pc:sldMk cId="736019928" sldId="330"/>
            <ac:inkMk id="115" creationId="{7B8E7A1C-00FB-A343-1A05-9EF3BC754FDC}"/>
          </ac:inkMkLst>
        </pc:inkChg>
        <pc:inkChg chg="add mod">
          <ac:chgData name="Kokchun Giang" userId="67e2125d-ec8c-4323-9653-9824a2ad815f" providerId="ADAL" clId="{10EEDAB3-2DB0-BA4D-8CC6-6424E46A9142}" dt="2024-01-13T14:26:16.976" v="2770"/>
          <ac:inkMkLst>
            <pc:docMk/>
            <pc:sldMk cId="736019928" sldId="330"/>
            <ac:inkMk id="116" creationId="{974754B6-6AF2-6346-F065-2BF041B8D969}"/>
          </ac:inkMkLst>
        </pc:inkChg>
        <pc:inkChg chg="add mod">
          <ac:chgData name="Kokchun Giang" userId="67e2125d-ec8c-4323-9653-9824a2ad815f" providerId="ADAL" clId="{10EEDAB3-2DB0-BA4D-8CC6-6424E46A9142}" dt="2024-01-13T14:26:16.976" v="2770"/>
          <ac:inkMkLst>
            <pc:docMk/>
            <pc:sldMk cId="736019928" sldId="330"/>
            <ac:inkMk id="117" creationId="{ECF9BE53-F061-370D-3A5C-BCDC343BEB7B}"/>
          </ac:inkMkLst>
        </pc:inkChg>
        <pc:inkChg chg="add del mod">
          <ac:chgData name="Kokchun Giang" userId="67e2125d-ec8c-4323-9653-9824a2ad815f" providerId="ADAL" clId="{10EEDAB3-2DB0-BA4D-8CC6-6424E46A9142}" dt="2024-01-13T14:26:16.976" v="2770"/>
          <ac:inkMkLst>
            <pc:docMk/>
            <pc:sldMk cId="736019928" sldId="330"/>
            <ac:inkMk id="128" creationId="{F32F6F88-27EE-2A31-4F1B-9B6E4281AAC3}"/>
          </ac:inkMkLst>
        </pc:inkChg>
        <pc:inkChg chg="add mod">
          <ac:chgData name="Kokchun Giang" userId="67e2125d-ec8c-4323-9653-9824a2ad815f" providerId="ADAL" clId="{10EEDAB3-2DB0-BA4D-8CC6-6424E46A9142}" dt="2024-01-13T14:28:27.757" v="2839" actId="164"/>
          <ac:inkMkLst>
            <pc:docMk/>
            <pc:sldMk cId="736019928" sldId="330"/>
            <ac:inkMk id="130" creationId="{A4ADB93A-2D94-3083-38EC-51C2DFD3E718}"/>
          </ac:inkMkLst>
        </pc:inkChg>
        <pc:inkChg chg="add mod">
          <ac:chgData name="Kokchun Giang" userId="67e2125d-ec8c-4323-9653-9824a2ad815f" providerId="ADAL" clId="{10EEDAB3-2DB0-BA4D-8CC6-6424E46A9142}" dt="2024-01-13T15:34:41.668" v="2968" actId="164"/>
          <ac:inkMkLst>
            <pc:docMk/>
            <pc:sldMk cId="736019928" sldId="330"/>
            <ac:inkMk id="131" creationId="{C1C3D903-86D9-0016-FB0C-BA83D5BFADE8}"/>
          </ac:inkMkLst>
        </pc:inkChg>
        <pc:inkChg chg="add mod">
          <ac:chgData name="Kokchun Giang" userId="67e2125d-ec8c-4323-9653-9824a2ad815f" providerId="ADAL" clId="{10EEDAB3-2DB0-BA4D-8CC6-6424E46A9142}" dt="2024-01-13T15:34:41.668" v="2968" actId="164"/>
          <ac:inkMkLst>
            <pc:docMk/>
            <pc:sldMk cId="736019928" sldId="330"/>
            <ac:inkMk id="132" creationId="{5F008215-456F-8EC5-18A4-4233AA5892CE}"/>
          </ac:inkMkLst>
        </pc:inkChg>
        <pc:inkChg chg="add mod">
          <ac:chgData name="Kokchun Giang" userId="67e2125d-ec8c-4323-9653-9824a2ad815f" providerId="ADAL" clId="{10EEDAB3-2DB0-BA4D-8CC6-6424E46A9142}" dt="2024-01-13T15:34:41.668" v="2968" actId="164"/>
          <ac:inkMkLst>
            <pc:docMk/>
            <pc:sldMk cId="736019928" sldId="330"/>
            <ac:inkMk id="133" creationId="{6FCE8E9E-CF8D-3273-6B14-30D78CF68F70}"/>
          </ac:inkMkLst>
        </pc:inkChg>
        <pc:inkChg chg="add mod">
          <ac:chgData name="Kokchun Giang" userId="67e2125d-ec8c-4323-9653-9824a2ad815f" providerId="ADAL" clId="{10EEDAB3-2DB0-BA4D-8CC6-6424E46A9142}" dt="2024-01-13T15:34:41.668" v="2968" actId="164"/>
          <ac:inkMkLst>
            <pc:docMk/>
            <pc:sldMk cId="736019928" sldId="330"/>
            <ac:inkMk id="135" creationId="{3160886B-C4C0-EFAD-5B74-D114B81582F4}"/>
          </ac:inkMkLst>
        </pc:inkChg>
        <pc:inkChg chg="add mod">
          <ac:chgData name="Kokchun Giang" userId="67e2125d-ec8c-4323-9653-9824a2ad815f" providerId="ADAL" clId="{10EEDAB3-2DB0-BA4D-8CC6-6424E46A9142}" dt="2024-01-13T14:26:25.539" v="2781"/>
          <ac:inkMkLst>
            <pc:docMk/>
            <pc:sldMk cId="736019928" sldId="330"/>
            <ac:inkMk id="136" creationId="{04688FF6-C6FD-C516-A549-53E9E9AEE297}"/>
          </ac:inkMkLst>
        </pc:inkChg>
        <pc:inkChg chg="add mod">
          <ac:chgData name="Kokchun Giang" userId="67e2125d-ec8c-4323-9653-9824a2ad815f" providerId="ADAL" clId="{10EEDAB3-2DB0-BA4D-8CC6-6424E46A9142}" dt="2024-01-13T14:26:25.539" v="2781"/>
          <ac:inkMkLst>
            <pc:docMk/>
            <pc:sldMk cId="736019928" sldId="330"/>
            <ac:inkMk id="138" creationId="{A2D95050-DBD5-A35A-41D7-BDA17940243C}"/>
          </ac:inkMkLst>
        </pc:inkChg>
        <pc:inkChg chg="add mod">
          <ac:chgData name="Kokchun Giang" userId="67e2125d-ec8c-4323-9653-9824a2ad815f" providerId="ADAL" clId="{10EEDAB3-2DB0-BA4D-8CC6-6424E46A9142}" dt="2024-01-13T15:34:41.668" v="2968" actId="164"/>
          <ac:inkMkLst>
            <pc:docMk/>
            <pc:sldMk cId="736019928" sldId="330"/>
            <ac:inkMk id="139" creationId="{B217EBD8-9837-163D-3A33-C1F54D15B998}"/>
          </ac:inkMkLst>
        </pc:inkChg>
        <pc:inkChg chg="add mod">
          <ac:chgData name="Kokchun Giang" userId="67e2125d-ec8c-4323-9653-9824a2ad815f" providerId="ADAL" clId="{10EEDAB3-2DB0-BA4D-8CC6-6424E46A9142}" dt="2024-01-13T15:34:41.668" v="2968" actId="164"/>
          <ac:inkMkLst>
            <pc:docMk/>
            <pc:sldMk cId="736019928" sldId="330"/>
            <ac:inkMk id="140" creationId="{2771319C-D7CD-C963-EC81-CAE1E900EA4A}"/>
          </ac:inkMkLst>
        </pc:inkChg>
        <pc:inkChg chg="add mod">
          <ac:chgData name="Kokchun Giang" userId="67e2125d-ec8c-4323-9653-9824a2ad815f" providerId="ADAL" clId="{10EEDAB3-2DB0-BA4D-8CC6-6424E46A9142}" dt="2024-01-13T14:26:31.866" v="2804"/>
          <ac:inkMkLst>
            <pc:docMk/>
            <pc:sldMk cId="736019928" sldId="330"/>
            <ac:inkMk id="141" creationId="{5D8725A2-B2F0-4942-87CA-38BCA695D115}"/>
          </ac:inkMkLst>
        </pc:inkChg>
        <pc:inkChg chg="add mod">
          <ac:chgData name="Kokchun Giang" userId="67e2125d-ec8c-4323-9653-9824a2ad815f" providerId="ADAL" clId="{10EEDAB3-2DB0-BA4D-8CC6-6424E46A9142}" dt="2024-01-13T14:26:31.866" v="2804"/>
          <ac:inkMkLst>
            <pc:docMk/>
            <pc:sldMk cId="736019928" sldId="330"/>
            <ac:inkMk id="143" creationId="{70D71A0F-1B84-3EE6-896A-3D194D6AE966}"/>
          </ac:inkMkLst>
        </pc:inkChg>
        <pc:inkChg chg="add mod">
          <ac:chgData name="Kokchun Giang" userId="67e2125d-ec8c-4323-9653-9824a2ad815f" providerId="ADAL" clId="{10EEDAB3-2DB0-BA4D-8CC6-6424E46A9142}" dt="2024-01-13T14:26:31.866" v="2804"/>
          <ac:inkMkLst>
            <pc:docMk/>
            <pc:sldMk cId="736019928" sldId="330"/>
            <ac:inkMk id="144" creationId="{B209B94B-51B4-5659-74FE-1B6003BAEFEE}"/>
          </ac:inkMkLst>
        </pc:inkChg>
        <pc:inkChg chg="add mod">
          <ac:chgData name="Kokchun Giang" userId="67e2125d-ec8c-4323-9653-9824a2ad815f" providerId="ADAL" clId="{10EEDAB3-2DB0-BA4D-8CC6-6424E46A9142}" dt="2024-01-13T14:26:31.866" v="2804"/>
          <ac:inkMkLst>
            <pc:docMk/>
            <pc:sldMk cId="736019928" sldId="330"/>
            <ac:inkMk id="145" creationId="{253C64B8-8CD2-52F4-AEBB-D8EA7DF1F85F}"/>
          </ac:inkMkLst>
        </pc:inkChg>
        <pc:inkChg chg="add mod">
          <ac:chgData name="Kokchun Giang" userId="67e2125d-ec8c-4323-9653-9824a2ad815f" providerId="ADAL" clId="{10EEDAB3-2DB0-BA4D-8CC6-6424E46A9142}" dt="2024-01-13T14:26:31.866" v="2804"/>
          <ac:inkMkLst>
            <pc:docMk/>
            <pc:sldMk cId="736019928" sldId="330"/>
            <ac:inkMk id="146" creationId="{B877EA0E-ABAA-9D25-BA02-E499AF2F2B3D}"/>
          </ac:inkMkLst>
        </pc:inkChg>
        <pc:inkChg chg="add mod">
          <ac:chgData name="Kokchun Giang" userId="67e2125d-ec8c-4323-9653-9824a2ad815f" providerId="ADAL" clId="{10EEDAB3-2DB0-BA4D-8CC6-6424E46A9142}" dt="2024-01-13T14:26:31.866" v="2804"/>
          <ac:inkMkLst>
            <pc:docMk/>
            <pc:sldMk cId="736019928" sldId="330"/>
            <ac:inkMk id="147" creationId="{5B842625-9627-9188-7350-D073ED67D31E}"/>
          </ac:inkMkLst>
        </pc:inkChg>
        <pc:inkChg chg="add mod">
          <ac:chgData name="Kokchun Giang" userId="67e2125d-ec8c-4323-9653-9824a2ad815f" providerId="ADAL" clId="{10EEDAB3-2DB0-BA4D-8CC6-6424E46A9142}" dt="2024-01-13T14:26:31.866" v="2804"/>
          <ac:inkMkLst>
            <pc:docMk/>
            <pc:sldMk cId="736019928" sldId="330"/>
            <ac:inkMk id="148" creationId="{4673F7ED-EF87-8610-DF59-DE2E56A669B3}"/>
          </ac:inkMkLst>
        </pc:inkChg>
        <pc:inkChg chg="add mod">
          <ac:chgData name="Kokchun Giang" userId="67e2125d-ec8c-4323-9653-9824a2ad815f" providerId="ADAL" clId="{10EEDAB3-2DB0-BA4D-8CC6-6424E46A9142}" dt="2024-01-13T14:26:31.866" v="2804"/>
          <ac:inkMkLst>
            <pc:docMk/>
            <pc:sldMk cId="736019928" sldId="330"/>
            <ac:inkMk id="149" creationId="{9D9D7A38-AD2E-B3B7-A6B0-02F413A89242}"/>
          </ac:inkMkLst>
        </pc:inkChg>
        <pc:inkChg chg="add mod">
          <ac:chgData name="Kokchun Giang" userId="67e2125d-ec8c-4323-9653-9824a2ad815f" providerId="ADAL" clId="{10EEDAB3-2DB0-BA4D-8CC6-6424E46A9142}" dt="2024-01-13T14:26:31.866" v="2804"/>
          <ac:inkMkLst>
            <pc:docMk/>
            <pc:sldMk cId="736019928" sldId="330"/>
            <ac:inkMk id="150" creationId="{5EFB6511-36E0-DC59-B695-268467A20752}"/>
          </ac:inkMkLst>
        </pc:inkChg>
        <pc:inkChg chg="add mod">
          <ac:chgData name="Kokchun Giang" userId="67e2125d-ec8c-4323-9653-9824a2ad815f" providerId="ADAL" clId="{10EEDAB3-2DB0-BA4D-8CC6-6424E46A9142}" dt="2024-01-13T14:26:31.866" v="2804"/>
          <ac:inkMkLst>
            <pc:docMk/>
            <pc:sldMk cId="736019928" sldId="330"/>
            <ac:inkMk id="151" creationId="{569E6E7B-B7DD-E7EF-3347-82D22B6D61BD}"/>
          </ac:inkMkLst>
        </pc:inkChg>
        <pc:inkChg chg="add mod">
          <ac:chgData name="Kokchun Giang" userId="67e2125d-ec8c-4323-9653-9824a2ad815f" providerId="ADAL" clId="{10EEDAB3-2DB0-BA4D-8CC6-6424E46A9142}" dt="2024-01-13T14:26:31.866" v="2804"/>
          <ac:inkMkLst>
            <pc:docMk/>
            <pc:sldMk cId="736019928" sldId="330"/>
            <ac:inkMk id="152" creationId="{94D8CEDC-84EE-5D6E-C73E-2257FD5B3548}"/>
          </ac:inkMkLst>
        </pc:inkChg>
        <pc:inkChg chg="add mod">
          <ac:chgData name="Kokchun Giang" userId="67e2125d-ec8c-4323-9653-9824a2ad815f" providerId="ADAL" clId="{10EEDAB3-2DB0-BA4D-8CC6-6424E46A9142}" dt="2024-01-13T14:26:31.866" v="2804"/>
          <ac:inkMkLst>
            <pc:docMk/>
            <pc:sldMk cId="736019928" sldId="330"/>
            <ac:inkMk id="153" creationId="{C8B8606C-8560-1DE3-28AD-68E411D49696}"/>
          </ac:inkMkLst>
        </pc:inkChg>
        <pc:inkChg chg="add mod">
          <ac:chgData name="Kokchun Giang" userId="67e2125d-ec8c-4323-9653-9824a2ad815f" providerId="ADAL" clId="{10EEDAB3-2DB0-BA4D-8CC6-6424E46A9142}" dt="2024-01-13T14:26:31.866" v="2804"/>
          <ac:inkMkLst>
            <pc:docMk/>
            <pc:sldMk cId="736019928" sldId="330"/>
            <ac:inkMk id="154" creationId="{C028CEB6-8D39-5521-3EE3-ECD8745414DF}"/>
          </ac:inkMkLst>
        </pc:inkChg>
        <pc:inkChg chg="add mod">
          <ac:chgData name="Kokchun Giang" userId="67e2125d-ec8c-4323-9653-9824a2ad815f" providerId="ADAL" clId="{10EEDAB3-2DB0-BA4D-8CC6-6424E46A9142}" dt="2024-01-13T14:26:31.866" v="2804"/>
          <ac:inkMkLst>
            <pc:docMk/>
            <pc:sldMk cId="736019928" sldId="330"/>
            <ac:inkMk id="155" creationId="{79EB3B12-340D-96B6-6BB6-AF8E0C8A5F4E}"/>
          </ac:inkMkLst>
        </pc:inkChg>
        <pc:inkChg chg="add mod">
          <ac:chgData name="Kokchun Giang" userId="67e2125d-ec8c-4323-9653-9824a2ad815f" providerId="ADAL" clId="{10EEDAB3-2DB0-BA4D-8CC6-6424E46A9142}" dt="2024-01-13T14:26:31.866" v="2804"/>
          <ac:inkMkLst>
            <pc:docMk/>
            <pc:sldMk cId="736019928" sldId="330"/>
            <ac:inkMk id="156" creationId="{BF2A90B8-0758-4510-7129-EFDD688CA385}"/>
          </ac:inkMkLst>
        </pc:inkChg>
        <pc:inkChg chg="add mod">
          <ac:chgData name="Kokchun Giang" userId="67e2125d-ec8c-4323-9653-9824a2ad815f" providerId="ADAL" clId="{10EEDAB3-2DB0-BA4D-8CC6-6424E46A9142}" dt="2024-01-13T14:26:31.866" v="2804"/>
          <ac:inkMkLst>
            <pc:docMk/>
            <pc:sldMk cId="736019928" sldId="330"/>
            <ac:inkMk id="157" creationId="{D983F259-37F4-970B-5EFB-58C6B55E0697}"/>
          </ac:inkMkLst>
        </pc:inkChg>
        <pc:inkChg chg="add mod">
          <ac:chgData name="Kokchun Giang" userId="67e2125d-ec8c-4323-9653-9824a2ad815f" providerId="ADAL" clId="{10EEDAB3-2DB0-BA4D-8CC6-6424E46A9142}" dt="2024-01-13T14:26:31.866" v="2804"/>
          <ac:inkMkLst>
            <pc:docMk/>
            <pc:sldMk cId="736019928" sldId="330"/>
            <ac:inkMk id="158" creationId="{9C5DCE81-3C74-0A24-7DBA-8BCF8447D09C}"/>
          </ac:inkMkLst>
        </pc:inkChg>
        <pc:inkChg chg="add mod">
          <ac:chgData name="Kokchun Giang" userId="67e2125d-ec8c-4323-9653-9824a2ad815f" providerId="ADAL" clId="{10EEDAB3-2DB0-BA4D-8CC6-6424E46A9142}" dt="2024-01-13T14:26:31.866" v="2804"/>
          <ac:inkMkLst>
            <pc:docMk/>
            <pc:sldMk cId="736019928" sldId="330"/>
            <ac:inkMk id="159" creationId="{9656016F-119B-BCE3-EEDB-2E36D2CB24B5}"/>
          </ac:inkMkLst>
        </pc:inkChg>
        <pc:inkChg chg="add mod">
          <ac:chgData name="Kokchun Giang" userId="67e2125d-ec8c-4323-9653-9824a2ad815f" providerId="ADAL" clId="{10EEDAB3-2DB0-BA4D-8CC6-6424E46A9142}" dt="2024-01-13T14:26:31.866" v="2804"/>
          <ac:inkMkLst>
            <pc:docMk/>
            <pc:sldMk cId="736019928" sldId="330"/>
            <ac:inkMk id="160" creationId="{EB966CE2-A0B4-4295-9E51-409226BC713F}"/>
          </ac:inkMkLst>
        </pc:inkChg>
        <pc:inkChg chg="add mod">
          <ac:chgData name="Kokchun Giang" userId="67e2125d-ec8c-4323-9653-9824a2ad815f" providerId="ADAL" clId="{10EEDAB3-2DB0-BA4D-8CC6-6424E46A9142}" dt="2024-01-13T14:26:31.866" v="2804"/>
          <ac:inkMkLst>
            <pc:docMk/>
            <pc:sldMk cId="736019928" sldId="330"/>
            <ac:inkMk id="161" creationId="{479CB3CF-2016-5D6C-5CDA-F6BBFB74E78F}"/>
          </ac:inkMkLst>
        </pc:inkChg>
        <pc:inkChg chg="add mod">
          <ac:chgData name="Kokchun Giang" userId="67e2125d-ec8c-4323-9653-9824a2ad815f" providerId="ADAL" clId="{10EEDAB3-2DB0-BA4D-8CC6-6424E46A9142}" dt="2024-01-13T15:34:41.668" v="2968" actId="164"/>
          <ac:inkMkLst>
            <pc:docMk/>
            <pc:sldMk cId="736019928" sldId="330"/>
            <ac:inkMk id="162" creationId="{0FCAF3AD-FDBC-E089-CC16-46263A318E65}"/>
          </ac:inkMkLst>
        </pc:inkChg>
        <pc:inkChg chg="add mod">
          <ac:chgData name="Kokchun Giang" userId="67e2125d-ec8c-4323-9653-9824a2ad815f" providerId="ADAL" clId="{10EEDAB3-2DB0-BA4D-8CC6-6424E46A9142}" dt="2024-01-13T14:26:31.866" v="2804"/>
          <ac:inkMkLst>
            <pc:docMk/>
            <pc:sldMk cId="736019928" sldId="330"/>
            <ac:inkMk id="163" creationId="{A9C53D6C-B1E5-6D04-4F7D-D99ECE3D291E}"/>
          </ac:inkMkLst>
        </pc:inkChg>
        <pc:inkChg chg="add mod">
          <ac:chgData name="Kokchun Giang" userId="67e2125d-ec8c-4323-9653-9824a2ad815f" providerId="ADAL" clId="{10EEDAB3-2DB0-BA4D-8CC6-6424E46A9142}" dt="2024-01-13T14:26:31.866" v="2804"/>
          <ac:inkMkLst>
            <pc:docMk/>
            <pc:sldMk cId="736019928" sldId="330"/>
            <ac:inkMk id="165" creationId="{BAE1D91A-DFEB-6F2C-FF8E-2972C8CB9616}"/>
          </ac:inkMkLst>
        </pc:inkChg>
        <pc:inkChg chg="add mod">
          <ac:chgData name="Kokchun Giang" userId="67e2125d-ec8c-4323-9653-9824a2ad815f" providerId="ADAL" clId="{10EEDAB3-2DB0-BA4D-8CC6-6424E46A9142}" dt="2024-01-13T15:35:35.259" v="2975" actId="164"/>
          <ac:inkMkLst>
            <pc:docMk/>
            <pc:sldMk cId="736019928" sldId="330"/>
            <ac:inkMk id="171" creationId="{AC131F33-C836-C26F-CD61-73F883486A78}"/>
          </ac:inkMkLst>
        </pc:inkChg>
        <pc:inkChg chg="add mod">
          <ac:chgData name="Kokchun Giang" userId="67e2125d-ec8c-4323-9653-9824a2ad815f" providerId="ADAL" clId="{10EEDAB3-2DB0-BA4D-8CC6-6424E46A9142}" dt="2024-01-13T14:26:43.719" v="2810"/>
          <ac:inkMkLst>
            <pc:docMk/>
            <pc:sldMk cId="736019928" sldId="330"/>
            <ac:inkMk id="172" creationId="{40D3E9F5-BDDD-8766-98A1-6A61071EDFC7}"/>
          </ac:inkMkLst>
        </pc:inkChg>
        <pc:inkChg chg="add mod">
          <ac:chgData name="Kokchun Giang" userId="67e2125d-ec8c-4323-9653-9824a2ad815f" providerId="ADAL" clId="{10EEDAB3-2DB0-BA4D-8CC6-6424E46A9142}" dt="2024-01-13T14:26:43.719" v="2810"/>
          <ac:inkMkLst>
            <pc:docMk/>
            <pc:sldMk cId="736019928" sldId="330"/>
            <ac:inkMk id="173" creationId="{BB6DE04C-82E5-3DB1-B6E9-A090CD2E8615}"/>
          </ac:inkMkLst>
        </pc:inkChg>
        <pc:inkChg chg="add mod">
          <ac:chgData name="Kokchun Giang" userId="67e2125d-ec8c-4323-9653-9824a2ad815f" providerId="ADAL" clId="{10EEDAB3-2DB0-BA4D-8CC6-6424E46A9142}" dt="2024-01-13T14:26:43.719" v="2810"/>
          <ac:inkMkLst>
            <pc:docMk/>
            <pc:sldMk cId="736019928" sldId="330"/>
            <ac:inkMk id="174" creationId="{750DA22A-89EA-C26A-F01B-68E2906FBC12}"/>
          </ac:inkMkLst>
        </pc:inkChg>
        <pc:inkChg chg="add mod">
          <ac:chgData name="Kokchun Giang" userId="67e2125d-ec8c-4323-9653-9824a2ad815f" providerId="ADAL" clId="{10EEDAB3-2DB0-BA4D-8CC6-6424E46A9142}" dt="2024-01-13T15:36:19.162" v="2984" actId="164"/>
          <ac:inkMkLst>
            <pc:docMk/>
            <pc:sldMk cId="736019928" sldId="330"/>
            <ac:inkMk id="175" creationId="{27BBDA90-5424-E4D1-AC43-35571A5F698E}"/>
          </ac:inkMkLst>
        </pc:inkChg>
        <pc:inkChg chg="add del">
          <ac:chgData name="Kokchun Giang" userId="67e2125d-ec8c-4323-9653-9824a2ad815f" providerId="ADAL" clId="{10EEDAB3-2DB0-BA4D-8CC6-6424E46A9142}" dt="2024-01-13T14:26:57.521" v="2812" actId="9405"/>
          <ac:inkMkLst>
            <pc:docMk/>
            <pc:sldMk cId="736019928" sldId="330"/>
            <ac:inkMk id="177" creationId="{3F9FCB9F-B1A6-EC60-34AD-9F8C38CF7939}"/>
          </ac:inkMkLst>
        </pc:inkChg>
        <pc:inkChg chg="add">
          <ac:chgData name="Kokchun Giang" userId="67e2125d-ec8c-4323-9653-9824a2ad815f" providerId="ADAL" clId="{10EEDAB3-2DB0-BA4D-8CC6-6424E46A9142}" dt="2024-01-13T14:27:08.910" v="2813" actId="9405"/>
          <ac:inkMkLst>
            <pc:docMk/>
            <pc:sldMk cId="736019928" sldId="330"/>
            <ac:inkMk id="178" creationId="{041B0FF4-6DF1-5015-DF96-A3E9599956C6}"/>
          </ac:inkMkLst>
        </pc:inkChg>
        <pc:inkChg chg="add">
          <ac:chgData name="Kokchun Giang" userId="67e2125d-ec8c-4323-9653-9824a2ad815f" providerId="ADAL" clId="{10EEDAB3-2DB0-BA4D-8CC6-6424E46A9142}" dt="2024-01-13T14:27:11.015" v="2814" actId="9405"/>
          <ac:inkMkLst>
            <pc:docMk/>
            <pc:sldMk cId="736019928" sldId="330"/>
            <ac:inkMk id="179" creationId="{E1EC1460-CC37-B5B2-3DBF-F9255ACFF46A}"/>
          </ac:inkMkLst>
        </pc:inkChg>
        <pc:inkChg chg="add">
          <ac:chgData name="Kokchun Giang" userId="67e2125d-ec8c-4323-9653-9824a2ad815f" providerId="ADAL" clId="{10EEDAB3-2DB0-BA4D-8CC6-6424E46A9142}" dt="2024-01-13T14:27:14.067" v="2815" actId="9405"/>
          <ac:inkMkLst>
            <pc:docMk/>
            <pc:sldMk cId="736019928" sldId="330"/>
            <ac:inkMk id="180" creationId="{AB587BB7-1483-CECA-E4E4-7229BDD03CDB}"/>
          </ac:inkMkLst>
        </pc:inkChg>
        <pc:inkChg chg="add">
          <ac:chgData name="Kokchun Giang" userId="67e2125d-ec8c-4323-9653-9824a2ad815f" providerId="ADAL" clId="{10EEDAB3-2DB0-BA4D-8CC6-6424E46A9142}" dt="2024-01-13T14:27:16.571" v="2816" actId="9405"/>
          <ac:inkMkLst>
            <pc:docMk/>
            <pc:sldMk cId="736019928" sldId="330"/>
            <ac:inkMk id="181" creationId="{298EA9EF-7758-5FA1-B668-AE57D23070AD}"/>
          </ac:inkMkLst>
        </pc:inkChg>
        <pc:inkChg chg="add del">
          <ac:chgData name="Kokchun Giang" userId="67e2125d-ec8c-4323-9653-9824a2ad815f" providerId="ADAL" clId="{10EEDAB3-2DB0-BA4D-8CC6-6424E46A9142}" dt="2024-01-13T14:27:28.239" v="2818" actId="9405"/>
          <ac:inkMkLst>
            <pc:docMk/>
            <pc:sldMk cId="736019928" sldId="330"/>
            <ac:inkMk id="182" creationId="{759026FC-4B0E-56CF-50FB-CCC833C1DE8F}"/>
          </ac:inkMkLst>
        </pc:inkChg>
        <pc:inkChg chg="add mod">
          <ac:chgData name="Kokchun Giang" userId="67e2125d-ec8c-4323-9653-9824a2ad815f" providerId="ADAL" clId="{10EEDAB3-2DB0-BA4D-8CC6-6424E46A9142}" dt="2024-01-13T14:28:38.908" v="2841" actId="164"/>
          <ac:inkMkLst>
            <pc:docMk/>
            <pc:sldMk cId="736019928" sldId="330"/>
            <ac:inkMk id="183" creationId="{3932AF86-CC7F-3E2C-B6C0-8C80CDAD9C88}"/>
          </ac:inkMkLst>
        </pc:inkChg>
        <pc:inkChg chg="add mod">
          <ac:chgData name="Kokchun Giang" userId="67e2125d-ec8c-4323-9653-9824a2ad815f" providerId="ADAL" clId="{10EEDAB3-2DB0-BA4D-8CC6-6424E46A9142}" dt="2024-01-13T14:28:38.908" v="2841" actId="164"/>
          <ac:inkMkLst>
            <pc:docMk/>
            <pc:sldMk cId="736019928" sldId="330"/>
            <ac:inkMk id="184" creationId="{7D840C02-FD34-9D2A-3F61-FA1B104DE43D}"/>
          </ac:inkMkLst>
        </pc:inkChg>
        <pc:inkChg chg="add mod">
          <ac:chgData name="Kokchun Giang" userId="67e2125d-ec8c-4323-9653-9824a2ad815f" providerId="ADAL" clId="{10EEDAB3-2DB0-BA4D-8CC6-6424E46A9142}" dt="2024-01-13T14:27:44.964" v="2829"/>
          <ac:inkMkLst>
            <pc:docMk/>
            <pc:sldMk cId="736019928" sldId="330"/>
            <ac:inkMk id="185" creationId="{D37C94F6-6148-8E8D-4B1E-F5CB057529B8}"/>
          </ac:inkMkLst>
        </pc:inkChg>
        <pc:inkChg chg="add mod">
          <ac:chgData name="Kokchun Giang" userId="67e2125d-ec8c-4323-9653-9824a2ad815f" providerId="ADAL" clId="{10EEDAB3-2DB0-BA4D-8CC6-6424E46A9142}" dt="2024-01-13T14:27:44.964" v="2829"/>
          <ac:inkMkLst>
            <pc:docMk/>
            <pc:sldMk cId="736019928" sldId="330"/>
            <ac:inkMk id="186" creationId="{4697134D-6F3A-1AEC-A2EA-894DADC76A77}"/>
          </ac:inkMkLst>
        </pc:inkChg>
        <pc:inkChg chg="add mod">
          <ac:chgData name="Kokchun Giang" userId="67e2125d-ec8c-4323-9653-9824a2ad815f" providerId="ADAL" clId="{10EEDAB3-2DB0-BA4D-8CC6-6424E46A9142}" dt="2024-01-13T14:27:44.964" v="2829"/>
          <ac:inkMkLst>
            <pc:docMk/>
            <pc:sldMk cId="736019928" sldId="330"/>
            <ac:inkMk id="187" creationId="{47164C5E-FF4F-E790-F1EF-5E0CECA66C93}"/>
          </ac:inkMkLst>
        </pc:inkChg>
        <pc:inkChg chg="add mod">
          <ac:chgData name="Kokchun Giang" userId="67e2125d-ec8c-4323-9653-9824a2ad815f" providerId="ADAL" clId="{10EEDAB3-2DB0-BA4D-8CC6-6424E46A9142}" dt="2024-01-13T14:27:44.964" v="2829"/>
          <ac:inkMkLst>
            <pc:docMk/>
            <pc:sldMk cId="736019928" sldId="330"/>
            <ac:inkMk id="188" creationId="{EDFA0E5D-5BC6-0273-E136-B7C983EF5BEF}"/>
          </ac:inkMkLst>
        </pc:inkChg>
        <pc:inkChg chg="add mod">
          <ac:chgData name="Kokchun Giang" userId="67e2125d-ec8c-4323-9653-9824a2ad815f" providerId="ADAL" clId="{10EEDAB3-2DB0-BA4D-8CC6-6424E46A9142}" dt="2024-01-13T14:27:44.964" v="2829"/>
          <ac:inkMkLst>
            <pc:docMk/>
            <pc:sldMk cId="736019928" sldId="330"/>
            <ac:inkMk id="189" creationId="{15B565A3-2DB4-DC32-1663-C042E9ACE9DD}"/>
          </ac:inkMkLst>
        </pc:inkChg>
        <pc:inkChg chg="add mod">
          <ac:chgData name="Kokchun Giang" userId="67e2125d-ec8c-4323-9653-9824a2ad815f" providerId="ADAL" clId="{10EEDAB3-2DB0-BA4D-8CC6-6424E46A9142}" dt="2024-01-13T14:27:44.964" v="2829"/>
          <ac:inkMkLst>
            <pc:docMk/>
            <pc:sldMk cId="736019928" sldId="330"/>
            <ac:inkMk id="190" creationId="{F94CC2C0-314F-A94D-92EB-F157243BA93E}"/>
          </ac:inkMkLst>
        </pc:inkChg>
        <pc:inkChg chg="add mod">
          <ac:chgData name="Kokchun Giang" userId="67e2125d-ec8c-4323-9653-9824a2ad815f" providerId="ADAL" clId="{10EEDAB3-2DB0-BA4D-8CC6-6424E46A9142}" dt="2024-01-13T14:27:44.964" v="2829"/>
          <ac:inkMkLst>
            <pc:docMk/>
            <pc:sldMk cId="736019928" sldId="330"/>
            <ac:inkMk id="191" creationId="{B895673D-5CE9-B8A1-FB45-D7D3505C87CF}"/>
          </ac:inkMkLst>
        </pc:inkChg>
        <pc:inkChg chg="add mod">
          <ac:chgData name="Kokchun Giang" userId="67e2125d-ec8c-4323-9653-9824a2ad815f" providerId="ADAL" clId="{10EEDAB3-2DB0-BA4D-8CC6-6424E46A9142}" dt="2024-01-13T14:27:44.964" v="2829"/>
          <ac:inkMkLst>
            <pc:docMk/>
            <pc:sldMk cId="736019928" sldId="330"/>
            <ac:inkMk id="192" creationId="{AF86034A-2D90-CBEB-CAFC-E0C0E4D1BA36}"/>
          </ac:inkMkLst>
        </pc:inkChg>
        <pc:inkChg chg="add mod">
          <ac:chgData name="Kokchun Giang" userId="67e2125d-ec8c-4323-9653-9824a2ad815f" providerId="ADAL" clId="{10EEDAB3-2DB0-BA4D-8CC6-6424E46A9142}" dt="2024-01-13T14:28:02.134" v="2834"/>
          <ac:inkMkLst>
            <pc:docMk/>
            <pc:sldMk cId="736019928" sldId="330"/>
            <ac:inkMk id="194" creationId="{36289E50-3594-BA08-02CD-81BADDF3457B}"/>
          </ac:inkMkLst>
        </pc:inkChg>
        <pc:inkChg chg="add mod">
          <ac:chgData name="Kokchun Giang" userId="67e2125d-ec8c-4323-9653-9824a2ad815f" providerId="ADAL" clId="{10EEDAB3-2DB0-BA4D-8CC6-6424E46A9142}" dt="2024-01-13T14:28:02.134" v="2834"/>
          <ac:inkMkLst>
            <pc:docMk/>
            <pc:sldMk cId="736019928" sldId="330"/>
            <ac:inkMk id="195" creationId="{49E68C10-B06F-F278-E52D-01BA86C4ABBB}"/>
          </ac:inkMkLst>
        </pc:inkChg>
        <pc:inkChg chg="add mod">
          <ac:chgData name="Kokchun Giang" userId="67e2125d-ec8c-4323-9653-9824a2ad815f" providerId="ADAL" clId="{10EEDAB3-2DB0-BA4D-8CC6-6424E46A9142}" dt="2024-01-13T14:28:02.134" v="2834"/>
          <ac:inkMkLst>
            <pc:docMk/>
            <pc:sldMk cId="736019928" sldId="330"/>
            <ac:inkMk id="196" creationId="{34478190-E49E-C2AB-FED6-1B68D84681F2}"/>
          </ac:inkMkLst>
        </pc:inkChg>
        <pc:inkChg chg="add mod">
          <ac:chgData name="Kokchun Giang" userId="67e2125d-ec8c-4323-9653-9824a2ad815f" providerId="ADAL" clId="{10EEDAB3-2DB0-BA4D-8CC6-6424E46A9142}" dt="2024-01-13T14:28:02.134" v="2834"/>
          <ac:inkMkLst>
            <pc:docMk/>
            <pc:sldMk cId="736019928" sldId="330"/>
            <ac:inkMk id="197" creationId="{B6831B2D-116C-C0E9-92CE-E111E95DA13F}"/>
          </ac:inkMkLst>
        </pc:inkChg>
        <pc:inkChg chg="add">
          <ac:chgData name="Kokchun Giang" userId="67e2125d-ec8c-4323-9653-9824a2ad815f" providerId="ADAL" clId="{10EEDAB3-2DB0-BA4D-8CC6-6424E46A9142}" dt="2024-01-13T14:28:53.461" v="2843" actId="9405"/>
          <ac:inkMkLst>
            <pc:docMk/>
            <pc:sldMk cId="736019928" sldId="330"/>
            <ac:inkMk id="201" creationId="{0E670315-BE35-1D09-308D-BE18E879135C}"/>
          </ac:inkMkLst>
        </pc:inkChg>
        <pc:inkChg chg="add mod">
          <ac:chgData name="Kokchun Giang" userId="67e2125d-ec8c-4323-9653-9824a2ad815f" providerId="ADAL" clId="{10EEDAB3-2DB0-BA4D-8CC6-6424E46A9142}" dt="2024-01-13T15:36:07.020" v="2982" actId="164"/>
          <ac:inkMkLst>
            <pc:docMk/>
            <pc:sldMk cId="736019928" sldId="330"/>
            <ac:inkMk id="202" creationId="{8E7366BA-551C-3AA4-9F14-B404281B9A73}"/>
          </ac:inkMkLst>
        </pc:inkChg>
        <pc:inkChg chg="add mod">
          <ac:chgData name="Kokchun Giang" userId="67e2125d-ec8c-4323-9653-9824a2ad815f" providerId="ADAL" clId="{10EEDAB3-2DB0-BA4D-8CC6-6424E46A9142}" dt="2024-01-13T14:29:12.466" v="2850"/>
          <ac:inkMkLst>
            <pc:docMk/>
            <pc:sldMk cId="736019928" sldId="330"/>
            <ac:inkMk id="203" creationId="{089BE45B-C3C5-B99E-C9DE-6AD9CCFB434C}"/>
          </ac:inkMkLst>
        </pc:inkChg>
        <pc:inkChg chg="add mod">
          <ac:chgData name="Kokchun Giang" userId="67e2125d-ec8c-4323-9653-9824a2ad815f" providerId="ADAL" clId="{10EEDAB3-2DB0-BA4D-8CC6-6424E46A9142}" dt="2024-01-13T14:29:12.466" v="2850"/>
          <ac:inkMkLst>
            <pc:docMk/>
            <pc:sldMk cId="736019928" sldId="330"/>
            <ac:inkMk id="204" creationId="{0D53A882-D66B-5356-FD97-C6E0487633CB}"/>
          </ac:inkMkLst>
        </pc:inkChg>
        <pc:inkChg chg="add mod">
          <ac:chgData name="Kokchun Giang" userId="67e2125d-ec8c-4323-9653-9824a2ad815f" providerId="ADAL" clId="{10EEDAB3-2DB0-BA4D-8CC6-6424E46A9142}" dt="2024-01-13T14:29:12.466" v="2850"/>
          <ac:inkMkLst>
            <pc:docMk/>
            <pc:sldMk cId="736019928" sldId="330"/>
            <ac:inkMk id="205" creationId="{7E157ED3-08E5-BD62-B400-99FD5100FB80}"/>
          </ac:inkMkLst>
        </pc:inkChg>
        <pc:inkChg chg="add mod">
          <ac:chgData name="Kokchun Giang" userId="67e2125d-ec8c-4323-9653-9824a2ad815f" providerId="ADAL" clId="{10EEDAB3-2DB0-BA4D-8CC6-6424E46A9142}" dt="2024-01-13T14:29:12.466" v="2850"/>
          <ac:inkMkLst>
            <pc:docMk/>
            <pc:sldMk cId="736019928" sldId="330"/>
            <ac:inkMk id="206" creationId="{CB7C0C90-6207-42C0-4CBB-3E5997ADBCAD}"/>
          </ac:inkMkLst>
        </pc:inkChg>
        <pc:inkChg chg="add mod">
          <ac:chgData name="Kokchun Giang" userId="67e2125d-ec8c-4323-9653-9824a2ad815f" providerId="ADAL" clId="{10EEDAB3-2DB0-BA4D-8CC6-6424E46A9142}" dt="2024-01-13T14:29:12.466" v="2850"/>
          <ac:inkMkLst>
            <pc:docMk/>
            <pc:sldMk cId="736019928" sldId="330"/>
            <ac:inkMk id="207" creationId="{1B1EE595-4924-255A-7CBB-5DB8DC5F431B}"/>
          </ac:inkMkLst>
        </pc:inkChg>
        <pc:inkChg chg="add mod">
          <ac:chgData name="Kokchun Giang" userId="67e2125d-ec8c-4323-9653-9824a2ad815f" providerId="ADAL" clId="{10EEDAB3-2DB0-BA4D-8CC6-6424E46A9142}" dt="2024-01-13T14:29:17.500" v="2853"/>
          <ac:inkMkLst>
            <pc:docMk/>
            <pc:sldMk cId="736019928" sldId="330"/>
            <ac:inkMk id="209" creationId="{261BDAED-F993-2873-8085-ADE2404848E3}"/>
          </ac:inkMkLst>
        </pc:inkChg>
        <pc:inkChg chg="add mod">
          <ac:chgData name="Kokchun Giang" userId="67e2125d-ec8c-4323-9653-9824a2ad815f" providerId="ADAL" clId="{10EEDAB3-2DB0-BA4D-8CC6-6424E46A9142}" dt="2024-01-13T14:29:17.500" v="2853"/>
          <ac:inkMkLst>
            <pc:docMk/>
            <pc:sldMk cId="736019928" sldId="330"/>
            <ac:inkMk id="210" creationId="{5DDD0BA5-7242-AEE7-AD0B-A2EA97040C54}"/>
          </ac:inkMkLst>
        </pc:inkChg>
        <pc:inkChg chg="add mod">
          <ac:chgData name="Kokchun Giang" userId="67e2125d-ec8c-4323-9653-9824a2ad815f" providerId="ADAL" clId="{10EEDAB3-2DB0-BA4D-8CC6-6424E46A9142}" dt="2024-01-13T14:29:26.650" v="2856" actId="164"/>
          <ac:inkMkLst>
            <pc:docMk/>
            <pc:sldMk cId="736019928" sldId="330"/>
            <ac:inkMk id="212" creationId="{E46EC089-F859-242C-767F-4AD42DE1B005}"/>
          </ac:inkMkLst>
        </pc:inkChg>
        <pc:inkChg chg="add mod">
          <ac:chgData name="Kokchun Giang" userId="67e2125d-ec8c-4323-9653-9824a2ad815f" providerId="ADAL" clId="{10EEDAB3-2DB0-BA4D-8CC6-6424E46A9142}" dt="2024-01-13T15:36:07.020" v="2982" actId="164"/>
          <ac:inkMkLst>
            <pc:docMk/>
            <pc:sldMk cId="736019928" sldId="330"/>
            <ac:inkMk id="213" creationId="{D213C8CB-4497-4A01-3E8B-B11B48A21C3B}"/>
          </ac:inkMkLst>
        </pc:inkChg>
        <pc:inkChg chg="del">
          <ac:chgData name="Kokchun Giang" userId="67e2125d-ec8c-4323-9653-9824a2ad815f" providerId="ADAL" clId="{10EEDAB3-2DB0-BA4D-8CC6-6424E46A9142}" dt="2024-01-13T14:24:01.556" v="2646" actId="478"/>
          <ac:inkMkLst>
            <pc:docMk/>
            <pc:sldMk cId="736019928" sldId="330"/>
            <ac:inkMk id="368" creationId="{48D3A853-48A1-02DA-BA76-B58D481AE163}"/>
          </ac:inkMkLst>
        </pc:inkChg>
        <pc:inkChg chg="del">
          <ac:chgData name="Kokchun Giang" userId="67e2125d-ec8c-4323-9653-9824a2ad815f" providerId="ADAL" clId="{10EEDAB3-2DB0-BA4D-8CC6-6424E46A9142}" dt="2024-01-13T14:24:01.556" v="2646" actId="478"/>
          <ac:inkMkLst>
            <pc:docMk/>
            <pc:sldMk cId="736019928" sldId="330"/>
            <ac:inkMk id="453" creationId="{08B9A004-542E-582A-076C-713E2A75BF92}"/>
          </ac:inkMkLst>
        </pc:inkChg>
        <pc:inkChg chg="del">
          <ac:chgData name="Kokchun Giang" userId="67e2125d-ec8c-4323-9653-9824a2ad815f" providerId="ADAL" clId="{10EEDAB3-2DB0-BA4D-8CC6-6424E46A9142}" dt="2024-01-13T14:24:01.556" v="2646" actId="478"/>
          <ac:inkMkLst>
            <pc:docMk/>
            <pc:sldMk cId="736019928" sldId="330"/>
            <ac:inkMk id="454" creationId="{851C0E12-4C55-0DCD-378D-2673043F4B1D}"/>
          </ac:inkMkLst>
        </pc:inkChg>
        <pc:inkChg chg="add del">
          <ac:chgData name="Kokchun Giang" userId="67e2125d-ec8c-4323-9653-9824a2ad815f" providerId="ADAL" clId="{10EEDAB3-2DB0-BA4D-8CC6-6424E46A9142}" dt="2024-01-13T14:24:12.676" v="2649" actId="478"/>
          <ac:inkMkLst>
            <pc:docMk/>
            <pc:sldMk cId="736019928" sldId="330"/>
            <ac:inkMk id="505" creationId="{7C837A75-115C-6E15-D5FB-59BE9D900D07}"/>
          </ac:inkMkLst>
        </pc:inkChg>
        <pc:inkChg chg="add del">
          <ac:chgData name="Kokchun Giang" userId="67e2125d-ec8c-4323-9653-9824a2ad815f" providerId="ADAL" clId="{10EEDAB3-2DB0-BA4D-8CC6-6424E46A9142}" dt="2024-01-13T14:24:12.676" v="2649" actId="478"/>
          <ac:inkMkLst>
            <pc:docMk/>
            <pc:sldMk cId="736019928" sldId="330"/>
            <ac:inkMk id="530" creationId="{6E9F3E57-8FBC-2DD8-8637-A44121F0B3BC}"/>
          </ac:inkMkLst>
        </pc:inkChg>
        <pc:inkChg chg="del">
          <ac:chgData name="Kokchun Giang" userId="67e2125d-ec8c-4323-9653-9824a2ad815f" providerId="ADAL" clId="{10EEDAB3-2DB0-BA4D-8CC6-6424E46A9142}" dt="2024-01-13T14:24:24.890" v="2654" actId="478"/>
          <ac:inkMkLst>
            <pc:docMk/>
            <pc:sldMk cId="736019928" sldId="330"/>
            <ac:inkMk id="552" creationId="{A7C61C3B-220A-62F4-5778-CEDC27EF240F}"/>
          </ac:inkMkLst>
        </pc:inkChg>
        <pc:inkChg chg="del">
          <ac:chgData name="Kokchun Giang" userId="67e2125d-ec8c-4323-9653-9824a2ad815f" providerId="ADAL" clId="{10EEDAB3-2DB0-BA4D-8CC6-6424E46A9142}" dt="2024-01-13T14:24:24.890" v="2654" actId="478"/>
          <ac:inkMkLst>
            <pc:docMk/>
            <pc:sldMk cId="736019928" sldId="330"/>
            <ac:inkMk id="576" creationId="{3C6F1C16-015B-CEFE-8198-964D906A8019}"/>
          </ac:inkMkLst>
        </pc:inkChg>
        <pc:inkChg chg="add del">
          <ac:chgData name="Kokchun Giang" userId="67e2125d-ec8c-4323-9653-9824a2ad815f" providerId="ADAL" clId="{10EEDAB3-2DB0-BA4D-8CC6-6424E46A9142}" dt="2024-01-13T14:24:17.701" v="2651" actId="478"/>
          <ac:inkMkLst>
            <pc:docMk/>
            <pc:sldMk cId="736019928" sldId="330"/>
            <ac:inkMk id="609" creationId="{895D5388-2290-EE6A-2FD1-79FD6706A9A1}"/>
          </ac:inkMkLst>
        </pc:inkChg>
        <pc:inkChg chg="add del">
          <ac:chgData name="Kokchun Giang" userId="67e2125d-ec8c-4323-9653-9824a2ad815f" providerId="ADAL" clId="{10EEDAB3-2DB0-BA4D-8CC6-6424E46A9142}" dt="2024-01-13T14:24:17.701" v="2651" actId="478"/>
          <ac:inkMkLst>
            <pc:docMk/>
            <pc:sldMk cId="736019928" sldId="330"/>
            <ac:inkMk id="636" creationId="{56F97D4F-08D9-78F0-011D-E6FB7DF4DB65}"/>
          </ac:inkMkLst>
        </pc:inkChg>
        <pc:inkChg chg="del">
          <ac:chgData name="Kokchun Giang" userId="67e2125d-ec8c-4323-9653-9824a2ad815f" providerId="ADAL" clId="{10EEDAB3-2DB0-BA4D-8CC6-6424E46A9142}" dt="2024-01-13T14:24:22.734" v="2653" actId="478"/>
          <ac:inkMkLst>
            <pc:docMk/>
            <pc:sldMk cId="736019928" sldId="330"/>
            <ac:inkMk id="703" creationId="{A5A7732C-CBF1-DC37-6B3D-8B59223AEE36}"/>
          </ac:inkMkLst>
        </pc:inkChg>
        <pc:inkChg chg="del">
          <ac:chgData name="Kokchun Giang" userId="67e2125d-ec8c-4323-9653-9824a2ad815f" providerId="ADAL" clId="{10EEDAB3-2DB0-BA4D-8CC6-6424E46A9142}" dt="2024-01-13T14:24:24.890" v="2654" actId="478"/>
          <ac:inkMkLst>
            <pc:docMk/>
            <pc:sldMk cId="736019928" sldId="330"/>
            <ac:inkMk id="783" creationId="{DD886225-BF38-C91A-B0F3-12F47500BFCF}"/>
          </ac:inkMkLst>
        </pc:inkChg>
        <pc:cxnChg chg="add del">
          <ac:chgData name="Kokchun Giang" userId="67e2125d-ec8c-4323-9653-9824a2ad815f" providerId="ADAL" clId="{10EEDAB3-2DB0-BA4D-8CC6-6424E46A9142}" dt="2024-01-13T14:24:08.573" v="2648" actId="478"/>
          <ac:cxnSpMkLst>
            <pc:docMk/>
            <pc:sldMk cId="736019928" sldId="330"/>
            <ac:cxnSpMk id="280" creationId="{E15CD59C-BBD7-D831-4CF8-502B208028A9}"/>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16.267"/>
    </inkml:context>
    <inkml:brush xml:id="br0">
      <inkml:brushProperty name="width" value="0.08571" units="cm"/>
      <inkml:brushProperty name="height" value="0.08571" units="cm"/>
      <inkml:brushProperty name="color" value="#333333"/>
    </inkml:brush>
  </inkml:definitions>
  <inkml:trace contextRef="#ctx0" brushRef="#br0">404 23 17364,'-93'-12'998,"13"2"-898,62 10 12,2 0-112,8 7 0,3 8-56,5 14-89,13 12 55,5 9 57,16 6-57,1 2 45,-2 0 45,-6-2 0,-14-6 179,-5-4-123,-11-4 202,-16-4-191,-11-3-33,-22-6 44,-5-7-78,-4-12-22,7-3-12,10-7-425,14 0-2062,16-7 347,13-2-974,12-4 3148,9-2 0,-6 9 0,-2-1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18.670"/>
    </inkml:context>
    <inkml:brush xml:id="br0">
      <inkml:brushProperty name="width" value="0.08571" units="cm"/>
      <inkml:brushProperty name="height" value="0.08571" units="cm"/>
      <inkml:brushProperty name="color" value="#333333"/>
    </inkml:brush>
  </inkml:definitions>
  <inkml:trace contextRef="#ctx0" brushRef="#br0">1 207 19964,'55'-12'-751,"0"0"0,30-11 146,-61-27 336,-17 13 269,-2 5 22,-5 9 382,0 11-135,-10 7 101,-5 20 369,-12 14-526,-1 22 112,2 12-101,9 3-157,7-2-134,8-9-213,18-9-650,16-19 79,26-12-774,24-17 594,-33-9 0,1-4-3742,31-14 4767,-2-18 1,-51 25 0,-6 5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2.391"/>
    </inkml:context>
    <inkml:brush xml:id="br0">
      <inkml:brushProperty name="width" value="0.08571" units="cm"/>
      <inkml:brushProperty name="height" value="0.08571" units="cm"/>
      <inkml:brushProperty name="color" value="#333333"/>
    </inkml:brush>
  </inkml:definitions>
  <inkml:trace contextRef="#ctx0" brushRef="#br0">42 120 19572,'56'39'-426,"-6"-12"45,-31-40 90,-1-8-79,-6-11 22,-5-2 303,-5 1 90,-2 5 67,-10 12 169,-8 7 88,-13 14 135,-6 18-302,-1 14-124,6 17-33,8 2-45,13-2-78,6-6-337,6-9-122,16-12-528,10-13-89,19-8-269,10-15-168,4-13 795,4-15 796,-2-11 672,-2-1 639,-10 3 180,-12 10 133,-17 10-536,-10 13-338,-10 7-560,-1 4 57,0 2 134,-5 5-202,-3 7 45,-2 5-224,1 1-67,5-4 45,3-7-79,1-5 79,11 0-12,8-2-22,12 0-56,4-2 56,1 2-11,-12 8 134,-6 21 23,-14 27-29,-19 18 1,-7 8-51,6-16 0,-4 3-440,-2-5 0,-3 5 1,0-4 428,-8 6 0,1-5-12,0-1 1,1-3-149,1-6 0,1-3 143,3-8 0,1-3-28,-14 22-672,13-30-235,13-19-2611,14-47-2914,14-6 6477,12-33 0,-11 35 0,2 5 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40.808"/>
    </inkml:context>
    <inkml:brush xml:id="br0">
      <inkml:brushProperty name="width" value="0.08571" units="cm"/>
      <inkml:brushProperty name="height" value="0.08571" units="cm"/>
      <inkml:brushProperty name="color" value="#333333"/>
    </inkml:brush>
  </inkml:definitions>
  <inkml:trace contextRef="#ctx0" brushRef="#br0">36 4 13443,'-8'-4'7350,"-8"72"-7350,13-33-23,-6 55-514,9-57-976,0-8-2544,0-11 4057,3-6 0,-3-8 0,3 0 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41.455"/>
    </inkml:context>
    <inkml:brush xml:id="br0">
      <inkml:brushProperty name="width" value="0.08571" units="cm"/>
      <inkml:brushProperty name="height" value="0.08571" units="cm"/>
      <inkml:brushProperty name="color" value="#333333"/>
    </inkml:brush>
  </inkml:definitions>
  <inkml:trace contextRef="#ctx0" brushRef="#br0">36 1 17521,'-9'53'717,"0"1"0,-4 37-392,10-60 68,3-7-293,-2-7-44,2-10 12,0-3 44,0-4-247,0-8-44,0-10-34,3-11 190,6-9 1,5 1-124,7 4 57,3 4-1,1 7 90,2 5-11,-1 7-56,-2 4-213,-2 5-157,0 1-516,1 0-604,-2 0-662,0 4-380,-7-1 2599,-5 3 0,-5-3 0,-4-1 0</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41.820"/>
    </inkml:context>
    <inkml:brush xml:id="br0">
      <inkml:brushProperty name="width" value="0.08571" units="cm"/>
      <inkml:brushProperty name="height" value="0.08571" units="cm"/>
      <inkml:brushProperty name="color" value="#333333"/>
    </inkml:brush>
  </inkml:definitions>
  <inkml:trace contextRef="#ctx0" brushRef="#br0">1 157 20468,'42'26'235,"-3"-5"-313,-14-21-225,0 0-22,4-6-314,-1-5 135,-6-10-56,-4-5 33,-8-2 359,-5-4 112,-3 3 56,-2 5 90,0 8 156,-1 9 24,-6 4-13,-7 4-55,-8 14 470,-18 29-268,11 1 89,-6 20-225,21-18-100,5-3-123,7-1-22,4-7-23,14 0-314,10-8-571,17-8-763,11-8-928,6-8-2904,-14-4 5480,-4-8 0,-29 6 0,-4-6 0</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42.068"/>
    </inkml:context>
    <inkml:brush xml:id="br0">
      <inkml:brushProperty name="width" value="0.08571" units="cm"/>
      <inkml:brushProperty name="height" value="0.08571" units="cm"/>
      <inkml:brushProperty name="color" value="#333333"/>
    </inkml:brush>
  </inkml:definitions>
  <inkml:trace contextRef="#ctx0" brushRef="#br0">135 16 14899,'0'-9'4045,"0"3"-3496,0 6 605,0 0-796,-33 18-32,15 2 122,-26 18-123,27-6-124,3 3-89,8-2-67,4 2-45,2-1 0,17-4-112,11-1-661,25-8-975,11-7-2454,-13-7 4202,-2-6 0,-33-1 0,-4 0 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51.290"/>
    </inkml:context>
    <inkml:brush xml:id="br0">
      <inkml:brushProperty name="width" value="0.08571" units="cm"/>
      <inkml:brushProperty name="height" value="0.08571" units="cm"/>
      <inkml:brushProperty name="color" value="#333333"/>
    </inkml:brush>
  </inkml:definitions>
  <inkml:trace contextRef="#ctx0" brushRef="#br0">180 198 12468,'-5'-3'2767,"1"0"-1142,4 3-1031,-2-22-135,1 13-78,-2-17 101,10 19-370,4-3-56,10-4-22,6-5-34,6-1 0,2-2-23,-2 5 102,-6 2-79,-8 9 56,-5 2-12,-7 4 57,-1 10-101,-4 10 0,-1 18 11,-1 9 1,-4 7 32,-8 3-44,-10-2 0,-10 2-56,-9-4 56,-1 0 0,-1-3-44,1 1-292,-10 10 123,15-19-224,-3 5 224,20-28-34,8-8 247,6-6 190,4-5 114,2 0-192,12-7 492,5-2-212,15-4 158,7 2 88,5 5-369,8 3 68,5 1-169,1 2-135,1 0 23,-2 0-56,-5 0-33,-5 0-203,-6 0-907,-6 0-1311,-7-9-7377,-12 1 9342,-7-10 0,-9 10 0,0 0 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5:31:27.091"/>
    </inkml:context>
    <inkml:brush xml:id="br0">
      <inkml:brushProperty name="width" value="0.05" units="cm"/>
      <inkml:brushProperty name="height" value="0.05" units="cm"/>
      <inkml:brushProperty name="color" value="#E71224"/>
    </inkml:brush>
  </inkml:definitions>
  <inkml:trace contextRef="#ctx0" brushRef="#br0">1 28 24575,'51'0'0,"21"0"0,-20 0 0,4 0 0,9 0 0,2 0 0,-1 0 0,1 0 0,1 0 0,0 0 0,-4 0 0,-2 0 0,-5-1 0,-2-1 0,38-2 0,-22-2 0,-24 0 0,-18 3 0,-14 2 0,-7-1 0,-5 1 0,-3-1 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47.593"/>
    </inkml:context>
    <inkml:brush xml:id="br0">
      <inkml:brushProperty name="width" value="0.08571" units="cm"/>
      <inkml:brushProperty name="height" value="0.08571" units="cm"/>
      <inkml:brushProperty name="color" value="#333333"/>
    </inkml:brush>
  </inkml:definitions>
  <inkml:trace contextRef="#ctx0" brushRef="#br0">67 22 16053,'0'-12'415,"0"3"-303,0 9-11,0 0-90,0 64 123,-7-18 12,3 5 0,-2 3-102,-9 21-10,0 3 0,5 1-34,4-2-45,3-9-168,12-9 146,16-15-12,19-13 23,21-16-291,9-8-281,1-19-436,-5-11-1681,-19-16 2745,-22 1 0,-16 12 0,-13 14 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47.827"/>
    </inkml:context>
    <inkml:brush xml:id="br0">
      <inkml:brushProperty name="width" value="0.08571" units="cm"/>
      <inkml:brushProperty name="height" value="0.08571" units="cm"/>
      <inkml:brushProperty name="color" value="#333333"/>
    </inkml:brush>
  </inkml:definitions>
  <inkml:trace contextRef="#ctx0" brushRef="#br0">0 315 14630,'74'-53'-7,"0"0"0,0 0 1,-7 5-1,-2 1 0,-15 14-609,-17 17-1434,-15 7-785,-12 6 2835,-8 7 0,1-3 0,-2 3 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47.981"/>
    </inkml:context>
    <inkml:brush xml:id="br0">
      <inkml:brushProperty name="width" value="0.08571" units="cm"/>
      <inkml:brushProperty name="height" value="0.08571" units="cm"/>
      <inkml:brushProperty name="color" value="#333333"/>
    </inkml:brush>
  </inkml:definitions>
  <inkml:trace contextRef="#ctx0" brushRef="#br0">0 96 12680,'68'-11'-513,"0"-1"1,0 1-1,28-4 1,-18-1 512,-39-1 0,-12 7 0,-22 6 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48.161"/>
    </inkml:context>
    <inkml:brush xml:id="br0">
      <inkml:brushProperty name="width" value="0.08571" units="cm"/>
      <inkml:brushProperty name="height" value="0.08571" units="cm"/>
      <inkml:brushProperty name="color" value="#333333"/>
    </inkml:brush>
  </inkml:definitions>
  <inkml:trace contextRef="#ctx0" brushRef="#br0">314 1 17196,'-31'62'-101,"0"-1"0,2-2 1,1-8-1043,-13-8 560,1 0-426,-1-8-2811,5-12 3820,14-11 0,8-9 0,13-3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3.462"/>
    </inkml:context>
    <inkml:brush xml:id="br0">
      <inkml:brushProperty name="width" value="0.08571" units="cm"/>
      <inkml:brushProperty name="height" value="0.08571" units="cm"/>
      <inkml:brushProperty name="color" value="#333333"/>
    </inkml:brush>
  </inkml:definitions>
  <inkml:trace contextRef="#ctx0" brushRef="#br0">0 319 21308,'26'37'79,"-5"-11"-79,-23-21-123,2-5-1,0 0-257,0-6-145,7-12 234,7-11-347,11-11 382,11 0 212,5 5 45,3 9 538,0 12 11,-2 8-168,-4 12 33,0 9-335,-4 9 100,0 4-179,-3-2 68,-4-8-91,-6-6 23,-5-7-33,-5-4-46,-3-1-201,2-7 89,2-12 57,-1-11-258,0-9 325,-7-1-202,-1 4 269,-3 7 67,-4 14 157,-8 17 45,-10 23-258,-8 17 202,-2 15-213,3 1-90,9-1-67,9-10-627,7-8 78,21-13-751,12-12-2845,55-19 1030,-10-19 2017,-23 6 0,2-7 2874,15-28 1,-5-5-861,-23 22 1,-2 0 400,20-19 0,-7 3 812,-18 10-493,-15 14-448,-10 11-605,-7 9-404,-1 6 225,0 2-12,-5 6 732,-3 10-933,-6 11-34,0 9 0,0 3-68,4 0-32,3 1-46,4-2-168,2-1-325,1-3 527,5-3-246,-1-3-34,1 6 325,-2-11 67,-11 3 358,-5-13-268,-7-5 279,-3-3-335,2-3-12,5-2-44,1-2-213,8-8-415,1-18 135,15 0 178,12-12 24,19 7-46,14-1 191,8-3 168,4 2 538,-3 2-45,-7 4 67,-11 6 168,-14 6-223,-14 7-91,-9 6 1,-7 3 425,-1 1-750,0 4-90,0 3 0,0 7 0,6 5-157,3 4 135,5 4-225,-2 4 146,-6 1-157,-2 1 247,-4 0-56,-6 0 67,-9-2-34,-5-6 57,-6-5-23,6-7-135,5-8-458,8-10-741,4-14-829,20-16-1243,11-12-2812,4 9 6218,5 1 0,-23 25 0,-2 2 0</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48.311"/>
    </inkml:context>
    <inkml:brush xml:id="br0">
      <inkml:brushProperty name="width" value="0.08571" units="cm"/>
      <inkml:brushProperty name="height" value="0.08571" units="cm"/>
      <inkml:brushProperty name="color" value="#333333"/>
    </inkml:brush>
  </inkml:definitions>
  <inkml:trace contextRef="#ctx0" brushRef="#br0">1 10 17678,'12'-5'1680,"-3"1"-1680,69 41-11,-27-9-663,7 3 0,2 1-2698,10 15-5077,-19-13 8497,-11-3 0,-28-23 0,-7-1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48.619"/>
    </inkml:context>
    <inkml:brush xml:id="br0">
      <inkml:brushProperty name="width" value="0.08571" units="cm"/>
      <inkml:brushProperty name="height" value="0.08571" units="cm"/>
      <inkml:brushProperty name="color" value="#333333"/>
    </inkml:brush>
  </inkml:definitions>
  <inkml:trace contextRef="#ctx0" brushRef="#br0">1 60 17322,'72'1'340,"0"1"1,0-1 0,0-2 0,1-2 0,-2 0-974,25-5 0,-4-1-1736,-21 0 1,-5 0 2368,-5 1 0,-10 1 0,-18 3 0,-13 1 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0.541"/>
    </inkml:context>
    <inkml:brush xml:id="br0">
      <inkml:brushProperty name="width" value="0.08571" units="cm"/>
      <inkml:brushProperty name="height" value="0.08571" units="cm"/>
      <inkml:brushProperty name="color" value="#333333"/>
    </inkml:brush>
  </inkml:definitions>
  <inkml:trace contextRef="#ctx0" brushRef="#br0">0 4 15135,'7'-2'2397,"-2"1"-2027,-5 1 504,0 0-840,15 105-34,-12-35-633,5 8 1,-1 2 553,-7 15-525,0-9 132,0-9-1019,0-14-1377,-4-12-4180,2-24 7048,-4-11 0,4-16 0,1 0 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0.862"/>
    </inkml:context>
    <inkml:brush xml:id="br0">
      <inkml:brushProperty name="width" value="0.08571" units="cm"/>
      <inkml:brushProperty name="height" value="0.08571" units="cm"/>
      <inkml:brushProperty name="color" value="#333333"/>
    </inkml:brush>
  </inkml:definitions>
  <inkml:trace contextRef="#ctx0" brushRef="#br0">1 130 15896,'16'98'224,"-3"-15"-190,-12-58 55,-1-6-77,0-6 55,0-9 79,0-1-146,0-3-572,0-11 147,0-9 201,1-15 224,10-9-292,12-5-22,16-3 280,12 4 1,8 3-706,1 10-360,-2 14-268,-4 9-2891,-20 10 4258,-9 2 0,-21 0 0,-1 0 0</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0.973"/>
    </inkml:context>
    <inkml:brush xml:id="br0">
      <inkml:brushProperty name="width" value="0.08571" units="cm"/>
      <inkml:brushProperty name="height" value="0.08571" units="cm"/>
      <inkml:brushProperty name="color" value="#333333"/>
    </inkml:brush>
  </inkml:definitions>
  <inkml:trace contextRef="#ctx0" brushRef="#br0">1 0 12804,'5'28'-942,"-1"-2"1,-4-32 0</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1.115"/>
    </inkml:context>
    <inkml:brush xml:id="br0">
      <inkml:brushProperty name="width" value="0.08571" units="cm"/>
      <inkml:brushProperty name="height" value="0.08571" units="cm"/>
      <inkml:brushProperty name="color" value="#333333"/>
    </inkml:brush>
  </inkml:definitions>
  <inkml:trace contextRef="#ctx0" brushRef="#br0">0 36 16636,'45'-20'-1737,"-5"4"0,-31 16 0,-1 0 1</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1.379"/>
    </inkml:context>
    <inkml:brush xml:id="br0">
      <inkml:brushProperty name="width" value="0.08571" units="cm"/>
      <inkml:brushProperty name="height" value="0.08571" units="cm"/>
      <inkml:brushProperty name="color" value="#333333"/>
    </inkml:brush>
  </inkml:definitions>
  <inkml:trace contextRef="#ctx0" brushRef="#br0">34 0 16333,'9'91'-314,"7"-10"337,24-39 33,0 0 45,-6 0 100,-8-3 293,-11-3 211,-8-4-77,-6-3-236,-7-4-269,-11-3-123,-9-6-168,-10-6-896,-3-5-1883,-1-5-5602,11-1 8549,8-8 0,15 6 0,5-5 0</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2.198"/>
    </inkml:context>
    <inkml:brush xml:id="br0">
      <inkml:brushProperty name="width" value="0.08571" units="cm"/>
      <inkml:brushProperty name="height" value="0.08571" units="cm"/>
      <inkml:brushProperty name="color" value="#333333"/>
    </inkml:brush>
  </inkml:definitions>
  <inkml:trace contextRef="#ctx0" brushRef="#br0">462 106 17700,'0'-5'1166,"0"1"-1088,0 4-179,-59 84-11,45-26 89,-18 4 1,5 1-78,40 8-68,11-14 78,15-18 34,8-18-213,-1-12 201,-5-21 68,-7-19 91,-12-21-13,-11-22 68,-13-5-146,-28-4-135,-23 5-406,12 42 1,-6 4 293,-4 5 1,-4 6-589,-6 5 1,2 5-4691,-31 3 5525,12 29 0,53-14 0,11 13 0</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3.952"/>
    </inkml:context>
    <inkml:brush xml:id="br0">
      <inkml:brushProperty name="width" value="0.08571" units="cm"/>
      <inkml:brushProperty name="height" value="0.08571" units="cm"/>
      <inkml:brushProperty name="color" value="#333333"/>
    </inkml:brush>
  </inkml:definitions>
  <inkml:trace contextRef="#ctx0" brushRef="#br0">0 91 14899,'7'-4'874,"-2"2"-605,-5 2 840,0 0-952,43 71 145,-22-22-22,7 6 1,0 1 55,-7 12-190,1-2-23,-4-7-22,1-12-68,-3-10-21,-4-15 21,-2-10 34,0-7 449,0-11-381,6-22-124,3-22-11,6-29-191,0-15-17,-13 45 1,-1-1-409,7-43-482,-6 13-840,-6 23-2399,-4 27 4337,-2 15 0,0 15 0,0 0 0</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4.371"/>
    </inkml:context>
    <inkml:brush xml:id="br0">
      <inkml:brushProperty name="width" value="0.08571" units="cm"/>
      <inkml:brushProperty name="height" value="0.08571" units="cm"/>
      <inkml:brushProperty name="color" value="#333333"/>
    </inkml:brush>
  </inkml:definitions>
  <inkml:trace contextRef="#ctx0" brushRef="#br0">1 301 13656,'55'-1'-611,"1"1"0,35-12 521,-65-36-313,-10-2 403,-5 1 79,-7 2 33,-3 8 291,-6 9-370,-8 14 404,-9 7 404,-9 13-292,-1 21 146,-2 16-202,7 25-124,5 10 12,13 6-179,4-1-202,7-7-33,14-14-450,7-14-166,16-17-315,6-15-986,3-9-1411,-11-12 3361,-5-10 0,-22 5 0,-2-2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3.600"/>
    </inkml:context>
    <inkml:brush xml:id="br0">
      <inkml:brushProperty name="width" value="0.08571" units="cm"/>
      <inkml:brushProperty name="height" value="0.08571" units="cm"/>
      <inkml:brushProperty name="color" value="#333333"/>
    </inkml:brush>
  </inkml:definitions>
  <inkml:trace contextRef="#ctx0" brushRef="#br0">14 0 17666,'-3'53'-498,"-1"0"0,-3 32-612,7-69-492,3-8-437,9-5-875,7-17 2914,1-1 0,-5-1 0,-10 4 0</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4.617"/>
    </inkml:context>
    <inkml:brush xml:id="br0">
      <inkml:brushProperty name="width" value="0.08571" units="cm"/>
      <inkml:brushProperty name="height" value="0.08571" units="cm"/>
      <inkml:brushProperty name="color" value="#333333"/>
    </inkml:brush>
  </inkml:definitions>
  <inkml:trace contextRef="#ctx0" brushRef="#br0">0 126 16423,'7'24'-34,"0"-6"-291,-2-18 269,4-1-381,4-13 12,7-5 166,6-13 103,4 1 156,3 5 44,-3 4-44,-1 10-22,-4 4-572,-1 6-896,3 2-1356,-11 0 2846,1 0 0,-14 0 0,0 0 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4.955"/>
    </inkml:context>
    <inkml:brush xml:id="br0">
      <inkml:brushProperty name="width" value="0.08571" units="cm"/>
      <inkml:brushProperty name="height" value="0.08571" units="cm"/>
      <inkml:brushProperty name="color" value="#333333"/>
    </inkml:brush>
  </inkml:definitions>
  <inkml:trace contextRef="#ctx0" brushRef="#br0">57 30 15639,'14'-15'2678,"-4"3"-2622,-10 12 33,0 0-223,-14-3-12,7 12 68,-8 2-23,12 15-34,3 3 23,0 1-34,4 0-10,7-3-46,3-1 157,3-3 45,-4-2 11,-7-2 23,-2-2 268,-4 0 34,0 0 35,-6 1-91,-7 0-112,-7-3-34,-2-3-134,2-4-157,4-5-650,8-2-1153,2-6 1960,9-14 0,-2 9 0,1-7 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5.152"/>
    </inkml:context>
    <inkml:brush xml:id="br0">
      <inkml:brushProperty name="width" value="0.08571" units="cm"/>
      <inkml:brushProperty name="height" value="0.08571" units="cm"/>
      <inkml:brushProperty name="color" value="#333333"/>
    </inkml:brush>
  </inkml:definitions>
  <inkml:trace contextRef="#ctx0" brushRef="#br0">15 1 19202,'-4'63'26,"0"0"0,0-5 0,2-8-116,2-16-369,4-6-606,12-12-1343,11-6-2209,3-9 4617,0-13 0,-18 9 0,-3-9 0</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5.356"/>
    </inkml:context>
    <inkml:brush xml:id="br0">
      <inkml:brushProperty name="width" value="0.08571" units="cm"/>
      <inkml:brushProperty name="height" value="0.08571" units="cm"/>
      <inkml:brushProperty name="color" value="#333333"/>
    </inkml:brush>
  </inkml:definitions>
  <inkml:trace contextRef="#ctx0" brushRef="#br0">117 1 17319,'-33'47'-4916,"1"0"1,-20 28 4905,52-74 0,0-1 0,0 0 0</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5.819"/>
    </inkml:context>
    <inkml:brush xml:id="br0">
      <inkml:brushProperty name="width" value="0.08571" units="cm"/>
      <inkml:brushProperty name="height" value="0.08571" units="cm"/>
      <inkml:brushProperty name="color" value="#333333"/>
    </inkml:brush>
  </inkml:definitions>
  <inkml:trace contextRef="#ctx0" brushRef="#br0">63 21 23392,'-24'-11'-7989,"3"1"7989,12 18 0,4-6 0,1 6 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6.403"/>
    </inkml:context>
    <inkml:brush xml:id="br0">
      <inkml:brushProperty name="width" value="0.08571" units="cm"/>
      <inkml:brushProperty name="height" value="0.08571" units="cm"/>
      <inkml:brushProperty name="color" value="#333333"/>
    </inkml:brush>
  </inkml:definitions>
  <inkml:trace contextRef="#ctx0" brushRef="#br0">61 16 13577,'0'-9'3216,"0"3"-2589,0 6 1076,0 0-1310,0 2 44,-4 7-191,-4 6-89,-4 6 44,-1 5-89,2 1-44,4 1-12,3 2-23,3 2-33,1-4-22,0 2-23,10-4-89,6-6-348,17-6-807,8-8-1669,8-3-2263,-9-7 5221,-3-8 0,-24 6 0,-4-5 0</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6.750"/>
    </inkml:context>
    <inkml:brush xml:id="br0">
      <inkml:brushProperty name="width" value="0.08571" units="cm"/>
      <inkml:brushProperty name="height" value="0.08571" units="cm"/>
      <inkml:brushProperty name="color" value="#333333"/>
    </inkml:brush>
  </inkml:definitions>
  <inkml:trace contextRef="#ctx0" brushRef="#br0">144 9 14619,'4'-9'3294,"-63"88"-3272,44-45-22,-18 16 0,5-3-313,28-27-214,8-10-336,7-5 337,14-5 11,3-13 515,1-6 0,-6-15 168,-10 0 425,-7 2 472,-8 4-539,-8 4-313,-9 4 79,-11 5-46,-6 8-167,-1 3-79,4 4-101,7 6-269,8 4-482,7 4-447,6-3-1592,14-6-1120,0-3 4011,13-2 0,-14 0 0,-1 0 0</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6.951"/>
    </inkml:context>
    <inkml:brush xml:id="br0">
      <inkml:brushProperty name="width" value="0.08571" units="cm"/>
      <inkml:brushProperty name="height" value="0.08571" units="cm"/>
      <inkml:brushProperty name="color" value="#333333"/>
    </inkml:brush>
  </inkml:definitions>
  <inkml:trace contextRef="#ctx0" brushRef="#br0">91 0 19561,'-22'96'694,"1"-2"-694,-1-14-90,8-3-402,5-11-461,7-10-761,6-15-1043,9-12-2902,-1-16 5659,8-8 0,-13-5 0,0 0 0</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7.433"/>
    </inkml:context>
    <inkml:brush xml:id="br0">
      <inkml:brushProperty name="width" value="0.08571" units="cm"/>
      <inkml:brushProperty name="height" value="0.08571" units="cm"/>
      <inkml:brushProperty name="color" value="#333333"/>
    </inkml:brush>
  </inkml:definitions>
  <inkml:trace contextRef="#ctx0" brushRef="#br0">0 138 18250,'65'67'-1648,"-10"-21"1514,-34-83 134,-6 0 258,-9-1 302,-3 5-336,-3 3 303,-4 8-146,-3 6-157,1 5-101,0 8-123,5 0-830,1 3 584,8 0-359,7 0-202,14 0 348,10 0 11,7 0 67,5-3 212,3 0 169,-1-4 23,-4 3-12,-6 0 34,-11 5 224,-9 16-134,-11 4-1,-7 15 135,-3-2 515,0 3-425,0-16 156,7-4 169,3-15-460,10-5-123,11-8-68,8-8-33,4-8-11,-1 1-403,-7 3-6634,-8 8 7048,-14 8 0,-7 3 0,-8 4 0</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4:58.617"/>
    </inkml:context>
    <inkml:brush xml:id="br0">
      <inkml:brushProperty name="width" value="0.08571" units="cm"/>
      <inkml:brushProperty name="height" value="0.08571" units="cm"/>
      <inkml:brushProperty name="color" value="#333333"/>
    </inkml:brush>
  </inkml:definitions>
  <inkml:trace contextRef="#ctx0" brushRef="#br0">90 0 19459,'-17'82'-198,"0"1"0,1-6 1,3-3-717,7-20 1,1-5-3378,-2 21 4291,1-14 0,4-40 0,1-8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3.726"/>
    </inkml:context>
    <inkml:brush xml:id="br0">
      <inkml:brushProperty name="width" value="0.08571" units="cm"/>
      <inkml:brushProperty name="height" value="0.08571" units="cm"/>
      <inkml:brushProperty name="color" value="#333333"/>
    </inkml:brush>
  </inkml:definitions>
  <inkml:trace contextRef="#ctx0" brushRef="#br0">1 179 13936,'23'-74'5860,"-5"14"-5121,-17 34-649,-1 13-90,0 8-68,-2 5-1153,-4 11-572,-1 7-1411,-1 13-1144,4-5 4348,3-3 0,1-16 0,0-2 0</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02.839"/>
    </inkml:context>
    <inkml:brush xml:id="br0">
      <inkml:brushProperty name="width" value="0.08571" units="cm"/>
      <inkml:brushProperty name="height" value="0.08571" units="cm"/>
      <inkml:brushProperty name="color" value="#333333"/>
    </inkml:brush>
  </inkml:definitions>
  <inkml:trace contextRef="#ctx0" brushRef="#br0">1 91 14171,'0'-10'3652,"0"2"-3158,0 8-225,0 0-225,2 41 35,6-1-12,4 38-45,3-13 1,2 0 33,-4-6 0,-1-7-56,-1-11 33,-4-12-21,-1-9 32,-2-11 57,1-5 11,0-4 258,4-4-190,5-16-102,8-12-44,4-26 22,6-13-56,-2-11-273,-2-3 150,-2 8 67,-9 14-79,-6 18-257,-5 20-2196,-4 13-1166,-1 11-1568,-1 11 5387,0 7 0,0-5 1,0 0-1</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03.259"/>
    </inkml:context>
    <inkml:brush xml:id="br0">
      <inkml:brushProperty name="width" value="0.08571" units="cm"/>
      <inkml:brushProperty name="height" value="0.08571" units="cm"/>
      <inkml:brushProperty name="color" value="#333333"/>
    </inkml:brush>
  </inkml:definitions>
  <inkml:trace contextRef="#ctx0" brushRef="#br0">54 1 13443,'-8'7'2767,"1"-2"-2464,7-5 750,0 0-762,-4 27 79,2-10-34,-4 24-145,1-17-79,0 2-56,-3-2-56,4-4 0,1-1-258,1-8-538,2-3-481,0-5-4538,0-2 5815,0-10 0,0 7 0,0-7 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03.499"/>
    </inkml:context>
    <inkml:brush xml:id="br0">
      <inkml:brushProperty name="width" value="0.08571" units="cm"/>
      <inkml:brushProperty name="height" value="0.08571" units="cm"/>
      <inkml:brushProperty name="color" value="#333333"/>
    </inkml:brush>
  </inkml:definitions>
  <inkml:trace contextRef="#ctx0" brushRef="#br0">16 33 18720,'-5'-12'2768,"1"3"-2701,4 9-146,0 0-616,-3-8-604,3 6-1614,-3 1-3374,3 10 6287,0 9 0,0-8 0,0 0 0</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05.245"/>
    </inkml:context>
    <inkml:brush xml:id="br0">
      <inkml:brushProperty name="width" value="0.08571" units="cm"/>
      <inkml:brushProperty name="height" value="0.08571" units="cm"/>
      <inkml:brushProperty name="color" value="#333333"/>
    </inkml:brush>
  </inkml:definitions>
  <inkml:trace contextRef="#ctx0" brushRef="#br0">39 54 13028,'3'-5'1815,"0"1"-1232,-3 4-270,5-7 124,-3 6-291,3-6 0,-5 7 1086,0 0-1198,0 4 33,0 9-45,0 7-22,0 10 0,-1 1-22,-5 1 11,-2-3 11,-4-1 0,2-5 0,1-5-45,3-6-11,3-6 33,1-3-167,2-3 44,0-4-425,0-12 571,6-9 11,4-11 225,8-1 55,8 2-112,2 3-157,4 2-22,1 6-380,0 3-1211,-2 10 1591,-5 4 0,-10 6 0,-8 1 0</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05.711"/>
    </inkml:context>
    <inkml:brush xml:id="br0">
      <inkml:brushProperty name="width" value="0.08571" units="cm"/>
      <inkml:brushProperty name="height" value="0.08571" units="cm"/>
      <inkml:brushProperty name="color" value="#333333"/>
    </inkml:brush>
  </inkml:definitions>
  <inkml:trace contextRef="#ctx0" brushRef="#br0">180 0 16087,'-41'46'7,"0"0"0,4-4 1,10-3 14,23-2-22,4-5-89,3-7-4286,5-10 4241,6-6 836,9-6-791,0-3-1,2 0-111,-1-7 201,-4-1 44,-4-5 12,-7 6 3415,-5 3-3471,-2 4 190,-2 0 12,0 12-45,0 16-34,4 26 168,-2 4 1,-1 5-68,2-12 0,-1 1-393,0 18 1,-1-1 594,-1 23-112,-2-10 89,-9-14 12,-5-14-124,-9-12-145,-3-16-112,-1-12-34,-2-8-393,3-16 192,3-18-1984,12-26-1714,5-4 3899,8-6 0,0 36 0,0 6 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05.906"/>
    </inkml:context>
    <inkml:brush xml:id="br0">
      <inkml:brushProperty name="width" value="0.08571" units="cm"/>
      <inkml:brushProperty name="height" value="0.08571" units="cm"/>
      <inkml:brushProperty name="color" value="#333333"/>
    </inkml:brush>
  </inkml:definitions>
  <inkml:trace contextRef="#ctx0" brushRef="#br0">13 1 18955,'-1'83'-1087,"-1"-16"-918,-3-58-864,2-5-2307,2-3 5176,1-5 0,0 3 0,0-3 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06.342"/>
    </inkml:context>
    <inkml:brush xml:id="br0">
      <inkml:brushProperty name="width" value="0.08571" units="cm"/>
      <inkml:brushProperty name="height" value="0.08571" units="cm"/>
      <inkml:brushProperty name="color" value="#333333"/>
    </inkml:brush>
  </inkml:definitions>
  <inkml:trace contextRef="#ctx0" brushRef="#br0">1 1 18115,'32'25'-4280,"0"2"2162,-5 9 774,3-3 3618,2 61-661,-14-50-296,-7 8 0,-5-4-388,-6-24-200,0 4-281,0-18-112,0-5-78,0-3-56,0-2-191,7 0 23,4 0-34,10-10-191,7-1 79,3-9 101,2 4 22,-6 4-22,-5 6 22,-5 3 68,-4 3 77,-1 4-66,-2 9 0,1 4-57,-2 7-33,-2-3-11,2-5-494,-1-6-413,3-6-1536,7-2-1199,-3-2 3653,6 0 0,-13 0 0,0 0 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06.491"/>
    </inkml:context>
    <inkml:brush xml:id="br0">
      <inkml:brushProperty name="width" value="0.08571" units="cm"/>
      <inkml:brushProperty name="height" value="0.08571" units="cm"/>
      <inkml:brushProperty name="color" value="#333333"/>
    </inkml:brush>
  </inkml:definitions>
  <inkml:trace contextRef="#ctx0" brushRef="#br0">0 1 14809,'18'0'3642,"-3"0"-3642,-15 0-145,0 0-853,1 49-503,2-37-852,7 38-4124,-1-52 6477,5-9 0,-8 7 0,-1-6 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06.685"/>
    </inkml:context>
    <inkml:brush xml:id="br0">
      <inkml:brushProperty name="width" value="0.08571" units="cm"/>
      <inkml:brushProperty name="height" value="0.08571" units="cm"/>
      <inkml:brushProperty name="color" value="#333333"/>
    </inkml:brush>
  </inkml:definitions>
  <inkml:trace contextRef="#ctx0" brushRef="#br0">1 33 21454,'2'-24'-2600,"7"16"998,6 40-235,11 5-1256,7-2-1165,-6-13 4258,3-8 0,-20-11 0,-1-3 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06.834"/>
    </inkml:context>
    <inkml:brush xml:id="br0">
      <inkml:brushProperty name="width" value="0.08571" units="cm"/>
      <inkml:brushProperty name="height" value="0.08571" units="cm"/>
      <inkml:brushProperty name="color" value="#333333"/>
    </inkml:brush>
  </inkml:definitions>
  <inkml:trace contextRef="#ctx0" brushRef="#br0">204 1 19829,'-53'59'93,"1"1"1,4-6-1,12-6-160,26-4-179,5-8-304,6-9-312,18-13-1850,13-6-1232,6-8 3944,5-11 0,-26 9 0,-2-9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4.250"/>
    </inkml:context>
    <inkml:brush xml:id="br0">
      <inkml:brushProperty name="width" value="0.08571" units="cm"/>
      <inkml:brushProperty name="height" value="0.08571" units="cm"/>
      <inkml:brushProperty name="color" value="#333333"/>
    </inkml:brush>
  </inkml:definitions>
  <inkml:trace contextRef="#ctx0" brushRef="#br0">107 0 17297,'-29'70'974,"-1"0"1,-1-4 0,14-20-941,21-41 201,4-2-235,9-3-246,5-10 201,2-5-560,0-15 33,-5-4 57,-5-4-34,-6 0 537,-5 3-77,-2 8 10,-1 10-21,0 9-897,0 6 78,4 2-314,4 0 292,9 0-258,10 0-302,6 0 1501,6 0 101,2 0 806,-2 0 57,-4 0 459,-7 2-381,-5 3 146,-6 3-505,-5 2-425,-4 4 269,-4-1-337,-3 3 169,-1-5-158,0-1-156,1-5 347,1-2-55,4-1-69,7-2-144,8 0-46,35-7 56,-7 3-78,21-3 292,-25 5-348,-8 7 0,-14 12-157,-11 10-1143,-8 11 1300,-8-7 0,3-11 0,-3-11 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07.158"/>
    </inkml:context>
    <inkml:brush xml:id="br0">
      <inkml:brushProperty name="width" value="0.08571" units="cm"/>
      <inkml:brushProperty name="height" value="0.08571" units="cm"/>
      <inkml:brushProperty name="color" value="#333333"/>
    </inkml:brush>
  </inkml:definitions>
  <inkml:trace contextRef="#ctx0" brushRef="#br0">63 0 19505,'-30'55'-903,"0"0"1,27 25-555,36-94 1009,36-9 448,-28-3 180,-10 6 828,-11 9-21,-10 6-338,-7 4-122,-3 1-12,0 4-145,0 10-224,0 8-102,0 9-44,0-3-11,0-5-90,0-7-560,0-7-414,2-5-1189,14-2-2554,-2-9 4818,12-7 0,-16 5 0,-1-3 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09.744"/>
    </inkml:context>
    <inkml:brush xml:id="br0">
      <inkml:brushProperty name="width" value="0.08571" units="cm"/>
      <inkml:brushProperty name="height" value="0.08571" units="cm"/>
      <inkml:brushProperty name="color" value="#333333"/>
    </inkml:brush>
  </inkml:definitions>
  <inkml:trace contextRef="#ctx0" brushRef="#br0">6 127 13936,'-3'1'3170,"0"1"-1007,3-2-1916,69-54 55,-37 37-302,52-37-45,-60 50-33,-7 4 67,-6 5-168,-5 14-180,-4 12 146,-2 17 45,-13 5 134,-6 2 34,-13-1 23,-4-7-12,7-8-11,5-12-11,10-8 11,8-7 190,7 1 348,20 2 89,13 4-55,20 6-236,6 3-269,5 0-67,-5-3-1860,21-5-3977,-42-10 5837,10-3 0,-46-7 0,0 0 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08.219"/>
    </inkml:context>
    <inkml:brush xml:id="br0">
      <inkml:brushProperty name="width" value="0.08571" units="cm"/>
      <inkml:brushProperty name="height" value="0.08571" units="cm"/>
      <inkml:brushProperty name="color" value="#004F8B"/>
    </inkml:brush>
  </inkml:definitions>
  <inkml:trace contextRef="#ctx0" brushRef="#br0">2392 30 8557,'3'-11'2857,"0"1"-1826,-3 10 1491,0 0-2018,12-4 291,-9 3-223,9-3-80,-12 4 820,0 0-1256,-7 0-34,-5 0 23,-12 0 33,-11 0-78,-13 0 0,-14 3 34,-17 4-57,-12 4-473,39-2 0,-2 0 496,-2-1 0,-1 1-34,-1 2 1,0 0 50,-2-1 0,1 0-17,-2 1 0,1 0 0,-1-1 0,0 0-215,-1-2 1,0 0 191,0 0 1,1-1 22,1-2 0,1 0 0,2 1 0,-2-1 61,-16 2 1,0 0-62,20-2 0,1 0 6,-11 3 0,2 0 61,-11 1 0,13 0-67,11-1-22,10-4 89,17-1 874,8-1-941,14-2 827,1 0-794,-3 0-33,-1 0 0,-7 0 23,-1 0-90,-3 1 67,-1-1 0,-2 3-56,0-3 123,-2 3-67,4-3 0,2 2 33,2-2-77,6 0 44,2 0 0,2 0 11,2 0-11,-2 0-34,0 0 90,-4 0-56,3 0 0,-2 0 11,4 0-33,-2 0-381,3 0-45,-2-8 347,2-10 79,0-12 44,3-6-100,0 0 78,5 5 0,-2 4 100,3 6-100,-2 6 224,-2 6-156,1 4-24,-6 4 57,1 1-67,2 0 55,0 0-89,2 0 56,1 0 34,-4 0-68,0 1 124,-2 0-68,0 2-32,0-2-1,0 1 44,0 3 1,0 3-68,0 5 34,-2 7-22,-6 1-34,-1 0 0,-3 0-11,1-4 111,5-4-100,0-3 0,3-2 0,2-4-78,-1 1 78,2-4 45,0 1-90,-4 0 45,1 2 0,-6 3-56,1 1 56,1-1 0,1 1-11,1-2 56,4-3-57,-2 1 12,2-4-246,-1 2 224,1-1 22,1 2 11,4 2 90,7 3-34,8 3 0,10 4-45,5 2 1,5 2-12,0 0-11,-2 1 0,-5-3 67,-8-4-89,-8-4 22,-8-2 0,-4-3-67,-4-2 324,0-2-257,-8 0-11,-3-4 11,-10-6 0,-3-6 0,-2-5 101,0 0-112,3 0 11,2 1 0,4 0-90,2-1-22,6 2 67,2-1-11,4-1-179,1 3 201,2-3-10,0 3 21,0-4 79,0 9-56,0 2 0,0 8-1528,0 3 1,0 0-1</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09.502"/>
    </inkml:context>
    <inkml:brush xml:id="br0">
      <inkml:brushProperty name="width" value="0.08571" units="cm"/>
      <inkml:brushProperty name="height" value="0.08571" units="cm"/>
      <inkml:brushProperty name="color" value="#004F8B"/>
    </inkml:brush>
  </inkml:definitions>
  <inkml:trace contextRef="#ctx0" brushRef="#br0">52 3 11582,'10'-1'2466,"-2"-1"-1638,-8 2 1010,0 0-1378,-8 0-438,-1 0 34,-7 3-56,2 3 34,3 3-79,4 5-112,4-2-157,2 4 202,1 1-336,4 5 112,10 2 145,9 3-122,12 0 313,1 0 0,0-1 11,-6-1 23,-6-3 10,-10-1 192,-7-1 301,-6-1-245,-2 2 122,-13 2-66,-4-1-46,-10-2-44,2-4-202,5-5-101,6-4 45,6-4-683,5-2-897,3-1-1423,3-12-2813,7 0 5816,4-12 0,-4 13 0,0 1 0</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09.902"/>
    </inkml:context>
    <inkml:brush xml:id="br0">
      <inkml:brushProperty name="width" value="0.08571" units="cm"/>
      <inkml:brushProperty name="height" value="0.08571" units="cm"/>
      <inkml:brushProperty name="color" value="#004F8B"/>
    </inkml:brush>
  </inkml:definitions>
  <inkml:trace contextRef="#ctx0" brushRef="#br0">99 12 15907,'17'-6'2017,"-4"0"-1960,-13 6 100,0 0-101,-26 12 201,8 6-111,-21 15-90,19 2 157,5-1-180,7-4-22,6-6-11,2-6 0,0-6-33,5-6 33,4-3 0,9-3 11,5 0 45,2-6-56,1-2 22,-3-4 34,-5 0 146,-6 6-12,-6 2 35,-4 4 156,-2 0-213,2 0 213,1 1-180,3 7-190,3 2 79,1 7-90,2-5-56,0-2 0,1-2-627,0-5-270,3 0-929,2-3-1367,4-10-2713,-4 1 5962,-1-11 0,-12 11 0,-1 0 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10.402"/>
    </inkml:context>
    <inkml:brush xml:id="br0">
      <inkml:brushProperty name="width" value="0.08571" units="cm"/>
      <inkml:brushProperty name="height" value="0.08571" units="cm"/>
      <inkml:brushProperty name="color" value="#004F8B"/>
    </inkml:brush>
  </inkml:definitions>
  <inkml:trace contextRef="#ctx0" brushRef="#br0">1 6 14227,'6'-3'6566,"0"0"-6263,11 47-303,-11-24 0,12 33-23,-13-38 57,-1-4-57,1-5 23,1-3-280,-4-2 45,3-1-281,1 0 315,3-3-23,7-9-180,3-6 404,2-8 67,-1 4-56,-5 5 438,-7 7-124,-3 5-135,-4 4 169,1 1-113,1 1-10,4 8-191,1-1 179,3 8-224,-1-6 0,0-1-56,-1-5 44,-1-2-21,4-1-1,4-1-280,8-4 280,6-6-178,0-5 212,-1-3-79,-8 6 169,-9 5 44,-7 4 57,-3 3-45,-1 0 235,3 3-269,3 7-112,4 4 0,2 6-12,0-4 12,2-2-380,-2-5-528,2-3-235,3-4-1311,2 0-571,5-5-1009,-6-4 4034,0-5 0,-13 3 0,-2 1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10.789"/>
    </inkml:context>
    <inkml:brush xml:id="br0">
      <inkml:brushProperty name="width" value="0.08571" units="cm"/>
      <inkml:brushProperty name="height" value="0.08571" units="cm"/>
      <inkml:brushProperty name="color" value="#004F8B"/>
    </inkml:brush>
  </inkml:definitions>
  <inkml:trace contextRef="#ctx0" brushRef="#br0">1 225 16681,'12'82'524,"0"0"0,0 1 1,-2-9-1,1-1 0,-4-17-815,-1-13-202,-1-13-426,-4-12-111,2-11-248,-3-4-941,3-20 180,-3-13-269,2-28 549,-1-19 527,-1-18 854,2 41 1,-1 0 2331,0-1 1,1 0 1373,4-43-1052,3 20 122,-1 26-897,1 21-503,-3 17-146,10 8-292,2 5 370,16 5-717,-1 5 294,5 7-496,-3 3 91,-9 0-102,-9-4-12,-9-3-33,-6-2 45,-10 2-314,-14 2-212,-15 1-684,-11 0-538,-2-7-1703,8-3-3530,16-5 6981,10 0 0,14 0 0,2 0 0</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11.060"/>
    </inkml:context>
    <inkml:brush xml:id="br0">
      <inkml:brushProperty name="width" value="0.08571" units="cm"/>
      <inkml:brushProperty name="height" value="0.08571" units="cm"/>
      <inkml:brushProperty name="color" value="#004F8B"/>
    </inkml:brush>
  </inkml:definitions>
  <inkml:trace contextRef="#ctx0" brushRef="#br0">1 0 20490,'11'64'541,"1"-1"1,-1-3 0,-4-5-397,-7 9-122,0-9-46,0-8 1,0-15-605,0-7-57,0-10-784,0-8-683,7-3-1793,0-4 3944,6 0 0,-6 0 0,-2 0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0.278"/>
    </inkml:context>
    <inkml:brush xml:id="br0">
      <inkml:brushProperty name="width" value="0.08571" units="cm"/>
      <inkml:brushProperty name="height" value="0.08571" units="cm"/>
      <inkml:brushProperty name="color" value="#004F8B"/>
    </inkml:brush>
  </inkml:definitions>
  <inkml:trace contextRef="#ctx0" brushRef="#br0">79 163 13173,'-44'0'2006,"10"0"-1535,34 0 593,0 0-728,4 2-190,5 3-45,7 3-101,6-2-45,3-2 45,5-2 0,1-2-325,5 0 146,2-8-90,-5-4 67,-2-9-168,-7-1 314,-7-1-44,-5 1 88,-8 1 12,-1 3 101,-3 1 22,0 5-11,-1 5-112,-6 2 23,-4 4 10,-23 1-33,1 9 157,-17 8-123,6 12 314,1 6-68,4 1-112,7-2 268,12 1 47,10 12-136,17-9-246,15 11 44,18-14-145,15-1 0,10-2 0,3-5-11,2-3-1658,21-9-741,-23-6-3315,-7-5 5725,-36-4 0,-23 0 0,-1 0 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9.101"/>
    </inkml:context>
    <inkml:brush xml:id="br0">
      <inkml:brushProperty name="width" value="0.08571" units="cm"/>
      <inkml:brushProperty name="height" value="0.08571" units="cm"/>
      <inkml:brushProperty name="color" value="#004F8B"/>
    </inkml:brush>
  </inkml:definitions>
  <inkml:trace contextRef="#ctx0" brushRef="#br0">228 0 12300,'-50'8'-1362,"0"-1"1,-33 5 745,65-12-2051,5 0 2667,3 0 0,8 0 0,0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5.295"/>
    </inkml:context>
    <inkml:brush xml:id="br0">
      <inkml:brushProperty name="width" value="0.08571" units="cm"/>
      <inkml:brushProperty name="height" value="0.08571" units="cm"/>
      <inkml:brushProperty name="color" value="#333333"/>
    </inkml:brush>
  </inkml:definitions>
  <inkml:trace contextRef="#ctx0" brushRef="#br0">308 18 14126,'2'-9'3070,"-1"1"-2499,-1 8-392,0 0 315,-64-1-292,25 16-135,-52 5 392,47 20-302,7 3 23,16 4-180,9 0-348,9-4-279,23-8-875,14-11-1098,32-11-2307,-7-8 4907,3-15 0,-38 7 0,-6-7 0</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9.267"/>
    </inkml:context>
    <inkml:brush xml:id="br0">
      <inkml:brushProperty name="width" value="0.08571" units="cm"/>
      <inkml:brushProperty name="height" value="0.08571" units="cm"/>
      <inkml:brushProperty name="color" value="#004F8B"/>
    </inkml:brush>
  </inkml:definitions>
  <inkml:trace contextRef="#ctx0" brushRef="#br0">135 0 14171,'-69'0'-1339,"13"0"0,50 0 0,2 0 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9.419"/>
    </inkml:context>
    <inkml:brush xml:id="br0">
      <inkml:brushProperty name="width" value="0.08571" units="cm"/>
      <inkml:brushProperty name="height" value="0.08571" units="cm"/>
      <inkml:brushProperty name="color" value="#004F8B"/>
    </inkml:brush>
  </inkml:definitions>
  <inkml:trace contextRef="#ctx0" brushRef="#br0">150 3 12860,'-79'1'-1524,"14"-2"0,62 0 0,0-1 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9.635"/>
    </inkml:context>
    <inkml:brush xml:id="br0">
      <inkml:brushProperty name="width" value="0.08571" units="cm"/>
      <inkml:brushProperty name="height" value="0.08571" units="cm"/>
      <inkml:brushProperty name="color" value="#004F8B"/>
    </inkml:brush>
  </inkml:definitions>
  <inkml:trace contextRef="#ctx0" brushRef="#br0">156 0 12804,'-68'5'-634,"4"-5"1,54-1 0,-4-3 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9.781"/>
    </inkml:context>
    <inkml:brush xml:id="br0">
      <inkml:brushProperty name="width" value="0.08571" units="cm"/>
      <inkml:brushProperty name="height" value="0.08571" units="cm"/>
      <inkml:brushProperty name="color" value="#004F8B"/>
    </inkml:brush>
  </inkml:definitions>
  <inkml:trace contextRef="#ctx0" brushRef="#br0">42 48 10574,'-21'-22'-880,"3"4"0,16 13 1,1 3-1</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9.935"/>
    </inkml:context>
    <inkml:brush xml:id="br0">
      <inkml:brushProperty name="width" value="0.08571" units="cm"/>
      <inkml:brushProperty name="height" value="0.08571" units="cm"/>
      <inkml:brushProperty name="color" value="#004F8B"/>
    </inkml:brush>
  </inkml:definitions>
  <inkml:trace contextRef="#ctx0" brushRef="#br0">130 25 11941,'-20'0'2588,"4"0"-2386,16 0-337,0 0-817,-42-4-672,32 0-1256,-31-2 2880,41 0 0,0 4 0,0 0 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30.121"/>
    </inkml:context>
    <inkml:brush xml:id="br0">
      <inkml:brushProperty name="width" value="0.08571" units="cm"/>
      <inkml:brushProperty name="height" value="0.08571" units="cm"/>
      <inkml:brushProperty name="color" value="#004F8B"/>
    </inkml:brush>
  </inkml:definitions>
  <inkml:trace contextRef="#ctx0" brushRef="#br0">174 1 10877,'-92'10'-1227,"17"-2"0,72-8 0,0 0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30.295"/>
    </inkml:context>
    <inkml:brush xml:id="br0">
      <inkml:brushProperty name="width" value="0.08571" units="cm"/>
      <inkml:brushProperty name="height" value="0.08571" units="cm"/>
      <inkml:brushProperty name="color" value="#004F8B"/>
    </inkml:brush>
  </inkml:definitions>
  <inkml:trace contextRef="#ctx0" brushRef="#br0">330 1 14708,'-55'0'179,"-1"0"1,-38 0-180,66 1 0,5-1-191,2 3-302,5-3-1131,2 2-1066,5-2 2690,1 0 0,6 0 0,-1 0 0</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30.445"/>
    </inkml:context>
    <inkml:brush xml:id="br0">
      <inkml:brushProperty name="width" value="0.08571" units="cm"/>
      <inkml:brushProperty name="height" value="0.08571" units="cm"/>
      <inkml:brushProperty name="color" value="#004F8B"/>
    </inkml:brush>
  </inkml:definitions>
  <inkml:trace contextRef="#ctx0" brushRef="#br0">19 0 9005,'-10'5'0,"2"-1"0</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30.587"/>
    </inkml:context>
    <inkml:brush xml:id="br0">
      <inkml:brushProperty name="width" value="0.08571" units="cm"/>
      <inkml:brushProperty name="height" value="0.08571" units="cm"/>
      <inkml:brushProperty name="color" value="#004F8B"/>
    </inkml:brush>
  </inkml:definitions>
  <inkml:trace contextRef="#ctx0" brushRef="#br0">79 5 10137,'10'-5'-303,"-45"99"-1601,24-70 1904,-31 73 0,42-97 0,0 0 0</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21.440"/>
    </inkml:context>
    <inkml:brush xml:id="br0">
      <inkml:brushProperty name="width" value="0.08571" units="cm"/>
      <inkml:brushProperty name="height" value="0.08571" units="cm"/>
      <inkml:brushProperty name="color" value="#333333"/>
    </inkml:brush>
  </inkml:definitions>
  <inkml:trace contextRef="#ctx0" brushRef="#br0">96 66 11381,'7'0'3530,"-2"0"-2545,-5 0 1447,0 0-2387,8-7-12,-6 6 292,6-6-325,-8 7 0,0 0 112,-3 4-89,-7 11-12,-7 12-11,-8 13 33,0 6-66,3 2 33,8-2 0,7-1-101,4-3 45,8-5 56,13-4-11,10-7-135,15-8 124,6-9 22,6-5 0,3-13-45,0-14 101,18-42-45,-27 9 23,2-25 33,-37 32-33,-9 1-34,-18 6 89,-35-8 12,2 20-79,-23 0 34,25 23-112,9 6 56,7 1-224,11 11-280,8 6-3250,12 33 203,6-21 3551,8 11 0,-7-34 0,-1-3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5.626"/>
    </inkml:context>
    <inkml:brush xml:id="br0">
      <inkml:brushProperty name="width" value="0.08571" units="cm"/>
      <inkml:brushProperty name="height" value="0.08571" units="cm"/>
      <inkml:brushProperty name="color" value="#333333"/>
    </inkml:brush>
  </inkml:definitions>
  <inkml:trace contextRef="#ctx0" brushRef="#br0">142 0 13218,'3'0'2936,"0"0"-2813,-3 0-89,-62 65-23,43-37-22,-43 46-236,58-56-66,4-9 89,2-4 0,12-4 22,5-1 79,15-5 78,0-5 45,3-3 34,-6-2-1,-7 6 258,-10 2-22,-7 6-56,-6-1 437,-1 2-347,0 4-292,0 2 11,0 3-44,0-1-326,0-3-402,5-3 324,8-2-1299,8 0-315,13-8 12,6-6-1065,-7-3 3093,-3 0 0,-20 11 0,-4 1 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22.070"/>
    </inkml:context>
    <inkml:brush xml:id="br0">
      <inkml:brushProperty name="width" value="0.08571" units="cm"/>
      <inkml:brushProperty name="height" value="0.08571" units="cm"/>
      <inkml:brushProperty name="color" value="#333333"/>
    </inkml:brush>
  </inkml:definitions>
  <inkml:trace contextRef="#ctx0" brushRef="#br0">1 1 15011,'8'0'3474,"-1"0"-2724,-7 0 326,0 0-774,25 58 214,-13-19-191,18 52-11,-21-34-225,-3 2-55,-2-5 11,-2-5-1,0-10-55,-1-7 11,-1-10-459,3-8-258,-3-7-852,4-4-1893,-3-3 3462,2 0 0,-3 0 0</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23.008"/>
    </inkml:context>
    <inkml:brush xml:id="br0">
      <inkml:brushProperty name="width" value="0.08571" units="cm"/>
      <inkml:brushProperty name="height" value="0.08571" units="cm"/>
      <inkml:brushProperty name="color" value="#333333"/>
    </inkml:brush>
  </inkml:definitions>
  <inkml:trace contextRef="#ctx0" brushRef="#br0">0 100 19650,'53'-28'218,"-1"1"1,38-17-85,-63 44-134,-3 1 0,0 7-11,-6 4-56,-4 7 67,-6 5-11,-5 3 22,-1 10 90,-18 6-101,-10 9 0,-16 2 22,-6-2 12,4-4-34,6-10 0,10-10 56,10-11-112,9-9 56,5-5 0,4-1 112,0-2 639,39 5-370,-4 3-213,39 4 179,-11 2-302,2-5-1,-1-3-88,-8-3-304,-10-3-3506,-6 0-5977,-22 0 9356,-3 2 0,-15-1 0,0 2 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25.637"/>
    </inkml:context>
    <inkml:brush xml:id="br0">
      <inkml:brushProperty name="width" value="0.08571" units="cm"/>
      <inkml:brushProperty name="height" value="0.08571" units="cm"/>
      <inkml:brushProperty name="color" value="#333333"/>
    </inkml:brush>
  </inkml:definitions>
  <inkml:trace contextRef="#ctx0" brushRef="#br0">472 21 16748,'1'-11'1490,"1"1"-1277,-2 10 179,0 0-179,0 8-34,-11 17-67,-8 22 169,-15 29-220,11-28 1,0 3-293,-4 11 1,1 3 387,-4 9 0,0 4-1069,-2 12 1,2 4 1034,10-25 0,0 2 1,1 2-80,0 8 1,1 2 0,2 1-19,0 7 0,2 1 1,3 2 65,3-18 0,2 0 1,0 1-1,1 2-511,1 3 1,0 2-1,1 0 1,2 1 460,2 1 0,2 1 0,1 0 0,1 1-34,2 2 1,0 1-1,3-1 1,1 0 10,2-1 1,1 0-1,3-1 1,1 0-396,1-1 0,3 0 1,0-1-1,2-2 376,0-3 0,1-1 0,0-1 0,2-2-40,-1-3 1,1-1 0,0-2 0,1-1-243,8 15 1,0-2-1,1-3 117,-3-8 1,0-2 0,1-2 258,13 21 1,-1-5-493,-7-14 1,-1-2-248,0-1 1,-4-4-1888,6 10-528,-9-13 3060,-26-60 0,-6-3 0,0-9 0</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28.022"/>
    </inkml:context>
    <inkml:brush xml:id="br0">
      <inkml:brushProperty name="width" value="0.08571" units="cm"/>
      <inkml:brushProperty name="height" value="0.08571" units="cm"/>
      <inkml:brushProperty name="color" value="#333333"/>
    </inkml:brush>
  </inkml:definitions>
  <inkml:trace contextRef="#ctx0" brushRef="#br0">66 64 12501,'5'0'3597,"-1"0"-1861,-4 0-1220,1-4-124,0 3-123,0-3-202,-1 4-67,-9 10 23,0 4-23,-9 11 0,4 0-56,2 4 0,4-1-112,3 2 22,2-1 146,3-2-201,0-6 122,10-5-78,1-5-78,13-7 178,0-1-267,6-3 88,-1-13 225,3-7-11,-2-14 22,-2-6 0,-7-1 22,-11-1 113,-4 4 44,-8 7 0,-11 5 191,-25 4-269,1 12-101,-13 1-112,22 9 67,6 12-807,10 7-537,7 14-202,9 3-3978,26 4 5569,-8-18 0,10-3 0,-21-18 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28.206"/>
    </inkml:context>
    <inkml:brush xml:id="br0">
      <inkml:brushProperty name="width" value="0.08571" units="cm"/>
      <inkml:brushProperty name="height" value="0.08571" units="cm"/>
      <inkml:brushProperty name="color" value="#333333"/>
    </inkml:brush>
  </inkml:definitions>
  <inkml:trace contextRef="#ctx0" brushRef="#br0">0 0 14663,'10'7'4158,"-2"-2"-3452,-8-5-404,0 0-302,5 4-212,-3-3-427,3 3-1333,-4-4-1558,2 3-3652,-1-2 7182,2 1 0,-3-2 0,0 0 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28.673"/>
    </inkml:context>
    <inkml:brush xml:id="br0">
      <inkml:brushProperty name="width" value="0.08571" units="cm"/>
      <inkml:brushProperty name="height" value="0.08571" units="cm"/>
      <inkml:brushProperty name="color" value="#333333"/>
    </inkml:brush>
  </inkml:definitions>
  <inkml:trace contextRef="#ctx0" brushRef="#br0">0 1 13801,'0'3'1502,"0"0"-1413,0-3-55,80 0 11,-43-2-34,58 2-11,-68-1 101,-11 1-68,-7 0 158,-3 0 100,-5 6 0,1 8 180,-2 12 11,0 9 10,0 10-121,-4 5-237,-4 4-11,-3-4-123,0-6 56,4-9-134,3-11-68,2-6-806,1-10-595,1-4 550,0-4 0,0 0 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28.849"/>
    </inkml:context>
    <inkml:brush xml:id="br0">
      <inkml:brushProperty name="width" value="0.08571" units="cm"/>
      <inkml:brushProperty name="height" value="0.08571" units="cm"/>
      <inkml:brushProperty name="color" value="#333333"/>
    </inkml:brush>
  </inkml:definitions>
  <inkml:trace contextRef="#ctx0" brushRef="#br0">25 15 14798,'-13'0'3384,"2"0"-3384,93 0 0,-30-1-717,8 0 0,0-1-4762,-13-1 5479,-11-2 0,-27 4 0,-5-1 0</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35.697"/>
    </inkml:context>
    <inkml:brush xml:id="br0">
      <inkml:brushProperty name="width" value="0.08571" units="cm"/>
      <inkml:brushProperty name="height" value="0.08571" units="cm"/>
      <inkml:brushProperty name="color" value="#333333"/>
    </inkml:brush>
  </inkml:definitions>
  <inkml:trace contextRef="#ctx0" brushRef="#br0">138 1 18933,'3'0'493,"-8"1"-414,-6 10-136,-14 12 57,0 14-202,-5 14 180,9 4-224,6 3 111,8-4 135,5-7-179,6-6 179,11-12-67,8-9-112,10-10 78,6-7-34,0-10 135,2-12 68,7-36-35,-18 4-22,-3-20 12,-20 25 178,-10 4-201,-14 6 0,-8 9 45,-12 9-45,-16 9-347,20 16-684,-6 14-549,28 15-885,4 11-2544,7-11 5009,11-6 0,-9-20 0,9-5 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35.929"/>
    </inkml:context>
    <inkml:brush xml:id="br0">
      <inkml:brushProperty name="width" value="0.08571" units="cm"/>
      <inkml:brushProperty name="height" value="0.08571" units="cm"/>
      <inkml:brushProperty name="color" value="#333333"/>
    </inkml:brush>
  </inkml:definitions>
  <inkml:trace contextRef="#ctx0" brushRef="#br0">1 1 18563,'8'21'101,"-1"-5"-45,-7-13-3333,0-1 0,0-2 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36.261"/>
    </inkml:context>
    <inkml:brush xml:id="br0">
      <inkml:brushProperty name="width" value="0.08571" units="cm"/>
      <inkml:brushProperty name="height" value="0.08571" units="cm"/>
      <inkml:brushProperty name="color" value="#333333"/>
    </inkml:brush>
  </inkml:definitions>
  <inkml:trace contextRef="#ctx0" brushRef="#br0">1 7 16737,'6'-4'2353,"0"2"-1916,-6 2-23,0 0-111,12 71-236,-5-31-112,11 57 45,-9-55-280,2-6-560,-4-8-1816,-2-5-6543,-2-12 9199,-3-3 0,0-8 0,0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5.849"/>
    </inkml:context>
    <inkml:brush xml:id="br0">
      <inkml:brushProperty name="width" value="0.08571" units="cm"/>
      <inkml:brushProperty name="height" value="0.08571" units="cm"/>
      <inkml:brushProperty name="color" value="#333333"/>
    </inkml:brush>
  </inkml:definitions>
  <inkml:trace contextRef="#ctx0" brushRef="#br0">1 0 16053,'21'51'-45,"1"-11"45,-2-38-526,1-2-147,8-2-88,4-7 761,5-4 33,3-2 449,-1 3 493,-2 7 313,-8 2-324,-6 3-471,-7 0-482,-6 9-11,-3 3-908,1 10-1658,-5-1-4022,0-6 6588,-2-5 0,-2-7 0,0-2 0</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43.710"/>
    </inkml:context>
    <inkml:brush xml:id="br0">
      <inkml:brushProperty name="width" value="0.08571" units="cm"/>
      <inkml:brushProperty name="height" value="0.08571" units="cm"/>
      <inkml:brushProperty name="color" value="#333333"/>
    </inkml:brush>
  </inkml:definitions>
  <inkml:trace contextRef="#ctx0" brushRef="#br0">69 0 13398,'8'0'3899,"-1"0"-3261,-7 0 203,0 0-595,1 3-201,-2 6 157,-6 7-79,-7 11-89,-5 8 112,-1 5-146,6 5 33,7 0-89,4-1 12,3-5-13,10-8 12,3-7-134,11-9 134,1-7-67,1-6 112,0-2-112,-3-1 90,-2-11-45,-4-6 11,-8-12 44,-3-3 12,-5-1 202,-12-20 100,-2 16-88,-11-10 21,3 24-224,4 9 23,4 6-68,5 6-706,2 2-2767,3 42-571,2-20 4078,2 31 0,0-39 0,0-5 0</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43.969"/>
    </inkml:context>
    <inkml:brush xml:id="br0">
      <inkml:brushProperty name="width" value="0.08571" units="cm"/>
      <inkml:brushProperty name="height" value="0.08571" units="cm"/>
      <inkml:brushProperty name="color" value="#333333"/>
    </inkml:brush>
  </inkml:definitions>
  <inkml:trace contextRef="#ctx0" brushRef="#br0">13 0 17666,'0'7'3889,"0"-2"-3564,0-5-157,0 0-359,0 4 46,0-3-797,0 3-682,-3-4-1648,1 1-5300,-2 0 8572,2 0 0,1-1 0,1 0 0</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45.335"/>
    </inkml:context>
    <inkml:brush xml:id="br0">
      <inkml:brushProperty name="width" value="0.08571" units="cm"/>
      <inkml:brushProperty name="height" value="0.08571" units="cm"/>
      <inkml:brushProperty name="color" value="#333333"/>
    </inkml:brush>
  </inkml:definitions>
  <inkml:trace contextRef="#ctx0" brushRef="#br0">3 81 12792,'-1'12'3822,"-1"-3"-2691,2-9-257,0 0-191,69-31-167,-34 16-225,53-23-100,-54 27-158,-5 6-33,-5 3-22,-5 2 0,-4 2 44,-4 9-100,-4 6-23,-4 11 56,-1 7-33,-2-2 66,-3 1 12,-6-5 0,-2-5 34,-3-6-45,4-6 11,5-3 0,3-6 101,2 0-57,0-3 561,4 10-605,10 0 202,11 6-202,12-7-224,35-5-1479,-15-10-3698,7-3 5401,-33-7 0,-22 7 0,-5 3 0</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54.092"/>
    </inkml:context>
    <inkml:brush xml:id="br0">
      <inkml:brushProperty name="width" value="0.08571" units="cm"/>
      <inkml:brushProperty name="height" value="0.08571" units="cm"/>
      <inkml:brushProperty name="color" value="#333333"/>
    </inkml:brush>
  </inkml:definitions>
  <inkml:trace contextRef="#ctx0" brushRef="#br0">123 1 19000,'-31'51'549,"0"4"-347,4 0-168,8 5-34,8 2 0,7-5-112,19-7 56,9-11-56,20-16-1,9-11 12,7-12 112,0-22-11,-2-10 101,-7-20-90,-12-5 147,-11 1-158,-14 2 0,-8 5 89,-10 4-10,-15 7-79,-14 12 0,-21 12-337,-10 14-32,-3 25-1021,5 14-2083,18 23-4561,20-12 8034,16-8 0,9-27 0,0-7 0</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30.524"/>
    </inkml:context>
    <inkml:brush xml:id="br0">
      <inkml:brushProperty name="width" value="0.08571" units="cm"/>
      <inkml:brushProperty name="height" value="0.08571" units="cm"/>
      <inkml:brushProperty name="color" value="#333333"/>
    </inkml:brush>
  </inkml:definitions>
  <inkml:trace contextRef="#ctx0" brushRef="#br0">124 25 17946,'0'-14'259,"-6"4"-147,-5 16-112,-8 11 78,-2 10-111,-2 13 33,3 4 0,7 4-56,6-3 67,4-4-11,6-8 0,9-8 22,8-11-167,13-6 44,8-6 11,4-9 45,3-12-23,-1-10 68,-7-12 23,-7 0 22,-10 4 123,-11 4-123,-7 6-34,-5 5 202,-5 6-157,-6 5 34,-21 6-236,4 5-246,-10 14-964,15 7-628,10 13-1119,6-8 3103,5-3 0,2-16 0,0-3 0</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30.769"/>
    </inkml:context>
    <inkml:brush xml:id="br0">
      <inkml:brushProperty name="width" value="0.08571" units="cm"/>
      <inkml:brushProperty name="height" value="0.08571" units="cm"/>
      <inkml:brushProperty name="color" value="#333333"/>
    </inkml:brush>
  </inkml:definitions>
  <inkml:trace contextRef="#ctx0" brushRef="#br0">0 1 19045,'2'20'-34,"-1"-3"34,-1-12-369,0 0 111,0-1-863,0-2-1580,0-1 1,0-1 0</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31.047"/>
    </inkml:context>
    <inkml:brush xml:id="br0">
      <inkml:brushProperty name="width" value="0.08571" units="cm"/>
      <inkml:brushProperty name="height" value="0.08571" units="cm"/>
      <inkml:brushProperty name="color" value="#333333"/>
    </inkml:brush>
  </inkml:definitions>
  <inkml:trace contextRef="#ctx0" brushRef="#br0">0 1 17162,'4'0'3608,"-2"0"-1905,-2 0-1703,0 78 45,3-37-79,-2 11 1,1 1 22,7-8-90,-1 0-258,2-3-672,-2-3-716,-3-2-3979,-3-16 5726,-2-6 0,0-13 0,0-2 0</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32.793"/>
    </inkml:context>
    <inkml:brush xml:id="br0">
      <inkml:brushProperty name="width" value="0.08571" units="cm"/>
      <inkml:brushProperty name="height" value="0.08571" units="cm"/>
      <inkml:brushProperty name="color" value="#333333"/>
    </inkml:brush>
  </inkml:definitions>
  <inkml:trace contextRef="#ctx0" brushRef="#br0">51 9 12445,'5'-3'3350,"-1"0"-1445,-4 3-1759,3-2 202,-3 4-326,-4 8 56,-5 13-44,-7 12 33,0 7-44,6 1-23,3-2 0,6-2-68,1-9 35,3-6 33,7-8-23,5-8-21,9-4-24,3-4 68,2-12 0,-1-9 101,3-27-78,-12 8 122,-4-7-89,-12 17 135,-3 7-135,0 1 56,0 8-112,-4 1-68,-3 7 35,-1 2-875,0 2-963,3 2-583,2 11-2285,2-3 4739,1 9 0,0-10 0,0-2 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32.992"/>
    </inkml:context>
    <inkml:brush xml:id="br0">
      <inkml:brushProperty name="width" value="0.08571" units="cm"/>
      <inkml:brushProperty name="height" value="0.08571" units="cm"/>
      <inkml:brushProperty name="color" value="#333333"/>
    </inkml:brush>
  </inkml:definitions>
  <inkml:trace contextRef="#ctx0" brushRef="#br0">1 1 18059,'0'7'3473,"0"-2"-3417,0-5-56,0 0-583,4 5-884,-2-3-382,7 3-3451,-6-5 5300,4 0 0,-5 0 0,1 0 0</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33.393"/>
    </inkml:context>
    <inkml:brush xml:id="br0">
      <inkml:brushProperty name="width" value="0.08571" units="cm"/>
      <inkml:brushProperty name="height" value="0.08571" units="cm"/>
      <inkml:brushProperty name="color" value="#333333"/>
    </inkml:brush>
  </inkml:definitions>
  <inkml:trace contextRef="#ctx0" brushRef="#br0">0 37 21140,'91'-20'-280,"-14"4"246,-62 21 23,-2 8 0,-8 10-68,-2 12 12,-5 4 67,-10 4-67,-4 0 101,-11-3-34,4-7 0,3-6 33,9-10-89,5-7 56,3-7 0,3-2-101,0 0 202,0 1-90,8 1-11,7 0-56,10 0-78,5 0-1412,-2 0-1782,-9-2 3328,-5 1 0,-11-2 0,-1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7.011"/>
    </inkml:context>
    <inkml:brush xml:id="br0">
      <inkml:brushProperty name="width" value="0.08571" units="cm"/>
      <inkml:brushProperty name="height" value="0.08571" units="cm"/>
      <inkml:brushProperty name="color" value="#333333"/>
    </inkml:brush>
  </inkml:definitions>
  <inkml:trace contextRef="#ctx0" brushRef="#br0">388 222 13028,'-50'12'381,"1"0"0,-37 14-34,41 4-45,1 6 450,4 6-204,6 3 46,11-2-414,12-4-180,6-9 0,21-10 145,11-11-145,24-10 45,9-19-45,7-14 0,1-22-309,0-10 399,-4-7-57,-5-3 1,-8 3-23,-10 7 269,-13 16-157,-12 15 280,-10 20-123,-19 30-21,-10 23-136,-18 32-101,-3 13-265,0 4 243,6-2 257,8-11-280,10-14-795,10-14-605,7-16-6600,10-14 8023,3-9 0,-1-7 0,-2-1 0</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38.196"/>
    </inkml:context>
    <inkml:brush xml:id="br0">
      <inkml:brushProperty name="width" value="0.08571" units="cm"/>
      <inkml:brushProperty name="height" value="0.08571" units="cm"/>
      <inkml:brushProperty name="color" value="#333333"/>
    </inkml:brush>
  </inkml:definitions>
  <inkml:trace contextRef="#ctx0" brushRef="#br0">48 24 18787,'14'-13'314,"-4"2"-314,-12 13 22,-7 11-22,-4 11 0,-6 19-190,5 8 167,3 8-111,7-4-68,4-5 180,15-12-202,5-8 101,16-14 44,0-7 79,3-6-11,-6-9 11,1-11 0,-8-11 123,-5-13-89,-8-2 89,-7-3 68,-3 0-191,-6 1 268,-25-6-268,3 21 90,-21 0-79,16 25-22,3 3-314,7 12-1703,8 32-381,11-1-1715,10 10 4124,8-26 0,-5-18 0,-2-6 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38.413"/>
    </inkml:context>
    <inkml:brush xml:id="br0">
      <inkml:brushProperty name="width" value="0.08571" units="cm"/>
      <inkml:brushProperty name="height" value="0.08571" units="cm"/>
      <inkml:brushProperty name="color" value="#333333"/>
    </inkml:brush>
  </inkml:definitions>
  <inkml:trace contextRef="#ctx0" brushRef="#br0">0 1 19493,'7'18'616,"-2"-3"-616,-5-15-6779,0 0 6779,0-3 0,0 2 0,0-1 0</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38.930"/>
    </inkml:context>
    <inkml:brush xml:id="br0">
      <inkml:brushProperty name="width" value="0.08571" units="cm"/>
      <inkml:brushProperty name="height" value="0.08571" units="cm"/>
      <inkml:brushProperty name="color" value="#333333"/>
    </inkml:brush>
  </inkml:definitions>
  <inkml:trace contextRef="#ctx0" brushRef="#br0">204 1 15045,'-49'14'459,"-1"1"0,-30 10-134,65-6-202,8-2 68,4 2-11,3 2-113,6 3-56,8 3-11,11 3 45,10 3-90,5 3-78,1 0 56,2 2 33,-4-1-100,-2-1 134,-6-3 0,-7-5 33,-9-4 23,-8-5 191,-4-1 10,-5 0-10,-11 3-203,-11-1 35,-12-1-79,-5-9-23,2-4-10,9-6-202,5-8-258,12-36 201,6-3 292,22-35 0,9 15 57,17-5-114,4 7-604,-6 8-616,-3 14-3317,-12 16 4594,-10 14 0,-7 9 0,-7 4 0</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40.983"/>
    </inkml:context>
    <inkml:brush xml:id="br0">
      <inkml:brushProperty name="width" value="0.08571" units="cm"/>
      <inkml:brushProperty name="height" value="0.08571" units="cm"/>
      <inkml:brushProperty name="color" value="#333333"/>
    </inkml:brush>
  </inkml:definitions>
  <inkml:trace contextRef="#ctx0" brushRef="#br0">99 39 13768,'7'-10'3327,"-2"2"-2722,-5 8 269,0 0-762,4-9 56,-3 7-112,-1-8 0,-9 13-56,-8 12 34,-4 8-101,-3 16 67,4 7-34,5 2-55,8 3 21,4-9 57,3-4-90,12-11-111,6-8 178,12-10-145,4-4 179,1-5-45,1-13 45,-3-6 0,-3-17 34,-5-6 290,-5-23-77,-9 16-146,-5-11 134,-19 27-202,-6 10 46,-16 10-79,-1 7-34,1 6-347,5 32-212,14-4-304,6 30-1008,19-14-414,12-2-1547,1-18 3866,7-8 0,-19-14 0,-2-2 0</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41.233"/>
    </inkml:context>
    <inkml:brush xml:id="br0">
      <inkml:brushProperty name="width" value="0.08571" units="cm"/>
      <inkml:brushProperty name="height" value="0.08571" units="cm"/>
      <inkml:brushProperty name="color" value="#333333"/>
    </inkml:brush>
  </inkml:definitions>
  <inkml:trace contextRef="#ctx0" brushRef="#br0">1 1 15067,'5'3'3955,"-1"0"-2610,-4-3-1267,4 2-78,-3-1 0,3 2-3277,-4-3 0,0 0 0</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41.493"/>
    </inkml:context>
    <inkml:brush xml:id="br0">
      <inkml:brushProperty name="width" value="0.08571" units="cm"/>
      <inkml:brushProperty name="height" value="0.08571" units="cm"/>
      <inkml:brushProperty name="color" value="#333333"/>
    </inkml:brush>
  </inkml:definitions>
  <inkml:trace contextRef="#ctx0" brushRef="#br0">1 9 17678,'5'-5'2857,"-1"1"-2274,-4 4 44,0 0-582,21 67-67,-11-29 22,16 55-684,-17-49-537,1-4-2040,-1-8-6570,-1-15 9633,-2-6 0,-5-11 1,1 0-1</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46.888"/>
    </inkml:context>
    <inkml:brush xml:id="br0">
      <inkml:brushProperty name="width" value="0.08571" units="cm"/>
      <inkml:brushProperty name="height" value="0.08571" units="cm"/>
      <inkml:brushProperty name="color" value="#333333"/>
    </inkml:brush>
  </inkml:definitions>
  <inkml:trace contextRef="#ctx0" brushRef="#br0">144 6 14663,'0'-3'2264,"0"0"-1513,0 3-751,-39 31 314,18-2-213,-30 29 168,33-8-23,9-1-235,4-3 68,5-6-79,5-8-68,8-10 57,10-9 22,8-7 90,0-5 11,-1-10-89,-3-6 257,-6-13-68,-6-5-43,-7-3 33,-6 2-180,-2-3-22,0 6 0,-2 3-269,-2 9 22,0 8-705,-2 6-1715,4 4-1927,-1 2 4594,3 8 0,0-6 0,0 5 0</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47.049"/>
    </inkml:context>
    <inkml:brush xml:id="br0">
      <inkml:brushProperty name="width" value="0.08571" units="cm"/>
      <inkml:brushProperty name="height" value="0.08571" units="cm"/>
      <inkml:brushProperty name="color" value="#333333"/>
    </inkml:brush>
  </inkml:definitions>
  <inkml:trace contextRef="#ctx0" brushRef="#br0">1 39 20322,'9'-13'-8930,"-2"2"8930,2 2 0,-5 6 0,0 0 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47.418"/>
    </inkml:context>
    <inkml:brush xml:id="br0">
      <inkml:brushProperty name="width" value="0.08571" units="cm"/>
      <inkml:brushProperty name="height" value="0.08571" units="cm"/>
      <inkml:brushProperty name="color" value="#333333"/>
    </inkml:brush>
  </inkml:definitions>
  <inkml:trace contextRef="#ctx0" brushRef="#br0">142 4 19516,'-29'-4'246,"0"12"-190,0 36 213,2 4-785,49 19 1,12-1 515,-14-21-11,22 13 0,1-20 33,-22-53 280,-9-2-223,-7 0 0,-3 3 167,-6 3-167,-11 5-2029,-28 25 0,-5 6-5860,14-12 7810,-50 34 0,84-46 0,0-1 0</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49.666"/>
    </inkml:context>
    <inkml:brush xml:id="br0">
      <inkml:brushProperty name="width" value="0.08571" units="cm"/>
      <inkml:brushProperty name="height" value="0.08571" units="cm"/>
      <inkml:brushProperty name="color" value="#333333"/>
    </inkml:brush>
  </inkml:definitions>
  <inkml:trace contextRef="#ctx0" brushRef="#br0">79 144 10384,'-5'-15'3070,"1"3"-2577,4 12 403,0 0-750,-4 0 78,1 0-67,-1 0-12,3 0 225,1 0-370,0-5-146,0-2 102,0-7-192,0-2 68,0 0 101,2-1 134,0 4-55,1 2 55,0 2 0,-3 5 258,2 1 3081,-2 1-3350,-3 9 168,-3 3-44,-3 8-23,-3 1 190,1 4-246,1-2 67,2 2 56,2 1-213,3 2 168,2 2-179,1 1 45,0 1-23,0-2-11,0-1-11,1-1 12,2-4 88,3 1-65,0-6-35,0-2 22,0-4-56,-1-2 34,-1-3 0,3 0-11,-2 0 90,4 0-147,0 3 68,4-2 0,4 1-67,4 1 78,2-3-11,0 1 0,1-2 68,-2-2-68,-2-2 0,-3-1 0,-1 0-57,-1 0 57,0 0-67,1 0 67,0 0-258,8 0 258,-8 0 0,4 0-67,-11 0 67,-2-1-22,-1-5-12,0-4-257,-1-7 156,-1-15 1,-2 4 78,-1-7-45,-1 9 101,-3 3 0,-4 2 90,-5 3-12,-5 4-55,0 3 10,1 4 34,-12 3-67,0 3 0,-16 1 68,3 0-80,-2 4 24,1 2 122,-4 9-56,18-5-78,1 1 0,20-8 79,4-1-102,2-1-77,1-1-595,0 3 336,0 0-918,1 0-886,6 3-795,5-3-3384,1 0 6342,2-1 0,-10-2 0,-1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7.313"/>
    </inkml:context>
    <inkml:brush xml:id="br0">
      <inkml:brushProperty name="width" value="0.08571" units="cm"/>
      <inkml:brushProperty name="height" value="0.08571" units="cm"/>
      <inkml:brushProperty name="color" value="#333333"/>
    </inkml:brush>
  </inkml:definitions>
  <inkml:trace contextRef="#ctx0" brushRef="#br0">0 99 18664,'55'19'-252,"-1"0"0,38 5-96,-57-36-22,-7-8 214,-9-4-68,-8-1-224,-7 1 313,-2 1-78,-12 6 213,-9 7 145,-14 5 24,-7 8 425,-4 16-34,4 9-179,4 16 202,11 3-572,11 0 22,9-3-33,14-5-705,15-9 54,19-10-1152,21-11-1256,15-7-1950,-17-13 5009,-4-4 0,-38 2 0,-6 2 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51.595"/>
    </inkml:context>
    <inkml:brush xml:id="br0">
      <inkml:brushProperty name="width" value="0.08571" units="cm"/>
      <inkml:brushProperty name="height" value="0.08571" units="cm"/>
      <inkml:brushProperty name="color" value="#333333"/>
    </inkml:brush>
  </inkml:definitions>
  <inkml:trace contextRef="#ctx0" brushRef="#br0">78 51 14070,'12'-15'2947,"-3"3"-2522,-9 12 573,0 0-584,-25 22-145,10-1 146,-20 25-359,23-3-22,3 4-34,6-3-56,3-4 11,11-7-23,5-9-223,13-10 201,3-6-66,2-6 156,0-2 156,-2-14-88,-4-6-57,-3-16 123,-6-4-100,-7-1 190,-7-3-22,-3 1-79,-2 3 146,-10 7-224,-3 6 11,-7 10-56,-3 8-168,3 5-314,1 7-2689,4 35-101,7-16 3272,4 26 0,4-35 0,0-5 0</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51.916"/>
    </inkml:context>
    <inkml:brush xml:id="br0">
      <inkml:brushProperty name="width" value="0.08571" units="cm"/>
      <inkml:brushProperty name="height" value="0.08571" units="cm"/>
      <inkml:brushProperty name="color" value="#333333"/>
    </inkml:brush>
  </inkml:definitions>
  <inkml:trace contextRef="#ctx0" brushRef="#br0">52 0 13947,'0'15'2879,"0"-3"-2453,0-12 235,0 0-661,-23 16 180,17-12-12,-16 12-45,22-16-392,0 0 269,3 0 0,4 0-281,3-2-155,1-2-91,-3-2-806,-2 0-976,-3-1-3775,-2 2 6084,1-2 0,-2 5 0,0-1 0</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52.359"/>
    </inkml:context>
    <inkml:brush xml:id="br0">
      <inkml:brushProperty name="width" value="0.08571" units="cm"/>
      <inkml:brushProperty name="height" value="0.08571" units="cm"/>
      <inkml:brushProperty name="color" value="#333333"/>
    </inkml:brush>
  </inkml:definitions>
  <inkml:trace contextRef="#ctx0" brushRef="#br0">1 78 13162,'0'-5'2432,"0"1"22,0 4-2118,60-31-157,-41 24-22,44-24-146,-57 34 258,-1 7-146,-4 8-56,1 9 135,-2 8-168,-3 1 89,-7 1-123,-4-3 45,-7-6-134,4-7 89,2-5 0,7-5-46,3-4 1,3-3 45,1-1 34,1 2 202,0 2 178,2 5-111,10 2-12,5 1-11,9-4-280,1-3 45,0-4-45,-3-2-572,-3-2-783,-5 0-2074,-8 0 3429,-3 0 0,-5 0 0,0 0 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55.195"/>
    </inkml:context>
    <inkml:brush xml:id="br0">
      <inkml:brushProperty name="width" value="0.08571" units="cm"/>
      <inkml:brushProperty name="height" value="0.08571" units="cm"/>
      <inkml:brushProperty name="color" value="#333333"/>
    </inkml:brush>
  </inkml:definitions>
  <inkml:trace contextRef="#ctx0" brushRef="#br0">150 1 10832,'-15'0'1445,"3"0"-1109,12 0 751,0 0-661,-48 54 89,32-24 270,-34 47-382,44-36 0,5 2-122,-1 0-225,2-3 157,0-7-213,7-5 33,4-9-89,7-8 202,3-6-90,2-4 235,-2-9-145,1-11 302,-4-12-145,-3-11-34,-7-3-34,-4 1-213,-4 2 113,-4 5-1,-5 8-123,-4 7-22,-2 10-168,3 6-460,3 5-123,4 17-3530,2 34-1108,4-13 5400,7 19 0,-3-45 0,3-5 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55.561"/>
    </inkml:context>
    <inkml:brush xml:id="br0">
      <inkml:brushProperty name="width" value="0.08571" units="cm"/>
      <inkml:brushProperty name="height" value="0.08571" units="cm"/>
      <inkml:brushProperty name="color" value="#333333"/>
    </inkml:brush>
  </inkml:definitions>
  <inkml:trace contextRef="#ctx0" brushRef="#br0">30 37 15571,'-17'21'314,"4"-5"-247,13-13-414,0-3 145,7 1 236,1-9-34,4-3 112,0-7-78,-7 1 414,-1 5-168,-4 5-101,0 4-3022,0 2 1,0 1 0</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55.816"/>
    </inkml:context>
    <inkml:brush xml:id="br0">
      <inkml:brushProperty name="width" value="0.08571" units="cm"/>
      <inkml:brushProperty name="height" value="0.08571" units="cm"/>
      <inkml:brushProperty name="color" value="#333333"/>
    </inkml:brush>
  </inkml:definitions>
  <inkml:trace contextRef="#ctx0" brushRef="#br0">1 19 16389,'8'-10'3172,"-1"2"-2859,-7 8 572,0 0-717,7 34 236,-5 4-203,7 37-156,-4-5-90,3 2-156,4-9-864,3-8-929,-1-14-4135,-3-19 6129,-4-10 0,-6-12 0,1 0 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57.561"/>
    </inkml:context>
    <inkml:brush xml:id="br0">
      <inkml:brushProperty name="width" value="0.08571" units="cm"/>
      <inkml:brushProperty name="height" value="0.08571" units="cm"/>
      <inkml:brushProperty name="color" value="#333333"/>
    </inkml:brush>
  </inkml:definitions>
  <inkml:trace contextRef="#ctx0" brushRef="#br0">39 7 14462,'18'-3'2129,"-3"0"-2050,-15 3 839,0 0-694,-13 39 102,1-3-170,-11 40 57,10-10-168,5 2 56,5-4-101,3-10-101,7-10 79,4-17-46,8-13 68,5-8 79,2-9-68,1-16 23,0-11-34,-4-20 56,-3-4 22,-7-3 56,-6 2 57,-4 4 201,-3 4-268,-11 11 21,-2 10-145,-11 13-168,-2 8-594,3 9-908,4 17-1657,8 12-3307,6 3 6634,5-1 0,0-23 0,0-3 0</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57.938"/>
    </inkml:context>
    <inkml:brush xml:id="br0">
      <inkml:brushProperty name="width" value="0.08571" units="cm"/>
      <inkml:brushProperty name="height" value="0.08571" units="cm"/>
      <inkml:brushProperty name="color" value="#333333"/>
    </inkml:brush>
  </inkml:definitions>
  <inkml:trace contextRef="#ctx0" brushRef="#br0">4 25 13341,'0'6'2768,"0"0"-2398,0-6 22,0 0-336,0 8 0,0-6-22,0 6 11,0-7-1,-2-1 57,2 3-661,-1-3 605,7-5-23,0-6 23,6-3-22,-7-1 145,-1 7-168,-4 4-437,0 3-871,0 1 1,0 0 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58.366"/>
    </inkml:context>
    <inkml:brush xml:id="br0">
      <inkml:brushProperty name="width" value="0.08571" units="cm"/>
      <inkml:brushProperty name="height" value="0.08571" units="cm"/>
      <inkml:brushProperty name="color" value="#333333"/>
    </inkml:brush>
  </inkml:definitions>
  <inkml:trace contextRef="#ctx0" brushRef="#br0">237 1 17118,'-56'9'184,"1"0"1,-36 10 62,70 13-158,11-2 214,6-1-303,4-3 12,3-3-91,8-10 79,5-5-11,9-6-67,2-2 548,23-10-100,-27 7 246,14 12-325,-34 23 101,0 30-134,-2 13-34,1 6-123,-2-3-68,0-12-66,0-15-90,0-15-1065,1-16-1400,1-10 2588,-1-8 0,1-2 0,-2 0 0</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5:59.380"/>
    </inkml:context>
    <inkml:brush xml:id="br0">
      <inkml:brushProperty name="width" value="0.08571" units="cm"/>
      <inkml:brushProperty name="height" value="0.08571" units="cm"/>
      <inkml:brushProperty name="color" value="#333333"/>
    </inkml:brush>
  </inkml:definitions>
  <inkml:trace contextRef="#ctx0" brushRef="#br0">4 15 14417,'-2'-8'1871,"1"1"-873,1 7-158,0 0-403,102 111-1295,-62-66 1,2 5 1017,14 15 1,7 10 0,-2-1-57,-12-11 1,-3 0 0,0 2-79,4 8 0,1 4 1,-2 2-352,-10-15 0,0 1 1,-1 2-1,-1 1 367,1 5 0,-1 2 0,-1 2 0,-1 1-17,0 5 0,-1 2 1,-2 2-1,-1 1-391,-7-13 0,-1 2 0,-1 0 1,-1 1-1,-1 0 366,-1 4 0,-1 1 0,-2 0 0,-1 1 0,-1 0 27,-1 3 0,-1 0 0,-1 1 0,-2 0 0,0 0-27,-2 0 0,-1 0 0,-1 1 0,-1-1 0,-1 0-14,0-2 1,0 0-1,-2 0 1,0 0-1,-2-1 0,-2-2 1,-1 0 0,-2-1-1,-1 0 1,1-1-7,-3 17 1,-1-1-1,-2-1 1,-1-2-9,-2-5 0,-2-1 0,-2-2 0,0 0 25,1-7 0,0-1 0,-2-2 1,1-1-215,-5 12 0,-1-3 1,0-3-121,4-14 0,0-2 0,0-5-386,-6 11 0,2-10-1961,-5-2 2684,11-54 0,16-17 0,2-13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18.970"/>
    </inkml:context>
    <inkml:brush xml:id="br0">
      <inkml:brushProperty name="width" value="0.08571" units="cm"/>
      <inkml:brushProperty name="height" value="0.08571" units="cm"/>
      <inkml:brushProperty name="color" value="#333333"/>
    </inkml:brush>
  </inkml:definitions>
  <inkml:trace contextRef="#ctx0" brushRef="#br0">214 410 18720,'-56'50'508,"1"1"0,3-6 0,12 2-340,30 45-952,50-51 436,15-8-638,35-71 202,-18-31 515,-37 27 0,-1-1-261,1-5 1,-1-2 546,-1-2 0,-2-1-6,-1 0 0,-2 0 98,-3 3 1,-2 2 753,13-30 246,-17 23-179,-10 30-437,-7 13-246,-15 41 470,-11 25-661,4-4 0,-2 5 101,-4 10 0,1 3-202,0 8 0,1 1-381,3 0 1,1-1-1032,5-4 1,2-4-8375,-1 20 9641,8-31 0,6-47 0,0-9 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7.621"/>
    </inkml:context>
    <inkml:brush xml:id="br0">
      <inkml:brushProperty name="width" value="0.08571" units="cm"/>
      <inkml:brushProperty name="height" value="0.08571" units="cm"/>
      <inkml:brushProperty name="color" value="#333333"/>
    </inkml:brush>
  </inkml:definitions>
  <inkml:trace contextRef="#ctx0" brushRef="#br0">173 15 13902,'6'-8'3596,"-1"2"-2900,-5 6-316,0 0-223,-73 76-90,47-44-67,-14 13 0,5-2 0,27-23-179,6-10 168,6-5-179,11-5 10,7-5-145,12-9 280,0-4-56,-1-6 101,-6 6 123,-9 6 91,-8 5 312,-6 6-346,-4 1 312,0 14-54,-1 7-405,-2 15-44,1-2 11,-1-4-325,3-9-67,5-11-403,8-4-1122,9-8-548,12-19-885,8-11 3350,-8-9 0,-9 13 0,-16 14 0</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3.521"/>
    </inkml:context>
    <inkml:brush xml:id="br0">
      <inkml:brushProperty name="width" value="0.08571" units="cm"/>
      <inkml:brushProperty name="height" value="0.08571" units="cm"/>
      <inkml:brushProperty name="color" value="#004F8B"/>
    </inkml:brush>
  </inkml:definitions>
  <inkml:trace contextRef="#ctx0" brushRef="#br0">30 13 11728,'-16'-7'3451,"2"2"-2611,14 5 662,0 0-2936,11 1-1401,8 0-3742,2 0 6577,4-1 0,-16 0 0,-1 0 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3.709"/>
    </inkml:context>
    <inkml:brush xml:id="br0">
      <inkml:brushProperty name="width" value="0.08571" units="cm"/>
      <inkml:brushProperty name="height" value="0.08571" units="cm"/>
      <inkml:brushProperty name="color" value="#004F8B"/>
    </inkml:brush>
  </inkml:definitions>
  <inkml:trace contextRef="#ctx0" brushRef="#br0">1 1 14395,'94'7'-6275,"-22"-2"6275,-45-9 0,-19 3 0,0-3 0</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3.916"/>
    </inkml:context>
    <inkml:brush xml:id="br0">
      <inkml:brushProperty name="width" value="0.08571" units="cm"/>
      <inkml:brushProperty name="height" value="0.08571" units="cm"/>
      <inkml:brushProperty name="color" value="#004F8B"/>
    </inkml:brush>
  </inkml:definitions>
  <inkml:trace contextRef="#ctx0" brushRef="#br0">0 24 12759,'89'-6'-1381,"0"-1"1,-7 2 0,-25 1-1,-51 2 1</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4.093"/>
    </inkml:context>
    <inkml:brush xml:id="br0">
      <inkml:brushProperty name="width" value="0.08571" units="cm"/>
      <inkml:brushProperty name="height" value="0.08571" units="cm"/>
      <inkml:brushProperty name="color" value="#004F8B"/>
    </inkml:brush>
  </inkml:definitions>
  <inkml:trace contextRef="#ctx0" brushRef="#br0">1 0 14137,'56'12'-620,"0"-1"0,-3 0 0,-6-3-982,-5-8-1917,9 0 2545,11-3 795,-12 0 179,1-3 0,-34 3 0,-3 0 0</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4.257"/>
    </inkml:context>
    <inkml:brush xml:id="br0">
      <inkml:brushProperty name="width" value="0.08571" units="cm"/>
      <inkml:brushProperty name="height" value="0.08571" units="cm"/>
      <inkml:brushProperty name="color" value="#004F8B"/>
    </inkml:brush>
  </inkml:definitions>
  <inkml:trace contextRef="#ctx0" brushRef="#br0">1 0 11448,'53'0'639,"-6"0"-1558,-32 0-460,3 0-548,-5 0 1927,-1 0 0,-8 0 0,-2 0 0</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4.421"/>
    </inkml:context>
    <inkml:brush xml:id="br0">
      <inkml:brushProperty name="width" value="0.08571" units="cm"/>
      <inkml:brushProperty name="height" value="0.08571" units="cm"/>
      <inkml:brushProperty name="color" value="#004F8B"/>
    </inkml:brush>
  </inkml:definitions>
  <inkml:trace contextRef="#ctx0" brushRef="#br0">1 0 12736,'51'4'650,"0"0"0,34 3-650,-69-5 0,-2 0-257,-4-1-763,2 0-1389,-7-1 2409,6 0 0,-10 0 0,3 0 0</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4.603"/>
    </inkml:context>
    <inkml:brush xml:id="br0">
      <inkml:brushProperty name="width" value="0.08571" units="cm"/>
      <inkml:brushProperty name="height" value="0.08571" units="cm"/>
      <inkml:brushProperty name="color" value="#004F8B"/>
    </inkml:brush>
  </inkml:definitions>
  <inkml:trace contextRef="#ctx0" brushRef="#br0">1 0 13005,'41'8'-3193,"-2"-1"-740,-27-7 3933,2 0 0,-11 0 0,1 0 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4.759"/>
    </inkml:context>
    <inkml:brush xml:id="br0">
      <inkml:brushProperty name="width" value="0.08571" units="cm"/>
      <inkml:brushProperty name="height" value="0.08571" units="cm"/>
      <inkml:brushProperty name="color" value="#004F8B"/>
    </inkml:brush>
  </inkml:definitions>
  <inkml:trace contextRef="#ctx0" brushRef="#br0">0 0 12893,'51'12'-1848,"-6"-3"-685,-35-9 2533,2 0 0,-8 0 0,0 0 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4.923"/>
    </inkml:context>
    <inkml:brush xml:id="br0">
      <inkml:brushProperty name="width" value="0.08571" units="cm"/>
      <inkml:brushProperty name="height" value="0.08571" units="cm"/>
      <inkml:brushProperty name="color" value="#004F8B"/>
    </inkml:brush>
  </inkml:definitions>
  <inkml:trace contextRef="#ctx0" brushRef="#br0">1 12 14193,'36'0'-4784,"-7"-1"4784,-18-4 0,-6 3 0,-2-2 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7.499"/>
    </inkml:context>
    <inkml:brush xml:id="br0">
      <inkml:brushProperty name="width" value="0.08571" units="cm"/>
      <inkml:brushProperty name="height" value="0.08571" units="cm"/>
      <inkml:brushProperty name="color" value="#004F8B"/>
    </inkml:brush>
  </inkml:definitions>
  <inkml:trace contextRef="#ctx0" brushRef="#br0">3 0 12199,'-2'53'-5625,"1"-13"5625,4-37 0,-1-3 0,-1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7.780"/>
    </inkml:context>
    <inkml:brush xml:id="br0">
      <inkml:brushProperty name="width" value="0.08571" units="cm"/>
      <inkml:brushProperty name="height" value="0.08571" units="cm"/>
      <inkml:brushProperty name="color" value="#333333"/>
    </inkml:brush>
  </inkml:definitions>
  <inkml:trace contextRef="#ctx0" brushRef="#br0">187 0 19079,'-33'83'78,"0"-1"1,2-6 0,4-7-281,-2 7-455,9-11-1080,11-14-2839,5-24 4576,4-11 0,0-16 0,0 0 0</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7.639"/>
    </inkml:context>
    <inkml:brush xml:id="br0">
      <inkml:brushProperty name="width" value="0.08571" units="cm"/>
      <inkml:brushProperty name="height" value="0.08571" units="cm"/>
      <inkml:brushProperty name="color" value="#004F8B"/>
    </inkml:brush>
  </inkml:definitions>
  <inkml:trace contextRef="#ctx0" brushRef="#br0">18 1 12445,'-8'20'1323,"1"-4"-1323,6-10-640,-1-5-1086,2 1 1,0-2 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7.332"/>
    </inkml:context>
    <inkml:brush xml:id="br0">
      <inkml:brushProperty name="width" value="0.08571" units="cm"/>
      <inkml:brushProperty name="height" value="0.08571" units="cm"/>
      <inkml:brushProperty name="color" value="#004F8B"/>
    </inkml:brush>
  </inkml:definitions>
  <inkml:trace contextRef="#ctx0" brushRef="#br0">21 0 12199,'-8'0'3148,"1"0"-2296,7 0 324,0 0-1176,-3 3-11,3-2-11,-3 5-762,3 2-751,0 8-1625,0 7-1793,0-2 4953,0 0 0,0-12 0,0-3 0</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7.985"/>
    </inkml:context>
    <inkml:brush xml:id="br0">
      <inkml:brushProperty name="width" value="0.08571" units="cm"/>
      <inkml:brushProperty name="height" value="0.08571" units="cm"/>
      <inkml:brushProperty name="color" value="#004F8B"/>
    </inkml:brush>
  </inkml:definitions>
  <inkml:trace contextRef="#ctx0" brushRef="#br0">1 3 8736,'10'-1'-297,"-2"-1"0,-8 2 0,0 0 1</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8.187"/>
    </inkml:context>
    <inkml:brush xml:id="br0">
      <inkml:brushProperty name="width" value="0.08571" units="cm"/>
      <inkml:brushProperty name="height" value="0.08571" units="cm"/>
      <inkml:brushProperty name="color" value="#004F8B"/>
    </inkml:brush>
  </inkml:definitions>
  <inkml:trace contextRef="#ctx0" brushRef="#br0">144 0 10977,'-80'7'-1423,"16"-2"0,64-5 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8.375"/>
    </inkml:context>
    <inkml:brush xml:id="br0">
      <inkml:brushProperty name="width" value="0.08571" units="cm"/>
      <inkml:brushProperty name="height" value="0.08571" units="cm"/>
      <inkml:brushProperty name="color" value="#004F8B"/>
    </inkml:brush>
  </inkml:definitions>
  <inkml:trace contextRef="#ctx0" brushRef="#br0">55 64 13846,'-17'0'-6532,"-6"-28"6532,20 21 0,-7-21 0,9 28 0</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8.563"/>
    </inkml:context>
    <inkml:brush xml:id="br0">
      <inkml:brushProperty name="width" value="0.08571" units="cm"/>
      <inkml:brushProperty name="height" value="0.08571" units="cm"/>
      <inkml:brushProperty name="color" value="#004F8B"/>
    </inkml:brush>
  </inkml:definitions>
  <inkml:trace contextRef="#ctx0" brushRef="#br0">106 37 13420,'-50'-18'-3709,"8"5"3709,36 9 0,1 4 0,3-1 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8.736"/>
    </inkml:context>
    <inkml:brush xml:id="br0">
      <inkml:brushProperty name="width" value="0.08571" units="cm"/>
      <inkml:brushProperty name="height" value="0.08571" units="cm"/>
      <inkml:brushProperty name="color" value="#004F8B"/>
    </inkml:brush>
  </inkml:definitions>
  <inkml:trace contextRef="#ctx0" brushRef="#br0">126 1 15056,'-47'5'-3463,"4"-1"180,33-4 3283,-5 0 0,10 0 0,0 0 0</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28.956"/>
    </inkml:context>
    <inkml:brush xml:id="br0">
      <inkml:brushProperty name="width" value="0.08571" units="cm"/>
      <inkml:brushProperty name="height" value="0.08571" units="cm"/>
      <inkml:brushProperty name="color" value="#004F8B"/>
    </inkml:brush>
  </inkml:definitions>
  <inkml:trace contextRef="#ctx0" brushRef="#br0">162 1 11986,'-65'5'-997,"11"-1"-203,39-4 1200,1 0 0,6 0 0,3 0 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30.721"/>
    </inkml:context>
    <inkml:brush xml:id="br0">
      <inkml:brushProperty name="width" value="0.08571" units="cm"/>
      <inkml:brushProperty name="height" value="0.08571" units="cm"/>
      <inkml:brushProperty name="color" value="#004F8B"/>
    </inkml:brush>
  </inkml:definitions>
  <inkml:trace contextRef="#ctx0" brushRef="#br0">1 0 9129,'0'0'0</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30.871"/>
    </inkml:context>
    <inkml:brush xml:id="br0">
      <inkml:brushProperty name="width" value="0.08571" units="cm"/>
      <inkml:brushProperty name="height" value="0.08571" units="cm"/>
      <inkml:brushProperty name="color" value="#004F8B"/>
    </inkml:brush>
  </inkml:definitions>
  <inkml:trace contextRef="#ctx0" brushRef="#br0">7 0 7033,'-4'40'0,"2"-8"0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8.400"/>
    </inkml:context>
    <inkml:brush xml:id="br0">
      <inkml:brushProperty name="width" value="0.08571" units="cm"/>
      <inkml:brushProperty name="height" value="0.08571" units="cm"/>
      <inkml:brushProperty name="color" value="#333333"/>
    </inkml:brush>
  </inkml:definitions>
  <inkml:trace contextRef="#ctx0" brushRef="#br0">105 12 15784,'-11'-7'2129,"2"2"-1647,9 5-258,0 0-224,-30 59 0,18-23 123,-22 47-78,28-42-90,4-8 12,2-10-303,10-12 112,9-6-438,16-6 1,9-15 134,7-6-10,0-15 537,-2 1 67,-10 5 191,-9 8 526,-13 12-313,-9 4-371,-6 7 696,-2 8-504,0 9 32,0 11-77,0 8-247,0-1 201,7-4-201,2-7 0,8-10 225,16-6-147,-3-9-78,14-15-583,-6-7 292,-1-11-414,0 2-495,-6 3-570,-6 4 1770,-11 13 0,-5 3 0,-9 9 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31.021"/>
    </inkml:context>
    <inkml:brush xml:id="br0">
      <inkml:brushProperty name="width" value="0.08571" units="cm"/>
      <inkml:brushProperty name="height" value="0.08571" units="cm"/>
      <inkml:brushProperty name="color" value="#004F8B"/>
    </inkml:brush>
  </inkml:definitions>
  <inkml:trace contextRef="#ctx0" brushRef="#br0">0 1 14193,'0'49'-1905,"0"-9"0,0-40 0</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39.290"/>
    </inkml:context>
    <inkml:brush xml:id="br0">
      <inkml:brushProperty name="width" value="0.08571" units="cm"/>
      <inkml:brushProperty name="height" value="0.08571" units="cm"/>
      <inkml:brushProperty name="color" value="#333333"/>
    </inkml:brush>
  </inkml:definitions>
  <inkml:trace contextRef="#ctx0" brushRef="#br0">10 43 10069,'-5'0'416,"1"0"2429,4 0-2340,0 1-270,0 1 123,0 3-55,0 2-123,0 3 88,8 1-256,3 1 21,12-2 46,5 2 21,6-3-77,6 3 10,6-3-21,0 3-12,8-3 0,2 0 0,5-2-23,2-3 28,-12-3 1,2 0 6,29-1-7,-25 0 1,-1 0 50,22 0-56,-3 0 0,-6 0-45,-6 3 101,-5 2-56,21 6-11,-18-1-56,20 1 11,-24-6-79,6-2 124,-3-1-101,7-1 90,2-1-57,4 0 79,4 0-6,-22-2 1,1-1 5,30-2 11,-29 0 0,-1-1-458,24-3 447,6 2 0,2-1-220,5 4 209,0-1 11,-27 4 0,1 1 33,30-2 1,-35 2 0,-2 0-34,15 0 156,-8 6-133,-4 3 246,-6 8-135,-5 1 628,12 8-515,-22-6 646,6 4-692,-25-7 234,-5-2-143,-2-5-224,-5-2-1,0-5 101,-3-1-123,-2 1-23,0-1-22,-3 1 67,0-3-100,0 0 77,-3 0-470,1 1 280,1 0-178,-1 0-382,6-1 695,4 0-415,8 0 67,7-4 258,5-5-89,8-5 168,3-7 10,9-1 24,3-5-46,10-3 34,2-2 0,10 2-56,0 0 101,5 8-45,3 1-201,3 9 302,4 4-123,4 6 44,3 2-22,-46-1 0,2 2 56,28 3 0,2 1-56,-18-2 0,0 0-522,20 3 0,0 0 572,-24-2 1,-4-1 72,1-2 0,-1 0-84,2 0 1,0 1-40,-1-2 0,0 0-184,0 0 0,-1 0 223,0-2 1,-1 0-35,-4-2 1,1 0 10,15-5 1,-2-1 185,28-7-146,-38 7 0,-4 0 56,9-2 179,-11 2-235,-10 2 310,-8 1-344,-7 2 1183,-7 1-1105,-5 1 369,-3 1-469,-4 1 134,-3 1-123,-3 0-2958,-1 0-1983,-6 0 4930,-4 0 0,1 0 0,1 0 0</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41.210"/>
    </inkml:context>
    <inkml:brush xml:id="br0">
      <inkml:brushProperty name="width" value="0.08571" units="cm"/>
      <inkml:brushProperty name="height" value="0.08571" units="cm"/>
      <inkml:brushProperty name="color" value="#333333"/>
    </inkml:brush>
  </inkml:definitions>
  <inkml:trace contextRef="#ctx0" brushRef="#br0">1 1 19146,'9'13'1243,"3"9"-1187,0 24 68,0 13-124,1 10 89,-5 6-89,1-1 0,-3-5 0,-2-11-56,1-11 23,-4-13-281,1-12-471,-2-8-772,0-8-516,0-4-1064,0-2 3137,0-4 0,0 3 0,0-3 0</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41.562"/>
    </inkml:context>
    <inkml:brush xml:id="br0">
      <inkml:brushProperty name="width" value="0.08571" units="cm"/>
      <inkml:brushProperty name="height" value="0.08571" units="cm"/>
      <inkml:brushProperty name="color" value="#333333"/>
    </inkml:brush>
  </inkml:definitions>
  <inkml:trace contextRef="#ctx0" brushRef="#br0">1 177 16658,'43'-48'500,"0"0"1,-4 5 0,1 11-109,13 27-202,1 4 34,3 1-212,-1 4-12,-4 5 0,-8 5 33,-8 4 102,-12-3 66,-9-1 91,-8-4 380,-4 0-347,-3 4-12,-14 1-200,-10 6-46,-18-2-33,-7 4-34,-1-4-112,5-2 44,8-4-358,10-4 23,9-3-639,10-3-1154,4-1 873,4-2 1,0 0 0</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42.215"/>
    </inkml:context>
    <inkml:brush xml:id="br0">
      <inkml:brushProperty name="width" value="0.08571" units="cm"/>
      <inkml:brushProperty name="height" value="0.08571" units="cm"/>
      <inkml:brushProperty name="color" value="#333333"/>
    </inkml:brush>
  </inkml:definitions>
  <inkml:trace contextRef="#ctx0" brushRef="#br0">3 21 11414,'0'-12'3855,"0"3"-3149,0 9 1120,0 0-929,0 11-1,0 10-280,-1 17 45,1 13-235,-2 10-247,2 8 180,0 8-348,0 4 11,0-2 57,0-1-12,0-7-67,0-9 0,0-12 67,0-11-145,0-15 78,0-11-135,0-7-10,0-5-1547,0-1-751,0-10-2409,0-1 4852,0-10 0,0 11 0,0 2 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6:42.945"/>
    </inkml:context>
    <inkml:brush xml:id="br0">
      <inkml:brushProperty name="width" value="0.08571" units="cm"/>
      <inkml:brushProperty name="height" value="0.08571" units="cm"/>
      <inkml:brushProperty name="color" value="#333333"/>
    </inkml:brush>
  </inkml:definitions>
  <inkml:trace contextRef="#ctx0" brushRef="#br0">1 231 20165,'12'-23'-571,"3"-6"-1,10-6 572,-1-4-235,-1 3 235,-5 6 202,-7 7 33,-4 13 337,-6 4-292,5 6 235,3 8 225,10 13-427,8 10-268,6 12-34,5-3 1,-1-3-24,1-8-301,-3-6-1099,-6-7-3507,-13-7 4919,-5-5 0,-11-4 0,0 0 0</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08.906"/>
    </inkml:context>
    <inkml:brush xml:id="br0">
      <inkml:brushProperty name="width" value="0.08571" units="cm"/>
      <inkml:brushProperty name="height" value="0.08571" units="cm"/>
      <inkml:brushProperty name="color" value="#E71224"/>
    </inkml:brush>
  </inkml:definitions>
  <inkml:trace contextRef="#ctx0" brushRef="#br0">227 908 15269,'-3'3'1468,"0"1"-673,3-1-448,0 3 102,4 3-337,4 1-78,7 4 66,3-1-55,5 2 0,3 2-45,5-2 45,4 1 11,4-1-56,1 0 0,4 1 0,1-2 112,2 1-112,4-4 0,3-4 0,2 0-56,1-5 56,-1 1 0,-1-3-34,-2 0 135,-3 0-101,-1 0 11,17 0-33,-16 0 22,15-1 0,-22-5-11,2-2 67,0-5-56,0-1 0,0-1 22,0 0-33,-1-1 11,19-7-34,-18 3 79,17-5-45,-24 9 0,2-1 34,-4 1-68,0 1 34,-2-1-22,11-6 89,-10 4-67,7-5 0,-14 5 22,-1-2-33,0 2 11,0 0 0,-2 1-34,-1 0 79,-3-1-45,-2 1 0,-1 1 23,-2 0-23,-2-1 0,-3-1 0,-1-1-34,1-2 68,-2-2-34,1-2 0,-1-1 22,-1-1-56,0 2 34,-1 0 0,-1 1-33,-2 1-57,-2 1 79,-1 2 0,-1-1-23,0 2-67,0-3 79,-4-1 22,-4 0-45,-5 1 79,-4 1-34,-3 0 0,-2-1-23,-3 1-55,-3-2 44,-4 4 34,-5 1-44,-2 1 77,-26-1-33,16 5 45,-18 0-56,20 8 11,-1 2 0,0 0-34,0 3 68,1-1-34,-24 1 33,19 0-44,-17 0 11,28 0 0,1 0-33,6 0 66,2 0-33,4 0 34,-10 0-45,12 0 11,-12 0 0,14 0-23,-3 0 79,2 0-56,-1 0 0,-2 0 23,2 0 10,-2 0-33,0 2 0,0 3-11,0 4 56,-1 1-45,1 3 0,-4 0 33,0 2-66,-2 1 33,-4 2-34,-17 11 68,12-8-34,-13 7 0,18-9 22,3 0-33,0-1 11,6-2 0,1-1-45,6-3 90,2 0-45,-3 1 34,7-3 22,-6 4-56,4-2 0,-1 3 44,-5 3 12,-13 11-56,4-4 34,-10 7-12,11-10-22,3 2 0,2-4 79,5-1-23,5-4-45,4-3-11,5-4 56,2-1-34,3-3-22,-2 8 90,0-1-34,-3 4-11,4-2 56,-1-1-101,2 0 224,0 5-224,0-5 202,2 3-191,-1-9 157,2-3 11,-1-2-2050,1-1-1356,9 0-6185,-4 0 9412,9 0 0,-10 0 0,-2 0 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11.013"/>
    </inkml:context>
    <inkml:brush xml:id="br0">
      <inkml:brushProperty name="width" value="0.08571" units="cm"/>
      <inkml:brushProperty name="height" value="0.08571" units="cm"/>
      <inkml:brushProperty name="color" value="#E71224"/>
    </inkml:brush>
  </inkml:definitions>
  <inkml:trace contextRef="#ctx0" brushRef="#br0">49 1192 13263,'0'10'1300,"0"-2"-818,0-8 414,0 0-851,53 17 661,-17-11-213,49 13-404,-26-18 382,7 1-337,4-2-134,5 0 45,3-10-11,3-3-34,3-12 0,1-2 56,0-5-645,-1 1 589,-6-1 0,-6 1 67,-7 1-22,-10 3-45,-4-1 0,-6 4 34,-4-3-68,-2 3 34,0-3 0,-1 3 601,-2-1-568,-1 2-33,-2-1 0,0 2 45,-1-1-79,0-1 34,-3 3 0,1-2-33,-3 1 33,-3-3 0,0 2 0,-6-1 11,1 1-89,-4 0 44,2-2-33,3-10 67,-5 10-11,-1-7-57,-7 13 23,-5 1 45,-1-3 0,-1-6 45,0 4-45,0-6 0,-1 8 0,-3 0 33,-3 1-66,-2 0 33,-1 1-23,-2-1-44,-1 0 67,-16-7 0,4 8 11,-14-4-44,3 11 33,-3 3 0,-6-1-34,0 4 56,-3-2-22,-26 4 45,15 1-90,-22 1 45,22 2 0,0 0-22,0 0 44,6 0-22,2 0 0,4 2 56,4-1-89,-11 5 33,16-1-23,-8 2 46,19-2-23,3 1 0,1 0 56,0 0-67,0 3 11,-1-2 0,-1 2-12,-2 2 46,-1-1-34,-1 2 0,0 3 56,-3 0-67,1 4 11,-1 1 0,1 1-23,-1 0 46,2 0-23,-1-2 79,-10 10 44,10-10-123,-6 8 0,11-10-11,4 1 33,1-2-22,-5 11 56,7-8-56,-2 10 0,9-11 0,0 3-33,3-2 66,-3 2-33,3 1 101,-7 14-56,7-7-45,-5 10 22,8-11 1,-1-2 10,1 2-33,0-4 56,0 0 23,0-1 44,1-4-56,1 5 124,1-8-135,1 1-34,1-8-11,1-2 90,0-1-79,0-1-22,0-1 0,0-2-168,0-1-1120,0 1-527,0 1-1468,0-1 3283,0 0 0,0-2 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14.065"/>
    </inkml:context>
    <inkml:brush xml:id="br0">
      <inkml:brushProperty name="width" value="0.08571" units="cm"/>
      <inkml:brushProperty name="height" value="0.08571" units="cm"/>
      <inkml:brushProperty name="color" value="#E71224"/>
    </inkml:brush>
  </inkml:definitions>
  <inkml:trace contextRef="#ctx0" brushRef="#br0">324 941 11874,'-4'6'3608,"2"0"-3339,2-6-57,14 5 427,-5-2-202,13 5-146,-10-4 45,2 4-246,3-1 100,5 2-190,4 2 0,4-1 24,3 0 32,3 0-56,1-4 11,3 1 11,2 1 113,2-3-135,1 0 0,1-3 78,23-1-78,-17-1 0,19 0 34,-26 0-23,1 0-11,-1 0 0,0 0 11,-2 0 34,-1 0-45,-3 0 0,-2-1 45,-2-1-12,14-6-33,-10 0-11,15-7 56,-9 0-45,3-2 0,1 0 11,21-12-11,-20 7 0,13-10-22,-23 11 89,-4-3-67,-1 0 0,-3 0 33,-1-2-55,-1-1 22,-1-2-34,9-17 79,-10 12-45,4-12 0,-16 19 23,-5 0 66,-1 5-89,-5 0 0,0-1 90,-2-13-90,-1 9 0,-1-13 11,-1 12-78,0-3 0,-2-3 55,-7 2-100,-4-2 90,-7 1 22,-1 2 90,-18-9 55,7 13-145,-13-4 0,10 14 0,-4 3 45,-3 2-45,-3 4 0,-3 3 34,-2 3-90,1 1 56,-18 1-56,18 0 67,-13 0-11,21 0 0,0 0 45,2 0-90,-2 0 45,2 0 0,3 0-23,2 0 68,-5 0-45,9 0 34,-2 0-57,13 0 23,1 0 0,1 0-11,-12 0 11,5 0 0,-9 0 45,10 0-90,-3 1 45,0 3 0,-1 1-33,2 4 77,-2 0-44,-1 3 0,-1 0 56,-4 3-100,-12 5 44,10-2-45,-8 3 90,15-4-45,-8 4 33,7-2-55,-6 3 22,8-5 0,3-1-34,-2 0 79,2-1-45,3-3 0,-1 1 34,4-3-68,-1 0 34,2-1 0,-1 0-45,3 1 90,-1 2-45,-1 1 0,1 1 0,-13 8 0,7-4 0,-7 7-45,10-7 101,1 0-56,3-2 0,0-1 34,5 0-101,-1-4 67,2 3 0,0-3-23,0 2 102,0 1-79,0-1 123,-2 9-45,2-5-78,-1 4 0,4-7 101,0-1-56,2-1 44,-1 3-10,2-5 22,2 1-101,-1-5 0,2-1 33,-1-2 57,1-2-3367,-2-1 0,2 0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16.569"/>
    </inkml:context>
    <inkml:brush xml:id="br0">
      <inkml:brushProperty name="width" value="0.08571" units="cm"/>
      <inkml:brushProperty name="height" value="0.08571" units="cm"/>
      <inkml:brushProperty name="color" value="#E71224"/>
    </inkml:brush>
  </inkml:definitions>
  <inkml:trace contextRef="#ctx0" brushRef="#br0">14 1183 10384,'-5'9'1299,"1"-3"-738,4-6 1265,0 0-1501,-4 15 269,4-7 44,0 13-156,8-11 123,1 2-313,4 1-35,-2 0 124,5 1-258,1 0 158,3 1-79,2 1-191,3 1 258,1 1-225,5 0-21,-1-1 33,2-1-11,0-1-45,0-2 0,1 1 56,0-4-68,0-1 12,-3-3 0,2-1 12,-3-2 21,4-2-33,-2 2 0,2-3 56,0 2-22,2-2-34,-1 0 0,1 0-23,-2 0 68,-3 0-45,-2 0 0,-1 0 23,1 0-102,-1 0 79,2 0 0,-2 0-67,1 0 112,15 0-45,-7 0 78,14-7-89,-13-1 11,2-9 0,-1 1 22,-2-1 12,-2-2-34,12-6 78,-10 3-78,9-3 0,-14 4 0,1 4-44,-1-3 88,2-1-44,1-2 0,0-1 34,0-1-45,12-10 11,-10 7 0,8-5 45,-16 11-45,-4-1 0,-3 2 44,-1-3-88,-5 3 44,5-14-68,-8 8 68,5-12 0,-8 9 0,1-2 68,-2-1-124,-3 0 56,-3 2 89,-2-14-10,0 12-79,0-10 0,-1 11 67,-5 1-157,-2-2 90,-6-1 0,-3 0-78,-3 3 100,-2 0-22,-14-10 79,9 11-35,-12-7-44,14 13 0,-2 3-33,-1-3 55,-2-1-22,-2 2 0,-2-2 34,-2 5-68,-16-1 34,10 6-56,-9 0 79,15 4-23,-3-1 0,-2-1 56,-2 0-68,-2 2 12,-15 4-44,17 2 55,-7 4-11,22 1 0,4 0 67,1 0-101,1 0 34,0 1-44,-16 12 66,7 0-22,-11 11 0,9-3 56,1 1-67,0-1 11,3 2 0,-1-2-45,5-2 56,1 1-11,-8 4 56,9-4-78,-8 4 22,11-6 0,-1 2-23,-2 1 35,2 1-12,-3 4 78,-8 8-89,6-4 11,-6 5 0,11-10-34,2-2 45,1 0-11,1-2 0,1 2 56,1-1-78,2-1 22,-9 14-45,6-9 45,-6 10 0,5-10-11,4-1 112,-1-3-135,4-2 34,-1-3-11,1 6 11,4-7 0,-1 6 0,2-7 101,1 0-79,-2-1-22,1 2 11,-1-4 12,3 4-11,-1-4 32,-2 4 35,2-4-12,-1-1-67,2-2 45,0-4-12,1 2-10,1-4-23,1 0 134,0 0-100,0-3-2981,0 3 0,0-1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8.609"/>
    </inkml:context>
    <inkml:brush xml:id="br0">
      <inkml:brushProperty name="width" value="0.08571" units="cm"/>
      <inkml:brushProperty name="height" value="0.08571" units="cm"/>
      <inkml:brushProperty name="color" value="#333333"/>
    </inkml:brush>
  </inkml:definitions>
  <inkml:trace contextRef="#ctx0" brushRef="#br0">0 1 19112,'0'62'0,"0"-11"0</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8:53.459"/>
    </inkml:context>
    <inkml:brush xml:id="br0">
      <inkml:brushProperty name="width" value="0.08571" units="cm"/>
      <inkml:brushProperty name="height" value="0.08571" units="cm"/>
      <inkml:brushProperty name="color" value="#333333"/>
    </inkml:brush>
  </inkml:definitions>
  <inkml:trace contextRef="#ctx0" brushRef="#br0">1 0 6036,'0'7'291,"0"-2"-279,0-5-42,0 0 0,0 0 0</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34.608"/>
    </inkml:context>
    <inkml:brush xml:id="br0">
      <inkml:brushProperty name="width" value="0.08571" units="cm"/>
      <inkml:brushProperty name="height" value="0.08571" units="cm"/>
      <inkml:brushProperty name="color" value="#333333"/>
    </inkml:brush>
  </inkml:definitions>
  <inkml:trace contextRef="#ctx0" brushRef="#br0">288 0 15179,'-2'5'2017,"1"-1"-1435,1-4-537,-3 24 258,2-4 56,-1 23-247,4-9 0,4 1 45,2 0-124,4-6-33,1-2-11,3-4-23,3-4-33,2-6 34,3-5-147,3-5 124,3-1-257,1-2 122,2-11-22,-1-4 112,-4-12-123,-4-3 45,-5-1 179,-5-1 22,-4 2 1,-5 5 21,-2 6 203,-3 8 33,0 6 57,0 4-237,0 1-10,1 8 123,5 10 56,4 13 33,6 15-89,3 6 56,-1 11-112,3 7 56,-4 4 22,-2 5-11,-8 1 67,-2-1 35,-5-1 32,-5-4-67,-10-7-67,-11-6-11,-15-8-56,-10-8-90,-6-10-33,-10-10-1,-6-13-39,14-8 1,0-5-152,-30-16 22,31 7 1,3-4-426,-6-21-381,18 2-1591,21 5-4751,12 8 7283,16 3 0,-5 12 0,4-1 0</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37.286"/>
    </inkml:context>
    <inkml:brush xml:id="br0">
      <inkml:brushProperty name="width" value="0.08571" units="cm"/>
      <inkml:brushProperty name="height" value="0.08571" units="cm"/>
      <inkml:brushProperty name="color" value="#333333"/>
    </inkml:brush>
  </inkml:definitions>
  <inkml:trace contextRef="#ctx0" brushRef="#br0">20 195 14451,'-7'7'4303,"2"-2"-3541,5-5 100,0 0-817,-7 4 101,8-3-46,5 3-167,14-7 67,13-12-616,5-8-157,0-16 202,-2-1 425,-8 3 68,-8 9 156,-9 9 135,-6 12 123,-4 3-202,-1 4 337,1 0-12,4 2-212,2 10 134,5 2-359,2 7 79,1-3-101,0-2 56,1-2-146,0-1-67,1-3-615,-3-2-450,-1-2-2162,-4-1 3384,-4-2 0,-2-2 0,-3-1 0</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39.956"/>
    </inkml:context>
    <inkml:brush xml:id="br0">
      <inkml:brushProperty name="width" value="0.08571" units="cm"/>
      <inkml:brushProperty name="height" value="0.08571" units="cm"/>
      <inkml:brushProperty name="color" value="#333333"/>
    </inkml:brush>
  </inkml:definitions>
  <inkml:trace contextRef="#ctx0" brushRef="#br0">0 0 14048,'0'12'3327,"0"-3"-2520,0-9-538,0 0-269,39-8-33,-23 6 55,28-7-44,-32 8-124,-4 0-818,-4 1-526,-1 0 373,-3 0 0,0 0 1</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40.143"/>
    </inkml:context>
    <inkml:brush xml:id="br0">
      <inkml:brushProperty name="width" value="0.08571" units="cm"/>
      <inkml:brushProperty name="height" value="0.08571" units="cm"/>
      <inkml:brushProperty name="color" value="#333333"/>
    </inkml:brush>
  </inkml:definitions>
  <inkml:trace contextRef="#ctx0" brushRef="#br0">0 0 12031,'0'0'0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41.088"/>
    </inkml:context>
    <inkml:brush xml:id="br0">
      <inkml:brushProperty name="width" value="0.08571" units="cm"/>
      <inkml:brushProperty name="height" value="0.08571" units="cm"/>
      <inkml:brushProperty name="color" value="#333333"/>
    </inkml:brush>
  </inkml:definitions>
  <inkml:trace contextRef="#ctx0" brushRef="#br0">10 30 18283,'-5'4'605,"1"-2"23,4-2-281,12 0-291,6 0 190,13 0-89,4-1-101,1-3-45,-4-4-11,-4 0-67,-7 0-101,-8 4-706,-4 2-134,-6 2-2269,-2 0 0,-1 0 0</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41.968"/>
    </inkml:context>
    <inkml:brush xml:id="br0">
      <inkml:brushProperty name="width" value="0.08571" units="cm"/>
      <inkml:brushProperty name="height" value="0.08571" units="cm"/>
      <inkml:brushProperty name="color" value="#333333"/>
    </inkml:brush>
  </inkml:definitions>
  <inkml:trace contextRef="#ctx0" brushRef="#br0">276 43 12669,'0'-13'2230,"0"2"-1759,0 11 22,0 0-493,-32-10 44,13 7 203,-29-2-169,20 17-67,-2 12 146,0 10-134,3 10 100,4 7 34,5 2-134,6-2 257,6-8-258,4-10 12,2-9 89,5-11-101,7-5 269,8-6-123,9-2-123,5-10-45,3-9 0,17-33 23,-17 11 21,7-13 46,-25 26 191,-6 8-46,-7 8 224,-3 4-246,-2 5 639,-1 2-785,4 1 11,3 1-78,6 5-11,6 1-11,1 2-471,4-3-34,4-3-268,-1-2-931,6-5 314,-3-10 180,1-6 907,-3-8 325,-6 7 291,-4 4 627,-9 10 405,-2 4-494,-5 9-403,0 8-146,-1 9 89,0 10-133,-1 1-12,0-3-224,0-5 135,0-7-113,0-10-22,0-3 11,0-6 113,3-2-46,5-11-78,8-7 22,6-10-111,8-1-113,2 4-627,2 3-639,2 6-594,-1 6-3305,-11 6 5367,-2 3 0,-17 3 0,0 0 0</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42.416"/>
    </inkml:context>
    <inkml:brush xml:id="br0">
      <inkml:brushProperty name="width" value="0.08571" units="cm"/>
      <inkml:brushProperty name="height" value="0.08571" units="cm"/>
      <inkml:brushProperty name="color" value="#333333"/>
    </inkml:brush>
  </inkml:definitions>
  <inkml:trace contextRef="#ctx0" brushRef="#br0">150 0 17745,'-40'43'986,"3"1"-863,16 6 34,6-5-157,8-6 45,4-8-123,3-8 22,0-6 56,8-9 33,7-2-33,11-6-78,7-6-225,2-8 12,1-11 146,-3-7-304,-3-2 415,-5 4-44,-6 5 156,-3 8 45,-8 8 102,-1 4-90,-6 4 357,2 5-122,1 18 112,2 18 22,3 14 0,1 6-286,-4-10 1,0 0-85,4 23 1,-2 1-513,-4-21 0,-1-1 535,-1-1 0,-1 0-123,0 42 2,-11-11-2,-12-10-34,-39-8-202,5-31-807,-23-8-1254,19-52-7568,17-2 9764,3-31 1,29 30 0,1 2 0</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43.406"/>
    </inkml:context>
    <inkml:brush xml:id="br0">
      <inkml:brushProperty name="width" value="0.08571" units="cm"/>
      <inkml:brushProperty name="height" value="0.08571" units="cm"/>
      <inkml:brushProperty name="color" value="#333333"/>
    </inkml:brush>
  </inkml:definitions>
  <inkml:trace contextRef="#ctx0" brushRef="#br0">25 162 14686,'-12'-10'2891,"3"2"-2353,9 8 33,0 0-459,-2 16 392,2 8-189,-1 18-226,1 1 247,0-1-325,0-11 45,0-5-56,0-11 45,0-7-168,0-5-157,0-1 213,5-16-337,8-10 146,10-21 79,10-11 0,5-6 179,2 3 0,0 8 56,-7 12 403,-8 14-235,-11 12 1,-7 7-147,-6 5 34,0 5 336,1 11-213,2 10-22,2 11 180,2 2-382,1-6 101,-1-4-101,0-11 90,-1-6-202,1-6 101,1-4 0,6-1-11,4-9-258,8-6 112,4-11 101,2-2 56,-3 1 0,-5 9 22,-8 5-11,-7 8 191,-7 2-123,-2 3-1,-1 0 225,3 6-258,2 4 22,4 6-67,3 2-123,3-3 123,3-4-1636,24-5-157,-4-9-1827,28-14-671,-27-3 4291,2-7 0,-28 14 0,-2 5 0</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43.872"/>
    </inkml:context>
    <inkml:brush xml:id="br0">
      <inkml:brushProperty name="width" value="0.08571" units="cm"/>
      <inkml:brushProperty name="height" value="0.08571" units="cm"/>
      <inkml:brushProperty name="color" value="#333333"/>
    </inkml:brush>
  </inkml:definitions>
  <inkml:trace contextRef="#ctx0" brushRef="#br0">126 156 17756,'-35'52'1105,"0"-1"1,1-2 0,13-14-1241,21-30 79,9-3-78,9-2 89,14 0 0,9-9 34,-2-4 11,-1-7 0,-11 3 437,-8 7-257,-10 6 200,-5 2-88,-4 2-292,3 3-45,3 3-34,6 1-212,6 0-303,7-4-481,8-2-617,10-9-684,8-11 505,8-12 78,4-11 516,0-1 1277,-3 0 1501,-6 5 1020,-12 7-201,-13 8-897,-15 9-1009,-8 7 69,-6 4 133,-18 18-516,-3 8-21,-22 18-57,-1 6-22,-1-1-123,3-3-135,7-7-1075,8-10-1502,8-12-1177,10-6 4012,3-8 0,6 0 0,0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8.707"/>
    </inkml:context>
    <inkml:brush xml:id="br0">
      <inkml:brushProperty name="width" value="0.08571" units="cm"/>
      <inkml:brushProperty name="height" value="0.08571" units="cm"/>
      <inkml:brushProperty name="color" value="#333333"/>
    </inkml:brush>
  </inkml:definitions>
  <inkml:trace contextRef="#ctx0" brushRef="#br0">0 40 16614,'50'-18'-2199,"-5"1"0,-34 16 0,-1-3 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44.012"/>
    </inkml:context>
    <inkml:brush xml:id="br0">
      <inkml:brushProperty name="width" value="0.08571" units="cm"/>
      <inkml:brushProperty name="height" value="0.08571" units="cm"/>
      <inkml:brushProperty name="color" value="#333333"/>
    </inkml:brush>
  </inkml:definitions>
  <inkml:trace contextRef="#ctx0" brushRef="#br0">0 0 21488,'66'39'-188,"-1"1"0,0-1 0,26 15 1,-15-8-6760,-33-17 6947,-11-10 0,-25-15 0,-3-4 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59.627"/>
    </inkml:context>
    <inkml:brush xml:id="br0">
      <inkml:brushProperty name="width" value="0.08571" units="cm"/>
      <inkml:brushProperty name="height" value="0.08571" units="cm"/>
      <inkml:brushProperty name="color" value="#333333"/>
    </inkml:brush>
  </inkml:definitions>
  <inkml:trace contextRef="#ctx0" brushRef="#br0">40 1 15795,'0'3'616,"0"0"91,0-3-528,0 82 302,0-36-161,0 12 0,0 1 217,-2 0-134,-2 2-178,-1-4-35,-2-4-190,2-10 0,2-7-33,0-12 55,3-6-55,-1-9-35,1-5-391,0-3-4304,0-1 80,-3-2 4683,1-7 0,-1 4 0,2-3 0</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7:59.981"/>
    </inkml:context>
    <inkml:brush xml:id="br0">
      <inkml:brushProperty name="width" value="0.08571" units="cm"/>
      <inkml:brushProperty name="height" value="0.08571" units="cm"/>
      <inkml:brushProperty name="color" value="#333333"/>
    </inkml:brush>
  </inkml:definitions>
  <inkml:trace contextRef="#ctx0" brushRef="#br0">1 212 17935,'29'-52'426,"-1"-1"0,-1 5 0,0 11-34,9 24-67,-1 7-45,1 3-246,-1 3 55,-3 0-89,-4 8 0,-4 5-22,-5 8 89,-2 4-67,-7 1 79,-2 2-68,-5 2 302,-2 2-245,-4 2-68,-12 2 0,-9-1 0,-15-2-79,-4-8-268,-1-8-639,1-8-302,7-7-1077,6-2-1870,13-6 4235,7-4 0,9 1 0,1 1 0</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8:00.749"/>
    </inkml:context>
    <inkml:brush xml:id="br0">
      <inkml:brushProperty name="width" value="0.08571" units="cm"/>
      <inkml:brushProperty name="height" value="0.08571" units="cm"/>
      <inkml:brushProperty name="color" value="#333333"/>
    </inkml:brush>
  </inkml:definitions>
  <inkml:trace contextRef="#ctx0" brushRef="#br0">0 336 21432,'64'-77'-34,"-4"5"-56,-22 29 57,-2 1-46,-7 3 79,-8 10 0,-9 8 202,-7 12-146,-2 5 78,1 4 348,7 6-224,5 10 179,9 8-403,3 10-1,1-3-66,-4-5 10,-6-7-66,-4-5-651,-4-7-1086,-5-1-3104,-3-5 4930,-2 1 0,-1-2 0,0 0 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8:01.607"/>
    </inkml:context>
    <inkml:brush xml:id="br0">
      <inkml:brushProperty name="width" value="0.08571" units="cm"/>
      <inkml:brushProperty name="height" value="0.08571" units="cm"/>
      <inkml:brushProperty name="color" value="#333333"/>
    </inkml:brush>
  </inkml:definitions>
  <inkml:trace contextRef="#ctx0" brushRef="#br0">0 37 11257,'0'-20'3048,"0"4"-2218,0 16 2262,0 0-2621,0 15-113,0 6-179,0 19 147,0 10-304,0 9 0,0 9 34,0 1 0,0-3-56,0-7 0,0-10-78,0-12-45,0-8-718,0-10-1108,0-8-2253,0-6 4202,0-3 0,0-2 0,0 0 0</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9:19.448"/>
    </inkml:context>
    <inkml:brush xml:id="br0">
      <inkml:brushProperty name="width" value="0.08571" units="cm"/>
      <inkml:brushProperty name="height" value="0.08571" units="cm"/>
      <inkml:brushProperty name="color" value="#333333"/>
    </inkml:brush>
  </inkml:definitions>
  <inkml:trace contextRef="#ctx0" brushRef="#br0">44 51 7997,'-11'-9'796,"2"0"-348,8 8-202,1-3-112,0 2-33,0-3 101,0 2-135,0 2-67,0-2-325,-1 1-67,-1 1-112,-1-1 168,0 2 268,0 0 68,1 0 561,0 0 100,1 0 1512,-1 0-1690,1-1 9,0-1-133,1-1-11,0 2 3584,0-1-3764,-1 10 90,0 8-11,7 14-23,7 10 45,10 8-135,6 9-67,1 2 34,0 6-34,-4 2 23,-3 1-12,-6 1-44,-5 0 33,-5-3-33,-2-3-23,-4-7-11,1-8 0,-2-8-202,0-10-582,0-9-1659,0-9 2443,-4-8 0,3-3 0,-3-1 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8:59.098"/>
    </inkml:context>
    <inkml:brush xml:id="br0">
      <inkml:brushProperty name="width" value="0.08571" units="cm"/>
      <inkml:brushProperty name="height" value="0.08571" units="cm"/>
      <inkml:brushProperty name="color" value="#333333"/>
    </inkml:brush>
  </inkml:definitions>
  <inkml:trace contextRef="#ctx0" brushRef="#br0">165 0 12501,'3'0'2162,"0"0"-514,-3 0-853,1 10-324,0 5-102,0 13-121,-1 10-24,-3 8-56,-3 14-101,-7 12 11,-4 9 12,-5 8-319,-2 4 363,1 4-73,11-47 1,2 1 55,0 3 1,2 0-6,0 3 1,2 0-29,2 2 0,1 0 17,0 3 0,1-1-57,2 0 1,0 0-23,0-1 1,0 1-1,0-3 1,0 1-7,0-2 1,0 1 17,0-1 0,0 3 16,5 26 0,1 2-28,-2-22 1,1 0-307,4 20 0,1-2 295,-2-30 1,-1-2-7,0 0 1,0 0-6,-1-1 0,0 1 5,1 22 1,-1 0-6,-1-18 0,0 0-103,0 13 0,1-2 114,5 18 0,-1-7-11,3-4 12,0-6-12,1-3 11,0-6-11,1-2 577,-1-1-577,0-3 0,5 21 0,-4-19 0,4 13 11,-7-26 583,-2-1-594,2 0 0,1 17 23,0-15-23,0 13 0,-2-20 11,-2 1 0,0-2-11,0-1 11,1-2 0,-1 0 12,4 0 33,7 19-11,-3-12-34,8 14 0,-10-17-11,1-1 11,-1-1 0,0-1 1,0-1-24,0-2 24,0 1-12,7 11 0,-7-8 11,6 8-22,-8-15 22,-1-3-22,-1 0 22,-1-3-11,0 4 11,3 10-11,-5-7-22,5 8 44,-7-13-22,2-1 0,-2 0-11,-2 0 0,2-1 11,0 7 11,0-6 0,2 8-11,-4-9 0,2 3 0,-1-1 0,2 1 0,-1 2 0,2 0-11,-2 2 11,1 10 11,-2-10-11,2 7 0,-3-13 11,1-2-22,0 0 11,-2 0-11,1 0 22,2 8-11,0-8 0,1 6-11,-1-8 11,0-1 0,0 1 0,0 0 0,-1 0 0,2-1 0,-3 0 0,5 6-11,-2-8-1,2 5 1,-2-8 11,-1-1-22,0-1 22,0-2 0,-1-1-11,1 1-1,-4-2-77,2 1-12,-3-2-45,1-1-10,-1-2-8528,-1-1 8684,0-6 0,0 4 0,0-5 0</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9:06.288"/>
    </inkml:context>
    <inkml:brush xml:id="br0">
      <inkml:brushProperty name="width" value="0.08571" units="cm"/>
      <inkml:brushProperty name="height" value="0.08571" units="cm"/>
      <inkml:brushProperty name="color" value="#333333"/>
    </inkml:brush>
  </inkml:definitions>
  <inkml:trace contextRef="#ctx0" brushRef="#br0">70 55 12188,'10'0'2857,"-2"0"-2174,-8 0 2432,0 0-2566,2 0-156,-1 0 413,2 0-795,-3 6-11,0 5 11,-7 12 1,-3 8 21,-8 8 12,1 5-23,0 2 12,6-2 22,2-2-45,6-5 12,2-2-23,1-7 0,1-5-45,10-6 45,5-6 0,12-5 33,5-3 1,4-3 0,4-4-34,0-12-23,2-7 23,-5-12-56,-5-2 45,-8-1-23,-7-18 23,-8 13-67,-5-15 78,-13 18 11,-11-1 34,-12 3 44,-12 8 1,-3 8-79,-16 10-11,18 6-56,-4 5-549,27 1-750,9 8-1570,6 5 2925,5 4 0,1-5 0,0-5 0</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9:08.320"/>
    </inkml:context>
    <inkml:brush xml:id="br0">
      <inkml:brushProperty name="width" value="0.08571" units="cm"/>
      <inkml:brushProperty name="height" value="0.08571" units="cm"/>
      <inkml:brushProperty name="color" value="#333333"/>
    </inkml:brush>
  </inkml:definitions>
  <inkml:trace contextRef="#ctx0" brushRef="#br0">0 3 13801,'14'-1'4067,"-4"0"-3081,-10 1 426,0 0-1053,3 0 145,2 13-123,5 9-90,2 20-44,3 9-68,-1 7-112,-1 4 0,-1-3 56,-1-3-100,-1-7 22,-2-10-33,-2-8-1,-2-13 11,-1-6-22,-1-8 34,-1-3-1121,-1-1-23,0-6-1568,0-4-3977,0-1 6655,-5-1 0,3 9 0,-3 0 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9:09.618"/>
    </inkml:context>
    <inkml:brush xml:id="br0">
      <inkml:brushProperty name="width" value="0.08571" units="cm"/>
      <inkml:brushProperty name="height" value="0.08571" units="cm"/>
      <inkml:brushProperty name="color" value="#333333"/>
    </inkml:brush>
  </inkml:definitions>
  <inkml:trace contextRef="#ctx0" brushRef="#br0">1 16 14775,'17'-8'3239,"-4"1"-2746,-13 7 953,0 0-595,0 29-123,0 2-235,4 35-134,2 2-11,5 9-158,1 5-11,-2 1-44,1-4-35,-4-5 12,1-10-44,-2-9-24,-2-11-21,-1-13-23,0-9-23,-3-12-234,3-5-415,-3-5-348,2-5-818,-2-11-2341,0-4 4179,0-5 0,0 12 0,0 5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8.865"/>
    </inkml:context>
    <inkml:brush xml:id="br0">
      <inkml:brushProperty name="width" value="0.08571" units="cm"/>
      <inkml:brushProperty name="height" value="0.08571" units="cm"/>
      <inkml:brushProperty name="color" value="#333333"/>
    </inkml:brush>
  </inkml:definitions>
  <inkml:trace contextRef="#ctx0" brushRef="#br0">263 1 16109,'-26'84'481,"1"1"1,0 0 0,-1 0 0,-4 17 0,0-2 0,5-21-1479,-3-2-2331,4-20-5288,11-25 8616,3-14 0,9-18 0,1 0 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9:10.654"/>
    </inkml:context>
    <inkml:brush xml:id="br0">
      <inkml:brushProperty name="width" value="0.08571" units="cm"/>
      <inkml:brushProperty name="height" value="0.08571" units="cm"/>
      <inkml:brushProperty name="color" value="#333333"/>
    </inkml:brush>
  </inkml:definitions>
  <inkml:trace contextRef="#ctx0" brushRef="#br0">1 138 15706,'0'-5'3473,"0"1"-2498,0 4-740,13-34 1,4 18 32,15-26-178,1 26-90,3 5 0,0 4 11,0 4-11,0 3-56,-3 0-11,-3 11-90,-6 9 12,-11 17 33,-5 14-90,-8 8-22,-13 7 112,-8 0-11,-17 0 56,-5-6 44,-1-4-22,1-9 45,4-8 12,6-10-12,4-13-135,10-7-45,5-6 102,7-11 78,4-5 11,2-7 382,1-8 55,1 10 22,11-3-111,9 10 89,15 1 0,11 4-112,12 1 11,7 4-55,7 1-45,-2 0 22,13 1-269,-30 5-12,0-1-245,-33 4-169,-9-6-347,-4 0-2790,-3-3-3194,-2-6 6757,-2-4 0,-1 2 0,0-1 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9:11.952"/>
    </inkml:context>
    <inkml:brush xml:id="br0">
      <inkml:brushProperty name="width" value="0.08571" units="cm"/>
      <inkml:brushProperty name="height" value="0.08571" units="cm"/>
      <inkml:brushProperty name="color" value="#333333"/>
    </inkml:brush>
  </inkml:definitions>
  <inkml:trace contextRef="#ctx0" brushRef="#br0">16 19 15661,'-8'-10'3283,"1"2"-2398,7 8 79,0 0-717,102 95-860,-67-54 1,1 4 720,16 13 0,7 9 1,-4 0-39,-15-9 1,-4 1 0,1 2-53,4 10 1,1 2 0,-1 2-657,1 6 1,-1 3-1,-1 1 640,-8-15 1,-1 1 0,0 2 0,-2 0 0,0 3 0,0 2 0,-2 0 0,-1 1-3,0 4 0,-2 0 0,-1 2 0,-1 0-462,-1 1 0,0 1 0,-2 0 0,-1 0 462,-2 0 0,-2 1 0,-1-1 0,0 1 3,-2-1 0,-1 1 0,-2 0 0,0 0-1,-2-2 1,-1 1 0,-1-1 0,-2-1 2,1 0 1,-2 0 0,0-1-1,-3 0 0,-1-2 1,-3 0 0,0 0 0,-1-1-277,0-2 0,-1-2 1,-1 0-1,-2-1 278,-5 22 1,-2-2 0,-1-2-5,1-5 1,-1-1 0,-1-2-4,3-7 0,-2-2 0,1-2-27,1-5 0,-1-1 1,1-2-14,-7 26 1,0-4 5,3-9 1,0-2-34,2-8 0,2-2-29,3-10 1,1-4 1008,-2 26-1148,6-23 1911,8-23-1866,1-14 1984,0-7-1895,0-7 1096,0-3-1342,0-2-901,-1-1-780,-1-5-739,-4-5-3083,3-2 5850,-4-2 0,5 8 0,-1 2 0</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9:16.226"/>
    </inkml:context>
    <inkml:brush xml:id="br0">
      <inkml:brushProperty name="width" value="0.08571" units="cm"/>
      <inkml:brushProperty name="height" value="0.08571" units="cm"/>
      <inkml:brushProperty name="color" value="#333333"/>
    </inkml:brush>
  </inkml:definitions>
  <inkml:trace contextRef="#ctx0" brushRef="#br0">212 0 16670,'-4'10'2733,"2"-2"-2598,2-8-34,0 0 89,-3 41-44,2-8-124,-1 38-10,2-18-12,1-2-12,7-1-21,6-7 10,6-7-44,4-10-90,0-12-78,4-5-23,4-8 124,4-6 10,1-10-44,-1-8 79,-3-7-12,-6 1 101,-6 4 45,-7 4 67,-6 4 89,-3 5 12,-4 5 0,1 4 269,-2 1-370,1 14 135,6 9-57,4 19 45,6 11 12,3 12-112,2 8-46,0 6 12,-1 5-23,-5 1 79,-8-2 67,-4-3 23,-4-6-35,-9-7 12,-8-7-10,-13-10-24,-10-10-10,-8-10-57,-9-16-112,-8-4-11,-9-14-112,-6-21-398,22-10 0,1-7 11,17 5 1,4-3-631,-8-17 0,8-1-4698,13-6 5827,17 6 0,7 39 0,0 6 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9:16.992"/>
    </inkml:context>
    <inkml:brush xml:id="br0">
      <inkml:brushProperty name="width" value="0.08571" units="cm"/>
      <inkml:brushProperty name="height" value="0.08571" units="cm"/>
      <inkml:brushProperty name="color" value="#333333"/>
    </inkml:brush>
  </inkml:definitions>
  <inkml:trace contextRef="#ctx0" brushRef="#br0">18 186 16479,'-7'10'3955,"2"-2"-3843,5-8 90,0 0-90,-4 4-11,3-7-57,5-5-44,8-12-145,11-10 55,3-3-11,-1-3 23,-2 6 78,-6 4 11,-6 13 146,-6 6 112,-2 5-134,-1 4 380,7 14-246,7 9-191,11 19-78,7-1 0,3-2-22,4-8-673,-2-9-940,1-9-4977,-14-8 6612,-4-5 0,-17-2 0,-1 0 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9:21.180"/>
    </inkml:context>
    <inkml:brush xml:id="br0">
      <inkml:brushProperty name="width" value="0.08571" units="cm"/>
      <inkml:brushProperty name="height" value="0.08571" units="cm"/>
      <inkml:brushProperty name="color" value="#333333"/>
    </inkml:brush>
  </inkml:definitions>
  <inkml:trace contextRef="#ctx0" brushRef="#br0">6 1 13106,'-3'13'2633,"0"-2"-2409,3-11 1188,0 0-773,0 5-123,0-1-80,0 5-100,0-2-44,0 3-157,0 5-12,4 6-22,3 6-45,5 7 0,3 8-34,1 7 23,1 7 44,1 4-66,-3 7-23,3 0 0,-3 3 0,-2-5 0,-2-1-67,-7-3-180,-1-4-55,-3-3-24,-4-6-3057,-14 7-1256,6-29 4639,-9 4 0,16-30 0,2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9.021"/>
    </inkml:context>
    <inkml:brush xml:id="br0">
      <inkml:brushProperty name="width" value="0.08571" units="cm"/>
      <inkml:brushProperty name="height" value="0.08571" units="cm"/>
      <inkml:brushProperty name="color" value="#333333"/>
    </inkml:brush>
  </inkml:definitions>
  <inkml:trace contextRef="#ctx0" brushRef="#br0">1 198 18328,'0'-7'2173,"0"0"-2173,0 7-100,0 0-785,73-34-1233,-19 11-280,5-4 0,0-1-661,0 1 3059,-9 0 0,-34 17 0,-5 3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9.299"/>
    </inkml:context>
    <inkml:brush xml:id="br0">
      <inkml:brushProperty name="width" value="0.08571" units="cm"/>
      <inkml:brushProperty name="height" value="0.08571" units="cm"/>
      <inkml:brushProperty name="color" value="#333333"/>
    </inkml:brush>
  </inkml:definitions>
  <inkml:trace contextRef="#ctx0" brushRef="#br0">127 1 20938,'-10'75'384,"-1"0"1,1-4 0,-3-6-4,-13 11-381,2-10 0,8-18-56,5-16 23,7-15 10,2-10-178,2-6-147,13-9 337,9-9-179,16-10 190,7-6-45,-3 4 157,-5 10 0,-9 9-112,-8 6 90,-6 8-270,-6 14 147,-2 12-1200,-3 13-1983,-1 0-6615,-1-17 9658,0-9 1,-1-14-1,0-3 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0.715"/>
    </inkml:context>
    <inkml:brush xml:id="br0">
      <inkml:brushProperty name="width" value="0.08571" units="cm"/>
      <inkml:brushProperty name="height" value="0.08571" units="cm"/>
      <inkml:brushProperty name="color" value="#333333"/>
    </inkml:brush>
  </inkml:definitions>
  <inkml:trace contextRef="#ctx0" brushRef="#br0">328 2 20244,'-88'-1'123,"8"11"-123,32 27 90,7 9-79,7 6-22,13-1-146,10-1-560,7-8 100,24-11-1097,15-13-1323,32-10-5198,-9-13 8235,7-10 0,-41 7 0,-2-6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1.025"/>
    </inkml:context>
    <inkml:brush xml:id="br0">
      <inkml:brushProperty name="width" value="0.08571" units="cm"/>
      <inkml:brushProperty name="height" value="0.08571" units="cm"/>
      <inkml:brushProperty name="color" value="#333333"/>
    </inkml:brush>
  </inkml:definitions>
  <inkml:trace contextRef="#ctx0" brushRef="#br0">167 6 14439,'7'-3'3127,"-2"0"-3105,-5 3-22,-71 58-22,48-31-130,-17 8 1,5 0-185,28-14-112,5-7 324,2-6 113,11-4 11,6-3 158,11-1-102,2 0 179,-3 0 224,-7 0-168,-5 0 180,-9 0-269,-2 0 89,-4 3 124,0 3-393,0 2 112,1 4-145,7-2-67,1-4-124,12-2-526,3-4-796,11-13-2319,11-10-1390,-8-7 5233,4-6 0,-28 20 0,-1 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19.983"/>
    </inkml:context>
    <inkml:brush xml:id="br0">
      <inkml:brushProperty name="width" value="0.08571" units="cm"/>
      <inkml:brushProperty name="height" value="0.08571" units="cm"/>
      <inkml:brushProperty name="color" value="#333333"/>
    </inkml:brush>
  </inkml:definitions>
  <inkml:trace contextRef="#ctx0" brushRef="#br0">294 35 15135,'-6'-19'3283,"1"4"-2768,5 15-179,0 0 68,-29 84-270,10-15-498,-2 2 1,-1 4 363,9-20 0,0-1 61,-1-1 1,1 0-158,-1-2 1,0-2 95,-13 39-571,1-11-606,4-13-1624,3-12-1916,9-25 4717,4-9 0,6-18 0,0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1.199"/>
    </inkml:context>
    <inkml:brush xml:id="br0">
      <inkml:brushProperty name="width" value="0.08571" units="cm"/>
      <inkml:brushProperty name="height" value="0.08571" units="cm"/>
      <inkml:brushProperty name="color" value="#333333"/>
    </inkml:brush>
  </inkml:definitions>
  <inkml:trace contextRef="#ctx0" brushRef="#br0">193 29 13207,'15'-16'4392,"-2"3"-3674,-13 13-371,-26 102 146,2-35-449,0 8 1,-1 3 67,-13 11-224,5-8-190,6-12-1155,13-18-1568,6-17-5647,7-17 8672,1-13 0,0-5 0,0-1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1.387"/>
    </inkml:context>
    <inkml:brush xml:id="br0">
      <inkml:brushProperty name="width" value="0.08571" units="cm"/>
      <inkml:brushProperty name="height" value="0.08571" units="cm"/>
      <inkml:brushProperty name="color" value="#333333"/>
    </inkml:brush>
  </inkml:definitions>
  <inkml:trace contextRef="#ctx0" brushRef="#br0">1 0 18574,'66'1'-1175,"1"0"0,-8-1 1,-10 0-1,-19 0 1,-13-2-1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1.631"/>
    </inkml:context>
    <inkml:brush xml:id="br0">
      <inkml:brushProperty name="width" value="0.08571" units="cm"/>
      <inkml:brushProperty name="height" value="0.08571" units="cm"/>
      <inkml:brushProperty name="color" value="#333333"/>
    </inkml:brush>
  </inkml:definitions>
  <inkml:trace contextRef="#ctx0" brushRef="#br0">68 114 18530,'61'-31'-1177,"-12"2"1177,-43 11 22,-4 1 23,-2 7 190,-6 3-22,-9 6-55,-10 9 267,-7 12-380,-1 13 179,3 11-202,7 3-10,9 0-24,7-3-749,6-5-707,14-7-45,11-10-2084,22-11-1837,-5-5 5434,2-6 0,-28 0 0,-2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1.965"/>
    </inkml:context>
    <inkml:brush xml:id="br0">
      <inkml:brushProperty name="width" value="0.08571" units="cm"/>
      <inkml:brushProperty name="height" value="0.08571" units="cm"/>
      <inkml:brushProperty name="color" value="#333333"/>
    </inkml:brush>
  </inkml:definitions>
  <inkml:trace contextRef="#ctx0" brushRef="#br0">212 1 19121,'-47'35'257,"0"-1"1,-26 23 147,68-38-528,5-7 212,10-4-325,9-5 80,15-2-674,8-2 631,2-9-14,-3-7 213,-7-7 11,-6-2 123,-10 6 214,-6 6 234,-7 6-582,-4 5 202,-1 2-23,0 15-134,-6 12 325,-4 23-314,-10 12-45,-3 8 56,-4-3 12,-2-3-79,-1-8 0,-5-9-639,-13 0-1030,9-19-2309,3-5 3978,17-18 0,16-4 0,1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3.133"/>
    </inkml:context>
    <inkml:brush xml:id="br0">
      <inkml:brushProperty name="width" value="0.08571" units="cm"/>
      <inkml:brushProperty name="height" value="0.08571" units="cm"/>
      <inkml:brushProperty name="color" value="#333333"/>
    </inkml:brush>
  </inkml:definitions>
  <inkml:trace contextRef="#ctx0" brushRef="#br0">184 419 17992,'-87'7'739,"15"9"-739,59 17 56,6 2-190,3-1 89,4-6-22,9-7-23,8-11-167,11-5 21,5-5 112,1-10 124,-2-8 0,-5-12 12,-4-7-12,-8 1 325,-5 0-269,-7 7 235,-3 5-201,0 9-12,0 8-134,2 3 56,0 4-425,5 0-203,3 0-851,6 0 448,4 0-526,7 0-203,6 0 1010,8 0 839,19-6 79,-15 0 639,10-3 1053,-26 3-560,-7 3-695,-8 2 572,-6 1-606,-5 3 46,-2 3-326,-1 6 213,0 2-336,0-1-67,0-4-101,0-4 0,0-3-236,0-1-469,10-1-349,4 0-604,14-8 45,4 1 1243,0-5 370,1 5 34,-9 3 895,-6 2 988,-8 2-1335,-6 0-324,-2 5 190,-2 0-392,0 5-45,0-3 22,0-2-33,0-3-134,0-2-560,2-7-1682,11-35 650,4-2 1726,12-29 124,0 16 1108,1 3 427,-5 11 200,-2 9-1007,-10 14-33,-3 9-674,-5 7-290,4 15-2,5 9-558,11 15-606,15 5-896,11-1-763,11-5-616,5-5 1043,-2-7 3888,9-8 470,-28-5-504,-2-5 112,-33-4 1355,-7 0-1847,-31 7 335,-3 6-561,-29 13-88,3 5-225,1 6-257,9 1-23,13-1-112,15-2-370,10-6-482,13-7-1053,19-9-907,17-6-2824,5-6 5636,2-9 0,-28 7 0,-5-7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3.449"/>
    </inkml:context>
    <inkml:brush xml:id="br0">
      <inkml:brushProperty name="width" value="0.08571" units="cm"/>
      <inkml:brushProperty name="height" value="0.08571" units="cm"/>
      <inkml:brushProperty name="color" value="#333333"/>
    </inkml:brush>
  </inkml:definitions>
  <inkml:trace contextRef="#ctx0" brushRef="#br0">105 116 14327,'6'-3'3923,"-1"1"-3218,-5 2-402,0 0-303,-58 55-157,44-41 123,-29 41-750,67-55 268,17-6-268,5-2 605,-5-4 112,-8 4 134,-11 4 191,-11 2 414,-5 2-313,-5 0 111,-1 5-470,0 5 11,0 4-100,0 0-23,2-4 22,5-6 90,7-1-930,10-15-146,13-12-930,12-16-1198,11-18-1793,-10 14 4997,-4-3 0,-29 31 0,-4 3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3.582"/>
    </inkml:context>
    <inkml:brush xml:id="br0">
      <inkml:brushProperty name="width" value="0.08571" units="cm"/>
      <inkml:brushProperty name="height" value="0.08571" units="cm"/>
      <inkml:brushProperty name="color" value="#333333"/>
    </inkml:brush>
  </inkml:definitions>
  <inkml:trace contextRef="#ctx0" brushRef="#br0">333 0 17548,'-23'70'485,"1"1"1,-3 0 0,-2-3-447,-2-7 0,-2-2-316,1 0 0,-1-1-373,3-2 0,2-4-2992,-7 14 3771,10-21 1,19-37-1,3-7 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4.649"/>
    </inkml:context>
    <inkml:brush xml:id="br0">
      <inkml:brushProperty name="width" value="0.08571" units="cm"/>
      <inkml:brushProperty name="height" value="0.08571" units="cm"/>
      <inkml:brushProperty name="color" value="#333333"/>
    </inkml:brush>
  </inkml:definitions>
  <inkml:trace contextRef="#ctx0" brushRef="#br0">655 62 18306,'-55'-47'683,"-1"33"-426,10 77-190,20-19 1,2 5-459,-2 7 1,2 2 429,0 5 1,2 2-40,0 3 0,2 0 0,-2 2 0,2 0-287,-1 0 0,-1 0 321,0-4 0,0 0-68,1-5 0,0-2 28,0-9 1,1-2-465,-13 28 208,6-24-1722,8-24-760,8-13-4965,5-19 7807,5-15 1,1 8 0,0-7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4.813"/>
    </inkml:context>
    <inkml:brush xml:id="br0">
      <inkml:brushProperty name="width" value="0.08571" units="cm"/>
      <inkml:brushProperty name="height" value="0.08571" units="cm"/>
      <inkml:brushProperty name="color" value="#333333"/>
    </inkml:brush>
  </inkml:definitions>
  <inkml:trace contextRef="#ctx0" brushRef="#br0">0 136 19561,'76'-13'309,"0"1"1,-2 0 0,-5-1-445,-18 3 1,-3-1-2695,49-10-163,-10 1-1350,-32 7 4342,-17 5 0,-31 5 0,-4 3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5.141"/>
    </inkml:context>
    <inkml:brush xml:id="br0">
      <inkml:brushProperty name="width" value="0.08571" units="cm"/>
      <inkml:brushProperty name="height" value="0.08571" units="cm"/>
      <inkml:brushProperty name="color" value="#333333"/>
    </inkml:brush>
  </inkml:definitions>
  <inkml:trace contextRef="#ctx0" brushRef="#br0">1 178 16322,'1'8'2241,"1"-1"-2174,-2-7-111,67 6 44,-32-5-707,55 4 483,-52-12 135,0-5-225,-6-8 303,-5-4-370,-7-37 863,-12 33-326,-16-20 192,-14 44 369,-14 18-560,-3 12 67,1 18-168,6 11-56,10 0 0,11-2-762,9-9-302,22-8-662,14-15-1019,26-10-874,-9-9 3619,0-13 0,-32 8 0,-4-8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20.389"/>
    </inkml:context>
    <inkml:brush xml:id="br0">
      <inkml:brushProperty name="width" value="0.08571" units="cm"/>
      <inkml:brushProperty name="height" value="0.08571" units="cm"/>
      <inkml:brushProperty name="color" value="#333333"/>
    </inkml:brush>
  </inkml:definitions>
  <inkml:trace contextRef="#ctx0" brushRef="#br0">4 170 14686,'56'8'-40,"1"-1"1,39-1 28,-62-35-78,-7-3-124,-10 0 157,-9 1 112,-4 4 56,-7 5 393,-11 11-382,-10 5 426,-12 8 291,-8 18-201,-1 8 133,-1 23-323,6 3-247,12 5 201,12-1-403,10-3 0,17-5-11,15-10-560,17-16-349,19-11-1488,9-15-3318,-15-13 5726,0-9 0,-38 7 0,-3 2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5.458"/>
    </inkml:context>
    <inkml:brush xml:id="br0">
      <inkml:brushProperty name="width" value="0.08571" units="cm"/>
      <inkml:brushProperty name="height" value="0.08571" units="cm"/>
      <inkml:brushProperty name="color" value="#333333"/>
    </inkml:brush>
  </inkml:definitions>
  <inkml:trace contextRef="#ctx0" brushRef="#br0">170 1 17622,'-46'53'160,"-1"1"1,6-6 0,11-8-172,25-23-147,5-7-43,14-7-68,7-3-852,27-24 1,5-5 1848,-15 15 102,45-40-170,-83 67-212,0 6-44,-3 16-292,0 3 112,-3 0-224,2-8 0,1-8-44,2-8-236,1-8-572,4-4-213,9-10-2532,14-12 3597,-1-3 0,-3 3 0,-15 9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5.662"/>
    </inkml:context>
    <inkml:brush xml:id="br0">
      <inkml:brushProperty name="width" value="0.08571" units="cm"/>
      <inkml:brushProperty name="height" value="0.08571" units="cm"/>
      <inkml:brushProperty name="color" value="#333333"/>
    </inkml:brush>
  </inkml:definitions>
  <inkml:trace contextRef="#ctx0" brushRef="#br0">354 9 14775,'3'-4'3587,"-1"0"-3083,-34 94-258,5-26-1055,-1 7 0,-2 3 915,7-25 1,0-2-79,-1 2 0,1 1 256,-1-2 1,1 0-722,-18 41 519,8-10 1,16-36-1,7-15 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5.840"/>
    </inkml:context>
    <inkml:brush xml:id="br0">
      <inkml:brushProperty name="width" value="0.08571" units="cm"/>
      <inkml:brushProperty name="height" value="0.08571" units="cm"/>
      <inkml:brushProperty name="color" value="#333333"/>
    </inkml:brush>
  </inkml:definitions>
  <inkml:trace contextRef="#ctx0" brushRef="#br0">0 26 19673,'68'-2'-3276,"-1"-1"0,-12 2 0,-8-2 3276,-11-7 0,-25 6 0,-4 2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6.521"/>
    </inkml:context>
    <inkml:brush xml:id="br0">
      <inkml:brushProperty name="width" value="0.08571" units="cm"/>
      <inkml:brushProperty name="height" value="0.08571" units="cm"/>
      <inkml:brushProperty name="color" value="#333333"/>
    </inkml:brush>
  </inkml:definitions>
  <inkml:trace contextRef="#ctx0" brushRef="#br0">77 125 17398,'-18'72'649,"-1"1"1,3-8 0,2-12-650,9-27-101,2-7 79,2-11-191,1-3-156,7-5-584,11-16-784,15-7 594,12-19 124,5-1 1019,1 1 258,-1 6 683,-9 9-79,-10 10 371,-11 9-695,-10 6-123,-5 5-68,-2 21-56,-2-3-268,2 12 66,-3-14 12,3-9-23,1-3-111,3-6 33,9-1-527,10-12-560,13-7-392,12-13 459,9-2 180,4 4 840,-6 6 146,-6 10 459,-15 7-67,-10 4 190,-13 3-22,-5 0-146,-1 1-190,0 5-191,3 1 225,0 2-359,4-1 33,4-5-55,5 0-23,3-3-90,4 0 12,1-1 78,2-7-180,15-10 180,-14-4 213,7-4-202,-22 5 213,-10 2 168,-5 0-190,-5 3 89,0 3-190,-17 6 381,-2 7-336,-17 15 55,5 11 79,0 15-280,4 10 258,7 3-258,9 0-224,6-5 101,11-9-1894,46-13-818,-1-13-941,42-17-112,-39-9 3888,-4-9 0,-35 8 0,-3 2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26.725"/>
    </inkml:context>
    <inkml:brush xml:id="br0">
      <inkml:brushProperty name="width" value="0.08571" units="cm"/>
      <inkml:brushProperty name="height" value="0.08571" units="cm"/>
      <inkml:brushProperty name="color" value="#333333"/>
    </inkml:brush>
  </inkml:definitions>
  <inkml:trace contextRef="#ctx0" brushRef="#br0">46 38 13768,'15'-28'6521,"-2"19"-6544,-16 61 23,13 9 0,9 6 34,13 1 22,1-3-56,-7-6 0,-13-11 78,-9-8-279,-23-16-203,-11-10-1479,-21-9-5198,8-11 7081,4-7 0,24 4 0,5-3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2.107"/>
    </inkml:context>
    <inkml:brush xml:id="br0">
      <inkml:brushProperty name="width" value="0.08571" units="cm"/>
      <inkml:brushProperty name="height" value="0.08571" units="cm"/>
      <inkml:brushProperty name="color" value="#333333"/>
    </inkml:brush>
  </inkml:definitions>
  <inkml:trace contextRef="#ctx0" brushRef="#br0">31 12 17834,'0'-6'371,"0"1"-865,0 5-1130,-5 65 200,-1-34-133,-3 51-3731,2-64 5288,4-5 0,2-13 0,1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2.707"/>
    </inkml:context>
    <inkml:brush xml:id="br0">
      <inkml:brushProperty name="width" value="0.08571" units="cm"/>
      <inkml:brushProperty name="height" value="0.08571" units="cm"/>
      <inkml:brushProperty name="color" value="#333333"/>
    </inkml:brush>
  </inkml:definitions>
  <inkml:trace contextRef="#ctx0" brushRef="#br0">288 1 17062,'-30'63'238,"-1"1"1,2-3 0,0-7 76,-13 9-69,1-6-246,10-12 0,7-11 0,10-15-22,9-8-247,2-7-572,3-2 808,10-20-23,4-4 56,13-17 0,2 2 44,6 3-44,2 5 124,4 8-35,-1 7 214,-2 7-303,-5 5 0,-6 7 100,-11 11-77,-7 12 100,-7 11 68,-5 7-90,-15 0 168,-11 1-258,-17-2 0,-7-5-78,-21-1-79,23-19-414,-5-3-931,34-16-996,11-16-493,8-6 2980,13-8 0,-8 10 0,8 10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3.265"/>
    </inkml:context>
    <inkml:brush xml:id="br0">
      <inkml:brushProperty name="width" value="0.08571" units="cm"/>
      <inkml:brushProperty name="height" value="0.08571" units="cm"/>
      <inkml:brushProperty name="color" value="#333333"/>
    </inkml:brush>
  </inkml:definitions>
  <inkml:trace contextRef="#ctx0" brushRef="#br0">1 260 18093,'26'77'896,"-6"-12"-616,-21-35-258,-1-11 34,1-7-112,1-8 23,4-2-68,12-2-515,13-13-471,14-8 471,7-12 280,-1-1 336,-4 6 78,-12 9 157,-11 8 336,-12 7-89,-6 3-190,-4 5 391,-4 13-280,-4 11-122,-4 11 145,-2-1-337,6-8-22,3-8-33,5-12-146,13-3 78,8-11-739,22-16-78,10-12-270,9-22 157,2-6 162,0-6 398,-5 1 404,-7 3 112,-14 8 527,-10 12 426,-14 17-606,-7 13-168,-6 8 680,-1 19-288,-2 19 68,-6 29-309,-3 1 1,0 5-264,1-15 1,0 0-583,-3 18 0,2-2 369,1 13-123,4-19-986,5-19-258,1-21-2453,0-12 3854,4-13 0,-3 0 0,3-3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3.443"/>
    </inkml:context>
    <inkml:brush xml:id="br0">
      <inkml:brushProperty name="width" value="0.08571" units="cm"/>
      <inkml:brushProperty name="height" value="0.08571" units="cm"/>
      <inkml:brushProperty name="color" value="#333333"/>
    </inkml:brush>
  </inkml:definitions>
  <inkml:trace contextRef="#ctx0" brushRef="#br0">0 57 20006,'94'-16'0,"0"0"0,-18 4 0,-1-1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3.890"/>
    </inkml:context>
    <inkml:brush xml:id="br0">
      <inkml:brushProperty name="width" value="0.08571" units="cm"/>
      <inkml:brushProperty name="height" value="0.08571" units="cm"/>
      <inkml:brushProperty name="color" value="#333333"/>
    </inkml:brush>
  </inkml:definitions>
  <inkml:trace contextRef="#ctx0" brushRef="#br0">139 1 19381,'-26'56'149,"0"0"1,1-3-1,3-5-48,1-1 45,2 3-1065,73-65 0,15-11 1491,-27 27-494,33-33 0,-3-2 236,-47 30 34,-11 10-247,-3 12 279,-8 13-380,0 10 23,-3 2-68,1-5-22,4-8-247,6-11-414,10-9-841,13-6-1524,11-14-2072,-4-4 5165,1-10 0,-27 10 0,-2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20.747"/>
    </inkml:context>
    <inkml:brush xml:id="br0">
      <inkml:brushProperty name="width" value="0.08571" units="cm"/>
      <inkml:brushProperty name="height" value="0.08571" units="cm"/>
      <inkml:brushProperty name="color" value="#333333"/>
    </inkml:brush>
  </inkml:definitions>
  <inkml:trace contextRef="#ctx0" brushRef="#br0">165 0 16098,'1'5'1748,"0"-1"-1434,-1-4-236,-69 62-78,48-31 0,-17 8 0,5 1-33,29-12 33,3-7-292,1-8-335,2-6 291,10-6-505,9-10 460,10-7 348,4-10 66,-3-1 482,-6 6 136,-11 7 110,-8 8-32,-5 4-471,-2 3 514,0 13-390,0 10-337,-1 16 44,-2 0-89,1 0-56,0-12 23,2-7-696,0-13-178,5-4-830,12-14-2095,11-14-2185,2-4 6017,0-9 0,-19 22 0,-2 2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4.324"/>
    </inkml:context>
    <inkml:brush xml:id="br0">
      <inkml:brushProperty name="width" value="0.08571" units="cm"/>
      <inkml:brushProperty name="height" value="0.08571" units="cm"/>
      <inkml:brushProperty name="color" value="#333333"/>
    </inkml:brush>
  </inkml:definitions>
  <inkml:trace contextRef="#ctx0" brushRef="#br0">44 282 14283,'3'-8'3911,"0"2"-3217,-3 6 46,-33 68-326,25-34-201,-1 65-191,29-75-22,21 2 0,-14-32 23,-7-8-124,-9-10 101,-7-5-112,-10-22 34,1 23-359,-3-8-482,5 31 100,3 3-1220,17 0 1064,11-3-346,26-6-786,11-5 684,5-9 1423,2-4 168,-8-5 1031,-6-2 403,-8-2-11,-5 3-45,-5 1-291,-3 8-291,-10 8-460,-7 8-369,-9 6 122,-7 6 192,-3 21-23,-2 17-1,-12 28-402,-7 16-308,-11 11 285,15-47 0,-1-1-101,-14 44 11,6-12-1019,4-18-1367,8-16-2746,6-24 5222,4-9 0,3-12 0,0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4.456"/>
    </inkml:context>
    <inkml:brush xml:id="br0">
      <inkml:brushProperty name="width" value="0.08571" units="cm"/>
      <inkml:brushProperty name="height" value="0.08571" units="cm"/>
      <inkml:brushProperty name="color" value="#333333"/>
    </inkml:brush>
  </inkml:definitions>
  <inkml:trace contextRef="#ctx0" brushRef="#br0">1 35 20434,'77'-4'-1449,"1"-1"0,-17 1 0,-4 0 1449,29-5 0,-54 5 0,-11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5.997"/>
    </inkml:context>
    <inkml:brush xml:id="br0">
      <inkml:brushProperty name="width" value="0.08571" units="cm"/>
      <inkml:brushProperty name="height" value="0.08571" units="cm"/>
      <inkml:brushProperty name="color" value="#333333"/>
    </inkml:brush>
  </inkml:definitions>
  <inkml:trace contextRef="#ctx0" brushRef="#br0">48 1 17274,'2'22'729,"-5"8"-516,-14 16-56,2 6-157,6-1 0,5-3-67,2-11-157,12-8 224,7-14-169,12-8-290,8-12-12,4-15 158,4-14-2,3-14-121,-2 0 301,-4 4 135,-9 11 11,-13 13 225,-9 11 212,-9 6 370,-2 12-258,0 7-134,-2 11-191,1 3 157,-1 0-324,2-7-12,0-6 22,9-7-11,7-6 112,12-3-179,7-7-257,4-10 100,-2-6-817,-2-6-550,-5 2-191,-1 4-1019,-2 2-3395,-9 8 6129,-2 3 0,-13 7 0,-1 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6.170"/>
    </inkml:context>
    <inkml:brush xml:id="br0">
      <inkml:brushProperty name="width" value="0.08571" units="cm"/>
      <inkml:brushProperty name="height" value="0.08571" units="cm"/>
      <inkml:brushProperty name="color" value="#333333"/>
    </inkml:brush>
  </inkml:definitions>
  <inkml:trace contextRef="#ctx0" brushRef="#br0">32 0 18115,'-7'55'84,"1"0"0,-5 39-958,6-62-919,3-6-11,2-11-706,3-6 2510,5-7 0,-3-2 0,1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6.306"/>
    </inkml:context>
    <inkml:brush xml:id="br0">
      <inkml:brushProperty name="width" value="0.08571" units="cm"/>
      <inkml:brushProperty name="height" value="0.08571" units="cm"/>
      <inkml:brushProperty name="color" value="#333333"/>
    </inkml:brush>
  </inkml:definitions>
  <inkml:trace contextRef="#ctx0" brushRef="#br0">1 29 8972,'48'-16'0,"-9"3"0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6.469"/>
    </inkml:context>
    <inkml:brush xml:id="br0">
      <inkml:brushProperty name="width" value="0.08571" units="cm"/>
      <inkml:brushProperty name="height" value="0.08571" units="cm"/>
      <inkml:brushProperty name="color" value="#333333"/>
    </inkml:brush>
  </inkml:definitions>
  <inkml:trace contextRef="#ctx0" brushRef="#br0">203 0 15683,'-6'69'616,"-1"1"1,-1-2-1,-3-2-616,-4-12 0,-3-2 0,1 3 0,1 0-845,0-2 1,2 0-736,-14 42-1143,5-23-3356,9-31 6079,5-20 0,8-21 0,1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6.617"/>
    </inkml:context>
    <inkml:brush xml:id="br0">
      <inkml:brushProperty name="width" value="0.08571" units="cm"/>
      <inkml:brushProperty name="height" value="0.08571" units="cm"/>
      <inkml:brushProperty name="color" value="#333333"/>
    </inkml:brush>
  </inkml:definitions>
  <inkml:trace contextRef="#ctx0" brushRef="#br0">1 85 19134,'68'-16'-3277,"0"0"0,-13 2 0,-6 2 2939,4-3 0,-35 9 1,-5 1-1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6.881"/>
    </inkml:context>
    <inkml:brush xml:id="br0">
      <inkml:brushProperty name="width" value="0.08571" units="cm"/>
      <inkml:brushProperty name="height" value="0.08571" units="cm"/>
      <inkml:brushProperty name="color" value="#333333"/>
    </inkml:brush>
  </inkml:definitions>
  <inkml:trace contextRef="#ctx0" brushRef="#br0">94 0 18709,'-8'59'634,"0"1"1,-1-4 0,-1-3-455,-12 17-180,4-6 44,6-14-167,7-12 56,4-17 67,1-10-168,9-7 146,7-13-12,12-10-11,5-7 90,1-4-79,-4 10 34,-4 9 0,-4 11-179,-4 25 134,-1 16-1602,-2 22-5625,-2-13 7272,2-9 0,-10-28 0,2-7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7.848"/>
    </inkml:context>
    <inkml:brush xml:id="br0">
      <inkml:brushProperty name="width" value="0.08571" units="cm"/>
      <inkml:brushProperty name="height" value="0.08571" units="cm"/>
      <inkml:brushProperty name="color" value="#333333"/>
    </inkml:brush>
  </inkml:definitions>
  <inkml:trace contextRef="#ctx0" brushRef="#br0">401 0 13364,'-9'3'2655,"1"0"-1724,8-3-215,0 0-289,-48 0-315,25 0 414,-41 6-179,33 6-212,-3 9 66,-3 6-156,2 4-45,3 2 0,6 1 79,6-2-147,7-2 68,6-5 0,3-5 113,4-6-68,-4-1-45,2-3 0,-1 0-67,2-1 33,1-3-123,0 0 45,0-5 190,0 0-78,0 2 0,0 1 90,0 4-102,0 9 12,0-3-22,0 9 56,0-5-34,0 0 0,0-1-135,0-4 68,1-1 56,10-5 11,5-2-90,39-3-772,-7-7-1077,26-7-1557,-33-2 3496,-4-4 0,-25 10 0,-5 3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8.463"/>
    </inkml:context>
    <inkml:brush xml:id="br0">
      <inkml:brushProperty name="width" value="0.08571" units="cm"/>
      <inkml:brushProperty name="height" value="0.08571" units="cm"/>
      <inkml:brushProperty name="color" value="#333333"/>
    </inkml:brush>
  </inkml:definitions>
  <inkml:trace contextRef="#ctx0" brushRef="#br0">291 354 14899,'-51'32'601,"-1"1"1,4-2-1,7 0-108,3 17-280,8-5 257,12-5-234,8-10-202,8-8-68,9-9 146,13-6-157,13-3 45,12-12-212,5-8 188,-1-11 48,-4-2 20,-9 5 337,-10 8-235,-14 9 44,-5 6 12,-7 3-180,0 3 269,0 12-291,0 6 0,0 8-67,0-3-56,5-7-112,9-6-236,11-8-381,16-5-492,9-18-460,12-11-403,2-24 638,-14 6 0,-1-3 1569,-12 10 0,-1-1 97,11-13 0,-2 0 890,10-22 486,-25 33 1,-2 2-220,5-14-301,-4 6-595,-24 37 169,-5 17 414,-7 20-369,-10 20-124,-9 26-291,-10 14-114,18-38 0,1 2 7,1 1 1,0 1-51,1-3 0,1 0-101,4 8 1,1-3-1133,-2 12-817,6-5-4382,5-47 6432,0-18 0,0-5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20.957"/>
    </inkml:context>
    <inkml:brush xml:id="br0">
      <inkml:brushProperty name="width" value="0.08571" units="cm"/>
      <inkml:brushProperty name="height" value="0.08571" units="cm"/>
      <inkml:brushProperty name="color" value="#333333"/>
    </inkml:brush>
  </inkml:definitions>
  <inkml:trace contextRef="#ctx0" brushRef="#br0">9 29 13913,'3'0'3406,"0"0"-3081,-3 0-291,-2 70 22,1-45-34,-3 52-22,1-67-45,0-4 12,2-5-707,1-2 213,0-13 102,5-7 55,8-14 213,9 0-426,11 1 23,2 4-1322,1 6-886,-10 10 2768,-7 6 0,-13 7 0,-4 1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8.911"/>
    </inkml:context>
    <inkml:brush xml:id="br0">
      <inkml:brushProperty name="width" value="0.08571" units="cm"/>
      <inkml:brushProperty name="height" value="0.08571" units="cm"/>
      <inkml:brushProperty name="color" value="#333333"/>
    </inkml:brush>
  </inkml:definitions>
  <inkml:trace contextRef="#ctx0" brushRef="#br0">14 81 16569,'-7'0'2364,"0"0"-2364,7 0-448,0 0-1323,84 2 136,-40-1 895,12 0 1,1 1-942,-7-2 751,-1 0 930,-6 0 134,-6 6 314,-9 2 762,-6 7 404,-6 0-393,-2-3-33,-3 1-34,2-7-582,1-1-203,1-4-358,2-1 45,1-11-112,0-4-123,-3-11 101,-2-1-12,-7 2 124,-2 2-34,-4 3 89,-14 6 35,-5 7-35,-16 15 135,-2 17 225,-1 17-438,6 14 0,10 1-11,11 0-717,16 8-326,18-27-1007,20 0 56,20-29-1435,-8-7 3429,-2-12 0,-32 8 0,-6-9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39.243"/>
    </inkml:context>
    <inkml:brush xml:id="br0">
      <inkml:brushProperty name="width" value="0.08571" units="cm"/>
      <inkml:brushProperty name="height" value="0.08571" units="cm"/>
      <inkml:brushProperty name="color" value="#333333"/>
    </inkml:brush>
  </inkml:definitions>
  <inkml:trace contextRef="#ctx0" brushRef="#br0">226 0 18642,'-48'40'470,"1"0"1,4-5-1,8-1-358,13 4-112,10-10-44,7-9-35,5-10 1,12-5-337,8-2 393,16-11-203,6-8 147,4-11 56,-5-5-1,-4 5-33,-10 6 23,-8 10 33,-8 7-68,-4 3 169,-3 17-101,-2 13 90,-1 21 258,-12 43-180,-11-17-211,5-24 0,-3-2 301,-26 19-213,0-9-90,2-6-67,6-14-684,6-10-941,9-14-2510,11-9 4247,4-8 0,8 1 0,0-3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40.122"/>
    </inkml:context>
    <inkml:brush xml:id="br0">
      <inkml:brushProperty name="width" value="0.08571" units="cm"/>
      <inkml:brushProperty name="height" value="0.08571" units="cm"/>
      <inkml:brushProperty name="color" value="#333333"/>
    </inkml:brush>
  </inkml:definitions>
  <inkml:trace contextRef="#ctx0" brushRef="#br0">116 65 17196,'-32'49'711,"0"0"1,-20 34-712,58-49 101,9-8-224,10-10 78,9-9-157,5-5 135,-1-10 56,-3-8 11,-5-11 134,-7-6-33,-9-3 291,-7 2-291,-5-3-56,-2 6 89,0 1-78,0 10 0,0 8-56,0 6-201,0 5 100,0 1-246,5 0-68,8 1-538,11 3-1018,14-2 43,9 2 124,7-4 426,2 0 1378,-4 0 123,-5-2 2633,-3-1-1512,-20-1-504,-4 2-359,-18 2 157,-2 0 22,0 4-33,0 9-79,0-1-415,0 3 113,0-10-101,0-3-45,0-2-336,13-2-1087,6-8 313,21-4 528,5-8 111,25 0 897,-20 10 134,3 3-33,-31 11 134,-13 13-56,-5 8-202,-4 16-358,-1 1 526,-12 12-537,6-21 33,-7-1-67,11-23-101,1-6-279,2-11-1267,0-14-527,12-22-1882,-3 1 4056,11-7 0,-12 32 0,0 3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40.246"/>
    </inkml:context>
    <inkml:brush xml:id="br0">
      <inkml:brushProperty name="width" value="0.08571" units="cm"/>
      <inkml:brushProperty name="height" value="0.08571" units="cm"/>
      <inkml:brushProperty name="color" value="#333333"/>
    </inkml:brush>
  </inkml:definitions>
  <inkml:trace contextRef="#ctx0" brushRef="#br0">1 0 18910,'43'36'-7742,"-8"-10"7742,-6-7 0,-17-13 0,-1-2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40.422"/>
    </inkml:context>
    <inkml:brush xml:id="br0">
      <inkml:brushProperty name="width" value="0.08571" units="cm"/>
      <inkml:brushProperty name="height" value="0.08571" units="cm"/>
      <inkml:brushProperty name="color" value="#333333"/>
    </inkml:brush>
  </inkml:definitions>
  <inkml:trace contextRef="#ctx0" brushRef="#br0">206 0 17420,'-50'39'399,"0"1"1,6-5 0,9 0-400,17 10-224,10-4-337,12-4-839,17-9-1087,15-12-3194,5-8 5681,4-7 0,-28-1 0,-2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40.887"/>
    </inkml:context>
    <inkml:brush xml:id="br0">
      <inkml:brushProperty name="width" value="0.08571" units="cm"/>
      <inkml:brushProperty name="height" value="0.08571" units="cm"/>
      <inkml:brushProperty name="color" value="#333333"/>
    </inkml:brush>
  </inkml:definitions>
  <inkml:trace contextRef="#ctx0" brushRef="#br0">181 432 17342,'-46'34'706,"-1"-1"0,-25 26-494,60-34-212,8-6-56,4-8-89,14-5 100,7-4-145,16-2 66,6 0 102,-4-3-56,-3 2 78,-12-3 0,-6 4 89,-10 0 46,-5 4 189,-3 11-133,0 4-158,-3 11-66,-1-7 22,0-4-258,1-10 235,11-4-716,11-5-1010,17-16 370,16-11-761,9-25 263,-13 3 1,1-5 1887,-11 11 0,-1-2 78,12-16 0,-1 0 56,-14 18 1,-1 1 1815,31-34 358,-2 11-571,-7 17 168,-12 15-1065,-12 18-537,-17 9 459,-8 17-527,-16 18 135,-16 23 78,-19 27-279,14-33 1,-3 1-53,-1 6 1,-1 1-118,0 1 0,1 1-213,3-4 0,3-1-325,5-3 0,3-4-3731,-2 5 4269,12-17 0,11-31 0,0-1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41.657"/>
    </inkml:context>
    <inkml:brush xml:id="br0">
      <inkml:brushProperty name="width" value="0.08571" units="cm"/>
      <inkml:brushProperty name="height" value="0.08571" units="cm"/>
      <inkml:brushProperty name="color" value="#333333"/>
    </inkml:brush>
  </inkml:definitions>
  <inkml:trace contextRef="#ctx0" brushRef="#br0">382 16 16299,'6'-16'1451,"-34"66"1,-16 28-1284,20-34 0,-1 1-849,-10 20 0,-5 9 0,4-6 681,5-8 0,3-4-39,3-2 0,4-2 520,-9 42-1445,15-21-1120,10-20-1109,16-26 3193,6-16 0,-3-11 0,0-2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41.957"/>
    </inkml:context>
    <inkml:brush xml:id="br0">
      <inkml:brushProperty name="width" value="0.08571" units="cm"/>
      <inkml:brushProperty name="height" value="0.08571" units="cm"/>
      <inkml:brushProperty name="color" value="#333333"/>
    </inkml:brush>
  </inkml:definitions>
  <inkml:trace contextRef="#ctx0" brushRef="#br0">43 23 15045,'11'-13'3473,"-2"3"-3461,-9 10 100,0 0-224,-28 55 89,21-38-290,-20 40 313,33-54-23,3-2 594,23 60-212,-18-24-326,10 47-33,-24-45 0,0-11-212,2-9-270,5-10-202,8-4-1232,9-14-1378,10-13 3294,-4-6 0,-9 5 0,-11 9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42.348"/>
    </inkml:context>
    <inkml:brush xml:id="br0">
      <inkml:brushProperty name="width" value="0.08571" units="cm"/>
      <inkml:brushProperty name="height" value="0.08571" units="cm"/>
      <inkml:brushProperty name="color" value="#333333"/>
    </inkml:brush>
  </inkml:definitions>
  <inkml:trace contextRef="#ctx0" brushRef="#br0">69 1 19863,'-10'56'74,"0"1"1,1-4 0,-1-3-75,-4 14 0,4-9-78,6-11 78,3-15-12,1-11-111,0-9 45,75-50 78,-42 28 5,13-10 1,-1 3 106,-19 18-78,-7 9-34,-6 18 0,-7 17-45,-4 19 146,-7 7-101,-11-1 0,-8-8 89,-10-10-223,3-13-90,4-11-471,7-14 392,8-4-1131,6-14-258,3-15-874,13-16-1782,2-3 4348,10-1 0,-11 27 0,-1 2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43.114"/>
    </inkml:context>
    <inkml:brush xml:id="br0">
      <inkml:brushProperty name="width" value="0.08571" units="cm"/>
      <inkml:brushProperty name="height" value="0.08571" units="cm"/>
      <inkml:brushProperty name="color" value="#333333"/>
    </inkml:brush>
  </inkml:definitions>
  <inkml:trace contextRef="#ctx0" brushRef="#br0">1 654 18798,'94'14'1871,"-13"-1"-1568,-59-2-146,2-5-101,0-2-89,3-4-573,12-30 1,0-9 437,-7 7 168,5-10 0,-9 0 0,-24 18 0,-4 8 90,0 9 100,-2 5 90,-10 16-44,-9 13 55,-24 58-291,11-12-73,14-22 0,2 0 62,6 9-381,7-11 22,6-17-134,14-13-381,11-10-818,20-19-505,11-19 572,12-23 1227,-32 17 1,1-4-385,3-3 0,1-2 653,0-3 0,0-2 112,1-3 0,0 0-235,-2-3 0,-1 0 885,-2 0 0,-1 0 537,-4 6 1,-2 1 924,17-31-246,-16 27-1256,-18 25-403,-9 16 348,-15 22 758,-10 22-781,-19 29-414,-9 24-104,18-35 1,1 2 41,0 0 1,0 1-29,1 0 0,1-1-6,4-6 1,3-1-959,-8 47 123,14-43-918,16-8-1053,18-36-706,15-22 1479,16-13 2039,5-21 1899,-8-6 0,0-2 577,4-8-1333,-12 15 0,-8 5 616,-19 20-435,-8 11-910,-5 9-145,0 5 90,0 1-359,-1 13 56,-2 6-90,1 15 57,-1 1-23,3 7 0,10 2-135,9 8 45,14 3-224,4 3 258,-1-1-89,-12-3-46,-10-5 191,-11-6 493,-27-5-246,-13-9 212,-24-7-459,-7-10-89,4-6-46,9-5-1176,14-10-2207,21-1 3518,8-7 0,12 8 0,0 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21.439"/>
    </inkml:context>
    <inkml:brush xml:id="br0">
      <inkml:brushProperty name="width" value="0.08571" units="cm"/>
      <inkml:brushProperty name="height" value="0.08571" units="cm"/>
      <inkml:brushProperty name="color" value="#333333"/>
    </inkml:brush>
  </inkml:definitions>
  <inkml:trace contextRef="#ctx0" brushRef="#br0">54 0 17017,'0'13'2353,"0"-3"-2353,-18 51-45,9-35 56,-12 45-22,17-56-56,3-7-247,1-6 34,0-2-157,10-8-504,7-11 168,13-9 773,5-6 11,-1 7 179,-7 5 292,-5 10 325,-8 6-437,-5 4 111,-4 2 147,-4 10-449,1 4 157,-2 9-145,0-2-124,0-4-56,0-7-11,0-4-168,0-5-381,5-1-470,6-6-1009,10-7-1178,9-8 361,3 0 10,-2 5 2835,-5 8 2465,-12 5-90,-6 13-783,-7 8-293,-4 11-649,-5 2-650,1-4 0,0-8-582,4-10-830,3-5-4169,0-14 5581,1-2 0,0-1 0,0 3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2:50.431"/>
    </inkml:context>
    <inkml:brush xml:id="br0">
      <inkml:brushProperty name="width" value="0.08571" units="cm"/>
      <inkml:brushProperty name="height" value="0.08571" units="cm"/>
      <inkml:brushProperty name="color" value="#333333"/>
    </inkml:brush>
  </inkml:definitions>
  <inkml:trace contextRef="#ctx0" brushRef="#br0">347 0 16871,'-58'6'41,"0"-1"0,4 3 0,8 8 195,7 39 335,4 9-246,8 7-179,9 2-146,10-3-22,4-8-23,4-14-606,11-13-88,10-16-650,18-10-1211,14-17-1142,-9-8 3742,4-12 0,-31 10 0,-2 1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2:51.014"/>
    </inkml:context>
    <inkml:brush xml:id="br0">
      <inkml:brushProperty name="width" value="0.08571" units="cm"/>
      <inkml:brushProperty name="height" value="0.08571" units="cm"/>
      <inkml:brushProperty name="color" value="#333333"/>
    </inkml:brush>
  </inkml:definitions>
  <inkml:trace contextRef="#ctx0" brushRef="#br0">221 344 18093,'-42'56'7,"1"1"1,4-4-1,4-5 16,3 5-102,10-5 79,8-10-191,8-10 157,2-9-268,16-11 224,8-4 10,20-16 68,5-9 56,2-15 12,-2-6 256,-9 5 226,-7 9-248,-14 10 225,-7 9-23,-8 6-481,-2 3 111,0 5-134,-2 12 45,-5 11-34,-2 13 12,-2-2-46,3-3 23,4-7-235,3-9 134,1-6-437,13-9 34,7-5-572,20-22-1310,8-16 480,6-28 159,4-13 884,-30 36 0,-1-1 269,1 1 1,-1-1 43,21-39 550,-4 7 280,-7 8 931,-8 11 77,-5 10 225,-7 13 134,-6 11-112,-5 11-649,-3 8-282,-3 5 663,0 17-830,-8 15 22,-5 24 68,-11 18-657,-6 15 382,14-40 0,-1 1-185,1 3 1,0 0-40,0-3 0,2 0-84,-10 39-139,7-16-286,7-22-528,6-17-1232,3-19-2118,1-9 4359,0-11 0,0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2:51.196"/>
    </inkml:context>
    <inkml:brush xml:id="br0">
      <inkml:brushProperty name="width" value="0.08571" units="cm"/>
      <inkml:brushProperty name="height" value="0.08571" units="cm"/>
      <inkml:brushProperty name="color" value="#333333"/>
    </inkml:brush>
  </inkml:definitions>
  <inkml:trace contextRef="#ctx0" brushRef="#br0">3 1 16400,'-2'9'2555,"1"-1"-2286,1-8-269,0 0-202,68 7-1086,-36-6-897,53 5-2387,-63-9 4572,-3 1 0,-14 1 0,-2 1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2:51.490"/>
    </inkml:context>
    <inkml:brush xml:id="br0">
      <inkml:brushProperty name="width" value="0.08571" units="cm"/>
      <inkml:brushProperty name="height" value="0.08571" units="cm"/>
      <inkml:brushProperty name="color" value="#333333"/>
    </inkml:brush>
  </inkml:definitions>
  <inkml:trace contextRef="#ctx0" brushRef="#br0">1 275 16826,'49'-36'-329,"-1"0"1,-3 3-1,-9 0 161,-19-9-78,-7 1-247,-6 1 1501,-35 26-246,11 35-123,-25 38-180,20 30-33,5 6-426,10-5-89,5-12-1,5-16-863,12-16-347,6-16-56,15-15-996,10-8-1772,-9-17 4124,3-8 0,-24 4 0,-2-1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2:51.864"/>
    </inkml:context>
    <inkml:brush xml:id="br0">
      <inkml:brushProperty name="width" value="0.08571" units="cm"/>
      <inkml:brushProperty name="height" value="0.08571" units="cm"/>
      <inkml:brushProperty name="color" value="#333333"/>
    </inkml:brush>
  </inkml:definitions>
  <inkml:trace contextRef="#ctx0" brushRef="#br0">278 0 19986,'-30'45'229,"1"1"1,-23 34-263,30-40-113,8-8-55,7-8-191,6-8-191,12-9 359,6-3-426,38-45 0,6-12 706,-15 24 89,11-22 1,-10 7 79,-39 39 155,-6 16 147,-1 18-292,-2 27 169,-15 22 21,-5 18-578,2-44 0,-3 0 309,2 2 1,-1 0-118,-3 0 1,0 0-35,1-3 1,-1-1 27,1-4 1,-2-1-34,-20 32-11,3-15 11,7-18-515,11-18-146,10-13-572,9-22-4134,8-12 5499,10-21 1,-6 18 0,5-1-1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2:52.720"/>
    </inkml:context>
    <inkml:brush xml:id="br0">
      <inkml:brushProperty name="width" value="0.08571" units="cm"/>
      <inkml:brushProperty name="height" value="0.08571" units="cm"/>
      <inkml:brushProperty name="color" value="#333333"/>
    </inkml:brush>
  </inkml:definitions>
  <inkml:trace contextRef="#ctx0" brushRef="#br0">94 421 14831,'1'-5'3071,"0"2"-2477,-1 3-292,-36 65 124,23-28-337,-8 9 1,2 0-67,15 0-23,1-6 0,3-9 0,5-10-68,9-11 68,12-5-257,10-13 66,6-13-77,1-12 268,-5-14 0,-7-1 33,-12 1 34,-10 5-33,-6 6 89,-13 8 180,-4 8-292,-12 10 56,1 5-67,1 5 67,1 12-156,10 0 10,3 12-246,8-2 101,2-5-1053,27-2 694,4-9-224,29-1 292,-1-17 325,4-4 190,1-12 67,-1 1-11,-4 3 1121,4 4-729,-27 10 313,-6 3-424,-26 16-102,-4 10 314,-5 10-325,-7 7 22,-3-1-156,-5-1-168,10-15-102,1-3-335,9-15 101,0-1-382,10-3-280,9-7 23,14-5 650,26-16 504,-16 12 336,10-2 369,-31 15-55,-8 4 123,-8 2-235,-5 5-303,-1 10 134,-3 8-268,-2 7-146,-2-3-56,-1-8-44,5-7-293,1-8-369,2-7-482,8-19-537,8-18 313,13-21 1155,5-14 257,0-7 862,-1-1-65,-8 5 783,-4 14-202,-7 16-436,-5 18-282,-5 14-324,-3 10-336,-1 4-11,0 2 436,3 0-1053,2 12-358,9 2-695,9 12-1176,9 1-863,12 0-1456,-10-7 5176,2-6 0,-25-9 0,-1-3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2:52.891"/>
    </inkml:context>
    <inkml:brush xml:id="br0">
      <inkml:brushProperty name="width" value="0.08571" units="cm"/>
      <inkml:brushProperty name="height" value="0.08571" units="cm"/>
      <inkml:brushProperty name="color" value="#333333"/>
    </inkml:brush>
  </inkml:definitions>
  <inkml:trace contextRef="#ctx0" brushRef="#br0">167 1 14518,'3'9'4516,"-1"-2"-3653,-2-7-236,0 0-280,-50 77-213,25-37-134,-6 11 0,0 0-11,11-7-246,10-5-673,5-7-34,13-10-661,15-10-1545,18-7-1066,-1-11 4236,5-8 0,-29 4 0,-2-2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2:53.383"/>
    </inkml:context>
    <inkml:brush xml:id="br0">
      <inkml:brushProperty name="width" value="0.08571" units="cm"/>
      <inkml:brushProperty name="height" value="0.08571" units="cm"/>
      <inkml:brushProperty name="color" value="#333333"/>
    </inkml:brush>
  </inkml:definitions>
  <inkml:trace contextRef="#ctx0" brushRef="#br0">122 659 20311,'-33'56'41,"1"1"0,3-7 0,8-8-74,16-20-23,3-9-236,10-9 214,8-3-483,11-8-99,8-13 514,4-15 0,-2-2 415,-5 4 34,23-24 133,-55 70-189,-3 9 145,0 11-380,0-2 100,0-4-180,3-10 68,0-9-145,13-4-102,8-11-515,17-15-100,10-18-337,7-18 224,6-9 571,4-5 72,-32 34 0,0-1 332,1 0 0,0-2-6,-1-1 1,-1-1 10,-1 0 1,-2-1 100,-2 1 1,-1-1 730,0-3 0,-3 2 71,5-7-483,-6 8-44,-20 44 348,-10 27-259,-13 20-55,-15 29-225,13-32 1,-1 4-169,-11 21 1,1 1-147,11-18 1,1 0-644,-5 14 0,3-4-1430,6 6-7634,10-31 9754,4-15 0,4-22 0,0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2:54.702"/>
    </inkml:context>
    <inkml:brush xml:id="br0">
      <inkml:brushProperty name="width" value="0.08571" units="cm"/>
      <inkml:brushProperty name="height" value="0.08571" units="cm"/>
      <inkml:brushProperty name="color" value="#333333"/>
    </inkml:brush>
  </inkml:definitions>
  <inkml:trace contextRef="#ctx0" brushRef="#br0">136 415 12826,'19'-69'1031,"0"0"0,-1 5 0,-1 8 168,3 6-224,-3 6-102,-7 14-211,-4 9 55,-5 13-561,-1 4-156,0 4 0,-5 3 23,-12 20 55,-10 23-156,-17 33-489,22-28 1,-1 2 566,0 5 0,1 1 0,3 1 0,3 0-118,3-1 0,2-1 73,3-6 1,2-1-225,1 37-560,3-20-247,10-23-863,10-22-682,16-20-2612,1-22 5233,4-11 0,-23 7 0,-2 3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2:55.886"/>
    </inkml:context>
    <inkml:brush xml:id="br0">
      <inkml:brushProperty name="width" value="0.08571" units="cm"/>
      <inkml:brushProperty name="height" value="0.08571" units="cm"/>
      <inkml:brushProperty name="color" value="#333333"/>
    </inkml:brush>
  </inkml:definitions>
  <inkml:trace contextRef="#ctx0" brushRef="#br0">85 534 18597,'-34'17'157,"4"2"-90,18 10-202,6-5 68,3-7-224,3-6 168,11-7-236,5-1 359,11-3-56,-2-1 112,-3-3 0,-7 1 146,-8 0 235,-3 3-191,-4 0-44,0 5 100,0 10-190,0 7-78,0 8-34,0-6 0,0-4-79,0-10 46,0-5-482,0-4 22,5-1-460,10-16-828,12-13-85,4-15 1,2-5-433,22-34 1973,-16 23 1,0 0-58,-10 15 0,-1 3 2029,26-37 437,-6 14-89,-10 17-640,-10 17-379,-10 14-181,-7 10-179,-5 5-436,-2 2 1121,0 17-932,1 15-189,-2 26 178,-1 14-100,-2 7-185,-3-25 0,-1 0-51,-3 22-22,-6 8 0,5-49 22,3-14-89,3-11-90,2-7-55,0-3 234,14-12-22,5-4 0,18-11 56,3 3 67,-2 4-33,-1 6-57,-11 6 135,-5 4-168,-10 2 0,-5 2 56,-4 4 0,-2 10 45,-10 10-101,-6 8-11,-12 3-34,0-5-224,1-7-167,7-8 111,4-8-538,7-4-23,3-13-940,10-12-347,19-15-713,11 1 1,6 0 1798,32-19 890,-19 19 0,1 3 2505,19-1-336,-9 9-67,-11 12 1345,-1 7-2153,-20 6-166,0 7-293,-15 3-279,-3 5 394,-1-4-552,0-3-66,-2-6-35,1 0-100,3-2-89,3-5-303,1-8-191,2-8 280,-5-9-201,-5-5 101,-6 0 403,-4 3 135,-3 7 122,-7 13 57,-9 5 111,-9 29 338,-5 12-483,-2 29-112,2 11-23,8 6-145,11-5 0,7-10-168,7-14-302,16-17-192,11-17-1982,54-38 672,-9-23 270,-21 8 0,1-6 1203,-10-2 1,-3-3 318,2-1 1,-1-1-50,-1-2 1,0 0 553,-3 1 0,-3-1 291,-4 6 1,-2 1 2912,14-35-2296,-20 40-707,-11 11-201,-12 43 202,-13 20 67,-8 30 1195,-17 22-1683,19-40 1,-1 3-6,-6 16 0,0 0-101,-5 26-17,14-38 1,4-5-556,8-3 541,6-14-1033,15-18-785,10-6-1490,19-22-202,10-14 236,-11-6 3305,-2-6 0,-26 21 0,-5 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22.015"/>
    </inkml:context>
    <inkml:brush xml:id="br0">
      <inkml:brushProperty name="width" value="0.08571" units="cm"/>
      <inkml:brushProperty name="height" value="0.08571" units="cm"/>
      <inkml:brushProperty name="color" value="#333333"/>
    </inkml:brush>
  </inkml:definitions>
  <inkml:trace contextRef="#ctx0" brushRef="#br0">1 1 18843,'18'37'179,"-4"2"-179,-8 7 79,-2-3-90,2-7 11,-2-5 0,3-11-68,0-8-268,7-6 336,5-5-89,10-4-314,6-9 380,6-4-167,2-7 190,2 1 78,-1 6 1,-1 1 55,-1 6 34,-6 3-123,-4 4 224,-3 2-236,-4 0 113,-2 0 179,5 0-78,-9 0-23,3 0-124,-14 0 371,-3 0-247,-4 0 381,-1 0-605,-6 8 191,-4 5-180,-5 10 123,2 4-179,0 3 45,9 5-67,0 4-34,4 16-33,4 19 123,3-26 0,2 3-362,1 11 1,1 2 175,5 7 1,0 2-575,-1 5 1,-2 0 636,-2 1 0,-2-1 134,-3-3 0,-1-1-7,-2-6 0,-3-3 7,-2-8 0,-4-2 582,-14 31 13,-15-28-259,-10-29 734,-20-61-1014,27-37-84,14 7 0,9-7-369,19-7 1,12-3 267,8-7 0,11-1 103,-3 28 0,6 1 0,3 1-461,6-1 0,3 2 0,3 2 218,3 1 0,2 2 0,-1 6 234,18-4 0,-5 7 1,-22 9-1,-5 8 0,2 16 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2:56.138"/>
    </inkml:context>
    <inkml:brush xml:id="br0">
      <inkml:brushProperty name="width" value="0.08571" units="cm"/>
      <inkml:brushProperty name="height" value="0.08571" units="cm"/>
      <inkml:brushProperty name="color" value="#333333"/>
    </inkml:brush>
  </inkml:definitions>
  <inkml:trace contextRef="#ctx0" brushRef="#br0">94 1 14249,'10'17'5748,"1"6"-5692,-15 14-56,4 4 0,3 3-33,7-1 22,8 0-101,5-2 56,-3-1 0,-6-4 112,-9-2 0,-2-1 212,-13-7-100,-9-2 34,-13-8-202,-3-4-56,0-7 11,6-4-840,5-1-3608,11-11-2577,5 3 7070,7-8 0,1 10 0,0 2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2:57.879"/>
    </inkml:context>
    <inkml:brush xml:id="br0">
      <inkml:brushProperty name="width" value="0.08571" units="cm"/>
      <inkml:brushProperty name="height" value="0.08571" units="cm"/>
      <inkml:brushProperty name="color" value="#333333"/>
    </inkml:brush>
  </inkml:definitions>
  <inkml:trace contextRef="#ctx0" brushRef="#br0">1 133 20725,'38'16'897,"12"-1"-729,32-7-34,10 1-600,-42-6 0,2-1 488,1 0 1,0 1-68,-1-1 1,1 1-248,46-1-212,-14 0 446,-16-2-603,-20 0 188,-14 0 260,-15 0 90,-10 0 33,-7 0 254,-3 0-310,-8 0 146,-5-6-56,-9-1 56,-2-6 67,1 1-22,1 0 168,2 0-68,4 2-66,-1 1 111,8 1-167,1 3 167,5-1 191,-3 1-235,1-1-135,-5-2 0,-2-1 12,1-1 66,-4-2 1,3 0 44,0-1 214,3 3-180,5 3-23,3 2-55,1 3-213,0 1 123,4 1 0,7 10 11,6 3 22,8 10-33,1 0 0,1 0 23,1-2-46,-1-3 23,-2-1 0,-6-3-33,-3-1 55,-5-2-22,-3 1 0,-2-2 0,-3-1-56,-2 2 56,-1 3 0,0 5 56,-4 6 12,-8 2-46,-4 3-22,-8-2 34,5-5-34,2-7 11,9-7-11,0-5 157,6-2-101,-1-1 190,2-1-201,-1 0 34,-2-11-79,1 1 0,0-14-56,2 3 33,1-4 23,0-1 0,0 0 23,0 5-57,0 3 34,0 4 0,0 1-11,0 2 78,0 1-67,0 1 0,0 4 56,0 1-34,0 2-369,0 1 347,0 5 34,1-1-34,1 3 0,0-3-34,0-2-134,-2-1 168,2-8 0,-2-1 23,0-8-1,0 6-22,0 2 0,0 8-168,0-1 134,2 2-78,3 3 67,4 5-336,3 3-156,1 3-114,-2-4-345,-1-2-663,-1-2-1310,-1-1-5020,-2-2 7989,-4 0 0,-2-3 0,0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2:59.254"/>
    </inkml:context>
    <inkml:brush xml:id="br0">
      <inkml:brushProperty name="width" value="0.08571" units="cm"/>
      <inkml:brushProperty name="height" value="0.08571" units="cm"/>
      <inkml:brushProperty name="color" value="#333333"/>
    </inkml:brush>
  </inkml:definitions>
  <inkml:trace contextRef="#ctx0" brushRef="#br0">1 17 15123,'11'-9'3339,"-3"1"-3081,-8 8-23,0 0-235,7 61 0,-6-16 11,6 50 23,-7-34-34,0-10 56,0-10 22,0-14-100,0-13 22,0-8 0,0-6-101,3-14 23,12-12-101,11-23 123,14-11 56,5-4 22,2 4 0,-6 15 57,-7 12 234,-11 17-178,-11 9-113,-5 6 259,-3 12-214,0 11 79,3 14-135,4 20-78,-1-16 33,2 1-280,-5-25-481,3-9-1077,1-5-7843,12-14 9715,-5-4 0,0 0 0,-12 4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2:59.576"/>
    </inkml:context>
    <inkml:brush xml:id="br0">
      <inkml:brushProperty name="width" value="0.08571" units="cm"/>
      <inkml:brushProperty name="height" value="0.08571" units="cm"/>
      <inkml:brushProperty name="color" value="#333333"/>
    </inkml:brush>
  </inkml:definitions>
  <inkml:trace contextRef="#ctx0" brushRef="#br0">12 181 19493,'81'-13'-269,"-14"-1"168,-51-4-33,-5-3-34,-5-2 67,-4-1-123,-2 0 224,-8 4 11,-7 5-11,-11 9 157,-4 3 145,-2 18-66,2 13 190,4 23-124,9 12-223,9 5 44,6-2-112,12-8-22,10-8-191,17-15-482,12-14-66,11-10-1144,6-12-873,4-20-236,-1-12-863,-23-7 3866,-13 2 0,-25 21 0,-5 6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0.222"/>
    </inkml:context>
    <inkml:brush xml:id="br0">
      <inkml:brushProperty name="width" value="0.08571" units="cm"/>
      <inkml:brushProperty name="height" value="0.08571" units="cm"/>
      <inkml:brushProperty name="color" value="#333333"/>
    </inkml:brush>
  </inkml:definitions>
  <inkml:trace contextRef="#ctx0" brushRef="#br0">21 550 19269,'6'59'381,"-1"-11"-302,-5-36-79,9-7-68,6-2-123,12-3-290,3-13 234,1-5-145,-7-13 157,-4-3 213,-12 0-192,-3 0 214,-5 1 102,-3 2-24,-10 9 269,-6 9-111,-9 8 133,-3 22 125,0 16-326,1 25 89,6 14-190,11 3 12,5-2-158,26 7-301,9-33-24,23-6-571,15-32-661,10-22 34,11-16 302,-40 5 1,-1-4 733,1-6 0,-1-3 471,-2-1 0,-3-2 95,-3 1 0,-3-1 615,20-35 393,-21 10 617,-17 11 12,-11 16-573,-5 14-560,-10 13-380,-5 7 803,-15 27-479,-4 15-314,-4 32 203,1 12-203,17-25 1,4-1-35,-3 20-52,4 4-216,17-54 134,14-14-134,9-16-112,41-54 0,-10-1-449,-17 6 0,-2-3 729,-9 8 0,-4 0 0,1-2 0,-3-2-323,-1 0 0,-4-1 356,-2 3 1,-4 0-34,3-36 291,-9 20 113,-5 29-146,0 18 1302,-6 38-1056,-5 27 1,0 12-416,1-4 1,0 5-63,-5 31 0,3 4-27,5-17 0,2-2-140,2-1 0,1-2-353,-1-5 0,5-2-4023,8-7 1,4-7 4515,4 7 0,9-20 0,-14-38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0.904"/>
    </inkml:context>
    <inkml:brush xml:id="br0">
      <inkml:brushProperty name="width" value="0.08571" units="cm"/>
      <inkml:brushProperty name="height" value="0.08571" units="cm"/>
      <inkml:brushProperty name="color" value="#333333"/>
    </inkml:brush>
  </inkml:definitions>
  <inkml:trace contextRef="#ctx0" brushRef="#br0">305 1 17622,'-75'39'773,"4"8"-459,21 3-34,4 10-79,11-2-189,16-3-24,10-11-178,28-11-168,18-18-292,34-13-1569,22-37-1624,-16-2 3843,-2-25 0,-49 34 0,-6 4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1.081"/>
    </inkml:context>
    <inkml:brush xml:id="br0">
      <inkml:brushProperty name="width" value="0.08571" units="cm"/>
      <inkml:brushProperty name="height" value="0.08571" units="cm"/>
      <inkml:brushProperty name="color" value="#333333"/>
    </inkml:brush>
  </inkml:definitions>
  <inkml:trace contextRef="#ctx0" brushRef="#br0">172 4 13969,'2'-3'1703,"-17"39"0,-8 21-1412,0 12-1128,-4 5 1,0 5 847,13-27 1,3-2-12,-8 46-594,9-10-616,5-19-79,15-22-918,16-22-707,4-15 2914,10-20 0,-23 9 0,-4-10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1.953"/>
    </inkml:context>
    <inkml:brush xml:id="br0">
      <inkml:brushProperty name="width" value="0.08571" units="cm"/>
      <inkml:brushProperty name="height" value="0.08571" units="cm"/>
      <inkml:brushProperty name="color" value="#333333"/>
    </inkml:brush>
  </inkml:definitions>
  <inkml:trace contextRef="#ctx0" brushRef="#br0">121 1 17274,'-28'48'319,"-1"1"1,-17 28-331,35-58-57,5-9-212,5-6 12,1-3 66,0-1 560,31-1-22,-10 1 147,25 7-125,-25 7-123,2 13-235,-9-7 0,1-2-134,-3-12-68,1-3-234,4-3-338,4-9-515,3-10-794,6-12 312,2-8 1412,2 0 359,0 2 79,-8 8 1086,-5 5 415,-11 13-11,-5 4-314,-3 6 56,-2 1-1121,0 11-167,0 3 55,0 13-123,3 3 45,10 0-67,7 3 56,9-3-157,-1 0 101,-4-5 22,-8-3 22,-8-3 23,-6-2 34,-5-1-23,-12-2 68,-5-4-79,-9-3 0,2-5-437,4-3 78,10-9 11,8-8-66,23-9 22,10-3 101,18-2 291,4-2 11,-1 0 11,-4 0 415,-8 6 482,-9 2-179,-13 14-304,-6 3-167,-9 9-213,0 0-78,0 3 22,0 6 0,0 6 0,0 5 33,0 0-33,0-1 0,1 0 0,12 1-67,5-2 67,13 0-134,0-2-101,4 7 145,-16-7 68,-2 7 22,-16-5 201,-5 1-201,-8 0 11,-3-2-11,-6-5-67,5-5-168,6-5-291,5-3-2757,3-14 1882,14-9-2163,-1-5 3564,13 1 0,-13 17 0,-1 4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2.094"/>
    </inkml:context>
    <inkml:brush xml:id="br0">
      <inkml:brushProperty name="width" value="0.08571" units="cm"/>
      <inkml:brushProperty name="height" value="0.08571" units="cm"/>
      <inkml:brushProperty name="color" value="#333333"/>
    </inkml:brush>
  </inkml:definitions>
  <inkml:trace contextRef="#ctx0" brushRef="#br0">1 0 17062,'47'71'-2107,"-8"-16"729,-32-48-505,-2-4-190,0-3 2073,-1-5 0,-3 3 0,1-3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2.221"/>
    </inkml:context>
    <inkml:brush xml:id="br0">
      <inkml:brushProperty name="width" value="0.08571" units="cm"/>
      <inkml:brushProperty name="height" value="0.08571" units="cm"/>
      <inkml:brushProperty name="color" value="#333333"/>
    </inkml:brush>
  </inkml:definitions>
  <inkml:trace contextRef="#ctx0" brushRef="#br0">32 79 15034,'-11'-38'5131,"3"7"-4951,-1 27-180,5 1-998,4 3-155,9 0-1302,10 0-2452,1 0 4907,10-1 0,-20 1 0,1-1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23.379"/>
    </inkml:context>
    <inkml:brush xml:id="br0">
      <inkml:brushProperty name="width" value="0.08571" units="cm"/>
      <inkml:brushProperty name="height" value="0.08571" units="cm"/>
      <inkml:brushProperty name="color" value="#333333"/>
    </inkml:brush>
  </inkml:definitions>
  <inkml:trace contextRef="#ctx0" brushRef="#br0">1449 0 20625,'-72'67'186,"1"0"1,-4-1 0,0-4-103,8-10 0,-1-2-1139,-9 2 0,-3-1 1117,-3 3 0,0-2-922,-1-1 1,0-1 859,3-3 0,3-1-79,7-6 1,3-3 352,11-6 1,5-3-1138,-20 7-538,36-17-951,22-16-524,30-20 2876,7-10 0,-2 7 0,-2 2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2.439"/>
    </inkml:context>
    <inkml:brush xml:id="br0">
      <inkml:brushProperty name="width" value="0.08571" units="cm"/>
      <inkml:brushProperty name="height" value="0.08571" units="cm"/>
      <inkml:brushProperty name="color" value="#333333"/>
    </inkml:brush>
  </inkml:definitions>
  <inkml:trace contextRef="#ctx0" brushRef="#br0">209 1 18239,'-21'91'190,"0"1"1,0 0 0,2-1-51,6-17 0,2-1-692,0 7 0,1 1 552,0 2 0,2 1-440,0-2 0,2 0-53,-1-3 0,1-2-325,1-6 0,0-2-376,0-8 1,0-5-2345,-1 8 3538,0-22 0,4-42 0,-1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2.725"/>
    </inkml:context>
    <inkml:brush xml:id="br0">
      <inkml:brushProperty name="width" value="0.08571" units="cm"/>
      <inkml:brushProperty name="height" value="0.08571" units="cm"/>
      <inkml:brushProperty name="color" value="#333333"/>
    </inkml:brush>
  </inkml:definitions>
  <inkml:trace contextRef="#ctx0" brushRef="#br0">1 317 20692,'26'-49'-1453,"1"0"0,35-14 0,11 10 58,-18 31 1,1 6-16,15-11 1,-4 5 1398,5 7 652,-51 22 648,-12 14 25,-6 11-418,-3 16 213,-3 0-437,-2 2 752,-1-6-1424,0-10-157,3-9-527,3-13-671,0-6-113,8-10-1983,-1-8 3451,8-10 0,-9 7 0,1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2.850"/>
    </inkml:context>
    <inkml:brush xml:id="br0">
      <inkml:brushProperty name="width" value="0.08571" units="cm"/>
      <inkml:brushProperty name="height" value="0.08571" units="cm"/>
      <inkml:brushProperty name="color" value="#333333"/>
    </inkml:brush>
  </inkml:definitions>
  <inkml:trace contextRef="#ctx0" brushRef="#br0">1 23 20244,'17'-12'-9110,"-4"1"9110,3 36 0,-10-16 0,1-3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3.046"/>
    </inkml:context>
    <inkml:brush xml:id="br0">
      <inkml:brushProperty name="width" value="0.08571" units="cm"/>
      <inkml:brushProperty name="height" value="0.08571" units="cm"/>
      <inkml:brushProperty name="color" value="#333333"/>
    </inkml:brush>
  </inkml:definitions>
  <inkml:trace contextRef="#ctx0" brushRef="#br0">164 0 19605,'-44'59'-90,"-1"0"0,5-5 1,11-7-628,24-12-101,9-8-437,17-13-661,12-6-1087,6-10 3003,2-11 0,-25 9 0,-4-9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3.318"/>
    </inkml:context>
    <inkml:brush xml:id="br0">
      <inkml:brushProperty name="width" value="0.08571" units="cm"/>
      <inkml:brushProperty name="height" value="0.08571" units="cm"/>
      <inkml:brushProperty name="color" value="#333333"/>
    </inkml:brush>
  </inkml:definitions>
  <inkml:trace contextRef="#ctx0" brushRef="#br0">71 0 18899,'-39'92'-56,"7"-20"-22,32-68 78,2-2-56,22-2 33,-15 1 23,16 7 68,-20 5-46,-3 8 23,3 5-45,0-4-224,3-4-247,3-10-448,7-4-750,9-15-1592,8-17-1243,-6-3 4504,2-14 0,-21 27 0,-2 1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3.529"/>
    </inkml:context>
    <inkml:brush xml:id="br0">
      <inkml:brushProperty name="width" value="0.08571" units="cm"/>
      <inkml:brushProperty name="height" value="0.08571" units="cm"/>
      <inkml:brushProperty name="color" value="#333333"/>
    </inkml:brush>
  </inkml:definitions>
  <inkml:trace contextRef="#ctx0" brushRef="#br0">249 1 17252,'-22'94'298,"0"-1"1,-1-2 0,-1-6-260,4-24 0,0-4-39,0 0 0,0-1-207,2-5 0,2-2-992,-7 31-995,10-26-2468,7-26 4697,5-16 1,1-13 0,0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3.668"/>
    </inkml:context>
    <inkml:brush xml:id="br0">
      <inkml:brushProperty name="width" value="0.08571" units="cm"/>
      <inkml:brushProperty name="height" value="0.08571" units="cm"/>
      <inkml:brushProperty name="color" value="#333333"/>
    </inkml:brush>
  </inkml:definitions>
  <inkml:trace contextRef="#ctx0" brushRef="#br0">1 91 20557,'56'-11'-400,"1"-1"1,-5 1-1,-4 0-2378,2-5-741,0 2-2632,-17 6 6151,-5 2 0,-22 5 0,-3 1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3.977"/>
    </inkml:context>
    <inkml:brush xml:id="br0">
      <inkml:brushProperty name="width" value="0.08571" units="cm"/>
      <inkml:brushProperty name="height" value="0.08571" units="cm"/>
      <inkml:brushProperty name="color" value="#333333"/>
    </inkml:brush>
  </inkml:definitions>
  <inkml:trace contextRef="#ctx0" brushRef="#br0">40 139 17028,'-22'84'-123,"5"-17"-258,17-64-516,5-2-615,14-21 1489,1 1 23,13-18 639,-7 9-67,1 2 1209,12-1-1378,-5 8 248,20-1-103,-1 7-44,16 1-44,15-1-810,11-1 546,-40 7 0,0 0-96,1 0 1,-1 1-79,0 0 1,-1 2-23,39-2-11,-21 4-191,-29 2-257,-21 0-90,-14 0 459,-16 5-963,-15 5-1712,-6 1 2765,-15 1 0,23-8 0,2-1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5.327"/>
    </inkml:context>
    <inkml:brush xml:id="br0">
      <inkml:brushProperty name="width" value="0.08571" units="cm"/>
      <inkml:brushProperty name="height" value="0.08571" units="cm"/>
      <inkml:brushProperty name="color" value="#333333"/>
    </inkml:brush>
  </inkml:definitions>
  <inkml:trace contextRef="#ctx0" brushRef="#br0">397 75 13296,'0'-8'1771,"0"2"-1379,0 6-336,0 0 68,-67-28-113,31 21 34,-58-18 33,50 42 0,-3 10 12,6 14 145,7 5-212,13-3-23,10-4-112,10-10-112,19-10 201,11-10-134,22-5 113,9-14 10,0-6 68,-5-10 178,-11 1 281,-13 6 460,-12 9-763,-10 4-111,-6 10 414,-3 16-280,0 14-101,0 13-112,0 2 90,0-8-214,8-7-223,3-17-281,12-4-840,7-18-1176,12-18-3687,-7-1 6331,1-14 0,-22 20 0,-4 5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5.514"/>
    </inkml:context>
    <inkml:brush xml:id="br0">
      <inkml:brushProperty name="width" value="0.08571" units="cm"/>
      <inkml:brushProperty name="height" value="0.08571" units="cm"/>
      <inkml:brushProperty name="color" value="#333333"/>
    </inkml:brush>
  </inkml:definitions>
  <inkml:trace contextRef="#ctx0" brushRef="#br0">244 1 16692,'-35'90'-373,"0"1"0,-1 0 0,1-1 0,2-7 0,-3 3 0,9-13 0,20-30-4691,22-33 5064,12-17 0,-11 5 0,-2-6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23.793"/>
    </inkml:context>
    <inkml:brush xml:id="br0">
      <inkml:brushProperty name="width" value="0.08571" units="cm"/>
      <inkml:brushProperty name="height" value="0.08571" units="cm"/>
      <inkml:brushProperty name="color" value="#333333"/>
    </inkml:brush>
  </inkml:definitions>
  <inkml:trace contextRef="#ctx0" brushRef="#br0">478 25 14955,'-7'-14'3776,"2"3"-3339,5 11 191,0 0-259,-3 15-369,-16 10 0,-13 23 34,-21 12 11,-11 8-435,-6 3 390,3-2 112,8-8-306,13-11 194,15-15 0,16-13 269,9-7-191,25-5 405,13 1 404,22-3-865,10-3 380,-3-2-402,-7-3-157,-11 0-33,-15 0-1020,-13 0-695,-8 1-4740,-6 2 6645,-4 0 0,3 0 0,-3-2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5.934"/>
    </inkml:context>
    <inkml:brush xml:id="br0">
      <inkml:brushProperty name="width" value="0.08571" units="cm"/>
      <inkml:brushProperty name="height" value="0.08571" units="cm"/>
      <inkml:brushProperty name="color" value="#333333"/>
    </inkml:brush>
  </inkml:definitions>
  <inkml:trace contextRef="#ctx0" brushRef="#br0">376 0 15179,'1'5'1131,"-13"61"1,2 10-1311,21-49-152,-17 43 1,5-14 117,31-76 67,-12 1 146,-8 2 337,-6 7-1,-4 4 751,-7 6-684,0 17-89,-9 11 11,2 20-146,0 12-67,1 8-11,2 5-33,-2 2-46,-1-1-22,-3-6 45,-4-8-79,-5-6 34,-6-10-280,-4-10 22,-4-9-649,-1-13-931,2-6-1961,7-20-2923,14-4 6722,8-19 0,10 17 0,0 2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6.616"/>
    </inkml:context>
    <inkml:brush xml:id="br0">
      <inkml:brushProperty name="width" value="0.08571" units="cm"/>
      <inkml:brushProperty name="height" value="0.08571" units="cm"/>
      <inkml:brushProperty name="color" value="#333333"/>
    </inkml:brush>
  </inkml:definitions>
  <inkml:trace contextRef="#ctx0" brushRef="#br0">169 71 13555,'7'0'2442,"-2"0"-952,-5 0-1120,-47 39 213,19-10-393,-35 33-66,39-21 32,10-4-156,9-7-156,15-9-35,13-11-78,16-5-44,12-11-550,0-14 291,-3-10 325,-11-13 247,-9 0 23,-15 4 22,-5 6 22,-10 7 303,-10 6-224,-19 8-113,0 6-33,-5 4-33,21 2-247,7 0-438,7 0 416,13 0-124,8 2-314,17-2 68,8 1-336,4-1 504,-1-6 212,-6-1 292,-5-3 180,-9 3 402,-7 5 136,-8 0-103,-6 2-111,-5 13-100,-2 4 112,0 14 44,-1 2 392,-5-3-537,-1-5-292,-4-7 11,6-8-111,2-4-46,3-5-279,0-6-1043,12-13-1535,33-29 1682,1 4 436,24-11 762,-20 27 593,-10 11 136,-9 10-68,-14 5 415,-9 13 347,-6 25-1110,-2 0-223,-2 13 0,-3-24-90,1-9-336,0-8-348,2-6-1736,2-15 2420,2-28 0,-2 19 0,1-16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6.752"/>
    </inkml:context>
    <inkml:brush xml:id="br0">
      <inkml:brushProperty name="width" value="0.08571" units="cm"/>
      <inkml:brushProperty name="height" value="0.08571" units="cm"/>
      <inkml:brushProperty name="color" value="#333333"/>
    </inkml:brush>
  </inkml:definitions>
  <inkml:trace contextRef="#ctx0" brushRef="#br0">1 44 20076,'19'-28'-3597,"5"13"-336,13 29-2577,-7-2 6510,3-5 0,-21-6 0,-3-1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6.946"/>
    </inkml:context>
    <inkml:brush xml:id="br0">
      <inkml:brushProperty name="width" value="0.08571" units="cm"/>
      <inkml:brushProperty name="height" value="0.08571" units="cm"/>
      <inkml:brushProperty name="color" value="#333333"/>
    </inkml:brush>
  </inkml:definitions>
  <inkml:trace contextRef="#ctx0" brushRef="#br0">204 9 15426,'0'-4'2779,"0"0"-2443,0 4 67,-32 98-56,12-29-698,-4 7 0,0 4 351,9-28 0,1-3-269,0-1 0,0 0-1980,-9 39-2177,9-34 4426,6-18 0,6-30 0,2-5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7.110"/>
    </inkml:context>
    <inkml:brush xml:id="br0">
      <inkml:brushProperty name="width" value="0.08571" units="cm"/>
      <inkml:brushProperty name="height" value="0.08571" units="cm"/>
      <inkml:brushProperty name="color" value="#333333"/>
    </inkml:brush>
  </inkml:definitions>
  <inkml:trace contextRef="#ctx0" brushRef="#br0">1 167 20804,'62'-31'-2604,"1"1"1,-3 1 0,-5 3 2603,1-1 0,-17 9 0,-27 12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7.464"/>
    </inkml:context>
    <inkml:brush xml:id="br0">
      <inkml:brushProperty name="width" value="0.08571" units="cm"/>
      <inkml:brushProperty name="height" value="0.08571" units="cm"/>
      <inkml:brushProperty name="color" value="#333333"/>
    </inkml:brush>
  </inkml:definitions>
  <inkml:trace contextRef="#ctx0" brushRef="#br0">139 0 17678,'-5'66'519,"0"1"0,-1-3 0,-2-4-284,-15 21-111,-2-2 134,1-7-258,4-15 0,7-15-23,6-20-223,5-12-1407,31-43 0,12-18 1608,-4 16 45,8-16 0,0 4 337,-14 29 604,-8 8-246,-8 8-415,-6 4 157,-2 11-381,-4 11-12,1 11 102,-4 5-135,2-3 68,-1-7-79,2-10-157,2-10-179,5-7-494,4-5-1545,8-16-1804,-4 1 4179,4-13 0,-15 17 0,1 3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8.116"/>
    </inkml:context>
    <inkml:brush xml:id="br0">
      <inkml:brushProperty name="width" value="0.08571" units="cm"/>
      <inkml:brushProperty name="height" value="0.08571" units="cm"/>
      <inkml:brushProperty name="color" value="#333333"/>
    </inkml:brush>
  </inkml:definitions>
  <inkml:trace contextRef="#ctx0" brushRef="#br0">1 74 18182,'9'86'628,"-1"-19"-628,-8-58-23,0-6-1411,51-22 1288,-16 5 146,44-14 23,-35 14 100,-4 4 392,-11 4-212,-9 3-12,-9 2 1,-4 1-259,-4 0 90,1 0-123,0 1 34,3 2-45,2 2 33,1-2-22,4-1 0,1-2-101,5 0 68,5-6-102,1-3 135,6-5-89,-2 2 134,1 3-45,-3 4 201,-2 1-100,-4 3 123,-2-1-157,-3 2-33,-2 0 67,0 0-90,-1 0-11,0-1 0,5-4-269,3-5 179,6-5-156,3-2-157,5-3 403,-13 7 78,-4 1 538,-17 9 751,-2 3-1109,-3 0-225,2 0 35,-3 0-1,4 5-134,10 5 22,9 8-190,15 3 190,6 2-370,0-1-21,-7 1 144,-15-2 146,-7 0 146,-14 0 0,-17-1-78,-11 1-281,-18-2-1803,-8-4-2645,15-6 4807,1-4 0,28-5 0,2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09.294"/>
    </inkml:context>
    <inkml:brush xml:id="br0">
      <inkml:brushProperty name="width" value="0.08571" units="cm"/>
      <inkml:brushProperty name="height" value="0.08571" units="cm"/>
      <inkml:brushProperty name="color" value="#333333"/>
    </inkml:brush>
  </inkml:definitions>
  <inkml:trace contextRef="#ctx0" brushRef="#br0">328 35 7235,'-5'1'3754,"1"1"-942,4-2-2118,-5 1-88,4-1 111,-4 1-146,5-1 2275,0 0-2846,-3 0 0,2 0-22,-6-3-34,0-2-34,-4-4 90,-4 2-67,1 0 78,-4 3-11,0 1 0,-6 2 0,-3 1-78,-3 0 78,-1 9 0,1 4-79,3 11-21,6 3 100,7 3-12,7-3 35,4 0-79,3-5 56,0-3 0,3-3-67,8-4 11,4-1 0,7-5-191,3-2-403,1-3-997,6-2-2006,-9-7 3653,1-3 0,-16 2 0,-2 2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3:17.335"/>
    </inkml:context>
    <inkml:brush xml:id="br0">
      <inkml:brushProperty name="width" value="0.08571" units="cm"/>
      <inkml:brushProperty name="height" value="0.08571" units="cm"/>
      <inkml:brushProperty name="color" value="#E71224"/>
    </inkml:brush>
  </inkml:definitions>
  <inkml:trace contextRef="#ctx0" brushRef="#br0">1 116 10843,'0'11'1826,"0"-2"-1288,0-9 23,0 0-528,0 2 258,0 0 90,1 3-370,11-1 79,8 0-90,17-3 0,12 0-67,12-1-23,10 0-33,8 0-45,3 0-56,4 0-43,1 0 211,0 0-44,1 0 10,-4 0-33,-2 0 100,-6 0-10,-4 0-35,-6 0 12,-1-2 56,-3-1-45,0-4 0,2 0 0,0-1 23,4 3-146,1 2 45,30 2 78,-26 1 0,21 0 0,-35 0 290,2 0-245,-1-1 84,-9 0 0,2 0-174,33-1-380,-24 2 1,-1-1 469,34 0-22,5 1 26,-50-1 0,2 0-4,21 1 0,1 0 11,-19 0 1,0 0-256,16 0 1,-2 0 243,20 0-180,-3 0 46,-3 0-292,-1 0 359,1 0 44,3 0 46,3 0-68,4 0 45,0 0 824,2 0-846,-6 0-1,-28 0 1,0 0-225,31 0 101,-32 0 1,-2 0-68,26 0 45,3 0-47,0 0 159,3 0 78,-3 0-22,3 0 56,-2 0-44,2 0 111,-2-1-123,3-1 22,0-2-44,3 1 22,0-1-45,1 0 23,0 1 10,1-1-21,0 2 33,0 0 476,-3 0-499,-4-1 235,-6-1-212,-29 2 0,-1-1 11,24-2-44,17 0-135,-33 1-101,-3 0 269,0-2-58,-3 1-212,0-2 1,-3 2 124,-1-1 145,-3 2 11,-3-1 347,11 3-134,-17-1-145,8 1-79,-18 0-359,-1 2-615,1-2-1839,17 2 2813,-11 0 0,-1 0 0,-20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4:51.887"/>
    </inkml:context>
    <inkml:brush xml:id="br0">
      <inkml:brushProperty name="width" value="0.08571" units="cm"/>
      <inkml:brushProperty name="height" value="0.08571" units="cm"/>
      <inkml:brushProperty name="color" value="#333333"/>
    </inkml:brush>
  </inkml:definitions>
  <inkml:trace contextRef="#ctx0" brushRef="#br0">1 229 15807,'58'47'448,"-5"-9"-437,-20-38-11,4-14-224,0-6-112,-2-17-45,-7-2 191,-9-4 44,-9 3 146,-7 4 22,-3 5 326,-5 7-80,-6 7 1,-8 8-90,-5 5 68,-5 4 22,0 13 56,-2 13-79,1 21 180,6 15-202,4 9-157,9 4 57,6-3-45,3-1-79,7-11 0,12-8-101,12-15-359,18-15-492,15-11-1642,-4-22 0,1-7 2594,11-6 0,14-12 0,-69 20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16.675"/>
    </inkml:context>
    <inkml:brush xml:id="br0">
      <inkml:brushProperty name="width" value="0.08571" units="cm"/>
      <inkml:brushProperty name="height" value="0.08571" units="cm"/>
      <inkml:brushProperty name="color" value="#333333"/>
    </inkml:brush>
  </inkml:definitions>
  <inkml:trace contextRef="#ctx0" brushRef="#br0">0 1 17588,'6'95'258,"-2"-7"-191,-5-37-67,-1-5-112,1-14 101,1-12-269,6-11-180,9-7 180,10-23-504,9-10 739,-1-22 11,-2-1 68,-6 7 459,-7 12 34,-7 14 89,-7 11-55,-3 6-225,-1 11-101,0 12-213,0 10 101,0 11-123,0-3-201,0-6-57,4-10-963,6-9-348,7-7-975,8-15 2544,2-17 0,-10 11 0,-4-7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25.826"/>
    </inkml:context>
    <inkml:brush xml:id="br0">
      <inkml:brushProperty name="width" value="0.08571" units="cm"/>
      <inkml:brushProperty name="height" value="0.08571" units="cm"/>
      <inkml:brushProperty name="color" value="#333333"/>
    </inkml:brush>
  </inkml:definitions>
  <inkml:trace contextRef="#ctx0" brushRef="#br0">91 79 14967,'14'-3'2072,"-2"1"-1433,-12 2-449,-12 69-156,1-31 179,-13 57-213,4-54 67,0-7-11,6-13 56,4-10-145,6-7 33,3-9-583,1-18 336,5-13-55,10-21 246,11-4-11,11 2 22,5 7 34,1 12-348,1 12-672,-5 12-22,-1 9-1771,-16 4 2824,-7 3 0,-14 0 0,-1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4:52.073"/>
    </inkml:context>
    <inkml:brush xml:id="br0">
      <inkml:brushProperty name="width" value="0.08571" units="cm"/>
      <inkml:brushProperty name="height" value="0.08571" units="cm"/>
      <inkml:brushProperty name="color" value="#333333"/>
    </inkml:brush>
  </inkml:definitions>
  <inkml:trace contextRef="#ctx0" brushRef="#br0">311 0 18205,'-22'61'97,"0"0"0,0-3 0,-2-6-97,-17 3 0,-3-4-202,4-8-795,5-11-1221,4-14-1167,15-8 3385,4-14 0,11 3 0,1-3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4:52.263"/>
    </inkml:context>
    <inkml:brush xml:id="br0">
      <inkml:brushProperty name="width" value="0.08571" units="cm"/>
      <inkml:brushProperty name="height" value="0.08571" units="cm"/>
      <inkml:brushProperty name="color" value="#333333"/>
    </inkml:brush>
  </inkml:definitions>
  <inkml:trace contextRef="#ctx0" brushRef="#br0">0 1 16221,'8'0'4012,"33"74"-3587,-13-26-392,1 5 1,2 1-34,15 6-156,3-10-404,3-4-964,0-10-2432,-16-15 3956,-4-9 0,-24-12 0,-2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4:53.915"/>
    </inkml:context>
    <inkml:brush xml:id="br0">
      <inkml:brushProperty name="width" value="0.08571" units="cm"/>
      <inkml:brushProperty name="height" value="0.08571" units="cm"/>
      <inkml:brushProperty name="color" value="#333333"/>
    </inkml:brush>
  </inkml:definitions>
  <inkml:trace contextRef="#ctx0" brushRef="#br0">9 1 17487,'-4'4'-257,"0"0"-2332,4-4 2589,0 0 0,0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23.843"/>
    </inkml:context>
    <inkml:brush xml:id="br0">
      <inkml:brushProperty name="width" value="0.08571" units="cm"/>
      <inkml:brushProperty name="height" value="0.08571" units="cm"/>
      <inkml:brushProperty name="color" value="#333333"/>
    </inkml:brush>
  </inkml:definitions>
  <inkml:trace contextRef="#ctx0" brushRef="#br0">1 1 14137,'0'6'1300,"0"-1"-774,79 0-156,-19-4-586,7 2 0,6-1 311,-16-1 1,1 0-791,10-1 1,3 0 946,8 1 0,2 0-101,11 0 1,3-1-123,-26 0 1,2 1 0,1-1-647,6 0 0,3 0 1,1 0 616,8 0 0,1 0 0,2 0-3,-19-1 0,1 0 0,1 0 1,1 0-376,3 1 1,2 0-1,0 0 1,1-1 377,2 1 0,2-2 0,0 1 0,0 1 0,0-1 0,0 1 0,0 0 0,0 1 2,-1-2 1,1 1 0,-2 0 0,0 1-1,-4 0 1,-1 1 0,0 1 0,-2-1-7,20 2 0,-1 0 1,-3 1-5,-10 1 1,-2 1-1,-3 1-59,23 3 0,-6 0-486,-20 0 1,-7 0-1611,21 9-2355,-54-9 4518,-52-3 0,-1-6 0,-13-2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4:59.108"/>
    </inkml:context>
    <inkml:brush xml:id="br0">
      <inkml:brushProperty name="width" value="0.08571" units="cm"/>
      <inkml:brushProperty name="height" value="0.08571" units="cm"/>
      <inkml:brushProperty name="color" value="#333333"/>
    </inkml:brush>
  </inkml:definitions>
  <inkml:trace contextRef="#ctx0" brushRef="#br0">342 91 11885,'3'-9'2622,"0"1"-1927,-3 8 1053,0 0-1222,5-27-134,-4 19-257,4-20-135,-5 25-33,-3 0-315,-11 1-548,-10 0 245,-15 2 416,-6 10 235,-4 6 11,2 11-11,4 6 0,6-1 0,9 1-44,11-3-24,7-4-44,8-4-67,3-5 179,11-6 0,7-5 45,12-4-11,5-2-12,3-10-11,-1-5-11,2-12 34,-2-4-1,-7 1 68,-1 3 213,-12 6 112,-5 8 548,-8 6-828,-3 5-34,-2 3 382,0 18-102,0 11-168,0 22-56,0 25-4617,47 8 1,-25-33 4448,37-19 0,-47-41 0,-3-3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4:59.449"/>
    </inkml:context>
    <inkml:brush xml:id="br0">
      <inkml:brushProperty name="width" value="0.08571" units="cm"/>
      <inkml:brushProperty name="height" value="0.08571" units="cm"/>
      <inkml:brushProperty name="color" value="#333333"/>
    </inkml:brush>
  </inkml:definitions>
  <inkml:trace contextRef="#ctx0" brushRef="#br0">46 1 18373,'-11'49'84,"1"0"0,-6 32-140,10-58-168,4-9-270,2-6 136,3-5-594,12-2 10,9-15 57,12-9 493,4-16 369,0-2 23,-2 3 583,-7 9 302,-7 9 68,-8 8-102,-9 8-526,-5 1 146,-2 3-90,0 9-146,0 6-168,0 8-33,0 0-34,3-4-11,1-6-280,4-4-258,6-5-583,7-3-862,8-10-1436,9-8-1264,-8-4 4694,0-3 0,-20 14 0,-2 3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4:59.585"/>
    </inkml:context>
    <inkml:brush xml:id="br0">
      <inkml:brushProperty name="width" value="0.08571" units="cm"/>
      <inkml:brushProperty name="height" value="0.08571" units="cm"/>
      <inkml:brushProperty name="color" value="#333333"/>
    </inkml:brush>
  </inkml:definitions>
  <inkml:trace contextRef="#ctx0" brushRef="#br0">54 1 17498,'-22'97'539,"5"-19"-652,8-55-369,4-11-840,4-5 101,1-4-1782,0-3 3003,1-9 0,0 7 0,0-7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4:59.741"/>
    </inkml:context>
    <inkml:brush xml:id="br0">
      <inkml:brushProperty name="width" value="0.08571" units="cm"/>
      <inkml:brushProperty name="height" value="0.08571" units="cm"/>
      <inkml:brushProperty name="color" value="#333333"/>
    </inkml:brush>
  </inkml:definitions>
  <inkml:trace contextRef="#ctx0" brushRef="#br0">1 34 17062,'0'-18'1759,"0"3"-1759,0 15-1132,0 0-1793,4 13-313,9 10-2554,0 3 5792,10 1 0,-14-18 0,-1-3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00.225"/>
    </inkml:context>
    <inkml:brush xml:id="br0">
      <inkml:brushProperty name="width" value="0.08571" units="cm"/>
      <inkml:brushProperty name="height" value="0.08571" units="cm"/>
      <inkml:brushProperty name="color" value="#333333"/>
    </inkml:brush>
  </inkml:definitions>
  <inkml:trace contextRef="#ctx0" brushRef="#br0">38 0 18608,'-15'91'504,"4"-17"-504,4-61-45,4-4-313,2-5-202,1-3 234,1-1-267,11-5-248,7-9 371,12-8 470,3-5 67,-2 2 314,-4 6 314,-10 7 21,-4 5-222,-7 4-192,-4 2-55,-2 3-1,-1 11-22,0 4-112,0 10-56,2-6-33,0-2-12,3-8-11,3-4-34,2-4-78,7-2-269,5-1-179,7-9 202,6-3 223,1-8 135,-1 3 68,-5 3 391,-8 8-33,-6 2-68,-9 4 158,-3 0-102,-4 9-111,0 4-158,2 18-145,3-8-45,4 2-145,7-14-381,6-7-561,11-1-1277,9-11-908,9-9-1479,-11-2 4796,-3-5 0,-25 14 0,-5 3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00.511"/>
    </inkml:context>
    <inkml:brush xml:id="br0">
      <inkml:brushProperty name="width" value="0.08571" units="cm"/>
      <inkml:brushProperty name="height" value="0.08571" units="cm"/>
      <inkml:brushProperty name="color" value="#333333"/>
    </inkml:brush>
  </inkml:definitions>
  <inkml:trace contextRef="#ctx0" brushRef="#br0">51 11 14686,'9'-6'5446,"-1"1"-5413,-8 5-44,-34 35 11,25-26-89,-16 26-259,42-35-369,12 0-56,7-2 425,-2-3 292,-6 1 56,-7-1 135,-9 4 145,-7 1 269,-4 0-11,-1 1-134,0 6-147,0 1-223,0 2-34,0-3-123,0-3-180,2-3-112,9 1-794,10-2-1604,14-9-829,10-8-2139,-10-5 5781,1-4 0,-25 15 0,-1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26.194"/>
    </inkml:context>
    <inkml:brush xml:id="br0">
      <inkml:brushProperty name="width" value="0.08571" units="cm"/>
      <inkml:brushProperty name="height" value="0.08571" units="cm"/>
      <inkml:brushProperty name="color" value="#333333"/>
    </inkml:brush>
  </inkml:definitions>
  <inkml:trace contextRef="#ctx0" brushRef="#br0">0 237 15997,'96'11'-347,"-14"-12"123,-62-37 123,-3-6-11,-6 0 90,-5 3 22,-4 6 392,-2 10 246,-7 12-335,-6 7-113,-11 10 494,-6 18 89,-2 15-493,3 20-11,8 3-269,9-1-67,8-8-45,4-10-953,17-11-638,9-16-1860,9-6 3563,5-16 0,-23 6 0,-2-5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00.649"/>
    </inkml:context>
    <inkml:brush xml:id="br0">
      <inkml:brushProperty name="width" value="0.08571" units="cm"/>
      <inkml:brushProperty name="height" value="0.08571" units="cm"/>
      <inkml:brushProperty name="color" value="#333333"/>
    </inkml:brush>
  </inkml:definitions>
  <inkml:trace contextRef="#ctx0" brushRef="#br0">173 1 20468,'-33'82'11,"1"0"0,1-7 0,6-6-1007,2 14-1425,6-8-4302,10-27 6723,3-13 0,4-28 0,0-5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10.800"/>
    </inkml:context>
    <inkml:brush xml:id="br0">
      <inkml:brushProperty name="width" value="0.08571" units="cm"/>
      <inkml:brushProperty name="height" value="0.08571" units="cm"/>
      <inkml:brushProperty name="color" value="#333333"/>
    </inkml:brush>
  </inkml:definitions>
  <inkml:trace contextRef="#ctx0" brushRef="#br0">193 1 14933,'-27'55'799,"1"1"0,1-3 0,3-3-70,0 11-270,1-1-100,3-5-202,3-12-124,6-11-33,4-13 0,3-9-33,2-6-124,0-3 45,2-4-56,9-13-179,8-12 179,8-11 168,4-2 11,-2 7 179,-4 7 157,-6 12 23,-7 6 191,3 8-461,-4 15-66,4 6-34,-3 15-11,0 0-483,-1-1-390,2-6-1447,3-9-7462,13-8 9793,-6-8 0,-1-3 0,-15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14.886"/>
    </inkml:context>
    <inkml:brush xml:id="br0">
      <inkml:brushProperty name="width" value="0.08571" units="cm"/>
      <inkml:brushProperty name="height" value="0.08571" units="cm"/>
      <inkml:brushProperty name="color" value="#333333"/>
    </inkml:brush>
  </inkml:definitions>
  <inkml:trace contextRef="#ctx0" brushRef="#br0">184 5 12703,'-64'-4'1244,"12"6"-886,35 7 56,5 9-54,-1 4-148,4 3-44,1 3-168,4 0-33,1 0-23,2-6 56,1-2 33,0-6-21,0-3-12,6-6-213,4-1-78,13-4 133,5-7-200,5-8 358,2-10 11,-2-7 78,-4-2 303,-3 4 192,-8 6 402,-8 7 335,-5 10-1107,-5 3-12,0 4-6881,24 54 6679,-13-41 0,14 41 0,-20-54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15.170"/>
    </inkml:context>
    <inkml:brush xml:id="br0">
      <inkml:brushProperty name="width" value="0.08571" units="cm"/>
      <inkml:brushProperty name="height" value="0.08571" units="cm"/>
      <inkml:brushProperty name="color" value="#333333"/>
    </inkml:brush>
  </inkml:definitions>
  <inkml:trace contextRef="#ctx0" brushRef="#br0">0 3 18362,'10'89'22,"-3"-15"-67,-7-49-156,0-8-237,0-6-77,0-5-101,0-5-292,0-10 415,3-11 482,8-12 11,5-6 67,8 1 236,3 5-135,0 9-135,-1 4-33,2 10-179,-2 3-1155,1 5-1713,-11 1 3047,-1 4 0,-12-3 0,0 3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15.470"/>
    </inkml:context>
    <inkml:brush xml:id="br0">
      <inkml:brushProperty name="width" value="0.08571" units="cm"/>
      <inkml:brushProperty name="height" value="0.08571" units="cm"/>
      <inkml:brushProperty name="color" value="#333333"/>
    </inkml:brush>
  </inkml:definitions>
  <inkml:trace contextRef="#ctx0" brushRef="#br0">0 204 15549,'59'-6'633,"-1"1"0,39-10-1014,-82-9 67,-2-4-44,-7 0 167,-2-2 79,-4 3 112,0 5 213,-11 10 134,-5 5 270,-12 11-12,-6 18-135,1 14 102,3 23-79,9 7-56,9 4-258,7-2-145,5-4-34,17-10-68,11-12-816,25-17-2736,-7-12 3620,5-14 0,-33 0 0,-2-3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18.630"/>
    </inkml:context>
    <inkml:brush xml:id="br0">
      <inkml:brushProperty name="width" value="0.08571" units="cm"/>
      <inkml:brushProperty name="height" value="0.08571" units="cm"/>
      <inkml:brushProperty name="color" value="#333333"/>
    </inkml:brush>
  </inkml:definitions>
  <inkml:trace contextRef="#ctx0" brushRef="#br0">449 68 18373,'2'-37'840,"-1"7"-807,-6 29 46,-4 1-57,-7 4-11,-9 16 12,-6 16-23,-6 22-11,0 14 11,1 10-314,2 5 314,3 5-12,1 3 12,3 0-56,1-2 34,0-9-45,3-12-146,1-14-89,6-18-34,5-13-281,4-13-212,6-7-2465,-1-4-2914,2-18 6208,2-2 0,-2-1 0,1 6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18.810"/>
    </inkml:context>
    <inkml:brush xml:id="br0">
      <inkml:brushProperty name="width" value="0.08571" units="cm"/>
      <inkml:brushProperty name="height" value="0.08571" units="cm"/>
      <inkml:brushProperty name="color" value="#333333"/>
    </inkml:brush>
  </inkml:definitions>
  <inkml:trace contextRef="#ctx0" brushRef="#br0">1 192 15583,'5'-6'2027,"-2"1"-1724,65-42-270,-25 24-33,7-6 0,1 0-974,8 10-975,-2 2-1481,-17 8 3430,-9 2 0,-23 6 0,-2 1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18.987"/>
    </inkml:context>
    <inkml:brush xml:id="br0">
      <inkml:brushProperty name="width" value="0.08571" units="cm"/>
      <inkml:brushProperty name="height" value="0.08571" units="cm"/>
      <inkml:brushProperty name="color" value="#333333"/>
    </inkml:brush>
  </inkml:definitions>
  <inkml:trace contextRef="#ctx0" brushRef="#br0">26 1 17050,'-14'70'-1040,"2"-13"1,12-57 0,0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19.139"/>
    </inkml:context>
    <inkml:brush xml:id="br0">
      <inkml:brushProperty name="width" value="0.08571" units="cm"/>
      <inkml:brushProperty name="height" value="0.08571" units="cm"/>
      <inkml:brushProperty name="color" value="#333333"/>
    </inkml:brush>
  </inkml:definitions>
  <inkml:trace contextRef="#ctx0" brushRef="#br0">1 21 18104,'30'-11'-5480,"4"2"2421,-1 11 57,-5-1 3002,-2 3 0,-17-4 0,-3 1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19.400"/>
    </inkml:context>
    <inkml:brush xml:id="br0">
      <inkml:brushProperty name="width" value="0.08571" units="cm"/>
      <inkml:brushProperty name="height" value="0.08571" units="cm"/>
      <inkml:brushProperty name="color" value="#333333"/>
    </inkml:brush>
  </inkml:definitions>
  <inkml:trace contextRef="#ctx0" brushRef="#br0">71 1 12468,'7'7'3406,"-2"0"-2778,-5-7-169,0 0-414,-19 32-45,10-16-23,-13 26-111,18-24 134,1 1 0,3 2-213,27 40 213,-21-30 258,20 32-124,-32-42-100,-5 1-34,-7-5 0,-2-5-12,6-6-503,4-4-986,6-17-1973,3-1 3474,1-17 0,0 17 0,0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26.537"/>
    </inkml:context>
    <inkml:brush xml:id="br0">
      <inkml:brushProperty name="width" value="0.08571" units="cm"/>
      <inkml:brushProperty name="height" value="0.08571" units="cm"/>
      <inkml:brushProperty name="color" value="#333333"/>
    </inkml:brush>
  </inkml:definitions>
  <inkml:trace contextRef="#ctx0" brushRef="#br0">201 6 15101,'3'-3'3496,"0"1"-3317,-3 2 291,-52 73-458,35-43 27,-12 13 0,4 0-297,19-14-358,28-15 67,-2-2-146,23-26 12,-9-4 235,-2-11 448,-8 6 145,-8 8 685,-9 8-192,-3 6-178,-4 22 111,0 20-89,0 32-281,-5 22-291,0-41 0,-2 2 107,-2 0 0,-1 1 16,-3-2 1,-1-1 16,0-4 1,0-2 5,-17 34-90,-2-20 34,-1-20-549,2-21-627,3-17-1491,11-37 2667,8-3 0,9-2 0,1 15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19.709"/>
    </inkml:context>
    <inkml:brush xml:id="br0">
      <inkml:brushProperty name="width" value="0.08571" units="cm"/>
      <inkml:brushProperty name="height" value="0.08571" units="cm"/>
      <inkml:brushProperty name="color" value="#333333"/>
    </inkml:brush>
  </inkml:definitions>
  <inkml:trace contextRef="#ctx0" brushRef="#br0">28 6 15067,'11'-3'2443,"-2"1"-1860,-9 2-214,1 64 102,-7-22-135,0 55-44,-8-42-102,3-4-112,3-12-66,5-11-12,2-16-135,1-5-459,88-52 930,-59 33-190,22-15 0,-6 9-12,-31 35-44,-1 9-90,-3 20-471,0 6-1076,0-3-4077,-5-18 5624,1-12 0,-6-16 0,1-3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07.821"/>
    </inkml:context>
    <inkml:brush xml:id="br0">
      <inkml:brushProperty name="width" value="0.08571" units="cm"/>
      <inkml:brushProperty name="height" value="0.08571" units="cm"/>
      <inkml:brushProperty name="color" value="#333333"/>
    </inkml:brush>
  </inkml:definitions>
  <inkml:trace contextRef="#ctx0" brushRef="#br0">59 12 13566,'4'-7'1647,"-2"2"-1345,-2 5 482,0 0-346,-16 77-337,8-44-68,-13 57 23,14-65-56,1-8 11,2-4-33,2-8-79,1-2-359,1-3 460,0-11 56,0-6 1,0-10-46,6-2 180,5 3 66,10 3-22,7-1-134,7 7-34,5 1-67,4 7-156,-2 4-987,1 3-1400,-2 2-1671,-16 0 4214,-5 0 0,-16 0 0,-3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08.249"/>
    </inkml:context>
    <inkml:brush xml:id="br0">
      <inkml:brushProperty name="width" value="0.08571" units="cm"/>
      <inkml:brushProperty name="height" value="0.08571" units="cm"/>
      <inkml:brushProperty name="color" value="#333333"/>
    </inkml:brush>
  </inkml:definitions>
  <inkml:trace contextRef="#ctx0" brushRef="#br0">212 1 14854,'-50'56'37,"0"1"1,5-7 0,9-5-61,18-11-90,9-10 69,5-9-80,7-8 124,10-4-89,8-3 89,10-9 22,3-6 1,-3-8 201,-4-1 359,-6 4 167,-8 7 124,-6 6-291,-4 5 224,-3 2-404,0 13-179,0 10-123,0 15-90,0 2-11,0-4-33,0-11-113,0-8-571,3-10-146,10-3-1400,9-7-2040,3-9 4303,1-7 0,-16 5 0,-2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08.619"/>
    </inkml:context>
    <inkml:brush xml:id="br0">
      <inkml:brushProperty name="width" value="0.08571" units="cm"/>
      <inkml:brushProperty name="height" value="0.08571" units="cm"/>
      <inkml:brushProperty name="color" value="#333333"/>
    </inkml:brush>
  </inkml:definitions>
  <inkml:trace contextRef="#ctx0" brushRef="#br0">136 0 18250,'-18'60'168,"0"-1"0,0-2 0,1-5-168,-7 13 22,5-8-22,6-12-22,7-14-23,4-13 22,2-10-33,0-5 34,0-5-45,11-12-34,8-8 34,13-12 67,6-2 22,-2 8 146,-2 5 168,-7 12-123,-8 4-34,-6 6 0,-6 1 24,-3 6-114,-3 10-44,1 10 11,-7 8-56,-8 1 56,-7-1-56,-7-5-78,2-7-191,3-8-281,8-7-88,5-4-796,5-7-1368,4-15-1926,4 0 4728,6-15 0,-4 19 0,3 1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09.066"/>
    </inkml:context>
    <inkml:brush xml:id="br0">
      <inkml:brushProperty name="width" value="0.08571" units="cm"/>
      <inkml:brushProperty name="height" value="0.08571" units="cm"/>
      <inkml:brushProperty name="color" value="#333333"/>
    </inkml:brush>
  </inkml:definitions>
  <inkml:trace contextRef="#ctx0" brushRef="#br0">175 0 17801,'14'44'673,"-11"5"-427,-21 10-123,-10 5 0,-4 2-67,0-4-44,5-6-24,3-15 12,8-10 0,6-13-11,6-8 0,3-6-23,1-3 12,0-1 22,3-4-11,7-5 22,5-5-11,9-3 11,0 4 79,0 5 55,0 4 12,-2 3-45,-3 1 12,-2 0 55,-3 1 34,-4 8-23,-3 3-55,-4 12-12,-2 1-45,-1 6-22,-10 5 0,-5-3-56,-10 0-11,-2-7-269,4-7-628,5-8 12,6-7-112,7-3-908,2-11-1098,3-1 3014,0-12 0,0 12 0,0 1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09.262"/>
    </inkml:context>
    <inkml:brush xml:id="br0">
      <inkml:brushProperty name="width" value="0.08571" units="cm"/>
      <inkml:brushProperty name="height" value="0.08571" units="cm"/>
      <inkml:brushProperty name="color" value="#333333"/>
    </inkml:brush>
  </inkml:definitions>
  <inkml:trace contextRef="#ctx0" brushRef="#br0">96 1 19437,'-17'59'93,"-1"0"1,3-5-1,1-9-93,-3-14-67,9-9-381,2-11-672,5-6-539,1-3-1276,11-15-1536,-1 0 4471,10-15 0,-12 15 0,0 1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09.403"/>
    </inkml:context>
    <inkml:brush xml:id="br0">
      <inkml:brushProperty name="width" value="0.08571" units="cm"/>
      <inkml:brushProperty name="height" value="0.08571" units="cm"/>
      <inkml:brushProperty name="color" value="#333333"/>
    </inkml:brush>
  </inkml:definitions>
  <inkml:trace contextRef="#ctx0" brushRef="#br0">0 212 10350,'50'-59'0,"0"0"0,-9 12 0,-1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09.599"/>
    </inkml:context>
    <inkml:brush xml:id="br0">
      <inkml:brushProperty name="width" value="0.08571" units="cm"/>
      <inkml:brushProperty name="height" value="0.08571" units="cm"/>
      <inkml:brushProperty name="color" value="#333333"/>
    </inkml:brush>
  </inkml:definitions>
  <inkml:trace contextRef="#ctx0" brushRef="#br0">113 0 21387,'8'69'100,"0"1"1,-3-5 0,-5-5-101,-19 15-112,-3-3-369,3-6-483,0-5-571,4-8-1614,-3-14-4974,7-17 8123,3-11 0,6-11 0,2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09.801"/>
    </inkml:context>
    <inkml:brush xml:id="br0">
      <inkml:brushProperty name="width" value="0.08571" units="cm"/>
      <inkml:brushProperty name="height" value="0.08571" units="cm"/>
      <inkml:brushProperty name="color" value="#333333"/>
    </inkml:brush>
  </inkml:definitions>
  <inkml:trace contextRef="#ctx0" brushRef="#br0">1 6 21364,'61'0'86,"0"1"0,-4 0 0,-3 0-927,15-1-1556,-5-2-5884,-25-1 8281,-13 2 0,-23-2 0,-3 3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34.504"/>
    </inkml:context>
    <inkml:brush xml:id="br0">
      <inkml:brushProperty name="width" value="0.08571" units="cm"/>
      <inkml:brushProperty name="height" value="0.08571" units="cm"/>
      <inkml:brushProperty name="color" value="#333333"/>
    </inkml:brush>
  </inkml:definitions>
  <inkml:trace contextRef="#ctx0" brushRef="#br0">390 133 14070,'8'51'599,"-1"1"1,6 39-331,-10-54-124,-1 4 1,0 7-56,0 5 22,-1 8-12,2 7 46,-3 5-79,1 6 135,-1 3-101,0 3-90,0 0 45,0 0-22,0 0-12,0 0 23,0-3 34,0-5 55,0-3 0,0-6 23,0-2-123,0-4-12,0-1-22,-3-2 34,-8 28-57,-1-21 23,-4 21 0,6-27 0,0 0 0,2 0 0,-1 0 12,1-4-1,-4 24-11,2-21-11,-1 15-12,4-26-22,2-1-22,0-2-22,0 0 21,1 3-44,-5 20 90,3-13-23,-3 14 34,3-24 0,-1 2 0,2-4 11,1 3 0,2-1-45,-3 0-11,0-1-11,-6 21-1,2-16 24,-4 17-35,5-19 34,-1 1 23,1 0 11,-1-1 11,2-1-34,0 15 22,3-14-44,0 10-11,1-18 0,-1-2 33,1 1-44,-3-1 22,3 0 22,-2-1 1,2 0-34,-3 0-57,3 0 12,-2 2 12,1-1-35,-3 1 79,1-2 34,-4 0-1,3 0 23,-3-2 0,2 1-22,-1-2 0,2 1 22,-1-3-12,2 1-88,0-1-1,1-1 56,3-2 11,0 0 12,2 9-68,0-6 90,0 5 0,0-9 0,0-1 0,0 2-12,1-2 1,2-1 0,1-5-23,3-1-33,4 3 22,-2-5 45,5 2-11,-5-7 11,3-3-33,-1 0 33,3-2 22,1 0 90,6 2-90,-4-2 12,7 2 68,-7-3-2,1 0-66,2-2-12,0 1-22,3-3 12,1 1-12,5-3 22,19 0-22,-8 0-11,13 0 11,-15 2 11,-1 1 0,-2 2-11,0 0 11,0-2 1,21 1-12,-11-2 11,20-1-11,-15-1 0,6 0 0,1 0 11,2 0-11,1-1 0,0-3 11,0-3-11,0-3 0,1 0-11,-2 0 11,2 1 0,-3 2 0,0 2 0,-2-1 0,-1 3 0,0-1 0,23-3 0,-18 4 0,19-5 0,-21 5 0,-1-3 0,2 2 0,0-2 0,2-1 11,4 0-22,-1-1 11,31-7 0,-22 4 11,22-6-11,-26 6-11,1 2 11,0 1 0,1 3-11,-3-1 0,27-2 11,-26 1 0,19 1 11,-29 0-11,-1 2 0,0 0 0,0-2 0,-3 3 0,-1-1 0,-2 0 0,19-1 0,-18 1 0,13 0 0,-23 1-146,-4 2 79,-3-1 22,-3 2-45,-3 0-280,15 0 202,-10 0 90,13 0-12,-11 0-44,1 0 22,0 0 90,2-2 22,-5 0-12,-1-2-32,-7 2 10,3 1 12,-11 1 22,3 0-56,-9 0-23,3 0 79,-1 0 0,1 0 45,1 0 201,0 0-78,-4 0 56,-3-1-89,-5-1 33,-5-1 33,1 2-32,1-3 33,-2 1 10,2-4-122,0-4-45,6-16-34,0-1 23,3-14 10,-1 1 24,-2-5 122,-1-6-11,3-3-56,-3-4-145,11-36-90,-7 21 61,-2 22 1,1 1-163,3-23 157,1-5 23,-1-1-619,1-8 652,-2-2 22,-3 22 1,-1-1 66,-2 17 1,-1-1 5,2-16 0,-1 0 118,0-24 1,2-4 88,1-1-168,-5 48 1,1 0-68,0-1 0,1 1-180,-2-1 0,0 0 113,0 1 0,1-2 0,1-19 0,0-1 0,-2 18 0,0 0 0,2-16 0,0 2-56,1-24 45,1 3-34,-2 6-89,0 26 0,-1 1 89,2-30-11,-3 31 0,1 1-112,2-23 134,1 0 34,4 0-22,1 2 44,1 0-22,-3 2 34,2 1-23,-6 2 67,-1 4-33,-3 4 22,-2 2-22,0 0-11,-1 2-23,3 1-11,0-1-11,4 0 11,0 1 0,1 4 657,1 5-657,-1 5 265,1 4-287,-2 2-34,0 2-67,-2 1 89,0 3 12,-1 4 22,-3 2 11,1 5 11,-2 2 146,0-1-168,0 6-67,0-2-34,0 8 12,0 0 89,0 3 22,0 1 213,0 2-246,-3 1 11,-5 0-45,-5 0 12,-7 0 33,-2-1 0,-5-2 0,-4-2-12,-5 0 12,-7-2-11,-8-2 0,-7-1 11,-8-2 22,-3 0-22,-4 1 12,-1 2 10,0 1-11,1 2 23,1 1-12,3-1-22,1 3 0,3-1 11,-24-2 1,25-1 100,-19-2-34,30 0-11,0 1 45,1 2-67,3-1 11,0 4-22,-1-1-1,2 1-22,-2 0 12,0 0-23,-2-1 11,-2 1 0,-3-1 0,-3 1-11,-3 2 0,-2-1 12,-3 2-1,-2 0 0,-1 0 11,0 0 1,3 0 55,1 0 23,0 4-34,1 0-22,0 3-34,1-2-11,-30 1 0,24-3 0,-21-1 11,32-2-11,5 0 12,4 0-12,6 0 11,3 0 11,-16 0 57,12 0-11,-14 0-57,18-1-11,2 1 0,-1-1 11,3-1-22,-3 2 11,-21-4 22,12 1-22,-14-2 0,19 0 11,4 0-22,-1 3 22,1-2-11,-4 3 0,-3-2 12,-2 0-1,-2 0 11,5 0 57,-10 2-1,17-1 23,-8 2-90,18 0 56,0-1 90,3 1-135,-5-3 1,12 2-23,1-1 11,12 1-11,4 1-56,1 0-34,-1 0-55,-2 0-1,-1 0-33,-2 0-158,0 0-111,-2 0-145,0 0-696,-1 0-1557,-2 3 2846,3 0 0,3 0 0,3-1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27.077"/>
    </inkml:context>
    <inkml:brush xml:id="br0">
      <inkml:brushProperty name="width" value="0.08571" units="cm"/>
      <inkml:brushProperty name="height" value="0.08571" units="cm"/>
      <inkml:brushProperty name="color" value="#333333"/>
    </inkml:brush>
  </inkml:definitions>
  <inkml:trace contextRef="#ctx0" brushRef="#br0">20 183 15616,'10'0'1401,"-3"0"-1076,-7 0 156,1 73-245,0-34 190,-5 53-124,-5-58-268,-1-10 67,0-11-101,6-7-280,3-9-684,2-21-22,10-14 526,7-21 236,13-2 224,2 3 123,4 9-89,-4 12-23,0 13-11,-4 13-190,-1 7 11,-4 13-169,-1 8 315,-1 11 33,-2 5 67,-3-2 527,-5-5 157,-2-7 526,-2-8-1120,-2-6-135,2-3 169,2-11-191,3-7-235,3-11-57,-1-9 45,-4-1 57,-5-18 190,-4 19 392,-2-7-100,0 31-57,-4 6 135,-1 14-46,-5 16 192,-1 18-415,-3 46-135,6-21-55,0 15-416,8-41-514,14-14-449,11-13-381,22-10-1333,12-27 3182,-10 0 0,-14-4 0,-21 11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45.018"/>
    </inkml:context>
    <inkml:brush xml:id="br0">
      <inkml:brushProperty name="width" value="0.08571" units="cm"/>
      <inkml:brushProperty name="height" value="0.08571" units="cm"/>
      <inkml:brushProperty name="color" value="#333333"/>
    </inkml:brush>
  </inkml:definitions>
  <inkml:trace contextRef="#ctx0" brushRef="#br0">26 245 14395,'-8'0'2532,"2"0"-1927,6 0 493,0 0-762,-5 0-168,4 0-33,-4 0 157,11 0-124,7 0-112,15 0-12,11 0-44,15 0 0,8 0-33,5-1-12,0-3 0,-5 0-89,-7-3 21,-8 4 57,-9-1 0,-10 1 56,-10 2 23,-7 0-1,-5-1 34,-5 2 225,1-1-293,-2-2 1,-3 1-11,-3-3-57,-6-1-33,-3-1-56,-3-1-34,1-3-44,0-2-57,1-4-111,1-3-35,3-2 136,0-1 301,5 0 12,-3 5 23,6 4 145,-3 3 67,5 6-33,-1 1 11,3 4 11,0-1-190,6 0-23,2 4-11,8 3 0,1 4 0,1 3 11,-1-1-11,0 4-11,-2-1 11,-1 2-11,-4 2 11,-3 0 22,-2 1 1,-3 3-23,-1-2 0,-1 2 22,0-1-22,0 1 0,0-1 22,-1 1 1,-6-3-23,-2-1 22,-6-3-11,0-2 34,0-3-34,1-1 1,-3-1 66,7-5-11,0 0 12,6-4-23,1 0-34,-3 0 0,2 0-10,-2 0 32,2 0 12,1 0 258,2 0-348,1-2 34,0-8 23,1-5-23,1-7-23,1-1 12,-2 2 11,0 0 23,-1 4-23,0 1 11,0 1 0,0 5-11,0-1 0,0 5 0,0 0 0,0 5-157,0 0 269,0-1-145,0 1-102,0-1 46,2-2 89,-1 3 78,2-5-56,-1 3-10,-1-1 10,-1 2 79,0 1-101,0 7 0,0 0 0,1 5-11,-1-3-1,3 1 1,0 0 0,0 1-90,2 2 0,-2 0 23,2-1-56,-3 1-1,1-3 46,-1-1 55,-1-1 12,0-4-23,-1 0-22,2-3-124,-1 0-178,2 0 65,1 0 181,6-10-78,-1-4-180,8-17 381,-7 12 45,1-1 167,-9 16-44,-2 3 101,0 1-22,0 9-135,0 3-67,0 8 34,0-2-12,0-1-22,0-7-23,0 0 0,0-7-10,0 1-1,0-4-2211,0 1 0,0-1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46.172"/>
    </inkml:context>
    <inkml:brush xml:id="br0">
      <inkml:brushProperty name="width" value="0.08571" units="cm"/>
      <inkml:brushProperty name="height" value="0.08571" units="cm"/>
      <inkml:brushProperty name="color" value="#333333"/>
    </inkml:brush>
  </inkml:definitions>
  <inkml:trace contextRef="#ctx0" brushRef="#br0">217 12 12591,'0'-6'1636,"0"1"-1368,0 5 786,0 0-908,-38 14 190,14 5-79,-33 21-66,27 2-34,1 10-135,9-2-22,8 0-100,6-8-192,5-10-22,6-9 314,10-13 45,7-3 89,11-10-55,-2-16 22,-1-10-23,2-40-10,-15 18-46,-1-14-22,-14 31 191,-2 8-79,0 9-112,-2 6-101,-1 7-673,-2 2-290,1 2-639,3 10-1076,-1-3 2779,2 8 0,0-9 0,0-2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46.518"/>
    </inkml:context>
    <inkml:brush xml:id="br0">
      <inkml:brushProperty name="width" value="0.08571" units="cm"/>
      <inkml:brushProperty name="height" value="0.08571" units="cm"/>
      <inkml:brushProperty name="color" value="#333333"/>
    </inkml:brush>
  </inkml:definitions>
  <inkml:trace contextRef="#ctx0" brushRef="#br0">0 1 16770,'6'61'60,"1"0"0,-3-5 0,-3-8-60,-6-11-23,-1-9-100,2-10-202,4-9 157,0-5 11,9-8-45,5-12 45,13-10 157,6-13 34,0 0 235,-1 5 280,-6 8-34,-6 9 12,-9 6-404,-6 7-45,-3 2 214,-2 32-236,0-2-56,0 25-33,0-18-326,0-8-694,0-13-90,7-7-1558,9-7-4369,2-11 7070,4-5 0,-13 3 0,-2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46.832"/>
    </inkml:context>
    <inkml:brush xml:id="br0">
      <inkml:brushProperty name="width" value="0.08571" units="cm"/>
      <inkml:brushProperty name="height" value="0.08571" units="cm"/>
      <inkml:brushProperty name="color" value="#333333"/>
    </inkml:brush>
  </inkml:definitions>
  <inkml:trace contextRef="#ctx0" brushRef="#br0">1 175 13409,'6'0'3283,"-1"0"-2633,-5 0-393,0 0-201,35 15 23,-13-11-79,31 5-695,-20-23-33,2-9-112,-1-6 470,-5 1 370,-8 1 34,-11 4 134,-5 1 280,-5 6-180,-10 4 24,-6 6 246,-14 3 111,-6 18-121,-2 14-58,4 24-67,5 16 79,12 7-246,9 3-102,6-9-134,18-10-78,12-16-158,24-18-895,16-13-2096,-12-13 3227,0-13 0,-35 7 0,-5-6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47.795"/>
    </inkml:context>
    <inkml:brush xml:id="br0">
      <inkml:brushProperty name="width" value="0.08571" units="cm"/>
      <inkml:brushProperty name="height" value="0.08571" units="cm"/>
      <inkml:brushProperty name="color" value="#333333"/>
    </inkml:brush>
  </inkml:definitions>
  <inkml:trace contextRef="#ctx0" brushRef="#br0">176 1 17174,'-13'56'683,"0"0"0,1-2 1,-1-3-280,-11 18-236,1 2-67,1-2-68,2-5-10,4-11-23,5-12-23,5-16-33,4-11-89,2-9-91,0-4 68,2-1 45,12-7-1,8-10-245,13-11 346,6-7 23,2 3 45,0 4 213,-4 10 55,-5 5-21,-9 7-180,-7 4 45,-5 7 11,-5 10-56,-2 9-67,-1 7-45,1-3-79,4-2-357,2-9-248,8-6-739,4-6-1120,10-3-954,5-14-1478,-7 1 4975,-2-11 0,-21 11 0,-3 2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48.198"/>
    </inkml:context>
    <inkml:brush xml:id="br0">
      <inkml:brushProperty name="width" value="0.08571" units="cm"/>
      <inkml:brushProperty name="height" value="0.08571" units="cm"/>
      <inkml:brushProperty name="color" value="#333333"/>
    </inkml:brush>
  </inkml:definitions>
  <inkml:trace contextRef="#ctx0" brushRef="#br0">37 413 19101,'-20'91'493,"4"-17"-493,16-54-33,8-9-1,7-4-101,12-4 1,3-3 134,1-14 33,-4-3 23,-5-18-56,-9-1-67,-7-2 67,-5 1-34,-1 6-22,-1 4-168,-3 6-481,-1 7-102,1 0-874,1 4 493,8-2-224,14-5 315,13-4-114,18-7 1211,7-6 516,1-5 2262,15-17-1198,-24 18 146,5-8-594,-28 28-494,-11 8-335,-6 5-280,-7 7 357,-2 21-21,-2 18-180,-12 29-112,-4 16-963,-11 9 862,14-45 1,0-1-830,-15 46-616,2-9-1356,1-13-2027,9-35 4862,4-12 0,9-26 0,3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48.332"/>
    </inkml:context>
    <inkml:brush xml:id="br0">
      <inkml:brushProperty name="width" value="0.08571" units="cm"/>
      <inkml:brushProperty name="height" value="0.08571" units="cm"/>
      <inkml:brushProperty name="color" value="#333333"/>
    </inkml:brush>
  </inkml:definitions>
  <inkml:trace contextRef="#ctx0" brushRef="#br0">0 26 21342,'57'-7'-221,"0"0"1,-3 0 0,-6 2-4430,-2 8 4650,-8 1 0,-28 0 0,-4-1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49.331"/>
    </inkml:context>
    <inkml:brush xml:id="br0">
      <inkml:brushProperty name="width" value="0.08571" units="cm"/>
      <inkml:brushProperty name="height" value="0.08571" units="cm"/>
      <inkml:brushProperty name="color" value="#333333"/>
    </inkml:brush>
  </inkml:definitions>
  <inkml:trace contextRef="#ctx0" brushRef="#br0">23 20 16826,'-12'-5'2723,"1"1"-2723,11 4-5793,0 0 5793,43-5 0,-32 4 0,31-4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50.847"/>
    </inkml:context>
    <inkml:brush xml:id="br0">
      <inkml:brushProperty name="width" value="0.08571" units="cm"/>
      <inkml:brushProperty name="height" value="0.08571" units="cm"/>
      <inkml:brushProperty name="color" value="#333333"/>
    </inkml:brush>
  </inkml:definitions>
  <inkml:trace contextRef="#ctx0" brushRef="#br0">1 189 16344,'19'8'135,"2"-2"-90,5-6-45,1-7 0,0-6-337,-2-12-55,-4-3 90,-5-2-23,-6 3 292,-6 4 33,-3 4 11,-2 6 78,-8 2 12,-3 7-67,-8 1-1,-2 3 46,0 5 190,-3 11-23,2 12 12,2 13 0,5 4-135,5 2-33,7-4-90,1-5-236,3-10 79,13-5-381,5-12-594,44-4 349,-6-20-461,29-9 425,-17-19 472,0-5 123,-4-3 213,2-4 392,-27 20 381,-4 4 247,-29 24-382,-5 3-258,-1 5 371,0 10-370,0 9 78,0 12 124,0 5-91,0-2-66,0-3-180,2-9-235,0-7-45,3-7-78,3-6-34,3-3-100,6-2-23,7-4-371,6-12 170,5-9 324,4-12 157,-2 2 56,-5 4 134,-8 9 292,-8 10 258,-9 6-292,-5 5-303,-2 1 214,0 9 34,0 7-259,0 11-11,0 2 0,0-2-167,6-4-12,1-9-448,8-3-1245,4-9-8082,17-3 9653,-8-7 0,-1 5 0,-18-5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51.039"/>
    </inkml:context>
    <inkml:brush xml:id="br0">
      <inkml:brushProperty name="width" value="0.08571" units="cm"/>
      <inkml:brushProperty name="height" value="0.08571" units="cm"/>
      <inkml:brushProperty name="color" value="#333333"/>
    </inkml:brush>
  </inkml:definitions>
  <inkml:trace contextRef="#ctx0" brushRef="#br0">108 0 15347,'8'0'3306,"-2"0"-3082,-6 0-146,0 0-78,-49 65 0,32-32-56,-33 49-190,45-53-258,7-7-942,15-11-918,10-4-1816,4-7 4180,0-5 0,-18 3 0,-4-3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27.632"/>
    </inkml:context>
    <inkml:brush xml:id="br0">
      <inkml:brushProperty name="width" value="0.08571" units="cm"/>
      <inkml:brushProperty name="height" value="0.08571" units="cm"/>
      <inkml:brushProperty name="color" value="#333333"/>
    </inkml:brush>
  </inkml:definitions>
  <inkml:trace contextRef="#ctx0" brushRef="#br0">113 1 19347,'-36'59'-134,"9"-5"55,25-25-133,2 0-136,9 0-291,3 1 57,7-3 548,-1 0-201,-7-4 235,-5-1 381,-4-1-12,-5-2 192,-8 0-79,-5-2-370,-8-3 157,1-4-269,2-3 0,7-4-56,5-2 0,5-1-303,4-11-89,12-12-269,9-16 157,19-12 33,10-4-201,5-2 683,0 3 751,5 0 156,-25 24-133,-5 6-34,-26 21-303,-4 3 123,-3 10-470,-1 5 146,-4 11-57,1 4-78,2-1 45,2 2-101,1 2 0,2 1-101,9-1-11,5 1-134,7-4-349,7 11 562,-12-13-102,-2 6 135,-11-14-11,-3-3 112,-8-3-90,-6-3-11,-11-5-89,-4-2 10,1-4-3484,5-11-213,11 0 3776,4-12 0,8 13 0,0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53.942"/>
    </inkml:context>
    <inkml:brush xml:id="br0">
      <inkml:brushProperty name="width" value="0.08571" units="cm"/>
      <inkml:brushProperty name="height" value="0.08571" units="cm"/>
      <inkml:brushProperty name="color" value="#333333"/>
    </inkml:brush>
  </inkml:definitions>
  <inkml:trace contextRef="#ctx0" brushRef="#br0">249 0 18037,'-7'0'347,"0"0"-224,-3 0-56,-3 0-67,-8 0-44,-7 13 44,-5 3-23,-3 18 1,3 3-1,4 2-55,11-1-90,8-8 0,6-4-270,6-9 371,11-5 22,5-7-33,14-4 11,30-34-1110,-64-59 841,24 49-56,-67-23-281,21 98-1209,11 5-706,8-1 2588,8-14 0,-2-8 0,3-11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54.399"/>
    </inkml:context>
    <inkml:brush xml:id="br0">
      <inkml:brushProperty name="width" value="0.08571" units="cm"/>
      <inkml:brushProperty name="height" value="0.08571" units="cm"/>
      <inkml:brushProperty name="color" value="#333333"/>
    </inkml:brush>
  </inkml:definitions>
  <inkml:trace contextRef="#ctx0" brushRef="#br0">209 401 15392,'-29'15'146,"-5"8"-146,0 22 22,-3 6-11,6-1-11,7-2 0,11-6 12,7-8-12,6-7-56,12-13-45,9-6 11,16-13 23,9-18-247,5-17-22,6-24-49,2-13 385,-28 33 0,0 0 11,1-3 0,0-1-11,-2 2 0,0 0 33,-3 1 1,-1 2 292,15-28 99,-14 16 259,-13 20-269,-9 18-236,-5 9 56,-7 18 56,-13 21 101,-13 22-134,-13 26-197,22-34 1,0 1-23,0 2 1,1 0-40,-16 43-34,9-11-33,13-18-460,9-20-795,7-17-79,5-14-1983,4-7 3384,6-13 0,-4 7 0,-1-7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54.541"/>
    </inkml:context>
    <inkml:brush xml:id="br0">
      <inkml:brushProperty name="width" value="0.08571" units="cm"/>
      <inkml:brushProperty name="height" value="0.08571" units="cm"/>
      <inkml:brushProperty name="color" value="#333333"/>
    </inkml:brush>
  </inkml:definitions>
  <inkml:trace contextRef="#ctx0" brushRef="#br0">48 1 16355,'-12'49'-157,"-1"1"1,-6 29-1234,16-66-649,3-8-740,0-4 2779,0-7 0,0 4 0,0-4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54.947"/>
    </inkml:context>
    <inkml:brush xml:id="br0">
      <inkml:brushProperty name="width" value="0.08571" units="cm"/>
      <inkml:brushProperty name="height" value="0.08571" units="cm"/>
      <inkml:brushProperty name="color" value="#333333"/>
    </inkml:brush>
  </inkml:definitions>
  <inkml:trace contextRef="#ctx0" brushRef="#br0">0 232 15235,'35'-65'676,"-1"1"0,1 0 0,-13 25-676,-22 39 34,4 7-34,-1 8-661,3 11-549,1 9 302,2 5-190,4 0 67,4-2 561,3-4 223,-1-8 908,-2-2 516,-8-14-124,-5 1-269,-4-8 112,0 2-201,0 0-235,0 2-460,0-3-79,0-1-156,2-3 112,11 0-494,10-2 292,18-8 325,7-2 45,6-4 179,-5 5 348,-7 6-57,-12 2-56,-12 3 1,-10 6-224,-5 10-180,-3 7-56,0 8-90,0-2-1008,0-4-706,0-8-358,7-7-1794,3-6 3956,8-4 0,-8 0 0,-2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5:55.316"/>
    </inkml:context>
    <inkml:brush xml:id="br0">
      <inkml:brushProperty name="width" value="0.08571" units="cm"/>
      <inkml:brushProperty name="height" value="0.08571" units="cm"/>
      <inkml:brushProperty name="color" value="#333333"/>
    </inkml:brush>
  </inkml:definitions>
  <inkml:trace contextRef="#ctx0" brushRef="#br0">319 15 14484,'10'-8'3440,"-3"2"-2834,-7 6 301,0 0-783,-48 81-124,31-44-34,-11 17 0,7-1-112,24-28-33,17-2-202,13-20 124,13-14 111,2-7 0,-3-9 146,-6 1 34,-11 8 0,-10 9 156,-10 8 124,-4 30-1,-13 25-66,-9 44-825,3-38 1,-3 3 649,-3 6 1,-1 0 0,0 1 0,-2-1-190,-1-4 0,-1-3 318,2-5 1,-2-4-62,1-7 0,-2-4 74,-25 26-124,1-27-11,2-19-79,12-31-12,15-33-212,34-33 84,12 21 0,9-2-5,12-5 1,7 0-568,14-4 1,3 5-1743,-15 15 0,-2 4 2523,-2 5 1,-7 7 0,-12 12-1,-12 7 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00.703"/>
    </inkml:context>
    <inkml:brush xml:id="br0">
      <inkml:brushProperty name="width" value="0.08571" units="cm"/>
      <inkml:brushProperty name="height" value="0.08571" units="cm"/>
      <inkml:brushProperty name="color" value="#333333"/>
    </inkml:brush>
  </inkml:definitions>
  <inkml:trace contextRef="#ctx0" brushRef="#br0">156 0 12132,'7'0'638,"0"0"-470,-7 0 1333,0 0-783,-25 77-326,7-45-258,0 17 1,-2-3-1,-4-17-134,3-2 23,4-7-23,3-5 0,7-6-68,3-4-10,2-3 78,2-2 0,0-4-134,7-12-79,4-12 179,12-11 34,7-2 45,3 2 67,3 5 90,-2 3-57,-1 7-145,-3 7-45,-5 8-559,-2 5-5122,-2 4 5726,-8 0 0,-3 0 0,-8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01.171"/>
    </inkml:context>
    <inkml:brush xml:id="br0">
      <inkml:brushProperty name="width" value="0.08571" units="cm"/>
      <inkml:brushProperty name="height" value="0.08571" units="cm"/>
      <inkml:brushProperty name="color" value="#333333"/>
    </inkml:brush>
  </inkml:definitions>
  <inkml:trace contextRef="#ctx0" brushRef="#br0">153 1 11280,'17'0'1288,"-3"0"-1064,-14 0 269,0 0-290,-50 51 345,26-23-66,-39 41-269,43-37-213,4-4-101,9-4 11,3-7 90,4-6 45,2-6-23,7-2-22,5-3-156,12-3 66,2-7 23,5-5 67,-3-10 56,-1 3 168,-5-1 225,-6 8 111,-6 5 123,-8 4 426,-1 5-1030,-3 1 201,0 5 45,0 9-202,-2 8-123,1 5-44,-1 5-148,1-13-480,1-2-168,0-13-325,9-3-1345,8-10-1322,3-3 3832,7-10 0,-17 9 0,0 1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01.571"/>
    </inkml:context>
    <inkml:brush xml:id="br0">
      <inkml:brushProperty name="width" value="0.08571" units="cm"/>
      <inkml:brushProperty name="height" value="0.08571" units="cm"/>
      <inkml:brushProperty name="color" value="#333333"/>
    </inkml:brush>
  </inkml:definitions>
  <inkml:trace contextRef="#ctx0" brushRef="#br0">136 1 16580,'-12'55'160,"0"1"1,1-3 0,-2-6 231,-14 5-180,3-6-144,5-12-68,8-8 0,6-14-34,3-5 34,2-6-112,0-1 112,10-7 22,7-5-10,12-8 10,6-3 45,3 3 79,-4 3-57,0 7-9,-9 5 110,-5 4 68,-7 1-258,-8 2 0,-2 9-12,-3 5 12,-3 11 68,-11 3-46,-7 3 23,-13 3-34,0-1-11,1-3-112,6-7-157,7-8-269,8-7-246,6-6-4942,4-12 5726,9-7 0,-5 4 0,6-2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02.026"/>
    </inkml:context>
    <inkml:brush xml:id="br0">
      <inkml:brushProperty name="width" value="0.08571" units="cm"/>
      <inkml:brushProperty name="height" value="0.08571" units="cm"/>
      <inkml:brushProperty name="color" value="#333333"/>
    </inkml:brush>
  </inkml:definitions>
  <inkml:trace contextRef="#ctx0" brushRef="#br0">156 0 17196,'-8'57'381,"1"1"0,0-4 0,-4-5-146,-16 6 45,2-7-123,1-6-134,5-12-23,5-10 0,6-8 33,4-8 23,2-1-56,2-3 0,6-3-11,6-6 0,10-4 11,7-6 0,2 5 0,-1 1 0,-4 9 11,-3 0 67,-4 4 90,-5 0-134,-1 0 22,-6 3 12,-3 2-68,-2 6 11,-2 6 101,-5 3 11,-10 6-123,-9-3 45,-9-1-45,2-5 0,3-4-280,6-6-146,7-2-145,8-3-3329,3-1-885,17-7 4785,0-2 0,2 0 0,-5 2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02.213"/>
    </inkml:context>
    <inkml:brush xml:id="br0">
      <inkml:brushProperty name="width" value="0.08571" units="cm"/>
      <inkml:brushProperty name="height" value="0.08571" units="cm"/>
      <inkml:brushProperty name="color" value="#333333"/>
    </inkml:brush>
  </inkml:definitions>
  <inkml:trace contextRef="#ctx0" brushRef="#br0">125 1 18664,'-18'50'313,"-1"1"1,-14 36-314,12-58-22,4-6-359,7-7-313,5-8-472,4-5-907,1-2-2151,5-7 4224,2-7 0,0 4 0,-1-3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27.796"/>
    </inkml:context>
    <inkml:brush xml:id="br0">
      <inkml:brushProperty name="width" value="0.08571" units="cm"/>
      <inkml:brushProperty name="height" value="0.08571" units="cm"/>
      <inkml:brushProperty name="color" value="#333333"/>
    </inkml:brush>
  </inkml:definitions>
  <inkml:trace contextRef="#ctx0" brushRef="#br0">9 1 19302,'2'61'-41,"-1"1"0,1-7 0,-3-8-608,-6-16-595,3-13-1334,3-10-1971,1-7 4549,0-14 0,0 9 0,0-8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02.522"/>
    </inkml:context>
    <inkml:brush xml:id="br0">
      <inkml:brushProperty name="width" value="0.08571" units="cm"/>
      <inkml:brushProperty name="height" value="0.08571" units="cm"/>
      <inkml:brushProperty name="color" value="#333333"/>
    </inkml:brush>
  </inkml:definitions>
  <inkml:trace contextRef="#ctx0" brushRef="#br0">1 283 17971,'71'-60'-1663,"0"0"1,-9 5 0,0 10 2513,-4 27 1,-6 8 448,-4-2 229,39-10-588,-81 22-495,-4 3 58,-2 16-79,0 15-55,-10 21-48,-9 12-121,-12 7-167,-11 8-34,-3 1-11,-1 4-477,3-8-397,6-11-818,10-18-2812,13-24 4515,6-15 0,8-12 0,0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02.693"/>
    </inkml:context>
    <inkml:brush xml:id="br0">
      <inkml:brushProperty name="width" value="0.08571" units="cm"/>
      <inkml:brushProperty name="height" value="0.08571" units="cm"/>
      <inkml:brushProperty name="color" value="#333333"/>
    </inkml:brush>
  </inkml:definitions>
  <inkml:trace contextRef="#ctx0" brushRef="#br0">23 1 17879,'-13'0'2365,"3"0"-2365,74 0 0,25 0 0,-7 0 0,-9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05.957"/>
    </inkml:context>
    <inkml:brush xml:id="br0">
      <inkml:brushProperty name="width" value="0.08571" units="cm"/>
      <inkml:brushProperty name="height" value="0.08571" units="cm"/>
      <inkml:brushProperty name="color" value="#333333"/>
    </inkml:brush>
  </inkml:definitions>
  <inkml:trace contextRef="#ctx0" brushRef="#br0">254 3 12109,'-6'-1'1423,"1"0"-1389,5 1 806,0 0-4789,-20 80 4487,7-29 65,-3 8 1,-1 2-212,-7 11-90,-3 0-374,-5-1 196,3-7-35,2-11-89,7-16-67,9-14-147,5-14 3112,5-7-3010,5-10 101,8-13-23,10-13 377,8-10-343,1 2 11,1 1 101,-5 5 606,14-1-181,-16 15-189,5 2-214,-18 16 34,-4 3 258,-4 4-370,0 24-33,-2-3 55,-1 22-78,-1-13-291,0-2-404,0-6-661,0-5-1524,4-9-672,2-5 3552,5-6 0,-4 0 0,-1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06.735"/>
    </inkml:context>
    <inkml:brush xml:id="br0">
      <inkml:brushProperty name="width" value="0.08571" units="cm"/>
      <inkml:brushProperty name="height" value="0.08571" units="cm"/>
      <inkml:brushProperty name="color" value="#333333"/>
    </inkml:brush>
  </inkml:definitions>
  <inkml:trace contextRef="#ctx0" brushRef="#br0">128 6 12781,'0'-3'1826,"0"0"-1198,0 3-493,-49 69 22,31-38-101,-34 53-56,46-59 0,4-8 78,2-4-78,0-9-146,3-1 146,7-3-235,4 0 45,4-9-203,-1-2 371,-2-9 22,-1 3 100,-1 3 181,-4 4 78,-2 3-1,-3 3-11,-3 1-10,1 2 738,-1 1-626,2 0-337,2 2-79,3 4-10,1 1-12,1 2-11,0-2-67,1-3-348,-1-1-313,2-2 189,1-1-603,3 0-1167,5-10 315,2-5 291,5-9 818,-2-2 885,1 5 1355,-7 5 1391,-7 6-1480,-7 6-527,-5 3 80,-1 6-304,0 8-202,0 8-167,-2 8-68,-3 2-10,-3 2-102,3-11-134,0-2-605,5-15-191,0-2 304,0-1-876,9-7-750,3-9 303,11-6 1983,-1-5 2084,6 1-784,-11 10-135,1 4-33,-13 9-213,-1 1-191,0 0-280,1 0-224,2 2-134,-1 3 33,2 2 169,-2-1-124,1-1-134,-3-2-1,-1-2-33,-1 1-33,0-2-506,2 0-189,2 0-258,1 0-807,3 0 1110,-4 0-79,-1 0-258,-4 0 209,-1 0 1,0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07.381"/>
    </inkml:context>
    <inkml:brush xml:id="br0">
      <inkml:brushProperty name="width" value="0.08571" units="cm"/>
      <inkml:brushProperty name="height" value="0.08571" units="cm"/>
      <inkml:brushProperty name="color" value="#333333"/>
    </inkml:brush>
  </inkml:definitions>
  <inkml:trace contextRef="#ctx0" brushRef="#br0">1 190 13611,'17'6'2789,"-3"-1"-2385,-14-5 122,0 0-470,36 8-33,-18-6 33,31 5-56,-27-7 0,4-4 0,-1-7-168,2-5-213,-3-9-45,-1 1 56,-5-4 157,-4 3 124,-6 0-46,-5 5 102,-3 2-68,0 6 101,-6 5 34,-7 5 10,-9 2 68,-6 11 112,-2 8 45,1 15 191,-1 7-34,6 5-46,4 2 35,7 0-11,8-1-35,2-5-122,3-7-90,13-6-157,8-11-68,19-8-828,9-6-2051,6-4 2947,-15-7 0,-12 6 0,-20-5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08.731"/>
    </inkml:context>
    <inkml:brush xml:id="br0">
      <inkml:brushProperty name="width" value="0.08571" units="cm"/>
      <inkml:brushProperty name="height" value="0.08571" units="cm"/>
      <inkml:brushProperty name="color" value="#333333"/>
    </inkml:brush>
  </inkml:definitions>
  <inkml:trace contextRef="#ctx0" brushRef="#br0">438 46 16737,'2'-27'179,"-8"8"-145,-6 35-34,-10 14 0,-5 21 0,-4 18 0,-6 15-215,19-36 0,-1 2 243,0 6 0,-1 1-28,1 5 0,0 1-6,0 1 1,1 1-1,1 0 0,0-1-134,1-5 0,1-2-163,1-5 1,1-1-168,-9 35-102,6-21-291,5-16-840,4-22-941,4-13 2644,0-17 0,3 2 0,0-6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09.061"/>
    </inkml:context>
    <inkml:brush xml:id="br0">
      <inkml:brushProperty name="width" value="0.08571" units="cm"/>
      <inkml:brushProperty name="height" value="0.08571" units="cm"/>
      <inkml:brushProperty name="color" value="#333333"/>
    </inkml:brush>
  </inkml:definitions>
  <inkml:trace contextRef="#ctx0" brushRef="#br0">1 221 14820,'61'-38'-4,"0"1"1,-5 2-1,-6 5-646,3 0-873,-8 7 44,-7 7-23,-8 8-369,-5 5 773,-5 3 1098,-5 5 684,-3 6 245,-7 9 595,-2 7-157,-3 4 79,0 2 21,0-1-391,-3-1-124,-1-4-447,-3-3-505,1-7-34,2-3-683,2-7-975,2-3-5031,0-2 6723,2-14 0,-2 10 0,1-10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09.218"/>
    </inkml:context>
    <inkml:brush xml:id="br0">
      <inkml:brushProperty name="width" value="0.08571" units="cm"/>
      <inkml:brushProperty name="height" value="0.08571" units="cm"/>
      <inkml:brushProperty name="color" value="#333333"/>
    </inkml:brush>
  </inkml:definitions>
  <inkml:trace contextRef="#ctx0" brushRef="#br0">1 35 15392,'0'-13'2028,"0"3"-2028,0 10-1569,0 0-190,2-8-605,9 8-101,8-3 2465,1 7 0,-5 1 0,-9-5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09.465"/>
    </inkml:context>
    <inkml:brush xml:id="br0">
      <inkml:brushProperty name="width" value="0.08571" units="cm"/>
      <inkml:brushProperty name="height" value="0.08571" units="cm"/>
      <inkml:brushProperty name="color" value="#333333"/>
    </inkml:brush>
  </inkml:definitions>
  <inkml:trace contextRef="#ctx0" brushRef="#br0">1 0 16154,'43'66'-41,"0"0"0,-4-5 0,-9-11-38,-20-27 1,-5-1-34,-3-2 22,-2-3-952,-45 20 325,31-24-919,-32 13-986,44-36 2622,2-2 0,0-1 0,0 3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09.792"/>
    </inkml:context>
    <inkml:brush xml:id="br0">
      <inkml:brushProperty name="width" value="0.08571" units="cm"/>
      <inkml:brushProperty name="height" value="0.08571" units="cm"/>
      <inkml:brushProperty name="color" value="#333333"/>
    </inkml:brush>
  </inkml:definitions>
  <inkml:trace contextRef="#ctx0" brushRef="#br0">82 0 14361,'-13'60'807,"0"0"0,1-4 0,1-7-214,-4-7-346,4-6-225,7-11-11,1-12 0,3-7-11,0-6-134,10 0-482,7-7-57,13-9 2175,43 0-1413,-43 27-89,25 20-616,-55 30-1266,0-1-3586,0-22 5468,-1-13 0,0-20 0,0-5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27.946"/>
    </inkml:context>
    <inkml:brush xml:id="br0">
      <inkml:brushProperty name="width" value="0.08571" units="cm"/>
      <inkml:brushProperty name="height" value="0.08571" units="cm"/>
      <inkml:brushProperty name="color" value="#333333"/>
    </inkml:brush>
  </inkml:definitions>
  <inkml:trace contextRef="#ctx0" brushRef="#br0">5 0 19381,'-5'71'-6947,"10"-11"1838,19-44 5109,-1-6 0,-14-9 0,-3-1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10.845"/>
    </inkml:context>
    <inkml:brush xml:id="br0">
      <inkml:brushProperty name="width" value="0.08571" units="cm"/>
      <inkml:brushProperty name="height" value="0.08571" units="cm"/>
      <inkml:brushProperty name="color" value="#333333"/>
    </inkml:brush>
  </inkml:definitions>
  <inkml:trace contextRef="#ctx0" brushRef="#br0">452 0 12232,'5'90'784,"-1"0"1,0 3-1,1-2-414,1-9 0,0 0-1528,-1 13 0,-1 5 1311,-1-28 0,-1 2 0,0 2-667,-1 5 0,0 3 1,-1 0 580,1 5 0,-1 1 1,-1 1-24,-2 4 1,-2 1 0,-2 0-45,2-21 0,0 0 0,-2 0 0,-1 0 0,-2 1 0,-1 0 0,-2 0 0,0 1 0,0 0 0,0 0 0,-1 0 0,0-1 5,0 0 1,-1 1 0,0-2-1,0 1 25,-4 22 0,1-1 0,-1-1-23,2-1 1,0 0-1,1-2-7,0-3 0,0-2 0,0 0-8,2-5 1,0 0 0,1-1 81,0-5 1,0-1 0,1-2-307,-5 25 0,3-3 64,2-14 0,3-4-415,3-13 1,1-5-864,2 27-1745,3-19 1645,5-37 2506,-1-9-2618,1-22 2041,-2-11 1,-3 8 0,0-8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11.944"/>
    </inkml:context>
    <inkml:brush xml:id="br0">
      <inkml:brushProperty name="width" value="0.08571" units="cm"/>
      <inkml:brushProperty name="height" value="0.08571" units="cm"/>
      <inkml:brushProperty name="color" value="#333333"/>
    </inkml:brush>
  </inkml:definitions>
  <inkml:trace contextRef="#ctx0" brushRef="#br0">413 12 11683,'0'-6'1154,"0"1"998,0 5-1469,0 83 34,0-26-319,0 9 0,0 6-532,0-18 1,0-1 363,0 12 0,0 3-483,0 11 1,0 4 375,0 10 1,0 4-582,0-25 1,-1 0 0,0 2 457,-2 4 0,0 2 0,-1 0-4,0 3 0,-2 0 1,0 1-12,-1 1 0,-1 0 0,-1-1-472,0 0 1,-1 0-1,0 0 449,-1-3 1,1 0 0,-1 0 18,0-3 1,0-1-1,-1-1 11,1-2 1,-1-2 0,0 0 7,1-5 0,0 0 0,0-1-28,-5 27 0,0-2-177,2-9 0,1-3-109,0-8 0,0-3-112,2-8 1,0-3-617,-11 38-857,9-45 0,0-3-7,-5 10-124,1-7 2030,11-38 0,5-12 0,1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13.914"/>
    </inkml:context>
    <inkml:brush xml:id="br0">
      <inkml:brushProperty name="width" value="0.08571" units="cm"/>
      <inkml:brushProperty name="height" value="0.08571" units="cm"/>
      <inkml:brushProperty name="color" value="#333333"/>
    </inkml:brush>
  </inkml:definitions>
  <inkml:trace contextRef="#ctx0" brushRef="#br0">0 0 16355,'75'0'1087,"-3"1"-930,-18 1-22,9 1-79,8 1-56,7 0 33,2 1-33,3-1 11,-1-2 1,0 0-12,2-1 11,4-1-11,5 0-601,-44 0 1,2 0 600,1 0 0,2 0-11,1 0 0,1 0 5,4-1 1,0-1 5,2 0 0,2 1-6,3-1 0,2 0 6,1 1 0,5 1 4,-6 1 0,5 0 0,-2 1-4,12 3 0,-1 1 3,-12-1 1,4 0 0,-6 1 1,6 4 1,-4 1-6,1 0 0,-1-1 5,-2 0 1,-1 0-1,1 0 1,0-1-6,-2-1 0,0 1-6,1-3 1,-1 0-1,-1 0 1,-1-1 5,-3 0 0,-1-1-6,-4 0 1,-1 0 5,-5 0 0,-1 0-11,44 1 117,-4-2-106,-2-2 0,1-1-11,1 0-12,3 0 23,2 0-11,2 0 22,1-2-11,-48 0 0,0 1 0,49-5-11,0 0 11,-5 2 0,-2 0 0,-4 2 0,-28 2 0,2-1 11,32 1-11,-33 0 0,0 0 0,25 0 0,2-1-11,-2-1 11,-2-1-11,-4-1 11,-28 2 0,1-1 0,21-3 0,16 0-11,-36 2 262,-6 2-263,-3 1-10,-4 0 11,-3 1 605,-3-2-594,-4 2 227,7 0-227,-8 0 0,6 0 0,-9 0 11,4 0-11,4 0-11,27 0 33,-7 0-22,20 2 0,-17 0 0,2 3 0,-4 0 0,-3 1 0,-7 1 0,-9-1 0,-7 0-11,-7-1-11,-11-3-12,-1 2-56,-10-3-290,2 1-35,-3 0-302,1-1-538,-1 1-7753,-3 3 9008,-7-1 0,4 1 0,-3-3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15.872"/>
    </inkml:context>
    <inkml:brush xml:id="br0">
      <inkml:brushProperty name="width" value="0.08571" units="cm"/>
      <inkml:brushProperty name="height" value="0.08571" units="cm"/>
      <inkml:brushProperty name="color" value="#333333"/>
    </inkml:brush>
  </inkml:definitions>
  <inkml:trace contextRef="#ctx0" brushRef="#br0">74 6 17342,'8'-3'1244,"-2"0"-1032,-6 3 248,0 0-427,0 10 12,0 12-23,-3 13 12,-4 11-12,-4 1-10,-4 1 10,1-3-11,3-6-11,1-6 0,4-9 0,1-5 11,2-8-11,2-4-44,-1-4-539,2-2-100,0-6-561,0-8-593,0-7-1077,0-8-2767,0 7 5681,0 2 0,0 13 0,0 2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16.186"/>
    </inkml:context>
    <inkml:brush xml:id="br0">
      <inkml:brushProperty name="width" value="0.08571" units="cm"/>
      <inkml:brushProperty name="height" value="0.08571" units="cm"/>
      <inkml:brushProperty name="color" value="#333333"/>
    </inkml:brush>
  </inkml:definitions>
  <inkml:trace contextRef="#ctx0" brushRef="#br0">232 6 15403,'-9'-3'1367,"-5"0"-941,-12 11-224,-4 3-146,-5 7-56,2 1-45,0-2-56,10-3-313,5-3-438,11-4-426,3-2-526,4-3-324,3-1 2128,4-1 0,-3 0 0,2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18.666"/>
    </inkml:context>
    <inkml:brush xml:id="br0">
      <inkml:brushProperty name="width" value="0.08571" units="cm"/>
      <inkml:brushProperty name="height" value="0.08571" units="cm"/>
      <inkml:brushProperty name="color" value="#333333"/>
    </inkml:brush>
  </inkml:definitions>
  <inkml:trace contextRef="#ctx0" brushRef="#br0">127 92 13240,'11'-7'1771,"-2"2"-1591,-9 5 413,0 0-582,1-2 325,-7 1-56,-7 5-156,-11 10-124,-6 9-22,0 6-23,7 2 45,9-2 56,7 4-56,6-2-56,9-1-45,12-7 56,18-8 34,14-8-57,10-4-324,4-13 135,-2-9 78,-5-13 179,2-26 246,-28 13 392,-3-13 69,-26 22-461,-20 3-112,-11 7-22,-21 5-112,-13 11-403,-31 15-157,26 15-751,-8 14-1345,52 10-3428,10-11 6084,20-5 0,-6-19 0,5-4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19.321"/>
    </inkml:context>
    <inkml:brush xml:id="br0">
      <inkml:brushProperty name="width" value="0.08571" units="cm"/>
      <inkml:brushProperty name="height" value="0.08571" units="cm"/>
      <inkml:brushProperty name="color" value="#333333"/>
    </inkml:brush>
  </inkml:definitions>
  <inkml:trace contextRef="#ctx0" brushRef="#br0">264 44 14865,'7'-15'2309,"-2"4"-2029,-5 11 56,0 0-336,-15-17 22,-27 29 0,-5-6 57,-18 39 146,21 5-102,10 5-101,14-2-22,11-2-134,13-8-34,17-8-12,17-13-55,20-11-113,9-7-66,2-15 190,-5-8 224,-9-14 0,-13-6 0,-18 1-56,-12 0-180,-17 3-111,-25 1-560,-23 8-1995,-36 9 2902,10 9 0,20 7 0,32 1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21.019"/>
    </inkml:context>
    <inkml:brush xml:id="br0">
      <inkml:brushProperty name="width" value="0.08571" units="cm"/>
      <inkml:brushProperty name="height" value="0.08571" units="cm"/>
      <inkml:brushProperty name="color" value="#333333"/>
    </inkml:brush>
  </inkml:definitions>
  <inkml:trace contextRef="#ctx0" brushRef="#br0">105 12 18362,'-5'-3'168,"-3"0"-168,-9 12-56,-3 12-90,-1 17 79,2 10-146,9 7-1,5-5 58,11-2-1,14-11-269,12-10 180,16-11 123,4-9-248,3-4-189,-3-18 415,-9-8 145,-7-17 45,-15-6 78,-9-1 146,-8-2-68,-16 3-201,-12 6-101,-21 9-89,-13 13-908,-11 8-1188,-1 12-706,20 9 2992,15 5 0,25-3 0,8-3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21.953"/>
    </inkml:context>
    <inkml:brush xml:id="br0">
      <inkml:brushProperty name="width" value="0.08571" units="cm"/>
      <inkml:brushProperty name="height" value="0.08571" units="cm"/>
      <inkml:brushProperty name="color" value="#333333"/>
    </inkml:brush>
  </inkml:definitions>
  <inkml:trace contextRef="#ctx0" brushRef="#br0">153 37 12165,'0'-14'3653,"0"3"-2824,0 11 482,0 0-963,5-6-35,-4 5 34,4-4-156,-5 5-68,0 0-22,0 16-45,-7 11-23,-8 21-33,-7 7 23,-6 1 0,4-1-23,1-5 0,5-4-11,5-7-12,5-8-33,4-10-381,3-6-470,1-9-1324,0-2-880,0-4 0,0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22.936"/>
    </inkml:context>
    <inkml:brush xml:id="br0">
      <inkml:brushProperty name="width" value="0.08571" units="cm"/>
      <inkml:brushProperty name="height" value="0.08571" units="cm"/>
      <inkml:brushProperty name="color" value="#333333"/>
    </inkml:brush>
  </inkml:definitions>
  <inkml:trace contextRef="#ctx0" brushRef="#br0">263 25 17364,'-59'-10'0,"3"14"0,21 25-78,2 11-12,5 2 90,9 5 0,10-3-34,5 1 23,4-5-112,14-5-112,7-12 224,19-8 11,6-10-202,7-6-303,-1-16 214,-4-9 280,-7-17 0,-15-5 11,-11-2 123,-10 1-123,-16 2-22,-16 6-57,-20 9-503,-19 13-1279,-11 8-895,17 11 2756,2 12 0,38-8 0,5 7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28.448"/>
    </inkml:context>
    <inkml:brush xml:id="br0">
      <inkml:brushProperty name="width" value="0.08571" units="cm"/>
      <inkml:brushProperty name="height" value="0.08571" units="cm"/>
      <inkml:brushProperty name="color" value="#333333"/>
    </inkml:brush>
  </inkml:definitions>
  <inkml:trace contextRef="#ctx0" brushRef="#br0">46 65 16972,'-13'53'1109,"1"-1"0,-6 37-1086,15-51 55,3-11-78,4-7 67,8-12-22,8-4-45,7-12 0,0-10-56,-3-15 45,-3-10 0,-7-5-236,-4 2-201,-6 2 168,-3 7 56,-1 7 22,0 12 124,-4 8-1121,1 6-302,-3 4-90,4 4-247,0 3 785,2 4-113,5-1 1166,9-5 336,9-2 315,10-3 110,1 0-111,2 0-370,-4 0-168,-1 5-22,-7 4 67,-7 6 638,-6 5-89,-5 0 269,-5-1-157,0-5-359,-1-6 337,0-4-281,4-3-324,5-1 302,10-10-381,10-7 191,33-30-113,-13 12 381,18-7-571,-26 28 0,-6 7 303,-6 17-269,-3 15-68,-6 19-2106,1 35-2454,-11-32 4594,-2 6 0,-8-47 0,0-4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24.136"/>
    </inkml:context>
    <inkml:brush xml:id="br0">
      <inkml:brushProperty name="width" value="0.08571" units="cm"/>
      <inkml:brushProperty name="height" value="0.08571" units="cm"/>
      <inkml:brushProperty name="color" value="#333333"/>
    </inkml:brush>
  </inkml:definitions>
  <inkml:trace contextRef="#ctx0" brushRef="#br0">255 1 15202,'-5'0'739,"1"5"-515,-1 6 0,-1 13-89,-4 13 78,-2 12 33,-3 12-123,-3 10 23,0 5-12,-3 4-22,1-4-56,-3-4-22,5-7-23,-1-8 0,4-7-11,3-10-22,3-8 22,2-9-34,2-8 12,3-5 11,-1-4-90,2-2-112,-1-3-56,-1 0-4885,3-1 3339,-1-6-1043,1 2 2858,0-4 0,0 5 0,0 2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25.643"/>
    </inkml:context>
    <inkml:brush xml:id="br0">
      <inkml:brushProperty name="width" value="0.08571" units="cm"/>
      <inkml:brushProperty name="height" value="0.08571" units="cm"/>
      <inkml:brushProperty name="color" value="#333333"/>
    </inkml:brush>
  </inkml:definitions>
  <inkml:trace contextRef="#ctx0" brushRef="#br0">235 12 11627,'11'-6'1042,"-3"1"-930,-8 5 931,0 0-741,-70 28 426,39-7-89,-55 26-146,59-16-292,6 1-189,9-1 32,7 2-44,3-4 0,7 0-302,10-7 156,11-5 57,15-8-12,5-5 67,4-4-78,-1-5 23,-4-9 78,-2-9 11,-6-10 22,-6-4 12,-8-1 22,-10 1 145,-6 2-22,-6 5 45,-28 1-224,-2 14-380,-53 14 32,28 23-851,-14 14-1423,36 8 2622,17-13 0,9-9 0,6-16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26.490"/>
    </inkml:context>
    <inkml:brush xml:id="br0">
      <inkml:brushProperty name="width" value="0.08571" units="cm"/>
      <inkml:brushProperty name="height" value="0.08571" units="cm"/>
      <inkml:brushProperty name="color" value="#333333"/>
    </inkml:brush>
  </inkml:definitions>
  <inkml:trace contextRef="#ctx0" brushRef="#br0">110 20 15706,'-39'18'67,"5"2"123,20 6 46,3 5-124,3 4-112,6 3-34,0-1-156,6-1-102,10-3-77,6-4 369,11-7 33,3-8 124,0-7 112,-1-6 112,-2-5-190,-4-11-1,-3-9-190,-4-13 11,-6-6-11,-7-1 45,-3-1 78,-4 3-123,0 2-78,-10 7-213,-4 11-259,-12 9-390,-4 8-1447,6 5 2387,-2 6 0,16-4 0,3 4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29.257"/>
    </inkml:context>
    <inkml:brush xml:id="br0">
      <inkml:brushProperty name="width" value="0.08571" units="cm"/>
      <inkml:brushProperty name="height" value="0.08571" units="cm"/>
      <inkml:brushProperty name="color" value="#333333"/>
    </inkml:brush>
  </inkml:definitions>
  <inkml:trace contextRef="#ctx0" brushRef="#br0">88 19 13050,'1'-7'3205,"1"0"-2466,-2 7 785,0 0-1266,0-3 78,0 2-34,0 17-66,0 10-191,-2 22-23,-4 2-10,-3 1-12,-5-3 0,1-2 0,1-6 11,3-5-11,1-8 0,2-6 0,1-8-23,1-5 1,3-5-5771,-1-2 5793,2-8 0,0 5 0,0-6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41.694"/>
    </inkml:context>
    <inkml:brush xml:id="br0">
      <inkml:brushProperty name="width" value="0.08571" units="cm"/>
      <inkml:brushProperty name="height" value="0.08571" units="cm"/>
      <inkml:brushProperty name="color" value="#333333"/>
    </inkml:brush>
  </inkml:definitions>
  <inkml:trace contextRef="#ctx0" brushRef="#br0">74 102 13285,'-18'5'2992,"5"-2"-2107,13-3-33,0 0-493,-19 3-79,14-2 112,-14 1-258,19-2-111,0 0 66,5 1-10,10 1-79,14 1 0,13-2-34,12 0-11,4-1-56,2 0 45,-5 0-22,-8 0-101,-11 0-45,-9 0-45,-11 0-22,-8 0-158,-5 0-1243,-3 0 627,-11 0 360,0-2 694,-11-5 11,2-3-34,1-4 12,4-1-101,5 3 123,3-2 11,4 2 246,2 0-66,1 2 245,0 2 69,0 3 10,0 4 830,0-1-1155,5 2-78,8 0 0,12 0-67,12 0-11,11 0-34,7 0 0,1 0 0,-2 0 0,-11 0-34,-11 0-11,-13 0 1,-11 0 32,-5 0 12,-3 5 79,-1 5 55,-8 9-11,-4 5-43,-6 2-2,-2-1-44,1 0-12,-3-2-22,4 1 0,0-5 0,5-3 0,1-6 11,6-3 0,2-3-11,3-2 101,1-1-45,1-7-56,-2-6 34,-2-5 44,-4-4 1,-2 4 10,-3 1-22,3 5 1,0 1 32,4 4-55,1 1-22,3 2-91,1 0-144,1 0 122,0 1 0,0-1-10,0 1 44,0 0-6533,0 1 4941,5 0 1648,-2 1 0,2 0 0,-4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42.685"/>
    </inkml:context>
    <inkml:brush xml:id="br0">
      <inkml:brushProperty name="width" value="0.08571" units="cm"/>
      <inkml:brushProperty name="height" value="0.08571" units="cm"/>
      <inkml:brushProperty name="color" value="#333333"/>
    </inkml:brush>
  </inkml:definitions>
  <inkml:trace contextRef="#ctx0" brushRef="#br0">353 311 15079,'-56'-17'72,"1"0"1,-44 1-73,61 39 0,1 10-45,8 3-55,8 1 55,10-3 0,6-3 23,3-5-69,6-9 91,8-7 57,8-7-12,9-5-12,4-14-10,3-10-12,3-17 11,0-8 68,1-2-56,-1-5-34,-1 0 22,-2 1 12,-9 5 234,-6 10 169,-12 13 169,-4 13 43,-5 10-369,0 5-201,0 1 100,-4 6 57,-5 16 44,-6 15 22,-4 20-44,-1 6 11,4 3-23,5 26-246,6-24-11,2 18-224,7-38-292,4-9-627,9-10-4258,10-12 5412,-6-9 0,-3-6 0,-11-2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43.102"/>
    </inkml:context>
    <inkml:brush xml:id="br0">
      <inkml:brushProperty name="width" value="0.08571" units="cm"/>
      <inkml:brushProperty name="height" value="0.08571" units="cm"/>
      <inkml:brushProperty name="color" value="#333333"/>
    </inkml:brush>
  </inkml:definitions>
  <inkml:trace contextRef="#ctx0" brushRef="#br0">1 45 15359,'12'0'1882,"-2"0"-1490,-10 0-146,0 0-133,10 17-68,-6-1 100,9 16 1,-9-4-3527,4-2 3180,7 0-282,1-13-278,8-1-69,-2-15 438,6-14 45,0-8 168,3-16 179,-3 2 3672,-3 2-2911,-8 13 338,-6 7-147,-5 9-212,-5 5 156,-1 2-571,0 9 11,0 4-202,0 10-111,0 0-23,0-1-11,1-4-1,2-6-256,4 0-404,2-5-113,4-2-560,4-2-1557,6-2-3283,-4-5 6185,2-5 0,-13 2 0,-2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43.636"/>
    </inkml:context>
    <inkml:brush xml:id="br0">
      <inkml:brushProperty name="width" value="0.08571" units="cm"/>
      <inkml:brushProperty name="height" value="0.08571" units="cm"/>
      <inkml:brushProperty name="color" value="#333333"/>
    </inkml:brush>
  </inkml:definitions>
  <inkml:trace contextRef="#ctx0" brushRef="#br0">1 1 15739,'8'8'3810,"-2"-2"-3496,-6-6-56,0 0-258,7 39 0,-3-26-90,5 30-100,-5-36-34,0-2-180,1-2-22,0 0 101,1-3 101,2 0 180,4 0-1,4-1 45,4-8 11,3-2 146,-3-4 190,-2 4-22,-7 6 67,-5 2-67,-2 1-101,-3 2 34,2 0-79,3 0-101,-1 7-66,4 1-12,1 4 22,-2-2-22,2-1-56,0-5-997,44-15 1053,-27 3 11,31-12 169,-40 11 189,-9 4 1,-1 3-79,-6 2-112,0 0 169,2 0-191,0 0-90,3 0-45,3 0-10,0 1-12,0 1-45,2 2-269,-4-2-246,4 0-516,-3-2-1916,3 0-3708,-2 0 6700,-2-4 0,-5 3 0,-2-2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44.490"/>
    </inkml:context>
    <inkml:brush xml:id="br0">
      <inkml:brushProperty name="width" value="0.08571" units="cm"/>
      <inkml:brushProperty name="height" value="0.08571" units="cm"/>
      <inkml:brushProperty name="color" value="#333333"/>
    </inkml:brush>
  </inkml:definitions>
  <inkml:trace contextRef="#ctx0" brushRef="#br0">0 15 15179,'10'-8'3339,"-3"2"-2823,-7 6 515,0 0-785,3 30-156,-3-10-34,3 23-34,-3-20 0,0-7-44,0-5-56,0-7-270,0-1-10,0-3 89,5-4-34,7-8 79,9-9 202,6-7 22,0 2 89,-4 2 158,-4 11 112,-7 4 66,-6 6-77,-3 1-91,-3 2 102,1 0-168,1 8-46,3 3-55,0 6-79,3 1 23,-1-4-34,0-2 0,2-5-45,-3-4-325,9-2 67,1-1 12,10-1 134,0-5 68,-1 0 89,-3-1 22,-7 3 168,-8 2 258,-3 2-223,-3 0-91,2 0-122,1 0-24,5 5-10,-1 0-718,12 4-21,-2-3-349,6-4-347,-3 0 57,1-2 525,-1 0 808,-2-2 67,-4 0 841,-5-2 324,-4 2 57,-4 0 951,-2 2-1837,1 0 68,4 0-236,2 0-101,5 0-44,6 4-23,8 0 0,7 1-56,5-2-46,4-2 24,3-3 44,-2-8 34,-3-1 12,-10-3 77,-10 7 181,-8 3 110,-7 19-32,-4 24-35,-1 33-240,0-22 0,-1 3-484,-4 7 0,-3 1 411,-1 3 0,-2-1-34,-6 2 1,-3-3-113,-2-1 1,-4-3-199,-2-1 0,-3-4 165,-4-3 0,-3-5-219,-4-4 0,-3-5-611,-3-8 1,-1-5-5557,-25 3 6565,7-26 0,46-2 0,6-8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46.123"/>
    </inkml:context>
    <inkml:brush xml:id="br0">
      <inkml:brushProperty name="width" value="0.08571" units="cm"/>
      <inkml:brushProperty name="height" value="0.08571" units="cm"/>
      <inkml:brushProperty name="color" value="#333333"/>
    </inkml:brush>
  </inkml:definitions>
  <inkml:trace contextRef="#ctx0" brushRef="#br0">31 240 13308,'-17'5'1927,"3"-1"-1378,14-4-482,0 0-67,49-15-100,-19-2 100,40-13 0,-34 0 11,-6 0 0,-4 1 11,-9 0 90,-7 4 157,-5 5 303,-4 6-337,-1 7-201,0 4 246,-7 3-45,-8 10 135,-9 13-67,-5 16-90,1 13-12,4 5-66,7 2-12,6-3-45,7-4-78,2-10-134,4-6-1301,32-15-279,2-8-1199,34-25-1995,-23-4 4908,-1-15 0,-31 15 0,-2 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30.224"/>
    </inkml:context>
    <inkml:brush xml:id="br0">
      <inkml:brushProperty name="width" value="0.08571" units="cm"/>
      <inkml:brushProperty name="height" value="0.08571" units="cm"/>
      <inkml:brushProperty name="color" value="#333333"/>
    </inkml:brush>
  </inkml:definitions>
  <inkml:trace contextRef="#ctx0" brushRef="#br0">0 1 19426,'19'44'392,"11"7"-381,28 7-279,-23-24 1,2 1 295,4 3 0,3 0-486,1 0 1,2 0 457,-1-2 0,0 0 34,-3-2 0,-2 0 80,31 25-114,-16-7 0,-15-13-168,-13-10 462,-13-13-294,-8-7 884,-4-6-772,-3-2 23,-4-4-56,-4-3-79,-5-4 0,-6-2 44,2 1-200,1 1 156,4 1 0,3 3-135,4 2 57,1 1 55,2 2-1187,1 0 1009,0 1 111,-4 0 90,-2 0-123,-5 0 100,-4 0 23,-4 0-34,0 0 158,-3-2-124,0-1 112,-3-3-67,1 0 156,2 3-201,3-1 0,7 3 381,5-1-302,6 1 413,0 1-413,16 9-23,10 8 359,19 13-348,13 8 23,9 1-90,4-1 123,3-6-134,-1-5 11,-7-7 0,-6-7-34,-13-8 135,-11-2-101,-11-3 123,-8-3-78,-8-7 100,-3-12-145,-4-12 0,0-8 12,-8-6 133,-4-1-100,-8 1 0,-3 3 44,2 4-44,3 4-45,2 8 0,6 6-123,3 8 56,4 5-34,2 6-246,1 1-1580,0 3-135,0 10-2028,0 0 4090,0 10 0,0-11 0,0-2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46.476"/>
    </inkml:context>
    <inkml:brush xml:id="br0">
      <inkml:brushProperty name="width" value="0.08571" units="cm"/>
      <inkml:brushProperty name="height" value="0.08571" units="cm"/>
      <inkml:brushProperty name="color" value="#333333"/>
    </inkml:brush>
  </inkml:definitions>
  <inkml:trace contextRef="#ctx0" brushRef="#br0">1 9 19549,'9'59'448,"-1"-9"-414,-8-36-12,1-3-22,3-4-44,3-3-113,6-2-236,6-2-32,8-10 100,10-7 11,4-11 236,4-4 78,-2 5 11,-6 5 370,-9 10 134,-10 6-10,-8 4 88,-6 4 57,-3 36-448,-1-8-168,0 33-23,0-22-11,0-4-146,0-7-291,0-9-515,3-7-538,10-7-2276,12-5-4805,2-3 8571,4-9 0,-18 6 0,-3-6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46.670"/>
    </inkml:context>
    <inkml:brush xml:id="br0">
      <inkml:brushProperty name="width" value="0.08571" units="cm"/>
      <inkml:brushProperty name="height" value="0.08571" units="cm"/>
      <inkml:brushProperty name="color" value="#333333"/>
    </inkml:brush>
  </inkml:definitions>
  <inkml:trace contextRef="#ctx0" brushRef="#br0">134 1 19437,'-25'78'-2339,"0"-1"0,1 1 0,-19 33 0,27-36 2339,50-74 0,-20-1 0,-3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46.961"/>
    </inkml:context>
    <inkml:brush xml:id="br0">
      <inkml:brushProperty name="width" value="0.08571" units="cm"/>
      <inkml:brushProperty name="height" value="0.08571" units="cm"/>
      <inkml:brushProperty name="color" value="#333333"/>
    </inkml:brush>
  </inkml:definitions>
  <inkml:trace contextRef="#ctx0" brushRef="#br0">85 7 19684,'-23'46'-219,"-1"0"0,-13 32 29,37-59-247,2-5 236,6-8-551,37-71 1067,-28 35 21,23-51-146,-40 61-89,0 8-101,0 6-627,0 5-1346,7 1-1007,6 0-348,2 0 3328,7 0 0,-14 0 0,1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47.360"/>
    </inkml:context>
    <inkml:brush xml:id="br0">
      <inkml:brushProperty name="width" value="0.08571" units="cm"/>
      <inkml:brushProperty name="height" value="0.08571" units="cm"/>
      <inkml:brushProperty name="color" value="#333333"/>
    </inkml:brush>
  </inkml:definitions>
  <inkml:trace contextRef="#ctx0" brushRef="#br0">153 361 18328,'-34'25'246,"1"9"-122,0 13 66,8 4-78,8-5-34,9-9-78,5-11-100,12-13 55,11-7-34,15-12 233,9-41 0,11-34 0,1-6 0,-9 20-36,-13 28 0,-1 1-85,15-32 1,11-24 0,-9 12 0,-29 47 145,-29 46 112,-10 12-78,-10 19 0,-8 10-202,4 4-11,5-3-45,9-5-325,9-8-156,4-7-259,5-13-739,0-9-1098,13-8 2622,5-9 0,-2 5 0,0-6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47.526"/>
    </inkml:context>
    <inkml:brush xml:id="br0">
      <inkml:brushProperty name="width" value="0.08571" units="cm"/>
      <inkml:brushProperty name="height" value="0.08571" units="cm"/>
      <inkml:brushProperty name="color" value="#333333"/>
    </inkml:brush>
  </inkml:definitions>
  <inkml:trace contextRef="#ctx0" brushRef="#br0">32 0 15426,'8'0'4235,"-2"0"-3887,-6 0-169,-14 70-179,6-41-101,-9 54-302,12-64-135,4-4-224,1-8 762,19-24 0,-15 13 0,15-17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47.847"/>
    </inkml:context>
    <inkml:brush xml:id="br0">
      <inkml:brushProperty name="width" value="0.08571" units="cm"/>
      <inkml:brushProperty name="height" value="0.08571" units="cm"/>
      <inkml:brushProperty name="color" value="#333333"/>
    </inkml:brush>
  </inkml:definitions>
  <inkml:trace contextRef="#ctx0" brushRef="#br0">1 35 18798,'62'-10'-213,"-1"0"0,-3-1 1,-13 7-69,-30 12 270,1-2 11,-1-2 45,-1-2 124,2-1 223,-3 0 134,-3 0 147,-3 1 111,-5 0-224,0-1-157,-2 2-33,0 0-292,0 1-78,8 9-291,0-5-348,12 2-559,4-6-1077,10-4-2017,-3 2 4292,2-2 0,-21 0 0,-2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48.342"/>
    </inkml:context>
    <inkml:brush xml:id="br0">
      <inkml:brushProperty name="width" value="0.08571" units="cm"/>
      <inkml:brushProperty name="height" value="0.08571" units="cm"/>
      <inkml:brushProperty name="color" value="#333333"/>
    </inkml:brush>
  </inkml:definitions>
  <inkml:trace contextRef="#ctx0" brushRef="#br0">997 1 14540,'12'0'4158,"-2"0"-3811,-10 0 281,0 0-438,-10 21-190,-5-1 0,-9 22-11,0-4 0,4 0-202,6 2-359,7-5-100,3-5 22,4-10-179,14-9 616,9-7 213,20-13 246,9-11 214,2-9-12,-1-8 124,-11 4 783,-9 6-1287,-17 13-68,-8 5 56,-8 28-23,-2 17-10,-11 28-1,-12 22-289,6-36 0,-4 0 267,-3 6 0,-2 2-6,-3 3 1,-3 2 5,-2 2 0,-1 1 0,-4 2 0,-1 0-433,-4 0 1,-3-2 633,-3 1 1,-4-4 112,-3-2 0,-4-4-17,-2-5 0,-2-5-107,3-6 0,-1-7-22,5-8 0,2-7 75,-33 3-198,33-27-45,30-29-202,52-32 17,5 15 0,9-2-502,20-12 0,9-1 410,-15 18 1,4-1-1,6 0 81,5 1 0,7-2 0,2 2 0,-4 4-21,0-1 0,-2 3 1,3 1-483,18-8 1,3 1 0,-14 9-2171,-28 16 1,-8 6 3081,15-7 1,-54 24-1,-5 0 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56.164"/>
    </inkml:context>
    <inkml:brush xml:id="br0">
      <inkml:brushProperty name="width" value="0.08571" units="cm"/>
      <inkml:brushProperty name="height" value="0.08571" units="cm"/>
      <inkml:brushProperty name="color" value="#333333"/>
    </inkml:brush>
  </inkml:definitions>
  <inkml:trace contextRef="#ctx0" brushRef="#br0">9 133 18328,'2'60'11,"1"0"0,0 40-11,-6-69-11,0-10-22,-2-8-23,2-8 33,2-4-145,-1-13 33,2-15 124,8-23 0,8-15-1,12-3 12,9 4 91,7 11 88,2 13-11,5 13-90,-1 15-78,-1 7-224,-7 10-997,-5 11-2623,-17 0 3844,-6 9 0,-13-16 0,-1-1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56.627"/>
    </inkml:context>
    <inkml:brush xml:id="br0">
      <inkml:brushProperty name="width" value="0.08571" units="cm"/>
      <inkml:brushProperty name="height" value="0.08571" units="cm"/>
      <inkml:brushProperty name="color" value="#333333"/>
    </inkml:brush>
  </inkml:definitions>
  <inkml:trace contextRef="#ctx0" brushRef="#br0">199 20 14327,'0'-11'280,"0"3"-268,0 8 156,0 0-22,-51 21 201,23 4 23,-38 19-314,38-4 78,13-8-33,6-6-101,8-9 0,1-6-56,11-7-45,7-1-33,14-6-1,4-10 135,1-6 0,-1-11 0,-5 1 112,-7 5 280,-7 7 1334,-9 7-1389,-4 6-46,-4 8 325,0 15-303,0 10-99,-3 15-147,2 2-56,-2-2 0,2-7-11,1-8-202,0-9-111,0-10-483,6-5-638,7-8-1726,11-17-3686,-3-2 6846,3-16 0,-16 20 0,0 3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57.061"/>
    </inkml:context>
    <inkml:brush xml:id="br0">
      <inkml:brushProperty name="width" value="0.08571" units="cm"/>
      <inkml:brushProperty name="height" value="0.08571" units="cm"/>
      <inkml:brushProperty name="color" value="#333333"/>
    </inkml:brush>
  </inkml:definitions>
  <inkml:trace contextRef="#ctx0" brushRef="#br0">20 1 17028,'3'58'1053,"0"1"0,1-5 1,-4-6-965,-12 3-55,4-11 0,2-10-12,4-11-22,0-7 22,2-8-22,0-1-78,0-3 67,8-4-90,11-9-179,13-9 202,11-7 78,0 1 0,-7 6 112,-5 8 100,-8 7 24,-5 5-24,-3 2-144,-3 10-12,0 7 22,-4 12 12,-3 5 78,-2-1 56,-3-2-78,0-4-90,-10-2-34,-6-4-22,-13 0-313,-16-2-248,14-9 57,-5-2-314,23-8-515,6-1-1088,5-14-1601,6 1 4022,5-13 0,-3 15 0,3 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32.214"/>
    </inkml:context>
    <inkml:brush xml:id="br0">
      <inkml:brushProperty name="width" value="0.08571" units="cm"/>
      <inkml:brushProperty name="height" value="0.08571" units="cm"/>
      <inkml:brushProperty name="color" value="#333333"/>
    </inkml:brush>
  </inkml:definitions>
  <inkml:trace contextRef="#ctx0" brushRef="#br0">260 100 10843,'6'-8'4370,"-1"2"-3351,-5 6 1290,0 0-1682,0-37-325,-6 27-234,-4-27 167,-11 36-201,-8 6 22,-7 18-45,-7 15 79,0 22 22,5 9-112,12 0 0,12-4-112,9-11 78,18-13-33,13-15-79,19-14-661,17-18-403,10-26-1838,9-23-4425,-21-3 7473,-6-5 0,-38 38 0,-4 5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57.545"/>
    </inkml:context>
    <inkml:brush xml:id="br0">
      <inkml:brushProperty name="width" value="0.08571" units="cm"/>
      <inkml:brushProperty name="height" value="0.08571" units="cm"/>
      <inkml:brushProperty name="color" value="#333333"/>
    </inkml:brush>
  </inkml:definitions>
  <inkml:trace contextRef="#ctx0" brushRef="#br0">0 12 18866,'22'-11'1400,"-5"14"-885,-16 33-223,-1 12-45,0 6-147,0 1-77,-5-1-12,0-7 0,-5-6-11,3-13 0,1-8-45,3-11-44,2-5-46,1-2 91,0-2-68,0-5-12,4-9-22,7-9 68,5-6 55,7-1 23,1 9 56,-1 4 68,0 10 44,-1 3 34,-3 4-68,7 13-100,-11 2 22,4 12 45,-15-1 78,-1-1-34,-3-5-33,-7 1-67,-5-3-22,-19 3-35,8-7-32,-5-1-416,18-10-302,3-2-391,5-1-214,0 0-3250,2-3 4617,4-8 0,-3 4 0,3-3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57.723"/>
    </inkml:context>
    <inkml:brush xml:id="br0">
      <inkml:brushProperty name="width" value="0.08571" units="cm"/>
      <inkml:brushProperty name="height" value="0.08571" units="cm"/>
      <inkml:brushProperty name="color" value="#333333"/>
    </inkml:brush>
  </inkml:definitions>
  <inkml:trace contextRef="#ctx0" brushRef="#br0">0 0 21510,'8'57'11,"0"-1"0,4 37-538,-12-72-503,0-6-639,0-8-909,0-3 744,0-3 0,0-1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57.874"/>
    </inkml:context>
    <inkml:brush xml:id="br0">
      <inkml:brushProperty name="width" value="0.08571" units="cm"/>
      <inkml:brushProperty name="height" value="0.08571" units="cm"/>
      <inkml:brushProperty name="color" value="#333333"/>
    </inkml:brush>
  </inkml:definitions>
  <inkml:trace contextRef="#ctx0" brushRef="#br0">0 263 15803,'34'-72'1400,"-1"0"1,1 5 0,-14 21-297,-20 42-1104,0 4-1161,0-1-564,5 1-1127,3 0-1843,1 0 4812,4 0 0,-9 0 1,3 0-1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58.083"/>
    </inkml:context>
    <inkml:brush xml:id="br0">
      <inkml:brushProperty name="width" value="0.08571" units="cm"/>
      <inkml:brushProperty name="height" value="0.08571" units="cm"/>
      <inkml:brushProperty name="color" value="#333333"/>
    </inkml:brush>
  </inkml:definitions>
  <inkml:trace contextRef="#ctx0" brushRef="#br0">48 0 21880,'13'76'115,"-1"-1"1,0-3 0,-4-4-116,-11 20-535,-6-1 457,-4-7-292,-3-10-18,2-16-632,3-13-753,0-17-3415,6-12 5188,-3-8 0,8-4 0,-3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58.256"/>
    </inkml:context>
    <inkml:brush xml:id="br0">
      <inkml:brushProperty name="width" value="0.08571" units="cm"/>
      <inkml:brushProperty name="height" value="0.08571" units="cm"/>
      <inkml:brushProperty name="color" value="#333333"/>
    </inkml:brush>
  </inkml:definitions>
  <inkml:trace contextRef="#ctx0" brushRef="#br0">0 9 21152,'71'-3'-1775,"0"1"1,-15 0 0,-7 0 1774,-2 2 0,-33 0 0,-6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6:59.313"/>
    </inkml:context>
    <inkml:brush xml:id="br0">
      <inkml:brushProperty name="width" value="0.08571" units="cm"/>
      <inkml:brushProperty name="height" value="0.08571" units="cm"/>
      <inkml:brushProperty name="color" value="#333333"/>
    </inkml:brush>
  </inkml:definitions>
  <inkml:trace contextRef="#ctx0" brushRef="#br0">26 1 15392,'-14'76'818,"8"-25"0,2 6-566,3 22 0,1 8-1450,-1-13 1,1 3 0,1 5 1264,2 14 1,1 4 0,0 3-532,-1-16 1,1 2-1,0 2 1,0 2 463,1-13 0,1 2 0,0 1 0,0 0 0,0 1 0,0 3 0,-1 1 0,1 1 0,0 0 0,1 0 0,-1 1 0,1 2 0,-1-1 0,1 0 0,0-1-5,0-1 1,0 0-1,0 0 1,0-1-1,0-1-139,1-4 1,0-1-1,0 0 1,0-1-1,0-2 144,2 13 0,0-1 0,0-2 0,0-2-54,-1-9 1,1-2 0,0-1 0,-1-2-231,2 12 1,0-4-1,0-2-349,2 20 0,-1-6-438,-3-18 1,-1-8-5742,0 6 6812,-4-49 0,-4-28 0,0-15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00.547"/>
    </inkml:context>
    <inkml:brush xml:id="br0">
      <inkml:brushProperty name="width" value="0.08571" units="cm"/>
      <inkml:brushProperty name="height" value="0.08571" units="cm"/>
      <inkml:brushProperty name="color" value="#333333"/>
    </inkml:brush>
  </inkml:definitions>
  <inkml:trace contextRef="#ctx0" brushRef="#br0">1 5 12008,'0'-4'1921,"0"51"1,0 27-1686,0 0-687,0 15 0,0 2 967,0 2-315,0-4 400,0-15-567,0-14 232,0-16-266,0-15 0,0-12 0,0-7 740,0-8-897,0 0 68,0-11-169,7-11 34,8-16 56,10-11 79,8-4 89,0 3 0,-2 8 33,-6 9 158,-6 13 133,-7 8 80,-3 6-91,-4 4-10,5 12-90,3 14-67,4 18-45,4 15-34,-1 1-67,1-2 0,-3-7-34,-1-10-313,-1-9-695,-1-9-975,2-9-2017,-5-7 4034,1-5 0,-9-2 0,0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01.464"/>
    </inkml:context>
    <inkml:brush xml:id="br0">
      <inkml:brushProperty name="width" value="0.08571" units="cm"/>
      <inkml:brushProperty name="height" value="0.08571" units="cm"/>
      <inkml:brushProperty name="color" value="#333333"/>
    </inkml:brush>
  </inkml:definitions>
  <inkml:trace contextRef="#ctx0" brushRef="#br0">193 112 13252,'0'-4'807,"0"0"-191,0 4-347,-46 16 123,21 6 515,-34 19-335,33-1-337,6 3-67,10-4-168,4-4-112,6-5-392,7-10 302,9-7-111,10-7-46,8-3 90,1-11 247,-2-10 22,-3-10 0,-9-9 146,-7 2 380,-7 5 371,-4 8-147,-3 10-223,0 8-202,0 3-123,0 1 145,0 14-101,0 5-156,0 16-90,0-1-135,12 4-201,2-15-33,14-4-270,4-15-627,5-9-135,9-12-1635,26-34 2061,-17 3 784,16-16 191,-33 26 1065,-10 12 560,-12 12-404,-10 9-515,-4 5 930,-2 28-1188,0-1-246,-2 25-124,2-8-78,-1-4 12,1-7-1,0-10-11,0-8-146,0-9-34,0-3-413,15-22-102,5-7 112,17-21 393,2-1 167,1 3 23,-2 8 45,-4 11 112,-6 14-101,-4 7-56,-2 5-45,0 7-414,2 8-684,-1 5 538,2 7 504,-4-7 101,0-1 146,-4-6 559,-1-3 125,-5-4-80,1-4 35,0 0-270,2-2-470,4-5-45,5-10-101,1-10-100,3-11 10,-8-1 68,-4-2 123,-10 1 45,-2 4 134,-8 5 191,-11 14-23,-9 7 68,-13 10 22,2 21-12,-1 12 1,11 23 157,8 10-236,10 5-156,7 4-91,23-3-100,18-10-324,31-14-1506,15-17-1935,-17-16 3765,-7-11 0,-41-6 0,-7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02.324"/>
    </inkml:context>
    <inkml:brush xml:id="br0">
      <inkml:brushProperty name="width" value="0.08571" units="cm"/>
      <inkml:brushProperty name="height" value="0.08571" units="cm"/>
      <inkml:brushProperty name="color" value="#333333"/>
    </inkml:brush>
  </inkml:definitions>
  <inkml:trace contextRef="#ctx0" brushRef="#br0">0 91 16187,'73'-5'347,"1"-1"1,4 1 0,0-1-281,-1-1 0,2 1-2133,15 0 1,4 1 2121,-21 1 0,3 1 0,1 0-41,9 1 0,2 0 0,2 0-15,-15 0 0,3 1 0,0-1 0,3 0 0,7 1 0,1 0 0,3 0 0,1 0-337,-13 0 1,1 0 0,1 0-1,1 0 1,2-1 340,6 1 1,2 1-1,1-1 1,1 0-1,1 0-114,-12 0 0,0 1 1,1-1-1,1 0 1,0 1-1,0-1 110,5 1 0,0-1 0,1 1 0,1 0 0,-1 0 0,1-1-191,2 1 0,0 0 1,0 0-1,1-1 0,-1 1 1,0 0 195,0 0 1,0 0-1,0-1 1,-1 1 0,0 1-1,0-1-49,-4 1 0,0 1 1,-1-1-1,0 1 0,-1 0 1,-1 0 43,-5 0 0,-2 0 0,1-1 0,-2 2 0,-1-1 0,-1 1 39,7 1 0,-1 0 0,-2 1 0,-1 0 1,-2-1-262,8 1 1,-3 0 0,-2 0 0,-4 0-239,10 1 1,-5 0 0,-10-1-2118,-6 0 0,-17-1 2967,-21 1 1,-50-5-1,-20 0 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03.591"/>
    </inkml:context>
    <inkml:brush xml:id="br0">
      <inkml:brushProperty name="width" value="0.08571" units="cm"/>
      <inkml:brushProperty name="height" value="0.08571" units="cm"/>
      <inkml:brushProperty name="color" value="#333333"/>
    </inkml:brush>
  </inkml:definitions>
  <inkml:trace contextRef="#ctx0" brushRef="#br0">1 20 14048,'6'-11'3775,"-1"2"-3158,-5 9 571,0 0-953,10 82-201,-3-36-34,1 10 0,2 1-236,5-1-817,3-4-1648,3-4-4324,-6-19 7025,-1-9 0,-9-17 0,-1-3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16.826"/>
    </inkml:context>
    <inkml:brush xml:id="br0">
      <inkml:brushProperty name="width" value="0.08571" units="cm"/>
      <inkml:brushProperty name="height" value="0.08571" units="cm"/>
      <inkml:brushProperty name="color" value="#333333"/>
    </inkml:brush>
  </inkml:definitions>
  <inkml:trace contextRef="#ctx0" brushRef="#br0">82 0 15963,'-1'85'145,"-1"-1"1,2-2 0,-3-7-291,-8 19-1453,2-5 780,1-14-160,0-15-714,-2-14 603,1-19-614,1-14 1703,1-14 0,4 0 0,0-5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32.401"/>
    </inkml:context>
    <inkml:brush xml:id="br0">
      <inkml:brushProperty name="width" value="0.08571" units="cm"/>
      <inkml:brushProperty name="height" value="0.08571" units="cm"/>
      <inkml:brushProperty name="color" value="#333333"/>
    </inkml:brush>
  </inkml:definitions>
  <inkml:trace contextRef="#ctx0" brushRef="#br0">201 1 16780,'-29'81'403,"0"1"1,2-2-1,3-3-386,7-17 0,3-1 50,0-1 0,2 0-134,1-3 0,2-1-325,-1 37-830,5-21-548,18-22-1957,1-24 3727,13-17 0,-13-9 0,-3-3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04.933"/>
    </inkml:context>
    <inkml:brush xml:id="br0">
      <inkml:brushProperty name="width" value="0.08571" units="cm"/>
      <inkml:brushProperty name="height" value="0.08571" units="cm"/>
      <inkml:brushProperty name="color" value="#333333"/>
    </inkml:brush>
  </inkml:definitions>
  <inkml:trace contextRef="#ctx0" brushRef="#br0">43 159 14484,'6'-9'2813,"-1"1"-2421,-5 8 113,0 0-483,-9-7-22,-2 21 22,-6 7 102,7 26 122,3 11-246,14-3-34,20-1-78,20-11-11,26-15 56,9-13-67,-2-10-1,-7-20 124,-16-11-11,-18-22-203,-19-12 124,-11-8-22,-24-1-56,-19 1-303,-33 10-279,21 37 1,-4 4-2243,-35-3 3003,-6 16 0,56 4 0,6 3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05.749"/>
    </inkml:context>
    <inkml:brush xml:id="br0">
      <inkml:brushProperty name="width" value="0.08571" units="cm"/>
      <inkml:brushProperty name="height" value="0.08571" units="cm"/>
      <inkml:brushProperty name="color" value="#333333"/>
    </inkml:brush>
  </inkml:definitions>
  <inkml:trace contextRef="#ctx0" brushRef="#br0">227 0 15527,'-48'37'522,"0"0"1,3-1 0,8 1 48,12 19-302,9 2-78,8 2-112,16-8-79,16-7-11,16-11-12,16-15 1,4-9-23,2-12-89,0-18 21,-5-11 113,-5-18-67,-14-3-68,-15 0 12,-12 7 123,-17 4 0,-19 8 0,-18 7-22,-18 11-785,-9 6-246,1 10-684,2 18-3193,24 0 4930,14 13 0,22-19 0,6-3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06.329"/>
    </inkml:context>
    <inkml:brush xml:id="br0">
      <inkml:brushProperty name="width" value="0.08571" units="cm"/>
      <inkml:brushProperty name="height" value="0.08571" units="cm"/>
      <inkml:brushProperty name="color" value="#333333"/>
    </inkml:brush>
  </inkml:definitions>
  <inkml:trace contextRef="#ctx0" brushRef="#br0">0 1 20759,'9'68'74,"0"0"1,-3-2 0,-2-3-915,-9 22-2286,-2 2-6705,2-27 9804,3-11 0,2-36 0,0-5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09.689"/>
    </inkml:context>
    <inkml:brush xml:id="br0">
      <inkml:brushProperty name="width" value="0.08571" units="cm"/>
      <inkml:brushProperty name="height" value="0.08571" units="cm"/>
      <inkml:brushProperty name="color" value="#333333"/>
    </inkml:brush>
  </inkml:definitions>
  <inkml:trace contextRef="#ctx0" brushRef="#br0">324 15 14775,'0'-8'494,"0"2"-494,0 6-22,0 0-57,-62 64 79,37-16-213,-10 3 0,3 4 403,22 19 53,12-3-120,20-10-123,12-12-168,23-20-67,2-13 123,1-15 112,-8-20 486,-11-11-329,-12-20 280,-15-4-79,-8-2-44,-27 1-157,-17 1-101,-13 21 0,-8 5-101,-34-6-45,30 16 1,2 4-651,-10 10-717,21 18-2576,25-1 4033,21 14 0,6-15 0,4-2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10.521"/>
    </inkml:context>
    <inkml:brush xml:id="br0">
      <inkml:brushProperty name="width" value="0.08571" units="cm"/>
      <inkml:brushProperty name="height" value="0.08571" units="cm"/>
      <inkml:brushProperty name="color" value="#333333"/>
    </inkml:brush>
  </inkml:definitions>
  <inkml:trace contextRef="#ctx0" brushRef="#br0">164 15 17297,'-45'37'128,"0"1"1,-24 32-129,64-21-134,10-2-157,15-5-12,13-8 91,16-12-125,4-10 270,1-7 67,-5-14 134,-6-8-10,-8-15 55,-12-8 68,-11-5 33,-7-4-280,-20-1-90,-21 1-1288,-32 7-1412,-1 19 2790,-10 9 0,47 14 0,4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12.321"/>
    </inkml:context>
    <inkml:brush xml:id="br0">
      <inkml:brushProperty name="width" value="0.08571" units="cm"/>
      <inkml:brushProperty name="height" value="0.08571" units="cm"/>
      <inkml:brushProperty name="color" value="#333333"/>
    </inkml:brush>
  </inkml:definitions>
  <inkml:trace contextRef="#ctx0" brushRef="#br0">6 294 11067,'-3'8'1793,"0"-2"-1244,3-6 1065,0 0-1256,0 10 202,0-4 90,0 10-45,0-3-314,0 3-112,0 5-44,1 3 123,0 6-34,0 6-101,-1 7 1,0 7-35,0 7 12,0 2-67,0-1-23,0-3 0,0-8-22,0-10 11,0-8-34,0-10-134,0-9-538,0-4 336,0-6 45,0 2 292,0-13 22,1-1-1,2-12-10,0 0 22,2-3 0,-1-2 45,1-3 11,-2-4-56,1-2-23,-1-3-10,0-2 10,0 0 23,-2 0 12,0-2 21,-1 3 90,0-1 45,0 4-134,0 1 22,0 1 11,0 3-44,0 2 21,0 5-32,0 4 156,0-1-135,0 8-33,0-1 23,0 6-12,0 2-11,0-1 11,0 2 102,0-1 144,0-1-201,0 4-11,0 1 56,0 2 56,0 2-12,0-1-33,0 0-5142,0 1 5086,0-1-56,0-1-180,0-4-593,0 0-852,0-4-918,0 1 2543,0 2 0,0 3 0,0 3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27.351"/>
    </inkml:context>
    <inkml:brush xml:id="br0">
      <inkml:brushProperty name="width" value="0.08571" units="cm"/>
      <inkml:brushProperty name="height" value="0.08571" units="cm"/>
      <inkml:brushProperty name="color" value="#004F8B"/>
    </inkml:brush>
  </inkml:definitions>
  <inkml:trace contextRef="#ctx0" brushRef="#br0">1936 734 15818,'-7'0'22,"-1"-5"12,-2-2-23,-1-7 45,-3-3-22,-1-2-23,-4-2-11,-4 0-34,-4-3 23,-4 0 11,-6-2 0,-3 1 0,-8 0 22,-2-1 12,-4 2 33,-6 0 112,-3 0 1,-6 3-23,-2-4-123,0 3 10,1 0-44,2 0-11,3 0 11,0 1-11,4 0-11,0 4 22,-2 0 67,-1 5 0,-4 4 34,-2 4 22,-3 3-56,2 1 23,-2 0 22,5 0-23,3 0-55,8 3 11,9 2 11,11 2-34,10-1 1,8-3-1,10-1 0,5-1-22,2 0-22,2-1 0,0 4 22,0-1 0,0 4 0,0-1 0,0-2 0,0 1 0,0-2 0,0 1 0,0 1 0,0-2-23,0 1-10,0-1-1,2-1 0,-1 0-10,2 1-46,0-3-11,1 2 45,0 0 23,3 1-46,-1 0 68,2-1-23,-2 0-10,2-1-68,0-1-259,5 0 147,1 0-56,4 0 101,1 0 67,0-1 56,2-3-11,5-6 67,-8 2 0,2-3 0,-11 4 22,0 1-10,1 0-12,-2 0 22,3 0 0,-1 1 12,4-1-23,1-1 0,3-1-11,2-1 0,0-2 0,1 2 0,-4 1 0,-4 1 0,-4 4 23,-6-1 78,0 4 1142,-3-2-1209,-5 2 0,-3 0-1,-5 5-10,-3 4 10,-3 4-33,-3 4 11,-4 0-11,1 0 12,-1 0-12,5-4 0,4-1 0,4-6-68,7 1-133,3-6-931,3 1 1065,8-10-45,2-2 56,6-9 56,-4 3 33,-2 0-21,-3 3 32,1 0-32,0-2-12,-1 3 0,0-3 0,0 2-23,-1-1-78,2 0 1,-2 1 66,2 2 12,-2 0-12,1 3 12,-2 0 22,1 3 44,2-4 46,-2 3 0,3-1-57,-4 3 46,1 3 21,-2-2-32,0 3-24,-2-2 965,-1 2-931,-8 0-33,-4 7-11,-8 2-1,-2 8 23,-34 26 12,-26 12-68,18-9-12,0-6-21,56-36 33,2-2-11,1 1 11,3 0 0,-2 0-23,3-2-33,-1 1 112,3 0-45,5 1 12,6 3-1,5 0-22,4 1 0,2 0 0,-1 2 0,-1 0 0,-1 2 0,-4 1-22,0-1 22,-5 2 0,-3-3 22,-2-2-22,-4-2 0,0-2 11,-3-3 45,0 1-56,-3-11 0,1-3-638,0-11 638,0-3-292,2-4 236,0-3 11,0-1-44,0 0-23,0 2 112,0 1 56,0 6 11,0 5 123,0 10-32,0 4-80,0 6-67,0 0-11,0 5 34,0 8-12,0 8-10,0 8 10,0 2-11,0-2-11,0-2 11,0-5-11,0-3 0,0-6 0,0-3 0,0-4 0,0-4-1535,0 0 1468,3-2 56,-3 0 134,3-2-156,-3 6-405,0-1-1119,0 6-1087,0-4 2644,0 0 0,0-5 0,0 1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28.367"/>
    </inkml:context>
    <inkml:brush xml:id="br0">
      <inkml:brushProperty name="width" value="0.08571" units="cm"/>
      <inkml:brushProperty name="height" value="0.08571" units="cm"/>
      <inkml:brushProperty name="color" value="#004F8B"/>
    </inkml:brush>
  </inkml:definitions>
  <inkml:trace contextRef="#ctx0" brushRef="#br0">0 229 13756,'0'-17'1771,"0"3"-999,0 14-480,0 0-191,43-71-90,-20 43 0,32-51 45,-36 66 68,-7 8 10,-7 4 56,-4 1 46,-1 3-46,0 17-44,-1 14-46,-11 17-55,-3 7 46,-9-4-24,2-3-11,6-12-56,4-10-11,5-9-68,5-12-470,0-3-706,2-5-3933,3-17 5188,2-1 0,-1-3 0,1 7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28.520"/>
    </inkml:context>
    <inkml:brush xml:id="br0">
      <inkml:brushProperty name="width" value="0.08571" units="cm"/>
      <inkml:brushProperty name="height" value="0.08571" units="cm"/>
      <inkml:brushProperty name="color" value="#004F8B"/>
    </inkml:brush>
  </inkml:definitions>
  <inkml:trace contextRef="#ctx0" brushRef="#br0">1 48 15280,'45'-27'-1334,"-12"6"1,-27 21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28.867"/>
    </inkml:context>
    <inkml:brush xml:id="br0">
      <inkml:brushProperty name="width" value="0.08571" units="cm"/>
      <inkml:brushProperty name="height" value="0.08571" units="cm"/>
      <inkml:brushProperty name="color" value="#004F8B"/>
    </inkml:brush>
  </inkml:definitions>
  <inkml:trace contextRef="#ctx0" brushRef="#br0">74 1 17274,'-41'79'-168,"9"-17"112,32-60-280,0-2-359,30-15 695,-10 3 12,23-12 357,-19 10 360,-5 6-124,-5 4-89,-3 2-259,-4 2-78,-1 2-100,-2 7-79,-1 3-123,-1 9-191,2-1-359,0-1-424,2-3-686,1-5-1006,6-5-1637,-2-3 4426,2-3 0,-8 0 0,0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33.284"/>
    </inkml:context>
    <inkml:brush xml:id="br0">
      <inkml:brushProperty name="width" value="0.08571" units="cm"/>
      <inkml:brushProperty name="height" value="0.08571" units="cm"/>
      <inkml:brushProperty name="color" value="#333333"/>
    </inkml:brush>
  </inkml:definitions>
  <inkml:trace contextRef="#ctx0" brushRef="#br0">85 139 14775,'9'-9'3217,"-1"1"-3083,-50 75-134,28-39-89,-28 50 22,38-59-651,16-7 1043,18-7-269,-8-5 493,8-2-381,-26 1 258,-3 1 381,-1 10-684,1 4 23,2 9-146,4-1-191,2-6 191,5-4-515,1-8-225,8-3-358,2-6-1266,5-14 235,2-12-449,0-13 282,-2-5 2296,-8 3 1826,-6 4 1065,-9 8-179,-5 11-897,-2 7-672,0 8-561,0 3-369,0 4 78,0-1-425,3 2 156,5 0-22,6 3 0,13 5-392,4 3 236,13 3-259,3 1 102,0-2 279,-3 2-79,-13-1 113,-11 0 270,-11 2 55,-6 0 190,-17 2-493,-7 0 12,-16 1 67,-2-2-34,4-3-67,8-3-146,9-5-11,9-2-593,7-5 324,17-15-56,9-9-201,19-19 649,7-6 12,4-2 44,0 2 292,-8 8 55,-8 8 180,-14 13 617,-12 10-685,-7 7-267,-5 4-192,0 0 393,-1 7-292,-3 8-101,-1 8 45,1 4-11,1 0-56,3-3-33,9 6-124,6-10 90,11 3 56,1-12-135,-2-1 45,-7-3 101,-8 1 0,-5 1 269,-4 14-269,-10-2 0,-4 10 179,-8-7-112,0-5-100,5-7 33,6-5-560,5-4-326,4-3-1444,3-4 2330,14-17 0,-10 12 0,9-11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29.131"/>
    </inkml:context>
    <inkml:brush xml:id="br0">
      <inkml:brushProperty name="width" value="0.08571" units="cm"/>
      <inkml:brushProperty name="height" value="0.08571" units="cm"/>
      <inkml:brushProperty name="color" value="#004F8B"/>
    </inkml:brush>
  </inkml:definitions>
  <inkml:trace contextRef="#ctx0" brushRef="#br0">489 1 18418,'-51'59'160,"1"1"1,1 2-1,7 4-76,18 2 0,5 4-1098,-4 5 0,0 2 1014,0 5 0,0 0-123,2-1 0,0-1-241,1-7 0,2-1-23,2-10 0,2-3-288,-8 35-299,6-26-628,8-25-773,4-22 2375,2-13 0,2-10 0,0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29.323"/>
    </inkml:context>
    <inkml:brush xml:id="br0">
      <inkml:brushProperty name="width" value="0.08571" units="cm"/>
      <inkml:brushProperty name="height" value="0.08571" units="cm"/>
      <inkml:brushProperty name="color" value="#004F8B"/>
    </inkml:brush>
  </inkml:definitions>
  <inkml:trace contextRef="#ctx0" brushRef="#br0">1 175 16972,'44'-38'-654,"1"0"1,-1 2-1,-4 7-3906,-8 14 4560,-2 2 0,-21 10 0,-2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29.652"/>
    </inkml:context>
    <inkml:brush xml:id="br0">
      <inkml:brushProperty name="width" value="0.08571" units="cm"/>
      <inkml:brushProperty name="height" value="0.08571" units="cm"/>
      <inkml:brushProperty name="color" value="#004F8B"/>
    </inkml:brush>
  </inkml:definitions>
  <inkml:trace contextRef="#ctx0" brushRef="#br0">1 196 17162,'0'12'2040,"0"-2"-2018,0-10-145,0 0-471,60-3-605,-25-11 258,48-7 11,-42-7-493,-6-5 705,-5 1 282,-9-2 436,-10 6 1109,-6 6 2174,-27 20-2297,0 20-403,-22 24-387,17 12 0,4 5-364,-2 13 16,8-17 1,5-4-565,14-15-461,14-16-459,11-9-975,20-12-2431,-8-12 5042,-1-6 0,-25 5 0,-3 1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30.020"/>
    </inkml:context>
    <inkml:brush xml:id="br0">
      <inkml:brushProperty name="width" value="0.08571" units="cm"/>
      <inkml:brushProperty name="height" value="0.08571" units="cm"/>
      <inkml:brushProperty name="color" value="#004F8B"/>
    </inkml:brush>
  </inkml:definitions>
  <inkml:trace contextRef="#ctx0" brushRef="#br0">83 63 18765,'-45'85'45,"12"-15"-146,29-62-235,4-3 67,0-4-157,0-1-605,6-12 135,8-5 235,11-14 335,6 2 158,2 1 157,-2 5 3407,38-4-2926,-38 14-78,27-2-67,-49 15-168,-1 0-146,-2 0-11,-1 0-11,-1 0-23,0 0-33,2 0-179,1 0-135,0 0-258,1-1-761,-2-4-1077,0-3-2621,-3-2 5098,-2 3 0,-1 3 0,0 3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30.686"/>
    </inkml:context>
    <inkml:brush xml:id="br0">
      <inkml:brushProperty name="width" value="0.08571" units="cm"/>
      <inkml:brushProperty name="height" value="0.08571" units="cm"/>
      <inkml:brushProperty name="color" value="#004F8B"/>
    </inkml:brush>
  </inkml:definitions>
  <inkml:trace contextRef="#ctx0" brushRef="#br0">1 37 11168,'6'0'4706,"-1"0"-3384,-5 0-190,0 0-774,2 7-55,-1 0-202,2 8-1,-3-2-66,0 1-23,0 0-11,0-2 0,0-2 0,0-5 168,0-1-112,0-2 426,0-1-381,2-1-101,7-9 0,6-4-67,9-9-101,3-1-134,4 1 133,2 3-279,-1 3-269,-2 6-796,-3 4-1221,-6 5-1972,-9 1 4706,-5 0 0,-7 0 0,0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31.349"/>
    </inkml:context>
    <inkml:brush xml:id="br0">
      <inkml:brushProperty name="width" value="0.08571" units="cm"/>
      <inkml:brushProperty name="height" value="0.08571" units="cm"/>
      <inkml:brushProperty name="color" value="#004F8B"/>
    </inkml:brush>
  </inkml:definitions>
  <inkml:trace contextRef="#ctx0" brushRef="#br0">0 629 15135,'6'5'3809,"-1"-1"-3540,-5-4-135,0 0-246,64 3-358,-34-7-1,51-2-179,-51-10-470,-2-5 571,-1-1 168,-5-1-11,-4-1 392,-7 2 235,-5 4 314,-4 4-202,-2 7-10,-5 3 379,-9 5-167,-10 15-33,-10 7-12,-3 21-201,1 5-79,10 4-101,8 1-123,12-3-33,3-4-248,16-9-290,12-11-371,21-13-895,15-8 324,10-11-615,4-14 212,4-13 537,-4-16 1173,-3-6 419,-12-1 1434,-11 3 0,-16 7 482,-16 12-549,-10 9-896,-7 14-225,-6 3 577,-12 10-824,-9 16 35,-12 12-135,2 19-67,3 7-45,9-4-34,13-4-112,7-12-391,20-12 178,7-12-67,20-29 348,7-19 78,6-27 56,5-14-241,-28 32 1,-1-1 229,-1-2 0,-1-5-6,5-26 0,-2-1 213,-13 25 1,-2 1 133,3-14 1,-6 6 274,-8 16-190,-5 24 66,-2 28-66,-15 33 123,-9 35-437,5-20 0,-1 4-520,-2 9 1,0 3 362,2 4 0,1 2-470,3-1 0,3-1-651,4-1 0,3-5-5501,-1 20 6758,9-23 0,0-53 1,0-7-1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51.402"/>
    </inkml:context>
    <inkml:brush xml:id="br0">
      <inkml:brushProperty name="width" value="0.08571" units="cm"/>
      <inkml:brushProperty name="height" value="0.08571" units="cm"/>
      <inkml:brushProperty name="color" value="#004F8B"/>
    </inkml:brush>
  </inkml:definitions>
  <inkml:trace contextRef="#ctx0" brushRef="#br0">263 0 14585,'8'0'2936,"-2"0"-2533,-6 0 438,0 0-830,-6 72-11,-10-21 5,4 6 1,-3 3-249,-21 19 254,-2 4 12,0 0-23,4 0 0,4-4-11,6-9-1,9-9-32,6-14-12,5-13 97,4-16-231,0-8 156,7-8 12,3-2 10,9-4-245,3-12-606,1-10-930,2-14-1658,-11 6 3451,-1 3 0,-11 19 0,-1 3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54.462"/>
    </inkml:context>
    <inkml:brush xml:id="br0">
      <inkml:brushProperty name="width" value="0.08571" units="cm"/>
      <inkml:brushProperty name="height" value="0.08571" units="cm"/>
      <inkml:brushProperty name="color" value="#004F8B"/>
    </inkml:brush>
  </inkml:definitions>
  <inkml:trace contextRef="#ctx0" brushRef="#br0">3 12 13488,'-2'3'2218,"1"0"180,1-3-2252,64-3-46,-30 0-77,50 0-23,-46-1-56,0 4-291,-2-3-315,-1 3-425,-4-1-325,-5 1-1703,-4 0 3115,-11 0 0,-4 0 0,-7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54.938"/>
    </inkml:context>
    <inkml:brush xml:id="br0">
      <inkml:brushProperty name="width" value="0.08571" units="cm"/>
      <inkml:brushProperty name="height" value="0.08571" units="cm"/>
      <inkml:brushProperty name="color" value="#004F8B"/>
    </inkml:brush>
  </inkml:definitions>
  <inkml:trace contextRef="#ctx0" brushRef="#br0">159 0 12221,'3'0'1524,"-1"0"-695,-2 0-684,-40 22-133,20-4 32,-30 21 181,33-7-124,7 0-101,5-3-34,3-4-146,7-8 91,8-4 89,9-8 11,5-2 45,4-3-10,-3-7 43,2-7 12,-6-10 123,-3-8 45,-9 0 22,-6 2-56,-4 3 348,-15 6-516,-5 4-67,-16 7-224,-6 5-11,-1 4-314,1 3-3956,10 13 4505,13-7 0,10 6 0,7-11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55.638"/>
    </inkml:context>
    <inkml:brush xml:id="br0">
      <inkml:brushProperty name="width" value="0.08571" units="cm"/>
      <inkml:brushProperty name="height" value="0.08571" units="cm"/>
      <inkml:brushProperty name="color" value="#004F8B"/>
    </inkml:brush>
  </inkml:definitions>
  <inkml:trace contextRef="#ctx0" brushRef="#br0">181 0 15795,'-6'0'2835,"1"0"-2319,5 0-516,16 0 11,-4 0-11,11 0 0,-9 0-34,-3 0-11,0 0-156,-3 0-23,-3 7 89,-4 3-21,-1 10-158,-8 6 269,-8 3 34,-9 3 0,-4-2-192,5-3-469,7-3-79,7-5-369,7 3 672,10-5 380,9 7 68,12-5 0,8 3 146,1-1 45,-4 1 33,-10 1 437,-11 12-347,-9-5-11,-20 9-46,-11-6 90,-18 1-44,-6 2-124,-1 0-89,4-6-79,3-6-358,22-13-303,5-9-1636,22-25-997,7 0 3283,7-15 0,-4 22 0,-2 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33.445"/>
    </inkml:context>
    <inkml:brush xml:id="br0">
      <inkml:brushProperty name="width" value="0.08571" units="cm"/>
      <inkml:brushProperty name="height" value="0.08571" units="cm"/>
      <inkml:brushProperty name="color" value="#333333"/>
    </inkml:brush>
  </inkml:definitions>
  <inkml:trace contextRef="#ctx0" brushRef="#br0">23 1 18866,'-5'56'196,"0"0"0,-2 40-241,3-63-459,3-11-146,1-13-1647,0-5-1995,3-11 4292,5-10 0,-3 5 0,1-3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55.946"/>
    </inkml:context>
    <inkml:brush xml:id="br0">
      <inkml:brushProperty name="width" value="0.08571" units="cm"/>
      <inkml:brushProperty name="height" value="0.08571" units="cm"/>
      <inkml:brushProperty name="color" value="#004F8B"/>
    </inkml:brush>
  </inkml:definitions>
  <inkml:trace contextRef="#ctx0" brushRef="#br0">20 1 17465,'-1'92'-224,"-3"-18"213,-1-61-90,-1-6-90,3-4 158,2-3-270,1-9 303,0-7 146,4-9 56,6 0 223,3 2 214,7 9-157,-1 3-336,3 5-146,5 2-661,5 1-920,8-1-1747,5-1-2901,-11 1 6229,-6-1 0,-19 5 0,-4-1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56.306"/>
    </inkml:context>
    <inkml:brush xml:id="br0">
      <inkml:brushProperty name="width" value="0.08571" units="cm"/>
      <inkml:brushProperty name="height" value="0.08571" units="cm"/>
      <inkml:brushProperty name="color" value="#004F8B"/>
    </inkml:brush>
  </inkml:definitions>
  <inkml:trace contextRef="#ctx0" brushRef="#br0">190 329 19392,'-69'66'-34,"9"-4"1,28-15-102,11-7 35,13-9-147,8-11 57,18-11 22,13-5 0,22-19-203,9-14 159,7-20-271,1-14 617,-1-6 170,-8-8-24,-7-1-45,-15 2 58,-12 12 223,-14 16 133,-8 21-268,-5 15-101,-9 16 79,-10 25 123,-15 24-202,-9 31-154,21-35 0,0 2-126,2 0 0,2 1-79,-7 43-346,12-11-528,9-19-828,14-19-4225,3-21 6006,12-13 0,-12-12 0,-1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56.922"/>
    </inkml:context>
    <inkml:brush xml:id="br0">
      <inkml:brushProperty name="width" value="0.08571" units="cm"/>
      <inkml:brushProperty name="height" value="0.08571" units="cm"/>
      <inkml:brushProperty name="color" value="#004F8B"/>
    </inkml:brush>
  </inkml:definitions>
  <inkml:trace contextRef="#ctx0" brushRef="#br0">244 20 14518,'4'-8'4101,"0"2"-3642,-4 6 404,0 0-717,-8-5-34,-5 9-45,-13 7 12,-10 18-46,-6 17-10,-3 8-23,7 5-101,11-2-101,13-5-302,12-11-236,22-12-515,17-14-1097,26-9-1705,13-20 4057,-14-3 0,-20 0 0,-26 3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57.410"/>
    </inkml:context>
    <inkml:brush xml:id="br0">
      <inkml:brushProperty name="width" value="0.08571" units="cm"/>
      <inkml:brushProperty name="height" value="0.08571" units="cm"/>
      <inkml:brushProperty name="color" value="#004F8B"/>
    </inkml:brush>
  </inkml:definitions>
  <inkml:trace contextRef="#ctx0" brushRef="#br0">131 364 19975,'-34'44'33,"0"0"1,-19 29-101,46-42-67,5-11-68,5-5-191,13-9-66,11-2-123,15-12-248,5-8 584,3-10 246,-6-2 45,-9 2 291,-11 9 348,-13 9-35,-6 4-302,-5 6 24,0 15 9,-2 10-223,-2 14-157,0 0-11,0-6-123,4-9-225,2-10-67,11-6-190,10-8-583,18-13-471,12-16 460,11-20-79,7-19 615,-34 27 1,-2-3 426,0-2 1,-2-2 5,-2-2 0,-2-1 241,-5 2 0,-3 2 1121,10-32 1209,-14 23-582,-11 24-740,-4 17-290,-4 18 256,-9 25-122,-8 27-337,-14 30-413,15-34 0,-1 3-91,0 1 0,0 4-218,-6 20 0,2 0-96,8-24 1,1-1-152,-4 9 0,4-4-969,7-3-885,3-23-2151,4-16 4459,0-17 0,0-2 0,0-4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7:59.398"/>
    </inkml:context>
    <inkml:brush xml:id="br0">
      <inkml:brushProperty name="width" value="0.08571" units="cm"/>
      <inkml:brushProperty name="height" value="0.08571" units="cm"/>
      <inkml:brushProperty name="color" value="#004F8B"/>
    </inkml:brush>
  </inkml:definitions>
  <inkml:trace contextRef="#ctx0" brushRef="#br0">0 119 21331,'84'-6'-1166,"-5"2"203,-24 9-371,1 0-145,-2 0-235,-3-3 347,-8 0 1266,-8-2 101,-10 0 874,-9 0 437,-7 0 34,-6 0-326,0 0-335,-1 0-191,3 1-202,2-1-213,2 2-145,10-2-146,-1 0-44,5-6 190,-7-4 33,-4-7 34,-3-4 22,-5-2-10,-3 3-1,-1 3 146,-2 7 22,-5 5-45,-5 4-22,-6 6 45,-5 15 90,-5 15 55,-1 18-55,0 9-281,9 29-279,7-27-349,12 11-368,21-38-685,12-16-448,20-8-940,8-10-841,5-11 2767,1-12 1177,-2-15 2129,-22 5 0,-2-3-112,10-16 414,5-6-548,-41 27-460,-8 12-639,-6 8-44,0 5-426,-2 3 167,-19 20-380,5 1-90,-12 15-11,18-8-101,5-4-67,5-7 0,0-4-11,4-8-157,8-2 100,9-3-77,10-10 145,0-4 112,0-11 56,-5 0 89,-9 5 57,-5 5 33,-7 9 0,-3 2-100,-2 4-23,0 7 90,0 16-56,0 20 55,0 25 1,-2 15-361,-8 11 327,-5-1 33,-10-3-66,-6-10-1,4-37 1,-3-3-57,-18 13-22,-15-7 0,20-33-22,7-10-1,7-8-122,12-15-203,8-13-503,13-22-236,22-10-1277,19-8 202,-10 34 1,5 2 188,3 0 1,2 0 723,2 1 0,1 2 1249,-2 1 0,-1 1 1148,-3 2 0,-2 1 2217,28-24-676,-13 8-594,-12 8 718,-4 4-2208,-17 16-11,-5 3 557,-15 12-580,-2 2-548,-8 8-1,-1 6-11,-7 10 1,1 3-12,5-2-12,2-5-77,5-6-79,2-6-135,1-5 1,3-2-124,8-1-112,22-26 359,-3 6 134,10-25 45,-17 13 45,-10 3 101,-7 6 145,-5 7 68,-1 10 55,0 3-190,0 3-201,0 4-23,0-1-68,0 4-133,0-2-46,4-3-10,8 0-147,10-2-33,11 0 180,4 0 55,2 0 112,-3-3 90,-3 2 191,-8-1 145,-6 2 33,-7 0 58,-7 2-147,-2 9-112,-3 5-34,0 16-78,0-10-22,0 2-34,0-15 0,0-5-56,0-3-68,0-1-111,11 0-45,2-3 33,14-6 57,-1-4-169,5-3 46,-3 0 44,-1 1-505,-2-3-492,-2 2 493,-1-4 404,-3 1 537,-2-12 1087,-7 10-12,-4-5-413,-6 13 201,0 6-124,0 3-167,0 3 447,0 1-1187,4 0-45,-2 0-89,6 0 10,0 0-167,6 0-202,6 0-67,3 0 33,3 0-133,0 4-2,1 0 293,-3 5 223,-1 1 135,-1-2 11,-2 2 0,1 0 22,-1-1 314,3 5-78,-8-5 111,-1 4-32,-10-7 55,-2 1 34,-1-2-113,-1 1-190,0 0-67,0-1-10,1 0 21,2 0-56,0-2 0,2 1-11,0-1-22,3 0 0,3-1 22,13-1-34,-3-1-34,8 0 46,-9 0-1,-2 0 23,-6 0 79,-4 6 22,-5 8 101,-2 18-1,-1 15-21,-4 21-80,-10 11-572,-12 12 477,6-44 1,-1-1 5,-4 2 0,-1-1-5,-4 0 0,-1-1-12,-2 0 0,-3 0 0,-4 0 1,-3-1-18,-3 0 1,-3-3-45,-4-1 0,-4-4-185,-1-3 0,-5-6-735,-24-4 1,2-8-2117,-8 0 3103,34-20 0,14-6 0,36 0 0,9-9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8:01.925"/>
    </inkml:context>
    <inkml:brush xml:id="br0">
      <inkml:brushProperty name="width" value="0.08571" units="cm"/>
      <inkml:brushProperty name="height" value="0.08571" units="cm"/>
      <inkml:brushProperty name="color" value="#004F8B"/>
    </inkml:brush>
  </inkml:definitions>
  <inkml:trace contextRef="#ctx0" brushRef="#br0">1 0 13924,'4'10'4225,"0"-3"-3475,-4-7 920,0 0-1323,4 0-67,8 0-112,8 0-89,13 0-68,2 0-11,5 0-11,-1 0-23,-3 0 1,-2 0-46,-6 3-44,-5-1-23,-5 2-45,-7-2-122,-4 0-135,-3 1-169,-2-2-88,-1 1-383,-1 0-1018,0 0-650,0 1-1099,-1-2 3855,-6 2 0,5-3 0,-5 1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8:02.171"/>
    </inkml:context>
    <inkml:brush xml:id="br0">
      <inkml:brushProperty name="width" value="0.08571" units="cm"/>
      <inkml:brushProperty name="height" value="0.08571" units="cm"/>
      <inkml:brushProperty name="color" value="#004F8B"/>
    </inkml:brush>
  </inkml:definitions>
  <inkml:trace contextRef="#ctx0" brushRef="#br0">1 18 19078,'25'1'841,"3"1"-606,8-2-168,3 0-55,2 0-12,-1 0 0,-3 0-135,-6 0-481,-3-2-303,-5 1-986,-2-2-1457,-4-1-3786,-8 1 7148,-3-1 0,-6 2 0,0 1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8:02.509"/>
    </inkml:context>
    <inkml:brush xml:id="br0">
      <inkml:brushProperty name="width" value="0.08571" units="cm"/>
      <inkml:brushProperty name="height" value="0.08571" units="cm"/>
      <inkml:brushProperty name="color" value="#004F8B"/>
    </inkml:brush>
  </inkml:definitions>
  <inkml:trace contextRef="#ctx0" brushRef="#br0">1 23 16367,'6'-12'2611,"-1"2"-2410,-5 10 371,0 0-538,38 7-23,-13 4 34,36 10-45,-20 1 0,2 3 0,-2-1-23,-7 1-33,-8 1-56,-12-2 112,-7 2 101,-7 1 45,-17 4-34,-9 4-45,-20 1-67,-2-1 0,4-5-23,10-8-447,13-10-628,11-7-1368,10-3-2161,10-2 4627,6-4 0,-5 3 0,1-3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8:02.960"/>
    </inkml:context>
    <inkml:brush xml:id="br0">
      <inkml:brushProperty name="width" value="0.08571" units="cm"/>
      <inkml:brushProperty name="height" value="0.08571" units="cm"/>
      <inkml:brushProperty name="color" value="#004F8B"/>
    </inkml:brush>
  </inkml:definitions>
  <inkml:trace contextRef="#ctx0" brushRef="#br0">359 0 17364,'-45'35'246,"0"-1"1,3 1 0,10 3-169,25 33 34,2 13-1547,3 10 1474,2-43 0,0 1-39,0 3 0,0 0 6,0 1 0,0 0-1,0 0 1,0-2-6,1-2 0,-2-2 459,-7 42-639,-6-16-122,-10-13 59,-3-17-474,-1-16-415,1-15-1277,3-9-226,8-14 2635,6-11 0,8 6 0,2-3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8:03.108"/>
    </inkml:context>
    <inkml:brush xml:id="br0">
      <inkml:brushProperty name="width" value="0.08571" units="cm"/>
      <inkml:brushProperty name="height" value="0.08571" units="cm"/>
      <inkml:brushProperty name="color" value="#004F8B"/>
    </inkml:brush>
  </inkml:definitions>
  <inkml:trace contextRef="#ctx0" brushRef="#br0">1 73 20378,'75'-19'-1729,"0"0"0,-3 3 0,-8 4-1835,-7 6 3564,-7 5 0,-35 1 0,-5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33.609"/>
    </inkml:context>
    <inkml:brush xml:id="br0">
      <inkml:brushProperty name="width" value="0.08571" units="cm"/>
      <inkml:brushProperty name="height" value="0.08571" units="cm"/>
      <inkml:brushProperty name="color" value="#333333"/>
    </inkml:brush>
  </inkml:definitions>
  <inkml:trace contextRef="#ctx0" brushRef="#br0">1 46 19101,'2'-24'-9831,"-1"3"8947,38 23 0,-23-2 0,-4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8:03.258"/>
    </inkml:context>
    <inkml:brush xml:id="br0">
      <inkml:brushProperty name="width" value="0.08571" units="cm"/>
      <inkml:brushProperty name="height" value="0.08571" units="cm"/>
      <inkml:brushProperty name="color" value="#004F8B"/>
    </inkml:brush>
  </inkml:definitions>
  <inkml:trace contextRef="#ctx0" brushRef="#br0">0 1 18563,'8'98'-336,"-1"-18"-493,-7-66-874,2-7-381,4-3-124,5-4-44,6-13-1165,-5 0 3417,3-13 0,-12 13 0,1 2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8:03.363"/>
    </inkml:context>
    <inkml:brush xml:id="br0">
      <inkml:brushProperty name="width" value="0.08571" units="cm"/>
      <inkml:brushProperty name="height" value="0.08571" units="cm"/>
      <inkml:brushProperty name="color" value="#004F8B"/>
    </inkml:brush>
  </inkml:definitions>
  <inkml:trace contextRef="#ctx0" brushRef="#br0">0 1 13005,'0'0'0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8:03.637"/>
    </inkml:context>
    <inkml:brush xml:id="br0">
      <inkml:brushProperty name="width" value="0.08571" units="cm"/>
      <inkml:brushProperty name="height" value="0.08571" units="cm"/>
      <inkml:brushProperty name="color" value="#004F8B"/>
    </inkml:brush>
  </inkml:definitions>
  <inkml:trace contextRef="#ctx0" brushRef="#br0">47 20 15919,'7'-11'3529,"-2"2"-3405,-5 9-169,0 0-191,-27 6-21,21 11-68,-19 9-291,38 12-147,5 1 91,12 0 493,-1-2-258,-5-3 437,-8-3 11,-9-3 426,-4-2 303,-7-5-147,-7-2-144,-4-3-6780,-20-13 6331,21-7 0,-9-5 0,23 1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8:03.948"/>
    </inkml:context>
    <inkml:brush xml:id="br0">
      <inkml:brushProperty name="width" value="0.08571" units="cm"/>
      <inkml:brushProperty name="height" value="0.08571" units="cm"/>
      <inkml:brushProperty name="color" value="#004F8B"/>
    </inkml:brush>
  </inkml:definitions>
  <inkml:trace contextRef="#ctx0" brushRef="#br0">0 0 17241,'5'73'586,"-1"-1"0,1-4 1,-4-7-206,-8 9-134,3-12-90,3-14 55,1-16 1,0-16-190,1-7 21,11-11-44,8-14 12,14-10-12,7-13 33,-1 6 158,-2 6 223,-10 11-21,-8 11-158,-8 5-5151,-4 80 1,-6 23 4642,5-55 1,-6 56-1,3-24 1,-1-76-1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1:49.073"/>
    </inkml:context>
    <inkml:brush xml:id="br0">
      <inkml:brushProperty name="width" value="0.08571" units="cm"/>
      <inkml:brushProperty name="height" value="0.08571" units="cm"/>
      <inkml:brushProperty name="color" value="#333333"/>
    </inkml:brush>
  </inkml:definitions>
  <inkml:trace contextRef="#ctx0" brushRef="#br0">52 17 12860,'0'-3'3059,"0"1"-829,0 2-2073,0-5 78,0 3-146,0-3-89,0 5 68,0 7-46,0 5-22,0 10 0,2 5-11,4 0-34,5-2 0,5-2-33,3-5-57,4-1-66,2-7-1,1-1-112,1-7 0,-3 0 23,1-2 101,-1 0-12,0-9 202,-1-3 0,-3-12 11,-4-2 12,0 0-12,-3 1 11,1 3 23,-5 8 22,-1 4 68,1 8 100,2 9-78,12 13 33,7 15-156,5 17 5,-8-7 0,-2 4 62,10 29-79,-14-26 1,-4 0 101,-6 24 10,-6-3 34,-8-3 78,-17-3-22,-11-7-78,-21-6-90,-9-9-23,12-23 1,-3-4-67,-31 3-74,29-11 1,1-4-678,-22-20-942,7-12-1244,27-6 2970,14-5 0,25 22 0,2 3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1:49.584"/>
    </inkml:context>
    <inkml:brush xml:id="br0">
      <inkml:brushProperty name="width" value="0.08571" units="cm"/>
      <inkml:brushProperty name="height" value="0.08571" units="cm"/>
      <inkml:brushProperty name="color" value="#333333"/>
    </inkml:brush>
  </inkml:definitions>
  <inkml:trace contextRef="#ctx0" brushRef="#br0">4 68 15571,'-2'-18'2107,"1"3"-1569,1 15-236,0 0-324,64-8 0,-34 2-595,47-3-425,-52 3-560,-8 4-1715,-5 0 3317,-7 1 0,-4 1 0,-1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1:49.740"/>
    </inkml:context>
    <inkml:brush xml:id="br0">
      <inkml:brushProperty name="width" value="0.08571" units="cm"/>
      <inkml:brushProperty name="height" value="0.08571" units="cm"/>
      <inkml:brushProperty name="color" value="#333333"/>
    </inkml:brush>
  </inkml:definitions>
  <inkml:trace contextRef="#ctx0" brushRef="#br0">1 0 16950,'86'21'-8259,"-20"-5"8259,-54-11 0,-10-3 0,-2-1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1:51.924"/>
    </inkml:context>
    <inkml:brush xml:id="br0">
      <inkml:brushProperty name="width" value="0.08571" units="cm"/>
      <inkml:brushProperty name="height" value="0.08571" units="cm"/>
      <inkml:brushProperty name="color" value="#333333"/>
    </inkml:brush>
  </inkml:definitions>
  <inkml:trace contextRef="#ctx0" brushRef="#br0">398 12 18115,'-49'-6'61,"-1"1"1,-40 6-62,46 28-11,6 8-90,11 3-191,12 1-167,8-2 280,6 2-179,9-5 66,8-1 214,12-7-46,4-1 113,1-3 0,-6-3-12,-4 0-55,-12 0 78,-4 3 78,-11 19 80,-11-5-57,-10 15 33,-9-12-89,-1-1-23,3-3-22,8-6-45,9-8-336,8 1 224,4-9-112,12 6 269,2-4-11,7 3 34,-1 13 10,-6 14 146,-5 26 342,-10 3 1,-5 6-287,-1-14 0,0 2-1136,-7 28 0,-1 1 1002,2-27 0,1-3-12,2-3 1,3-3-178,3-4 1,2-3 87,-1 33-212,12-23-1155,12-26-1670,1-21 3037,10-22 0,-17 1 0,-2-7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1:52.427"/>
    </inkml:context>
    <inkml:brush xml:id="br0">
      <inkml:brushProperty name="width" value="0.08571" units="cm"/>
      <inkml:brushProperty name="height" value="0.08571" units="cm"/>
      <inkml:brushProperty name="color" value="#333333"/>
    </inkml:brush>
  </inkml:definitions>
  <inkml:trace contextRef="#ctx0" brushRef="#br0">100 14 15963,'4'-7'2051,"0"0"-1759,-4 7-192,-5 83-100,-2-27-11,0 6 0,-1 3-483,-10 12-88,-2-1-2040,3-26 2622,2-10 0,9-32 0,2-3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1:52.910"/>
    </inkml:context>
    <inkml:brush xml:id="br0">
      <inkml:brushProperty name="width" value="0.08571" units="cm"/>
      <inkml:brushProperty name="height" value="0.08571" units="cm"/>
      <inkml:brushProperty name="color" value="#333333"/>
    </inkml:brush>
  </inkml:definitions>
  <inkml:trace contextRef="#ctx0" brushRef="#br0">141 0 16654,'-38'66'205,"-1"-1"0,3-3 1,11-5-38,22 14-23,13-7-145,13-16 13,18-19-46,17-15-135,8-29-135,1-19 292,-10-24 11,-17-16 79,-20-1 19,-20 5-98,-31 10-213,-20 18-1277,-28 18-3754,12 14 5244,5 22 0,37-9 0,9 8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33.788"/>
    </inkml:context>
    <inkml:brush xml:id="br0">
      <inkml:brushProperty name="width" value="0.08571" units="cm"/>
      <inkml:brushProperty name="height" value="0.08571" units="cm"/>
      <inkml:brushProperty name="color" value="#333333"/>
    </inkml:brush>
  </inkml:definitions>
  <inkml:trace contextRef="#ctx0" brushRef="#br0">187 1 18787,'-30'65'171,"-1"0"1,2 2 0,4 1-110,11-9 0,3 1-1373,0 8 0,1 2 1367,2 4 1,2 1-131,2 0 1,1-1-249,0-3 1,2-2-217,1-7 0,0-2-457,0-9 1,0-2-2570,0 28-1836,0-37 5400,0-16 0,0-24 0,0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16.711"/>
    </inkml:context>
    <inkml:brush xml:id="br0">
      <inkml:brushProperty name="width" value="0.08571" units="cm"/>
      <inkml:brushProperty name="height" value="0.08571" units="cm"/>
      <inkml:brushProperty name="color" value="#333333"/>
    </inkml:brush>
  </inkml:definitions>
  <inkml:trace contextRef="#ctx0" brushRef="#br0">9 34 11784,'15'-1'1625,"-2"0"-1199,-13 1 1658,0 0-1782,2 31 46,-1-12-91,0 25-189,-6-20-24,-1-4-32,-4 1 10,3-8-11,1 0-11,2-6 11,2-4 1,1-1 290,1-2-246,0-7-56,6-6-22,3-12-79,11-3-101,3-2-11,5 1 90,3 3 101,0 2 22,-1 7 0,-4 3 11,-8 6 56,-5 3 0,-6 3-22,-3 2 11,-1 0-22,1 0-23,0 0 135,4 10-1,-3 1-66,2 10-23,-4-1 44,-2-2-32,0-1-35,-1-3-22,0-4 45,0-3-56,2-4-67,-1-2 11,2-1 56,2 0 56,4 0-56,5 0-11,6 0-11,3-1-46,3-6 80,10-3-1,-11-1 11,5 3 57,-17 6 77,-4 2-21,-2 0 224,0 0-213,-1 0-1,1 0-66,-3 5-12,1 2 11,-3 6-44,0 1-12,0 0-22,-1-1-22,1-1-325,0-4-438,1-1-649,1-3-1020,3-1-829,-1-2 3283,3-1 0,-5 0 0,-1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17.245"/>
    </inkml:context>
    <inkml:brush xml:id="br0">
      <inkml:brushProperty name="width" value="0.08571" units="cm"/>
      <inkml:brushProperty name="height" value="0.08571" units="cm"/>
      <inkml:brushProperty name="color" value="#333333"/>
    </inkml:brush>
  </inkml:definitions>
  <inkml:trace contextRef="#ctx0" brushRef="#br0">167 7 11213,'10'0'2532,"-3"0"-2050,-7 0 246,0 0-492,1-3-80,-5 2-44,-4-1 23,-9 2 44,-3 1-67,-5 8-45,-1 6-11,-1 7 45,4 3 45,5-2-146,8-1 0,5-3 78,4-3-56,1-4-22,0-4-22,2-2-34,5-5 56,6 1-56,7-2 11,4-7-168,15-12 213,-10 0 0,6-6 0,-16 11 23,-8 8 89,-4 2 314,-4 4 78,-3 2-67,0 12-124,0 6 2,0 12-46,0 2-90,0-4-101,0-4-55,0-8-23,0-7-79,0-5 46,0-4-326,0-2-157,3 0-290,8-12-1256,9-10-2218,0-6 4280,3-3 0,-15 18 0,0 3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17.529"/>
    </inkml:context>
    <inkml:brush xml:id="br0">
      <inkml:brushProperty name="width" value="0.08571" units="cm"/>
      <inkml:brushProperty name="height" value="0.08571" units="cm"/>
      <inkml:brushProperty name="color" value="#333333"/>
    </inkml:brush>
  </inkml:definitions>
  <inkml:trace contextRef="#ctx0" brushRef="#br0">235 0 18115,'-25'66'470,"0"-1"1,2-4 0,0-6-281,-10 7-122,2-2-68,6-8 0,4-5-23,6-11-66,7-10-293,4-8-155,3-10-158,1-4-314,0-2-638,0-2-426,6-8-3182,1-1 5255,6-9 0,-6 8 0,-1 1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17.709"/>
    </inkml:context>
    <inkml:brush xml:id="br0">
      <inkml:brushProperty name="width" value="0.08571" units="cm"/>
      <inkml:brushProperty name="height" value="0.08571" units="cm"/>
      <inkml:brushProperty name="color" value="#333333"/>
    </inkml:brush>
  </inkml:definitions>
  <inkml:trace contextRef="#ctx0" brushRef="#br0">18 0 13488,'3'0'2789,"-1"0"-2284,-2 0-505,-7 59-213,2-39-101,-3 43-1076,6-58-503,2-2 1310,0-3 0,0 0 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17.867"/>
    </inkml:context>
    <inkml:brush xml:id="br0">
      <inkml:brushProperty name="width" value="0.08571" units="cm"/>
      <inkml:brushProperty name="height" value="0.08571" units="cm"/>
      <inkml:brushProperty name="color" value="#333333"/>
    </inkml:brush>
  </inkml:definitions>
  <inkml:trace contextRef="#ctx0" brushRef="#br0">0 0 10989,'0'0'0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18.409"/>
    </inkml:context>
    <inkml:brush xml:id="br0">
      <inkml:brushProperty name="width" value="0.08571" units="cm"/>
      <inkml:brushProperty name="height" value="0.08571" units="cm"/>
      <inkml:brushProperty name="color" value="#333333"/>
    </inkml:brush>
  </inkml:definitions>
  <inkml:trace contextRef="#ctx0" brushRef="#br0">226 0 12188,'-11'2'3025,"2"-1"-2353,9-1 269,0 0-605,-39 23-44,21-5 44,-32 24-247,33-9 80,3 2-124,5 0-628,5 18 90,8-29 22,5 9-56,8-33 371,3-11-57,2-7 101,0-11 56,-1-3-67,-4 5 123,-2 2 44,-3 7 158,-5 6 168,-3 6 78,-3 4 123,-1 2-156,3 20-202,1 10-101,3 26-12,-1 10 36,-1 6 9,-3 1-44,-1 0-11,-1-6-12,-7-6 12,-6-6-57,-10-7-33,-4-8-157,-3-9-223,0-13-349,-2-8-616,2-8-705,1-12 168,11-4 1882,6-10 0,9 10 0,3 3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19.210"/>
    </inkml:context>
    <inkml:brush xml:id="br0">
      <inkml:brushProperty name="width" value="0.08571" units="cm"/>
      <inkml:brushProperty name="height" value="0.08571" units="cm"/>
      <inkml:brushProperty name="color" value="#333333"/>
    </inkml:brush>
  </inkml:definitions>
  <inkml:trace contextRef="#ctx0" brushRef="#br0">1 66 17823,'0'21'1211,"0"0"-1077,0-1-22,0-2-56,0 0-56,0-4 0,0-2 0,0-7-112,0-2-414,0-3 425,2-7 11,9-9-156,8-11 179,9-7 67,6 1 67,-1 3 179,-2 8 57,-7 6 122,-7 7-43,-6 6-136,-5 3 34,-1 0-146,0 12-22,-1 9 45,0 13-90,-2 21-67,-1-18-11,-1 5-224,0-27-493,0-7-628,0-5-2107,6-2-2923,-1-2 6386,8-8 0,-8 6 0,0-6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19.683"/>
    </inkml:context>
    <inkml:brush xml:id="br0">
      <inkml:brushProperty name="width" value="0.08571" units="cm"/>
      <inkml:brushProperty name="height" value="0.08571" units="cm"/>
      <inkml:brushProperty name="color" value="#333333"/>
    </inkml:brush>
  </inkml:definitions>
  <inkml:trace contextRef="#ctx0" brushRef="#br0">134 24 19000,'7'-13'437,"0"3"-392,-11 10 0,-1 0-34,-7 1 90,-5 11 11,-5 6 168,-2 11-123,2 5-45,3 0-67,6-1-23,6-6-22,5-5-56,2-7 0,0-6-56,0-4 45,4-4 22,7-1-67,6-4 0,9-9-56,1-8-23,0-8 135,-2 0 34,-4 6 22,-5 4 56,-6 10 157,-6 5-56,-3 2 11,-1 2-34,0 8-67,0 5-33,0 9 0,1 1-34,1-4-23,1-3-190,-1-7-190,3-4-348,-1-4-470,5-1-986,3 0-1895,0-2 4102,0-7 0,-7 5 0,-1-3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20.059"/>
    </inkml:context>
    <inkml:brush xml:id="br0">
      <inkml:brushProperty name="width" value="0.08571" units="cm"/>
      <inkml:brushProperty name="height" value="0.08571" units="cm"/>
      <inkml:brushProperty name="color" value="#333333"/>
    </inkml:brush>
  </inkml:definitions>
  <inkml:trace contextRef="#ctx0" brushRef="#br0">0 57 14719,'14'-10'4315,"-2"3"-3632,-12 7 90,0 0-717,2 21-45,-2-9 1,2 16-12,-4-19 0,2-3-12,0-4-346,0-1 257,9-7-212,5-7 111,11-9 191,1-2 11,0 1 22,-7 7 101,-5 7 157,-5 5-56,-5 2-56,-2 2 34,0 0-124,2 8 23,0 4-11,1 7-68,-1 3 1,-1-3-23,-2-2-12,2-5-10,-2-4-202,2-3-269,3-4-134,2 1-314,7-2-875,8-9-391,6-10-1244,4-12 3451,-7 0 0,-8 9 0,-12 12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20.297"/>
    </inkml:context>
    <inkml:brush xml:id="br0">
      <inkml:brushProperty name="width" value="0.08571" units="cm"/>
      <inkml:brushProperty name="height" value="0.08571" units="cm"/>
      <inkml:brushProperty name="color" value="#333333"/>
    </inkml:brush>
  </inkml:definitions>
  <inkml:trace contextRef="#ctx0" brushRef="#br0">125 1 19112,'12'4'1625,"-11"15"-1199,-28 37-23,-3 10-224,1 8-100,6 2-79,7-4-12,8-7-10,4-11-213,4-15-236,0-11-112,2-12-223,9-9-438,5-5-1042,10-11-1277,-1-9-2275,-6-5 5838,-6-6 0,-10 16 0,-3 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33.944"/>
    </inkml:context>
    <inkml:brush xml:id="br0">
      <inkml:brushProperty name="width" value="0.08571" units="cm"/>
      <inkml:brushProperty name="height" value="0.08571" units="cm"/>
      <inkml:brushProperty name="color" value="#333333"/>
    </inkml:brush>
  </inkml:definitions>
  <inkml:trace contextRef="#ctx0" brushRef="#br0">1 209 19997,'72'-57'-3277,"-1"0"0,-11 7 0,-10 13 2281,-23 29 0,-20 8 0,-3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20.507"/>
    </inkml:context>
    <inkml:brush xml:id="br0">
      <inkml:brushProperty name="width" value="0.08571" units="cm"/>
      <inkml:brushProperty name="height" value="0.08571" units="cm"/>
      <inkml:brushProperty name="color" value="#333333"/>
    </inkml:brush>
  </inkml:definitions>
  <inkml:trace contextRef="#ctx0" brushRef="#br0">0 99 21376,'70'-20'660,"-2"0"-660,-12 6-190,-1 0-684,-1 1-1188,-6 3-4963,-20 5 7025,-8 2 0,-18 3 0,-2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22.201"/>
    </inkml:context>
    <inkml:brush xml:id="br0">
      <inkml:brushProperty name="width" value="0.08571" units="cm"/>
      <inkml:brushProperty name="height" value="0.08571" units="cm"/>
      <inkml:brushProperty name="color" value="#333333"/>
    </inkml:brush>
  </inkml:definitions>
  <inkml:trace contextRef="#ctx0" brushRef="#br0">29 0 17006,'3'78'694,"0"-5"-616,-3-20 90,0-2-88,-5-2-47,0-6-10,-5-7-12,4-10 11,1-8-11,3-11 23,1-3 67,1-4-135,0-11 1,0-7 33,5-10 0,2-1 0,8 3 56,1 6 44,6 4 102,0 4 11,5 5-68,-1 3 12,2 3-56,-1 3-23,0 10-22,-1 6 0,-4 10-56,-3 2 34,-6 0 22,-4-3 45,-5 5-101,-7-7-44,-13 4-338,-10-11-155,-15-2-293,-6-9-88,1-2-69,4-5-2990,6 0-875,17-2 4852,5-4 0,14 2 0,0-1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22.714"/>
    </inkml:context>
    <inkml:brush xml:id="br0">
      <inkml:brushProperty name="width" value="0.08571" units="cm"/>
      <inkml:brushProperty name="height" value="0.08571" units="cm"/>
      <inkml:brushProperty name="color" value="#333333"/>
    </inkml:brush>
  </inkml:definitions>
  <inkml:trace contextRef="#ctx0" brushRef="#br0">0 136 11145,'7'14'3720,"-2"-3"-2969,-5-11 359,0 0-875,41 25-134,-23-19-34,33 19-67,-33-25-202,0-6-44,3-7-438,-2-8 158,-2-6 44,-6 1 11,-5 1 348,-3 2-23,-3 2 90,0 1 56,-9 5 0,-2 3 78,-9 7-44,-1 2 156,-1 4 293,-3 14 189,0 8-101,2 18 57,3 9-79,7 4 67,7 21-448,9-22-168,14 10-56,9-34-100,11-6-260,4-12-547,1-4-920,6-7-1680,-15-11 3563,-1-4 0,-22 2 0,-3 2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23.147"/>
    </inkml:context>
    <inkml:brush xml:id="br0">
      <inkml:brushProperty name="width" value="0.08571" units="cm"/>
      <inkml:brushProperty name="height" value="0.08571" units="cm"/>
      <inkml:brushProperty name="color" value="#333333"/>
    </inkml:brush>
  </inkml:definitions>
  <inkml:trace contextRef="#ctx0" brushRef="#br0">6 1 17846,'0'88'572,"-1"-15"-483,-1-59-44,0-4-11,1-6-1,1-1-268,0-3 89,1-4-202,10-7-301,4-7 66,11-6 247,4 0 269,3 1 67,1 5 291,-2 4 325,-2 4-89,-4 6-67,-7 1-79,-5 3-1,-4 0-133,-3 1 10,-1 10-43,-2 5 77,-1 11-67,-2 5-56,-1 0-101,0 0-67,0-6-11,0-5-90,-1-8-358,1-6-303,-2-5-3305,2-2-1973,3-3 6040,4-6 0,-3 3 0,2-1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23.319"/>
    </inkml:context>
    <inkml:brush xml:id="br0">
      <inkml:brushProperty name="width" value="0.08571" units="cm"/>
      <inkml:brushProperty name="height" value="0.08571" units="cm"/>
      <inkml:brushProperty name="color" value="#333333"/>
    </inkml:brush>
  </inkml:definitions>
  <inkml:trace contextRef="#ctx0" brushRef="#br0">1 0 14686,'3'8'3340,"-1"-2"-2971,-2-6-313,0 0-123,0 58-460,0-41-369,0 43-1301,0-58 1039,0 0 0,0-2 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23.522"/>
    </inkml:context>
    <inkml:brush xml:id="br0">
      <inkml:brushProperty name="width" value="0.08571" units="cm"/>
      <inkml:brushProperty name="height" value="0.08571" units="cm"/>
      <inkml:brushProperty name="color" value="#333333"/>
    </inkml:brush>
  </inkml:definitions>
  <inkml:trace contextRef="#ctx0" brushRef="#br0">38 16 21633,'-21'-14'-2611,"5"13"259,16 18-1638,2 13 3990,7-2 0,-5-9 0,4-10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24.030"/>
    </inkml:context>
    <inkml:brush xml:id="br0">
      <inkml:brushProperty name="width" value="0.08571" units="cm"/>
      <inkml:brushProperty name="height" value="0.08571" units="cm"/>
      <inkml:brushProperty name="color" value="#333333"/>
    </inkml:brush>
  </inkml:definitions>
  <inkml:trace contextRef="#ctx0" brushRef="#br0">251 0 13588,'0'5'2745,"0"-1"-1826,0-4-751,-41 21 336,18 1 23,-33 25-325,29-6-45,6 6-79,4-7-67,6-5-22,7-10-191,1-8-66,3-7-46,3-6-34,8-3 102,6-4-34,8-10 44,1-7-122,26-60 324,-29 42 34,19-32 34,-36 61 168,1 5 122,-2 4-167,4 9-56,1 10-45,4 12-34,0 13 23,0 4-22,-4 5 44,-4 0-11,-4 1 22,-2-4 45,-3-4-78,-8-8 12,-8-4-57,-9-7-57,-6-5-21,-4-5-12,-5-5-223,1-7-673,0-2-459,7-8-808,8-10-3237,13-1 5490,6-9 0,8 15 0,0 2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2:24.437"/>
    </inkml:context>
    <inkml:brush xml:id="br0">
      <inkml:brushProperty name="width" value="0.08571" units="cm"/>
      <inkml:brushProperty name="height" value="0.08571" units="cm"/>
      <inkml:brushProperty name="color" value="#333333"/>
    </inkml:brush>
  </inkml:definitions>
  <inkml:trace contextRef="#ctx0" brushRef="#br0">9 0 13050,'1'5'3743,"1"-1"-3049,-2-4-178,-4 65-180,2-35-213,-2 49 124,2-57-113,2-6-78,0-9 101,0-4-90,0-3-67,3 0-112,9-15-179,8-7-23,9-17 124,3-2 33,-3 5 157,-2 8 179,-6 11 157,-4 9 124,-3 6-80,-2 12-155,2 12-214,3 16-11,2 10-628,0-1-1030,1-4 1658,-5-20 0,-5-7 0,-7-15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3:55.253"/>
    </inkml:context>
    <inkml:brush xml:id="br0">
      <inkml:brushProperty name="width" value="0.08571" units="cm"/>
      <inkml:brushProperty name="height" value="0.08571" units="cm"/>
      <inkml:brushProperty name="color" value="#333333"/>
    </inkml:brush>
  </inkml:definitions>
  <inkml:trace contextRef="#ctx0" brushRef="#br0">1 1 17487,'64'12'30,"1"0"0,-6-1 0,-6-3-64,-3-5-145,-4 1-1110,-6 4-962,-5 7-1403,-16-4 3654,-7 4 0,-12-10 0,0-1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3:56.602"/>
    </inkml:context>
    <inkml:brush xml:id="br0">
      <inkml:brushProperty name="width" value="0.08571" units="cm"/>
      <inkml:brushProperty name="height" value="0.08571" units="cm"/>
      <inkml:brushProperty name="color" value="#333333"/>
    </inkml:brush>
  </inkml:definitions>
  <inkml:trace contextRef="#ctx0" brushRef="#br0">57 13 16411,'-8'17'460,"0"6"-359,-7 11-56,3 7-45,4 9-45,4 0-112,2 1-112,2-7 112,7-10-33,4-11 33,10-11 78,2-8 79,4-6 34,-3-14-23,1-12-11,-2-19 11,-4-8 1,-4-2 44,-6 2-12,-4 7 158,-4 12-56,-2 10-123,-6 11-23,-4 7-56,-6 6-819,0 2-1388,0 30-628,8-14 2891,1 24 0,8-30 0,0-2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34.088"/>
    </inkml:context>
    <inkml:brush xml:id="br0">
      <inkml:brushProperty name="width" value="0.08571" units="cm"/>
      <inkml:brushProperty name="height" value="0.08571" units="cm"/>
      <inkml:brushProperty name="color" value="#333333"/>
    </inkml:brush>
  </inkml:definitions>
  <inkml:trace contextRef="#ctx0" brushRef="#br0">31 0 18250,'-17'90'291,"3"-18"-818,14-58-997,0-9-1075,10-2-2063,-2-9 4662,9-8 0,-10 4 0,-1-2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3:56.804"/>
    </inkml:context>
    <inkml:brush xml:id="br0">
      <inkml:brushProperty name="width" value="0.08571" units="cm"/>
      <inkml:brushProperty name="height" value="0.08571" units="cm"/>
      <inkml:brushProperty name="color" value="#333333"/>
    </inkml:brush>
  </inkml:definitions>
  <inkml:trace contextRef="#ctx0" brushRef="#br0">49 1 16916,'-11'54'-62,"1"0"1,-6 35-230,9-70-774,4-7-548,2-6-618,1-4-2071,0-2 4302,0-6 0,0 4 0,0-5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3:57.181"/>
    </inkml:context>
    <inkml:brush xml:id="br0">
      <inkml:brushProperty name="width" value="0.08571" units="cm"/>
      <inkml:brushProperty name="height" value="0.08571" units="cm"/>
      <inkml:brushProperty name="color" value="#333333"/>
    </inkml:brush>
  </inkml:definitions>
  <inkml:trace contextRef="#ctx0" brushRef="#br0">9 8 14193,'-2'-5'2902,"1"2"-2947,-3 17-134,2-2-168,2-2 100,3 0 1,10-1 201,5 0 45,14 0 22,-2-1-11,0 3 1,-4 0-1,-7 7 78,-5 3 102,-6 3 157,-5 4 10,-1 1-89,-2 2-34,-4 0-145,-5-3-23,-5-4-67,-7-7-437,-1-8-1064,-5-5-1043,-2-10-2353,8-4 4897,3-7 0,13 5 0,1 3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3:57.344"/>
    </inkml:context>
    <inkml:brush xml:id="br0">
      <inkml:brushProperty name="width" value="0.08571" units="cm"/>
      <inkml:brushProperty name="height" value="0.08571" units="cm"/>
      <inkml:brushProperty name="color" value="#333333"/>
    </inkml:brush>
  </inkml:definitions>
  <inkml:trace contextRef="#ctx0" brushRef="#br0">0 25 21510,'63'-7'-49,"0"0"1,-6 1-1,-5 2-847,-1 4-1390,-3 0-5355,-19 0 7641,-7 0 0,-19 0 0,-2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16.471"/>
    </inkml:context>
    <inkml:brush xml:id="br0">
      <inkml:brushProperty name="width" value="0.08571" units="cm"/>
      <inkml:brushProperty name="height" value="0.08571" units="cm"/>
      <inkml:brushProperty name="color" value="#333333"/>
    </inkml:brush>
  </inkml:definitions>
  <inkml:trace contextRef="#ctx0" brushRef="#br0">1 19 13375,'0'-11'1692,"0"3"-1636,0 8 1188,0 0-807,12 40-303,-1-8-44,9 35-34,-2-14-56,-1 1 0,-1 2 0,-1-4 0,-3-7-22,-3-8-12,-3-11-33,-1-10-157,-1-7 45,-2-6 32,2-2 69,-4-1 78,2-4 11,-2-9 34,0-7-45,4-18 0,-1 10 0,7-6 0,1 15-22,5 3 10,4 5 12,4 4 45,1 4-101,10 2 56,-11 1-11,4 0 11,-17 2 101,-2 7-22,-6 2 78,-2 8-45,-1 1-68,-8 15-77,-6-8-1,-12 7-212,-2-13 10,-4-3-33,4-3-268,3-4-147,5-4-335,9-4-897,4-2 1916,6-7 0,1 4 0,0-5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16.965"/>
    </inkml:context>
    <inkml:brush xml:id="br0">
      <inkml:brushProperty name="width" value="0.08571" units="cm"/>
      <inkml:brushProperty name="height" value="0.08571" units="cm"/>
      <inkml:brushProperty name="color" value="#333333"/>
    </inkml:brush>
  </inkml:definitions>
  <inkml:trace contextRef="#ctx0" brushRef="#br0">1 147 10597,'8'5'2520,"-1"-1"-1791,-7-4-169,0 0-448,50 8 11,-30-6 0,36 6-56,-42-10-33,-4-5-34,0-4-112,-1-9-347,-4-3 45,-1-5 167,-3 2 191,-1 3 56,0 5 146,-2 9 134,-3 3 0,-4 5-180,0 1-44,-1 0 45,-1 1 157,1 10 0,-2 7 392,-2 25-292,7-8 113,1 11-135,6-14-123,0-5-146,5-3-67,3-7 0,6-4 34,-1-7-34,2-1-34,-3-3-22,3-1-403,5-1-326,-3-4-268,6-4-717,-7-8-919,-3 1 2689,-3 0 0,-7 9 0,-2 2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17.348"/>
    </inkml:context>
    <inkml:brush xml:id="br0">
      <inkml:brushProperty name="width" value="0.08571" units="cm"/>
      <inkml:brushProperty name="height" value="0.08571" units="cm"/>
      <inkml:brushProperty name="color" value="#333333"/>
    </inkml:brush>
  </inkml:definitions>
  <inkml:trace contextRef="#ctx0" brushRef="#br0">0 96 11683,'3'-2'3081,"0"1"-2419,-3 1-461,24 25 91,-13-13-113,17 17-78,-20-20-101,-4-6 0,-1 0-34,0-3-235,0 0 168,2 0-223,2-12-282,3-7 46,2-13 504,2-3 56,-1 5 78,-1 6 292,-4 11 292,-4 6-282,-1 5 46,0 2 146,2 0-135,3 7-247,3 1 79,0 5-168,2-3-57,-5-3-44,-1-3-22,-3-2-180,-1-2-850,2 0-585,1 0-1478,-1-2 3115,0-7 0,-3 4 0,-1-3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17.519"/>
    </inkml:context>
    <inkml:brush xml:id="br0">
      <inkml:brushProperty name="width" value="0.08571" units="cm"/>
      <inkml:brushProperty name="height" value="0.08571" units="cm"/>
      <inkml:brushProperty name="color" value="#333333"/>
    </inkml:brush>
  </inkml:definitions>
  <inkml:trace contextRef="#ctx0" brushRef="#br0">0 0 17286,'21'47'-415,"-4"-10"-829,-15-37 0,1 0-1826,-1-6 3070,1-5 0,-3 2 0,0-1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17.686"/>
    </inkml:context>
    <inkml:brush xml:id="br0">
      <inkml:brushProperty name="width" value="0.08571" units="cm"/>
      <inkml:brushProperty name="height" value="0.08571" units="cm"/>
      <inkml:brushProperty name="color" value="#333333"/>
    </inkml:brush>
  </inkml:definitions>
  <inkml:trace contextRef="#ctx0" brushRef="#br0">1 6 17196,'0'-5'-3003,"6"4"1154,18 13 718,6-3-136,2-4-2464,-10-4 3731,-1-1 0,-16 0 0,-1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18.069"/>
    </inkml:context>
    <inkml:brush xml:id="br0">
      <inkml:brushProperty name="width" value="0.08571" units="cm"/>
      <inkml:brushProperty name="height" value="0.08571" units="cm"/>
      <inkml:brushProperty name="color" value="#333333"/>
    </inkml:brush>
  </inkml:definitions>
  <inkml:trace contextRef="#ctx0" brushRef="#br0">33 0 10753,'-10'69'5636,"8"-35"-5367,-15 52-22,14-57-247,2-10-11,1-6-124,0-8 90,0-3-78,4-2 67,4-1-11,4-8 56,2-6 11,-1-5 33,-4 1-21,0 5 10,-6 5 12,1 5 10,-4 3 12,2 1 68,4 4 245,4 13-78,9 11-55,1 15-24,1 7-132,-3 2 32,-4 1-12,-6-2-44,-4-3-11,-4-6-34,0-5-11,0-10-268,-4-9-316,-3-9-917,-5-6-986,-1-18-415,2-2 2902,2-17 0,6 17 0,2 1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18.375"/>
    </inkml:context>
    <inkml:brush xml:id="br0">
      <inkml:brushProperty name="width" value="0.08571" units="cm"/>
      <inkml:brushProperty name="height" value="0.08571" units="cm"/>
      <inkml:brushProperty name="color" value="#333333"/>
    </inkml:brush>
  </inkml:definitions>
  <inkml:trace contextRef="#ctx0" brushRef="#br0">1 34 18126,'42'57'874,"-8"-13"-818,-30-37-56,-1-6-11,2 1-23,-1-2-179,4 0 157,-1-10-100,6-5-113,1-14 190,4-2 79,0 4 56,-3 8 180,-3 10 44,-2 5-79,-1 4 57,6 12-113,5 8-145,3 14-358,2 3-1984,-4-2-5726,-8-13 8068,-5-8 0,-8-11 0,0-3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34.231"/>
    </inkml:context>
    <inkml:brush xml:id="br0">
      <inkml:brushProperty name="width" value="0.08571" units="cm"/>
      <inkml:brushProperty name="height" value="0.08571" units="cm"/>
      <inkml:brushProperty name="color" value="#333333"/>
    </inkml:brush>
  </inkml:definitions>
  <inkml:trace contextRef="#ctx0" brushRef="#br0">1 0 19717,'0'28'-2132,"6"-4"0,-5-15 1,6-2-1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3:59.812"/>
    </inkml:context>
    <inkml:brush xml:id="br0">
      <inkml:brushProperty name="width" value="0.08571" units="cm"/>
      <inkml:brushProperty name="height" value="0.08571" units="cm"/>
      <inkml:brushProperty name="color" value="#333333"/>
    </inkml:brush>
  </inkml:definitions>
  <inkml:trace contextRef="#ctx0" brushRef="#br0">1 9 19459,'35'5'1222,"1"-1"-1122,-4-6-21,1-2-79,-3-2-34,-6 3-78,-3 0-526,-7 3-617,-5 0-1244,-5 0-1815,-3 0 4314,-1 3 0,0-2 0,0 1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00.922"/>
    </inkml:context>
    <inkml:brush xml:id="br0">
      <inkml:brushProperty name="width" value="0.08571" units="cm"/>
      <inkml:brushProperty name="height" value="0.08571" units="cm"/>
      <inkml:brushProperty name="color" value="#333333"/>
    </inkml:brush>
  </inkml:definitions>
  <inkml:trace contextRef="#ctx0" brushRef="#br0">111 19 13375,'0'-10'2376,"0"2"-1828,0 8 965,0 0-1288,-5 54 133,-1-21-201,-4 45-135,0-38-10,-1-2-12,-1-4 0,-1-5-101,1-3-224,0-7-169,3-2-648,4-9-517,1-2-1680,4-5 3339,-2-1 0,2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03.276"/>
    </inkml:context>
    <inkml:brush xml:id="br0">
      <inkml:brushProperty name="width" value="0.08571" units="cm"/>
      <inkml:brushProperty name="height" value="0.08571" units="cm"/>
      <inkml:brushProperty name="color" value="#333333"/>
    </inkml:brush>
  </inkml:definitions>
  <inkml:trace contextRef="#ctx0" brushRef="#br0">1 34 14854,'5'-19'2320,"-1"5"-1816,-4 14 583,0 0-718,15 69-145,-11-26-202,5 6 1,-2 1-23,-7 4 0,0-4-11,0-8-179,0-7-359,0-10-337,-1-9-828,1-9-1110,-2-4-1680,2-4 4504,0-12 0,0 9 0,0-8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03.606"/>
    </inkml:context>
    <inkml:brush xml:id="br0">
      <inkml:brushProperty name="width" value="0.08571" units="cm"/>
      <inkml:brushProperty name="height" value="0.08571" units="cm"/>
      <inkml:brushProperty name="color" value="#333333"/>
    </inkml:brush>
  </inkml:definitions>
  <inkml:trace contextRef="#ctx0" brushRef="#br0">0 96 16961,'50'-26'313,"-1"-1"1,35-16-157,-57 43-90,-2 0 0,-2 3 102,-4 6-57,-5 5 0,-5 7-45,-5 3-67,-2 1-11,-2-1-168,-8 0-180,-5-6-246,-8-3-415,-3-4-515,3-7-672,3-1-393,8-3 2600,5 0 0,5 0 0,0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03.922"/>
    </inkml:context>
    <inkml:brush xml:id="br0">
      <inkml:brushProperty name="width" value="0.08571" units="cm"/>
      <inkml:brushProperty name="height" value="0.08571" units="cm"/>
      <inkml:brushProperty name="color" value="#333333"/>
    </inkml:brush>
  </inkml:definitions>
  <inkml:trace contextRef="#ctx0" brushRef="#br0">0 0 14339,'12'0'2196,"-3"0"-2061,-9 0 290,0 0-391,2 44-34,-5-22 22,0 32-22,-3-37-89,0-5-1,3-8-313,1-1 302,2-3 101,0-7 101,2-2-34,6-8-67,6-2-34,11 2-302,7-1-437,7 6-628,3 2-1008,2 4-470,-15 3 2879,-5 1 0,-17 2 0,-3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04.230"/>
    </inkml:context>
    <inkml:brush xml:id="br0">
      <inkml:brushProperty name="width" value="0.08571" units="cm"/>
      <inkml:brushProperty name="height" value="0.08571" units="cm"/>
      <inkml:brushProperty name="color" value="#333333"/>
    </inkml:brush>
  </inkml:definitions>
  <inkml:trace contextRef="#ctx0" brushRef="#br0">49 54 16826,'-26'50'392,"6"-4"-392,18-22-112,2-3 23,1-6-113,9-7 57,4-4 55,10-4 0,1-9-56,1-7-89,-5-11 235,-4-4 22,-8 0-22,-5 3-22,-3 2 22,-1 6-34,-1 6-66,-9 5-147,-1 3-638,-6 3-706,2 1-493,7 2-2051,3 0 4135,3 0 0,2 0 0,0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04.654"/>
    </inkml:context>
    <inkml:brush xml:id="br0">
      <inkml:brushProperty name="width" value="0.08571" units="cm"/>
      <inkml:brushProperty name="height" value="0.08571" units="cm"/>
      <inkml:brushProperty name="color" value="#333333"/>
    </inkml:brush>
  </inkml:definitions>
  <inkml:trace contextRef="#ctx0" brushRef="#br0">1 0 13712,'11'2'2812,"-1"-1"-2442,-10 76-270,0-35-78,0 10 1,0 1 22,0-6 190,0-5-112,0-9-89,0-10-12,0-9-22,0-8 0,0-3-190,0-3 78,4 0 101,3-8 0,8-5-12,5-6 23,3-2 45,1 5 112,0 6 33,-2 6 124,0 2-11,-2 2-45,-2 2-90,-3 7-34,-2 4 56,-3 11 57,-4 0 134,-4 6-90,-2 0-111,-2 4-113,-7 1-22,-5-2-45,-4-4-68,-3-6-458,0-9-662,-4-5-2510,4-6 3698,0-3 0,12 0 0,3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07.410"/>
    </inkml:context>
    <inkml:brush xml:id="br0">
      <inkml:brushProperty name="width" value="0.08571" units="cm"/>
      <inkml:brushProperty name="height" value="0.08571" units="cm"/>
      <inkml:brushProperty name="color" value="#333333"/>
    </inkml:brush>
  </inkml:definitions>
  <inkml:trace contextRef="#ctx0" brushRef="#br0">82 154 14383,'0'3'1379,"0"0"-270,0-3-1019,-3 0 67,0 0-45,-2 0-68,-1 0-21,2 0-23,-1-3-101,-1-3 90,3-5 11,-1-1-34,1-3 34,0 3-22,0-1 11,0-1 11,-2 2 33,1 0-78,-2-2-324,0 4-774,1-3-2073,2 6 3216,2 3 0,1 3 0,0 1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20.319"/>
    </inkml:context>
    <inkml:brush xml:id="br0">
      <inkml:brushProperty name="width" value="0.08571" units="cm"/>
      <inkml:brushProperty name="height" value="0.08571" units="cm"/>
      <inkml:brushProperty name="color" value="#333333"/>
    </inkml:brush>
  </inkml:definitions>
  <inkml:trace contextRef="#ctx0" brushRef="#br0">1 162 11112,'3'0'930,"0"0"415,-3 0-1144,16 47 147,-11-23 21,12 37-257,-12-37-34,-2-3-33,0-4-11,1-7-1,-3-4-33,3-3 0,-3-3-33,2 0 33,2-8-437,-1-10-190,5-15 212,0-13 247,3-5 11,2-3 157,-1 3 0,1 7 605,-1 6 0,-6 20-526,-2 5-46,-5 13 68,2 0 67,2 4 56,11 22 11,1-2-32,6 16-80,-6-14-11,-4-7-23,-1-5-10,-5-7-57,-2-4 1,-1-2 100,1-1-34,8-14-89,-2-3-67,6-13 11,-4 4 56,-2 7 0,-2 5 23,-4 8 89,-2 4 470,0 2-212,3 0-269,4 2-79,3 3-22,0 1-123,3 2-527,-4-5-594,3 0-1377,-1-3-3777,-2-2 6398,1-6 0,-8 5 0,2-5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20.705"/>
    </inkml:context>
    <inkml:brush xml:id="br0">
      <inkml:brushProperty name="width" value="0.08571" units="cm"/>
      <inkml:brushProperty name="height" value="0.08571" units="cm"/>
      <inkml:brushProperty name="color" value="#333333"/>
    </inkml:brush>
  </inkml:definitions>
  <inkml:trace contextRef="#ctx0" brushRef="#br0">21 3 11661,'5'-1'963,"-1"-1"-380,-4 2-347,-11 41 245,6-16 79,-6 34-269,8-32-66,3-5-180,0-7-45,0-7-78,0-4 44,7-4-23,2 0 12,8-2-257,1-10 89,-1-4 124,-2-13 89,-2 4 22,-4 1 90,-3 7 347,-2 8-32,-3 5 850,0 4-840,3 5-236,2 3-156,3 6-34,2-2-11,-4-1-22,1-4-303,-4-4-739,2 0-382,0-3-1747,-1-1 3193,1-9 0,-5 6 0,1-5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34.510"/>
    </inkml:context>
    <inkml:brush xml:id="br0">
      <inkml:brushProperty name="width" value="0.08571" units="cm"/>
      <inkml:brushProperty name="height" value="0.08571" units="cm"/>
      <inkml:brushProperty name="color" value="#333333"/>
    </inkml:brush>
  </inkml:definitions>
  <inkml:trace contextRef="#ctx0" brushRef="#br0">215 1 20064,'-52'64'33,"0"0"1,4-3 0,11-5-135,22 1 56,7-3-68,6-8-716,14-13-629,9-14-1713,18-10-3546,-5-13 6717,1-11 0,-23 8 0,-2-7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20.968"/>
    </inkml:context>
    <inkml:brush xml:id="br0">
      <inkml:brushProperty name="width" value="0.08571" units="cm"/>
      <inkml:brushProperty name="height" value="0.08571" units="cm"/>
      <inkml:brushProperty name="color" value="#333333"/>
    </inkml:brush>
  </inkml:definitions>
  <inkml:trace contextRef="#ctx0" brushRef="#br0">1 4 11134,'4'-2'3810,"0"1"-1177,-4 1-2128,18 69-13,-11-33-100,15 55-313,-15-56-57,2-4-22,-1-10-22,-1-4-90,-2-8-639,-1-5-717,-1-3-190,3-1-482,2-4-1132,0-5 3272,0-5 0,-4 4 0,-2 2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21.139"/>
    </inkml:context>
    <inkml:brush xml:id="br0">
      <inkml:brushProperty name="width" value="0.08571" units="cm"/>
      <inkml:brushProperty name="height" value="0.08571" units="cm"/>
      <inkml:brushProperty name="color" value="#333333"/>
    </inkml:brush>
  </inkml:definitions>
  <inkml:trace contextRef="#ctx0" brushRef="#br0">0 1 11885,'13'0'4874,"-2"0"-4874,5 47-11,-11-35-56,13 36-707,-14-48-66,0 0-560,3-10-2265,-5-2 3665,3-13 0,-5 12 0,2 1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21.261"/>
    </inkml:context>
    <inkml:brush xml:id="br0">
      <inkml:brushProperty name="width" value="0.08571" units="cm"/>
      <inkml:brushProperty name="height" value="0.08571" units="cm"/>
      <inkml:brushProperty name="color" value="#333333"/>
    </inkml:brush>
  </inkml:definitions>
  <inkml:trace contextRef="#ctx0" brushRef="#br0">10 27 14675,'-5'-15'2364,"2"3"-2364,2 12-4672,1 0-796,0 5 5468,4 1 0,-3 0 0,3-2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21.746"/>
    </inkml:context>
    <inkml:brush xml:id="br0">
      <inkml:brushProperty name="width" value="0.08571" units="cm"/>
      <inkml:brushProperty name="height" value="0.08571" units="cm"/>
      <inkml:brushProperty name="color" value="#333333"/>
    </inkml:brush>
  </inkml:definitions>
  <inkml:trace contextRef="#ctx0" brushRef="#br0">51 1 13824,'-20'46'1535,"3"-2"-1166,9-11 23,4 0-235,2-3-112,2-4-45,0-6-56,2-8-34,2-3-190,4-6 11,1-2 124,3-1 111,-2 0-33,1-2 45,-1-8-57,-3-5 34,-2-4 45,-2 2 101,-1 7 146,-1 4-12,-1 5 45,0 1-202,0 4 12,4 10 146,4 11-1,5 15-34,4 7-44,0 8-11,-2 1-34,-3 3-79,-6-3-33,-2-1 0,-4-4-89,0-4-449,-5-8-482,-5-9-336,-8-13-1389,-2-9-2622,5-7 5367,2-14 0,10 10 0,0-11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22.152"/>
    </inkml:context>
    <inkml:brush xml:id="br0">
      <inkml:brushProperty name="width" value="0.08571" units="cm"/>
      <inkml:brushProperty name="height" value="0.08571" units="cm"/>
      <inkml:brushProperty name="color" value="#333333"/>
    </inkml:brush>
  </inkml:definitions>
  <inkml:trace contextRef="#ctx0" brushRef="#br0">1 67 12031,'7'-17'2969,"-2"4"-2431,-5 13 739,0 0-818,10 0 101,-4 10-212,8 4-68,-8 8-11,-2-2-146,1-4-100,-4-6 10,2-5 12,-1-3-22,1-2-23,0 0 56,1 0 0,1-4-56,2-8-12,2-9 1,2-6 11,2-1 45,-1 7 145,-1 7 13,0 7-47,-2 6-21,7 1-12,7 5-33,4 9-90,5 7-12,-2 5-178,-5 2-852,-5-2-1984,-8 1-6805,-6-10 9812,-5-3 1,-1-11 0,0-1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23.040"/>
    </inkml:context>
    <inkml:brush xml:id="br0">
      <inkml:brushProperty name="width" value="0.08571" units="cm"/>
      <inkml:brushProperty name="height" value="0.08571" units="cm"/>
      <inkml:brushProperty name="color" value="#333333"/>
    </inkml:brush>
  </inkml:definitions>
  <inkml:trace contextRef="#ctx0" brushRef="#br0">60 31 12400,'0'-10'2656,"0"2"-2421,0 8 482,0 0-291,0-5 0,0 3 11,0-3-258,0 5 471,-2 0-549,1 0-101,-1 0 0,-1 0-33,2 0-1,-2 0-67,0 0 101,-1 0 45,-1 0-45,-2 5 11,-1 6 0,0 9 1,2 3-12,2 3 0,2-2-12,1-1-55,1-4 11,0-5-23,0-4-55,4-4-23,2-3 0,5-1 101,2-2-45,0-4-638,8-25 346,-7 2 225,6-18 168,-10 17 280,-1 5 191,-4 13-135,-2 2-168,-3 8-156,0 0 77,0 4 68,2 4-67,2 5-79,2 4 11,-2 0-22,2-2-11,-3-5-280,3-3-729,-3-4-437,3-1-884,0-2-673,-1 0 3014,1-4 0,-5 3 0,1-3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23.360"/>
    </inkml:context>
    <inkml:brush xml:id="br0">
      <inkml:brushProperty name="width" value="0.08571" units="cm"/>
      <inkml:brushProperty name="height" value="0.08571" units="cm"/>
      <inkml:brushProperty name="color" value="#333333"/>
    </inkml:brush>
  </inkml:definitions>
  <inkml:trace contextRef="#ctx0" brushRef="#br0">0 210 12378,'13'15'4997,"-5"-10"-4997,1 10-56,-6-14-168,0-1-313,3 0-24,0 0-66,5-3 168,2-5 459,0-5 44,1-2-10,-3 0 336,-4 7 268,-1 1 57,-3 5-23,0 1-213,3 1-144,0 0-181,3 3-67,1 1-67,0 1 11,-1 0-11,-1-4-134,0-1-416,1 0-346,3-15-896,1-11-1514,5-21 3306,-2-3 0,-6 18 0,-4 10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23.525"/>
    </inkml:context>
    <inkml:brush xml:id="br0">
      <inkml:brushProperty name="width" value="0.08571" units="cm"/>
      <inkml:brushProperty name="height" value="0.08571" units="cm"/>
      <inkml:brushProperty name="color" value="#333333"/>
    </inkml:brush>
  </inkml:definitions>
  <inkml:trace contextRef="#ctx0" brushRef="#br0">1 1 14574,'7'80'1774,"0"0"0,0-8 1,-1-12-1798,-2-18-257,1-12-471,-2-10-997,-2-9-2487,1-6-2533,-2-4 6768,0-1 0,0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23.659"/>
    </inkml:context>
    <inkml:brush xml:id="br0">
      <inkml:brushProperty name="width" value="0.08571" units="cm"/>
      <inkml:brushProperty name="height" value="0.08571" units="cm"/>
      <inkml:brushProperty name="color" value="#333333"/>
    </inkml:brush>
  </inkml:definitions>
  <inkml:trace contextRef="#ctx0" brushRef="#br0">1 96 21320,'54'-21'-4410,"1"-1"1,28-13 4409,-52 25 0,-20 5 0,-6 2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34.129"/>
    </inkml:context>
    <inkml:brush xml:id="br0">
      <inkml:brushProperty name="width" value="0.08571" units="cm"/>
      <inkml:brushProperty name="height" value="0.08571" units="cm"/>
      <inkml:brushProperty name="color" value="#333333"/>
    </inkml:brush>
  </inkml:definitions>
  <inkml:trace contextRef="#ctx0" brushRef="#br0">0 0 11470,'5'0'3093,"-1"0"-281,-4 0-2801,1 0 23,0 6 44,0 7-22,-1 13-33,0 12-1,0 11-11,0 6 12,0 2-12,0 2 45,0-7 78,0-4-66,5-7-68,6-10-12,7-7 12,8-8 12,1-7-12,4-4 0,-2-4-336,1-1-448,-7-11-3105,2-15 573,-14 3 3316,1-8 0,-12 23 0,0 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34.813"/>
    </inkml:context>
    <inkml:brush xml:id="br0">
      <inkml:brushProperty name="width" value="0.08571" units="cm"/>
      <inkml:brushProperty name="height" value="0.08571" units="cm"/>
      <inkml:brushProperty name="color" value="#333333"/>
    </inkml:brush>
  </inkml:definitions>
  <inkml:trace contextRef="#ctx0" brushRef="#br0">119 15 14809,'1'-8'4527,"0"2"-3765,-1 6-213,0 0-381,-53 70-22,39-48-135,-40 50-11,54-68-101,0-3-67,6-1-67,9 0-101,11-7 325,8-3-460,4-5 471,-5 3 0,-4 4 79,-6 5 178,-8 2-44,-4 2-112,-3 12 112,0 4-157,1 12-112,4-4 44,0-4-850,6-11-853,14-14 1715,-2-34 0,0-7 0,5 16 0,10-53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34.429"/>
    </inkml:context>
    <inkml:brush xml:id="br0">
      <inkml:brushProperty name="width" value="0.08571" units="cm"/>
      <inkml:brushProperty name="height" value="0.08571" units="cm"/>
      <inkml:brushProperty name="color" value="#333333"/>
    </inkml:brush>
  </inkml:definitions>
  <inkml:trace contextRef="#ctx0" brushRef="#br0">0 136 16322,'59'-23'-251,"1"0"1,-5 2 0,-6 4-478,-5 6-381,-3 1-773,-4 2 21,-10-1-2284,-12 4 4145,-7 0 0,-8 3 0,0 1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34.901"/>
    </inkml:context>
    <inkml:brush xml:id="br0">
      <inkml:brushProperty name="width" value="0.08571" units="cm"/>
      <inkml:brushProperty name="height" value="0.08571" units="cm"/>
      <inkml:brushProperty name="color" value="#333333"/>
    </inkml:brush>
  </inkml:definitions>
  <inkml:trace contextRef="#ctx0" brushRef="#br0">0 1 10215,'0'8'1872,"0"-1"-1223,0-7 562,0 0-674,0 54-32,0-29-113,0 41 11,3-43-56,2-5-235,2-2-112,4-4 0,-1-4 0,4-4 56,1-3-56,2-1-89,4 0-258,3-9-45,1-5 11,-3-11 156,-4 0 35,-4 1 190,-5 4 56,-3 7 78,-3 4 180,-2 6 1311,-1 2-1110,1 1-246,2 5-213,4 4-22,2 5-23,2 4-11,-2-5-56,2-1-448,-2-5-583,0-3-370,0-3-1613,2-1-2174,-4 0 5244,2-5 0,-8 4 0,1-4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42.348"/>
    </inkml:context>
    <inkml:brush xml:id="br0">
      <inkml:brushProperty name="width" value="0.08571" units="cm"/>
      <inkml:brushProperty name="height" value="0.08571" units="cm"/>
      <inkml:brushProperty name="color" value="#333333"/>
    </inkml:brush>
  </inkml:definitions>
  <inkml:trace contextRef="#ctx0" brushRef="#br0">0 90 14271,'0'31'1379,"0"-2"-1021,0-7 34,0-1-190,0 2-101,0-1-78,0-3-1,0 0-22,0-6 11,0-2-11,0-4 11,0-4-55,0-1 66,0-8-22,3-7-90,4-7-89,7-10-1,5 0 80,4-4-1,2-2 0,0 1 67,-1 0 34,-3 8 12,-5 5 32,-7 8-10,-3 7 44,-6 4-22,0 3 168,5 0 46,0 3-80,6 6 135,-2 5-146,-2 6 34,1 3 11,-4 0-112,1-1-66,-4-4-13,2-3-33,-3-6-11,3-5-35,0-2-43,2-2 55,1 0-11,4-2-100,2-8-281,7-6 113,2-10 66,3-1 158,-2 4 89,-4 4 0,-6 7 89,-6 6 191,-4 3 179,-2 3-11,0 11-200,2 5 9,1 11-55,1 3-101,2-3-68,-1-3-33,1-6 0,-2-7-224,1-6-594,1-3-650,0-2-817,2 0-2612,1 0 4897,-1-7 0,-5 5 0,0-4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42.800"/>
    </inkml:context>
    <inkml:brush xml:id="br0">
      <inkml:brushProperty name="width" value="0.08571" units="cm"/>
      <inkml:brushProperty name="height" value="0.08571" units="cm"/>
      <inkml:brushProperty name="color" value="#333333"/>
    </inkml:brush>
  </inkml:definitions>
  <inkml:trace contextRef="#ctx0" brushRef="#br0">13 42 9868,'5'-8'1849,"-1"1"-1266,-4 7 1971,0 0-1993,-1 3-113,-4 2 0,2 5-56,-3 2-168,3 5 45,1 0-90,1 3-22,1 0 22,0-1-112,0-2-55,1-4-12,5-1 0,2-7 44,5-1-44,-1-4 0,3 0-11,-1 0-78,1-8-68,0-5 0,-2-9 0,-2-4 56,-2-1 45,-6 3 34,0 0 22,-3 6 190,0 3-55,-7 5-79,0 2-56,-8 5-11,2 0-325,-2 3-774,0 0-291,2 0-940,3 0-1088,6 2 3429,1-2 0,3 1 0,0-1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47.936"/>
    </inkml:context>
    <inkml:brush xml:id="br0">
      <inkml:brushProperty name="width" value="0.08571" units="cm"/>
      <inkml:brushProperty name="height" value="0.08571" units="cm"/>
      <inkml:brushProperty name="color" value="#333333"/>
    </inkml:brush>
  </inkml:definitions>
  <inkml:trace contextRef="#ctx0" brushRef="#br0">0 248 15336,'3'-13'2487,"0"1"-1825,-3 12 671,0-1-1355,0 6 22,0 5 22,0 7-22,0 3-33,0-2-1,0-2-56,0-3-66,0-3-2,0-3-99,0-3-23,0 0 179,0-4 78,0 1 12,0-9-11,0 0 22,0-10 0,0 1 11,0-1 0,0-1-11,3-1 11,4 0-11,4-3 12,5 2 10,2-3 23,3 2 33,3-4 34,2 1 34,2 1 111,-1 1-88,-4 7-169,-5 6-68,-9 5-55,-3 5-370,-5 0-740,1 0-1982,-2 11-3250,0-2 6465,0 11 0,0-11 0,0-1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49.572"/>
    </inkml:context>
    <inkml:brush xml:id="br0">
      <inkml:brushProperty name="width" value="0.08571" units="cm"/>
      <inkml:brushProperty name="height" value="0.08571" units="cm"/>
      <inkml:brushProperty name="color" value="#333333"/>
    </inkml:brush>
  </inkml:definitions>
  <inkml:trace contextRef="#ctx0" brushRef="#br0">117 1 12871,'-33'9'1188,"1"0"-897,21 0-101,-2 0-67,5-2-33,2-1-45,0 0-12,3-1-10,0-1-23,2 2-56,1-1-23,0 2 1,0 2 78,4 0 11,6 3 0,6 0 23,6-1 56,-1 2-90,1-3 11,-3 1-11,-3-1-11,-4 1-12,-4-3 23,-4 3 11,-3 0 45,-1 2-22,0 1-12,-2 1 24,-7-2-35,-5 2-11,-6 0-33,-1-3-58,-2-1-21,7-7-56,0-1-649,11-3-472,3 0-403,2-7-3316,0-1 5008,1-6 0,-1 6 0,2 3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49.855"/>
    </inkml:context>
    <inkml:brush xml:id="br0">
      <inkml:brushProperty name="width" value="0.08571" units="cm"/>
      <inkml:brushProperty name="height" value="0.08571" units="cm"/>
      <inkml:brushProperty name="color" value="#333333"/>
    </inkml:brush>
  </inkml:definitions>
  <inkml:trace contextRef="#ctx0" brushRef="#br0">1 1 12423,'13'5'2577,"-2"-1"-1826,-11-4 884,0 0-1276,5 65-225,-2-38-32,4 50-80,-4-57-11,0-4-11,0-5-146,0-4-560,0-4-537,0-2-573,0-1-1343,-2 0 3159,1-4 0,-2 3 0,0-3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50.043"/>
    </inkml:context>
    <inkml:brush xml:id="br0">
      <inkml:brushProperty name="width" value="0.08571" units="cm"/>
      <inkml:brushProperty name="height" value="0.08571" units="cm"/>
      <inkml:brushProperty name="color" value="#333333"/>
    </inkml:brush>
  </inkml:definitions>
  <inkml:trace contextRef="#ctx0" brushRef="#br0">1 1 10675,'0'0'0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50.854"/>
    </inkml:context>
    <inkml:brush xml:id="br0">
      <inkml:brushProperty name="width" value="0.08571" units="cm"/>
      <inkml:brushProperty name="height" value="0.08571" units="cm"/>
      <inkml:brushProperty name="color" value="#333333"/>
    </inkml:brush>
  </inkml:definitions>
  <inkml:trace contextRef="#ctx0" brushRef="#br0">0 12 17857,'6'2'78,"1"-2"-78,1-3-22,1-1-12,-1 0 12,0 2 22,-3 1 11,0 1-11,-3 0-258,-1 0 236,0 4 22,-1 5 34,0 5-34,0 5 0,0 0 0,0 1-12,0 0-32,0 1 10,0 2 34,0 0 22,0 0 1,0-1-23,0-5 33,-1 0 46,0-3 33,0-2-34,1-3-55,0-3-1,0-3 0,0 0 2,0-2-24,0 2 22,0 2 12,0-3 22,1 2-34,6-4-11,14 1 12,-1-1 10,10 0-33,-10 0 0,2 0 0,-6 0-314,1-4-325,-5-1-380,2-5-584,-4 1-693,-2-2-293,-4 5 2589,-2 1 0,-2 3 0,0 1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51.259"/>
    </inkml:context>
    <inkml:brush xml:id="br0">
      <inkml:brushProperty name="width" value="0.08571" units="cm"/>
      <inkml:brushProperty name="height" value="0.08571" units="cm"/>
      <inkml:brushProperty name="color" value="#333333"/>
    </inkml:brush>
  </inkml:definitions>
  <inkml:trace contextRef="#ctx0" brushRef="#br0">9 202 12703,'-5'0'4325,"1"0"-3383,4 0-920,77-64-22,-45 38-17,14-12 0,-3 2-118,-23 21-425,-4 3-605,-7 6-258,0 3-1031,-3 2-1625,-3 1 4079,0 0 0,-3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17.052"/>
    </inkml:context>
    <inkml:brush xml:id="br0">
      <inkml:brushProperty name="width" value="0.08571" units="cm"/>
      <inkml:brushProperty name="height" value="0.08571" units="cm"/>
      <inkml:brushProperty name="color" value="#333333"/>
    </inkml:brush>
  </inkml:definitions>
  <inkml:trace contextRef="#ctx0" brushRef="#br0">1 144 18507,'55'-40'198,"-1"0"0,-2 1 0,-6 14-187,-3 38-11,-1 7 101,-10 15-68,-10 7 68,-11 0-22,-7 4 100,-20-1-4577,-41-11 0,-8-7 4398,19-8 0,-21 5 0,16-14 0,51-20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35.184"/>
    </inkml:context>
    <inkml:brush xml:id="br0">
      <inkml:brushProperty name="width" value="0.08571" units="cm"/>
      <inkml:brushProperty name="height" value="0.08571" units="cm"/>
      <inkml:brushProperty name="color" value="#333333"/>
    </inkml:brush>
  </inkml:definitions>
  <inkml:trace contextRef="#ctx0" brushRef="#br0">155 1 19224,'-16'77'440,"-1"0"1,0-2 0,1-6-441,-7 24-341,1-4 162,5-8 22,4-17-467,5-17-128,5-17-825,0-15 98,3-8 930,0-6 549,0-7 661,0-7 123,5-6 269,4-4 191,8 3-415,6 2 23,6 1-191,14-2-459,16-5 336,24-6-740,-31 11 0,4 0 359,4-1 0,8-1 100,3 0 1,12-2 0,-1 0 0,-11 3-303,-6 2 0,-1 1-179,21-6 0,8-3 0,-39 13-538,-49 13 381,-23 4-1098,-10 8-470,-23 9-2388,5-2 4337,3-1 0,24-12 0,7-4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51.910"/>
    </inkml:context>
    <inkml:brush xml:id="br0">
      <inkml:brushProperty name="width" value="0.08571" units="cm"/>
      <inkml:brushProperty name="height" value="0.08571" units="cm"/>
      <inkml:brushProperty name="color" value="#333333"/>
    </inkml:brush>
  </inkml:definitions>
  <inkml:trace contextRef="#ctx0" brushRef="#br0">0 285 11089,'4'2'3395,"-2"-1"-1759,-2-1-1389,35 3 145,-18-7-190,27 1-113,-26-11-33,-1-1-44,0-3-12,-1 0-12,-1-1-122,-3 2-68,-3-3-168,-2 1-44,-2 0 33,-2-2-22,-2 4-35,-1-2 125,0 4-292,0-1 44,-3 2 225,-5 3 213,-5 4 33,-6 4-10,-1 2 144,-10 14 281,6 6-11,-6 17 11,9 3 101,3 5 22,3-2 12,6-2-12,5-4 392,2 5-548,4-14-91,6 2-44,6-16 56,9-3-101,5-7-112,3 0 0,3-3-841,15-7-368,-16-3-921,9-9-1310,-28 4 3440,-4 1 0,-10 10 0,0 1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4:52.945"/>
    </inkml:context>
    <inkml:brush xml:id="br0">
      <inkml:brushProperty name="width" value="0.08571" units="cm"/>
      <inkml:brushProperty name="height" value="0.08571" units="cm"/>
      <inkml:brushProperty name="color" value="#333333"/>
    </inkml:brush>
  </inkml:definitions>
  <inkml:trace contextRef="#ctx0" brushRef="#br0">52 9 11145,'-4'7'3037,"2"-2"-2768,2-5 123,0 0-381,-6 3 0,5-2 57,-4 3-57,3-3 34,-1 2 0,0 0-34,-2 3 0,0 0-11,0 3 0,1 2 0,1-2-56,1-3-11,1-2-460,1-4 292,2-9 11,3-1 190,1-10 34,1 4 56,-3 1 146,-2 5 167,-1 5-257,-1 3-2285,0 2-237,0 4 2410,0 3 0,0-2 0,0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02.299"/>
    </inkml:context>
    <inkml:brush xml:id="br0">
      <inkml:brushProperty name="width" value="0.08571" units="cm"/>
      <inkml:brushProperty name="height" value="0.08571" units="cm"/>
      <inkml:brushProperty name="color" value="#004F8B"/>
    </inkml:brush>
  </inkml:definitions>
  <inkml:trace contextRef="#ctx0" brushRef="#br0">321 24 12143,'16'-13'3652,"-3"2"-3024,-13 11 1512,0 0-1905,-5 0-89,-7 12-101,-12 9-34,-9 16 0,-8 11-11,-2 6 11,-1 4-11,4-3 0,5-5-11,7-8 11,8-10-22,6-6-12,7-10-44,3-5-191,4-7-101,0-3-6353,0-1 6723,0-8 0,0 6 0,0-6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02.631"/>
    </inkml:context>
    <inkml:brush xml:id="br0">
      <inkml:brushProperty name="width" value="0.08571" units="cm"/>
      <inkml:brushProperty name="height" value="0.08571" units="cm"/>
      <inkml:brushProperty name="color" value="#004F8B"/>
    </inkml:brush>
  </inkml:definitions>
  <inkml:trace contextRef="#ctx0" brushRef="#br0">1 13 17970,'20'-10'1658,"3"8"-1143,-3 12-134,4 8-112,1 5-146,1 4-78,-1-3-45,-1 4 0,-1-5 0,-5-1-12,0-4-133,-6-3-303,-2-3-415,-3-4-649,-3-4-1985,-2-2 3497,-2-2 0,0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03.109"/>
    </inkml:context>
    <inkml:brush xml:id="br0">
      <inkml:brushProperty name="width" value="0.08571" units="cm"/>
      <inkml:brushProperty name="height" value="0.08571" units="cm"/>
      <inkml:brushProperty name="color" value="#004F8B"/>
    </inkml:brush>
  </inkml:definitions>
  <inkml:trace contextRef="#ctx0" brushRef="#br0">231 0 17521,'-4'31'1468,"-6"3"-1222,-6 3 80,-7 5-248,-1 0-44,-3 2-34,0-1 0,2-3 0,3-2-34,5-2 12,4-7-1,4-4-101,3-7-212,2-5-112,2-5-235,1-3-348,1-3-930,0-1 0,0-1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03.453"/>
    </inkml:context>
    <inkml:brush xml:id="br0">
      <inkml:brushProperty name="width" value="0.08571" units="cm"/>
      <inkml:brushProperty name="height" value="0.08571" units="cm"/>
      <inkml:brushProperty name="color" value="#004F8B"/>
    </inkml:brush>
  </inkml:definitions>
  <inkml:trace contextRef="#ctx0" brushRef="#br0">7 17 13824,'-4'-5'3775,"2"1"-2195,2 4-1154,0-4-67,1 3 22,6-1-90,4 10-123,7 6-11,2 10-124,0 5-22,1 3-3403,0 3 3404,-1-2-24,-1-1-10,-3-7-157,-2-4-359,-3-5-694,-2-4-1480,-3-1-910,-3-6 3622,-2-1 0,-1-4 0,0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04.023"/>
    </inkml:context>
    <inkml:brush xml:id="br0">
      <inkml:brushProperty name="width" value="0.08571" units="cm"/>
      <inkml:brushProperty name="height" value="0.08571" units="cm"/>
      <inkml:brushProperty name="color" value="#004F8B"/>
    </inkml:brush>
  </inkml:definitions>
  <inkml:trace contextRef="#ctx0" brushRef="#br0">240 15 13756,'8'-6'2185,"-1"0"-1557,-7 6 357,0 0-547,4-1 44,-3 1-270,3-2-10,-4 2 11,0 8 67,-8 10-44,-6 14-113,-12 14 146,-6 5-135,-3 5-123,0-3-11,2-3-11,10-7 11,3-9-134,9-5-382,4-11-246,3-4-448,-1-6-415,2-2-100,-1-3-382,2-2 807,1-1 0,1 0 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04.391"/>
    </inkml:context>
    <inkml:brush xml:id="br0">
      <inkml:brushProperty name="width" value="0.08571" units="cm"/>
      <inkml:brushProperty name="height" value="0.08571" units="cm"/>
      <inkml:brushProperty name="color" value="#004F8B"/>
    </inkml:brush>
  </inkml:definitions>
  <inkml:trace contextRef="#ctx0" brushRef="#br0">21 9 13801,'-6'-2'4527,"1"1"-3743,5 1 449,0 0-853,-4-3 24,3 3 257,-4-3-336,17 3-157,3 11-101,14 2-67,1 12 0,1 2 0,1 1-56,-1 0-325,-5-3-257,-2 1-483,-9-4-1176,-2 2 2297,-8-8 0,-1-4 0,-4-8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05.027"/>
    </inkml:context>
    <inkml:brush xml:id="br0">
      <inkml:brushProperty name="width" value="0.08571" units="cm"/>
      <inkml:brushProperty name="height" value="0.08571" units="cm"/>
      <inkml:brushProperty name="color" value="#004F8B"/>
    </inkml:brush>
  </inkml:definitions>
  <inkml:trace contextRef="#ctx0" brushRef="#br0">264 6 14652,'0'-3'3822,"0"1"-3083,0 2-594,-14 10 35,-4 11-135,-15 13 0,-2 10-34,0-2 11,0 0-22,7-5-22,4-2-12,6-10-224,6-5-459,5-9-459,4-6-628,1-2-3339,2-3 5143,0-10 0,0 8 0,0-7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05.304"/>
    </inkml:context>
    <inkml:brush xml:id="br0">
      <inkml:brushProperty name="width" value="0.08571" units="cm"/>
      <inkml:brushProperty name="height" value="0.08571" units="cm"/>
      <inkml:brushProperty name="color" value="#004F8B"/>
    </inkml:brush>
  </inkml:definitions>
  <inkml:trace contextRef="#ctx0" brushRef="#br0">0 14 20793,'1'-8'1557,"12"3"-1332,12 17-214,18 6-11,7 12-68,9 2-391,3 6-482,1 1-763,-6 3-2531,-20-13 4235,-14-5 0,-19-18 0,-4-2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2.162"/>
    </inkml:context>
    <inkml:brush xml:id="br0">
      <inkml:brushProperty name="width" value="0.08571" units="cm"/>
      <inkml:brushProperty name="height" value="0.08571" units="cm"/>
      <inkml:brushProperty name="color" value="#333333"/>
    </inkml:brush>
  </inkml:definitions>
  <inkml:trace contextRef="#ctx0" brushRef="#br0">15 1 16535,'-3'72'-392,"0"1"0,0 0 0,1-3-1043,1-15 1,2-4-5759,-1 32 7193,-2-3 0,2-54 0,-1-5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09.753"/>
    </inkml:context>
    <inkml:brush xml:id="br0">
      <inkml:brushProperty name="width" value="0.08571" units="cm"/>
      <inkml:brushProperty name="height" value="0.08571" units="cm"/>
      <inkml:brushProperty name="color" value="#004F8B"/>
    </inkml:brush>
  </inkml:definitions>
  <inkml:trace contextRef="#ctx0" brushRef="#br0">345 10 12949,'3'-5'2802,"0"1"-685,-3 4-1623,0 4-203,0-3-67,0 4 56,0-5-179,0 3 11,-2 3-68,-6 7-44,-7 10 23,-13 11-1,-7 9-11,-9 9 24,-1 0-35,1-1 22,4-6-22,9-9 22,5-5-22,10-11-22,5-4 0,7-9-203,3-3-940,1-4-404,0-4-1815,2-12-1367,3 0 4751,1-10 0,-1 16 0,-2 1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10.022"/>
    </inkml:context>
    <inkml:brush xml:id="br0">
      <inkml:brushProperty name="width" value="0.08571" units="cm"/>
      <inkml:brushProperty name="height" value="0.08571" units="cm"/>
      <inkml:brushProperty name="color" value="#004F8B"/>
    </inkml:brush>
  </inkml:definitions>
  <inkml:trace contextRef="#ctx0" brushRef="#br0">0 29 11964,'2'-15'3764,"-1"3"-3170,-1 12 1098,0 0-717,4-1-101,5 1-34,7 5-279,6 5-125,2 8-178,5 0-135,-1 1-78,1-1-45,-1-1 0,-2-1-34,-4-2-44,-2-4-348,-7-1-201,-3-4-673,-4-1-1950,-3-1-4312,-1-1 7562,-2-1 0,0-1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10.636"/>
    </inkml:context>
    <inkml:brush xml:id="br0">
      <inkml:brushProperty name="width" value="0.08571" units="cm"/>
      <inkml:brushProperty name="height" value="0.08571" units="cm"/>
      <inkml:brushProperty name="color" value="#004F8B"/>
    </inkml:brush>
  </inkml:definitions>
  <inkml:trace contextRef="#ctx0" brushRef="#br0">225 4 13308,'15'-2'3036,"-3"1"-2554,-12 1 437,0 0-582,-24 33-181,6-12 124,-22 31-156,13-22-24,0 1 12,3-2-89,3-4-23,3-1-23,3-7-89,3-1-224,3-5-448,2-5-662,4-1-627,-1-4-1344,3 0 3417,0-1 0,1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10.930"/>
    </inkml:context>
    <inkml:brush xml:id="br0">
      <inkml:brushProperty name="width" value="0.08571" units="cm"/>
      <inkml:brushProperty name="height" value="0.08571" units="cm"/>
      <inkml:brushProperty name="color" value="#004F8B"/>
    </inkml:brush>
  </inkml:definitions>
  <inkml:trace contextRef="#ctx0" brushRef="#br0">1 12 14350,'0'-6'4202,"0"0"-3149,0 6 550,0 0-1234,56 28-234,-26-11 10,45 22-145,-40-19 0,-1-1-78,-3-2-381,-4-1-192,-4-1-637,-6-1-1334,-4 2-3922,-7-9 6544,-3 2 0,-3-8 0,0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11.492"/>
    </inkml:context>
    <inkml:brush xml:id="br0">
      <inkml:brushProperty name="width" value="0.08571" units="cm"/>
      <inkml:brushProperty name="height" value="0.08571" units="cm"/>
      <inkml:brushProperty name="color" value="#004F8B"/>
    </inkml:brush>
  </inkml:definitions>
  <inkml:trace contextRef="#ctx0" brushRef="#br0">228 0 19807,'-12'30'370,"-4"0"-337,-13 8-33,0-2-11,0-2-79,-1-2-481,5-7-370,3-5-438,6-7-738,5-7-404,5-3-1715,3-3 4236,3-7 0,0 5 0,0-4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11.833"/>
    </inkml:context>
    <inkml:brush xml:id="br0">
      <inkml:brushProperty name="width" value="0.08571" units="cm"/>
      <inkml:brushProperty name="height" value="0.08571" units="cm"/>
      <inkml:brushProperty name="color" value="#004F8B"/>
    </inkml:brush>
  </inkml:definitions>
  <inkml:trace contextRef="#ctx0" brushRef="#br0">0 24 15515,'0'-13'4527,"0"2"-3765,0 11 941,0 0-1467,38 6-191,-14 3-45,32 8 0,-20 2-56,1 2-259,-3-1-368,-4 0-404,-7-1-862,-6 0 1949,-9-6 0,-2-5 0,-6-5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12.212"/>
    </inkml:context>
    <inkml:brush xml:id="br0">
      <inkml:brushProperty name="width" value="0.08571" units="cm"/>
      <inkml:brushProperty name="height" value="0.08571" units="cm"/>
      <inkml:brushProperty name="color" value="#004F8B"/>
    </inkml:brush>
  </inkml:definitions>
  <inkml:trace contextRef="#ctx0" brushRef="#br0">314 0 14059,'5'0'2633,"-1"0"-829,-4 0-1356,-26 39-314,-1-11 180,-23 36-236,5-22-66,7 0-12,1-5-247,9-3-369,4-6-404,6-6-784,4-7-257,5-5-696,5-5 2757,1-2 0,3-3 0,0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5:12.437"/>
    </inkml:context>
    <inkml:brush xml:id="br0">
      <inkml:brushProperty name="width" value="0.08571" units="cm"/>
      <inkml:brushProperty name="height" value="0.08571" units="cm"/>
      <inkml:brushProperty name="color" value="#004F8B"/>
    </inkml:brush>
  </inkml:definitions>
  <inkml:trace contextRef="#ctx0" brushRef="#br0">1 18 15784,'0'-10'4482,"0"2"-3428,0 8-192,0 0-784,85 42-78,-30-11-434,7 3 0,1 4-821,7 19-1900,-24-15 3155,-11-3 0,-27-27 0,-4-4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14.054"/>
    </inkml:context>
    <inkml:brush xml:id="br0">
      <inkml:brushProperty name="width" value="0.08571" units="cm"/>
      <inkml:brushProperty name="height" value="0.08571" units="cm"/>
      <inkml:brushProperty name="color" value="#E71224"/>
    </inkml:brush>
  </inkml:definitions>
  <inkml:trace contextRef="#ctx0" brushRef="#br0">1 4532 15952,'8'0'269,"2"0"-235,2 0-1,1 0-22,0 0-11,1 0 23,-1 0-23,-1 0 11,-1 0 11,1 0-10,-2 0 10,2 0-22,2 0 0,-2-2 0,1 0 0,-1-3 0,2 2 0,-2 1 11,1 0-11,-1 1 11,0 0 12,1 0-11,6-1-1,-5 0-11,4 0 22,-8 2 1,0-3 10,-1 1 1,0 1-12,-2-1 57,7 2-1,-6-1 0,7 1-10,-8-2-1,2 2 0,-2 0 0,-1 0-56,2 0 34,-2 0-22,1 0-1,3 0 0,-1 0-22,2 0 12,-5 0-1,3 0-11,-2 0 0,1 0 11,-1 0-11,2 0 0,-1 0 11,1 0-11,0 0 11,-2 0-11,1 0 0,-1 0 12,1 0-12,-2 0 0,3 0 11,1 0-11,-2 0 11,4 0-11,-5 0 11,2 0-11,-1 0 0,-1 0 0,0 0 11,-2 0-11,2 0 0,-2 0 12,1 0-12,-1 0 11,0 0-11,0 0 11,1 0-11,0 0 0,0 0 11,0 0-11,-1 0 0,0 0 0,-1 2 11,0-1-11,-1 1-22,1-1 22,1 1 11,1-2-11,1 3 0,1-3 11,1 2-11,2 1 12,0 1-12,1 0 0,-1-1 0,-2-1 22,0 1 0,2-2-10,-1 4-12,2-3 11,-5 0-11,2-2 11,-1 0-11,-1 1 0,1 0 0,-1 1 0,-2-1-11,5 1 11,-5-1 0,3 0 11,-2-1-22,2 0 11,-1 0 0,2 1 0,0 1 0,3 1 0,-2-1 0,1-1 0,-3 0-11,1 0 11,-3 0 0,3 0 11,-2 0-11,2 0 0,0-1 0,4 3-11,-2-3 11,3 3 0,-3-2 11,-1 0-11,3 1 0,-2 0 0,1 1 0,-2 0 11,-1-1-11,1-1 0,0 0 0,2 0 0,-2 0 0,3-1 0,-4 0 0,2 1 0,-2 0 0,0 0 0,4 0 0,-3 0 0,3 1 0,-4-1 0,0 0 0,0-1 0,0 0 0,-2 0 0,6 1 0,-5 0-11,7 1 11,-7 0 0,3 0 0,-2 0 0,2-1 0,1 1 0,-2-1 0,1 0 11,5 0-22,-6 0 22,4 0-11,-3-1 0,-2 0 0,1 0 0,-1 0 0,1 0 0,6 0 0,-2 0 0,2 0 0,-6 0 0,0 0 0,-2 0 0,4 0 0,-4 0 0,2 0-11,-1 1 11,4 0 0,-3 0 0,3-1 0,-3 0-11,-1 1 11,2 1 0,-2 0 0,2-1 11,7 0-11,0 0 0,2 0 0,-4-1 0,-1 0 0,-1 0 0,-1 0 0,-2 0-11,2 0 11,-2 0 0,9 0 0,-6 0 0,3 0 0,-6 0 0,0 0 0,0 0 0,-1 0 0,0 0 0,8 0 0,-5 0 0,6 0 0,-6 0 11,0 0-11,0 0 0,-2 0 0,-1 0 0,0 0 0,-1-1 0,7-2 0,-4-1 0,4-1 11,-3 1-11,1 0-11,1 0 11,-2 0 0,1-1 11,3 0-11,-5 0-11,5 1 11,-8 1 11,3 1-11,-3 0 0,3 0 0,-3-2 11,1 0-11,-1 0 11,3-2-11,-2 4 23,1-3-23,-2 3 11,-1 0-11,0 0 0,0 0 11,1-2-11,3-2 11,-3 2-11,3 0 0,-3 3 0,0-1 0,-1-1 0,-1-1 12,0 1-1,1-3-11,0 1 0,0 1 11,0-2 0,1 3 0,0-2 12,4 0-12,-3 1-11,1-2 11,-2 2 12,0-2-23,-1 1 11,1 1 0,-3 1 34,0 1-34,1-2 11,1 1-10,1-3 21,0 1 1,0 1 44,3-5-55,-2 5 11,3-4-12,-4 5 1,0-3-12,2 1 23,2-4-23,-2 0-11,2-1 0,-2 1 11,-2 3-11,1-3 0,1 3 11,-2-1-11,3-1 0,-3 2 0,1-3 0,0 2 11,4-4-11,-4 3 0,2 0 0,-4 2 12,1-2-12,0 2 0,5-6 0,-2 3 11,4-4-11,-4 3 0,0 0 0,0 0 22,-2 1-22,2 0 0,-3 1 0,2 0 0,0-4 11,-1 3-11,2-3 0,-3 4 0,1-2 0,-1 1 12,2-3-24,-3 1 12,3-1 0,-2 0 0,3 2 0,-3-2 0,1 3 0,-1-3 12,0 3-12,-1-2 11,-1 2 0,1-1-11,-1 0 22,2-3 1,0 3-1,0-3 1,2 1-1,-2-3-22,1 0 22,0 0-22,0 0 12,1 0 10,7-7-11,-6 7-11,6-5 0,-8 7 23,1-1-1,-1-1-22,0 1 11,-1 1 0,0 1 12,0 0 22,4-7-12,-3 6-10,3-7-12,-4 5 11,1 0 1,1-2-12,-1 2 0,1 2 11,-4-2 23,2 1-11,-3-1-23,3 2 11,0-6 1,-1 6 10,1-6 23,-4 6-33,1-2 10,0-2 68,4-3-67,-3 2 11,2-1-34,-3 5 0,-3 0-11,3-1 22,-2-1-10,4-2 21,2-9-22,-2 6 45,1-4-11,-3 9 0,-2 3-11,1-1 10,1 4 35,-2-2-34,1 1-11,-1 1 11,-1-2-1,1 3 1,-2-3-22,2 3 10,-2-3-10,3 0-1,-2-3-22,1 0 11,-1-3 23,3-4-12,-3 3 23,4-3 11,-3 3-34,1 2 1,-1-2-1,1 0 34,-1-1-22,0 0-1,-1 1 35,3-6-12,-3 6-34,4-7 0,-2 6 1,0 1 10,-1-3-21,-1 3 10,-1-2 0,2 4-10,-2-1 10,5-10-22,-2 7 11,1-7 0,-2 7 1,0 3 21,0-3-10,0 1-12,0-3-11,1-13 11,1 9 0,-1-7-11,-1 10 23,0 4-12,-2-2 0,3 2 11,-4 1 12,6-9-23,-5 9-11,4-6 0,-3 7 0,0 3 11,0-3-11,-2 3 0,2-1 0,0-10 0,0 6 0,2-8 12,-2 10-12,0 2 22,-2 2-22,1 1 11,-2 1 12,0 0-1,0 0 12,0-9-34,0 5 11,0-8 0,1 9-11,-1 0 0,3 1 11,-3 1-11,2 1 11,-2-8-11,0 6 0,1-4 12,1 4-12,1 1 11,-2-1-11,2-1 11,-1 0-11,1 0 0,0-3 0,0-3 0,0 4 0,0-3 11,-2 8-11,2 0 0,-1 0 0,1 1 0,0-2-22,1-3 22,-2 3 0,3-4 0,-3 8 0,3-2 11,-1 1-11,-1-1-11,2 1 11,-4-1 0,2 1 0,1-3 0,0 0 11,2-2-11,-3 3 0,1 1 0,0-3-11,1 2 11,-1 0 0,-1 0 0,0 3 0,3-5 0,-1 4 0,1-5 11,0 5-11,-3-2-11,1 1 11,1 2 0,-2 0 0,3-4 0,-3 3 0,1-5 0,-1 4 0,0 0 0,2 0 0,-2 0 0,3-2 0,0-5 0,0 2 0,0 0 0,-2 4 0,1 3 0,-1 0 0,2-1-23,-1-1 23,0 1 0,0-2 0,4-3 12,-4 4-12,3-4 0,-3 6 0,0 0 0,0-1 0,0-1 0,0-1 0,3-5 0,-3 3-12,4-4 12,-3 6 0,-1 3 0,0 2 0,-1 2 0,1-1-11,0 2 11,0-2-11,-1-3 11,-1 2-11,0 0 11,0 3-11,1 1 11,2-1-12,1-1 1,0 0 11,0-4 0,-1 3-11,2-5 11,-2 4-11,0 0 11,0 1 0,1 0 0,-2 0-11,2 1 11,-4 1 0,4 0 0,-3 0 0,3 0 0,-2 1-12,1 0 1,-2 0 0,2 0 11,-1 0-11,3-3 0,-1 3 11,2-3-12,-4 3 12,0 0 0,1-1 0,-3 0 0,3 0-11,-3 1 11,4 0 0,2-3 0,1 1 0,0-2 11,-3 1-11,1 0 0,-2 0 0,1 0 0,1 0 0,2-4 0,0 3 0,0-3 0,-3 4 0,1-1 0,-2 1 0,2-2 0,-1 4 0,0-2 12,-2 3-24,2-4 12,-4 3 0,4-2 0,-3 3 0,0 0 12,-1 0-12,1 0 0,0 0 0,3-1 0,-4 1 0,4-3 0,-1 2 0,1-3 0,0 1-12,0 1 24,0 0-12,0-1 0,-1 2 0,3-4-12,-3 2 24,3 0-12,-5 0 0,2 3 0,-3-1 0,2 1 0,-1 1 0,2-2 0,-2 3 0,2-3-12,-4 4 12,3-3 0,-1 0 0,1 0 0,1-3 0,1 2 0,1-2 0,2 0-11,-1 0 11,2 0 0,-4 0 0,2 1 0,-1 1 0,1 1-11,0-2 11,1 2 0,-1-2 0,3 1 0,-3-1-11,3 0 11,0-1 0,0 0 0,3-1 0,-3 0 0,1 1 0,3-1-11,-6 4 11,3-3 0,-7 3 0,0 0 0,1-1 0,2-1-12,1-1 12,1 1 0,0 0 0,6-1 0,-2-1-11,3 1 11,-6 1 0,-2 1-11,-1 1 11,0 1-11,0 1 0,4-1 11,-5 1-12,4 0 1,-6 1 11,0 0-11,0 0 11,1 0-22,2 0 10,2 0-10,1 0-34,6 0 34,-4 0 22,6 0 0,-6 0 0,0 0-23,0 0 23,-1 0 11,-2 0-33,5 0 22,-6 0 0,6 0-11,-4 0 22,4 0-22,3-1 0,5-2-1,2-1 12,1-1 0,-3 2 0,1-3-11,-4 3 11,-1-2 0,-4 2 0,-6 1-11,-2 1 11,-5 1 11,3 0-11,0 0 0,0 0-11,3 0 11,-3 0 0,6 0 0,1 0 0,7-1 0,4-1 0,3-1 0,0 2 0,3-2 0,-4 3 0,-2-3 0,-7 1-11,-3-1 11,-5 2 0,3-1 0,-2 2 0,6-1 0,1 1 0,14-6 0,-4 4 0,8-4-11,-11 3 11,-5 2-12,1-2 12,-1 1 0,-2 1 0,-1-2 0,-4 3-11,-2-2 0,-2 2 11,-1 0 0,-1 0-11,3-1 11,3 1 0,3-2 11,5 2-33,2-1-12,-7 1 0,0-2 23,-6 2 11,0 0 11,6 0-11,0 0 0,3 0-11,0 0 11,0 0 0,11 0 0,-6 0 0,6 0-11,-10-1 11,-2 1 0,-1-2 0,2 2 11,2-1-33,3-1-1,-8 1 23,-1-1-11,-10 2 11,-1 0 0,2 0 0,-2 0 0,3 0 0,-2 0-22,2 0 22,2 0-11,-2 0-1,1 0-10,2 0 22,2 0 22,4 0-22,2 0 0,2 0-11,1 0 11,-8 0 0,0 0 11,-6 0-11,1 0 0,1 0 0,-1 0 12,1 0-12,-3 0 0,1 0 0,0 2 0,-3-2 11,2 1-11,-3-1 0,0 0 0,1 0 0,0 0 0,0 0 11,1 3-11,0-2 0,0 1 0,-1 0 0,0-2 0,0 1 11,1 1-11,-2-2 0,1 1 0,-2-1-45,0 0 45,1 0 0,-1 2 0,0-2 0,0 1 12,2 1-24,3-1 24,0 1-12,2-1 22,-4-1-22,1 2 11,-4-2-11,1 1 45,-1-1-23,-1 2 1,3-2-1,-1 1-22,1-1 34,0 0-23,1 2 11,1-1-10,1 1-1,0-1-11,-2 1 11,2-2 0,-3 1 0,2-1 1,-4 0-1,2 0 0,0 0 0,0 2-11,2-2 23,-4 1-12,2-1 11,-1 0-11,2 0 1,1 0 32,1 0-44,-2 0 56,3 2-22,-3-2-23,3 1 23,-4-1-23,1 0-11,-1 0 22,2 0-22,-2 0 12,1 0-1,1 0-11,-1 0-11,1 0 11,1 0 11,-2 0-11,1 0-11,1 0 11,-2 0 0,1 0 11,3 0-11,-4 0 0,5 0 11,-6 0 0,3 0-11,-3 0-11,4 0 11,-3 0 0,3 0 0,-4 0 0,1 0 11,1 0-11,-2 0-11,1 0 11,-1 0 0,0 0 0,0 0 0,0 0 0,2 0 0,-2 0 0,1 0 0,-1 0 0,1 0 0,0 0 0,3 0-11,-4 0 11,3 0 11,-4 0-11,0 0 0,-1 0-11,1 0 11,0 0-135,0 0-189,0 0-348,1 0-1189,3 0-4134,1 0 5995,-1-2 0,-3 1 0,-2-2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38.980"/>
    </inkml:context>
    <inkml:brush xml:id="br0">
      <inkml:brushProperty name="width" value="0.08571" units="cm"/>
      <inkml:brushProperty name="height" value="0.08571" units="cm"/>
      <inkml:brushProperty name="color" value="#333333"/>
    </inkml:brush>
  </inkml:definitions>
  <inkml:trace contextRef="#ctx0" brushRef="#br0">0 2586 12389,'7'5'1703,"-2"-1"-1389,-5-4 795,0 0-840,44-16-45,-21-1-67,40-20-34,-30-3-112,8-9-11,4-14-33,5-11-197,-22 33 1,-1-3 229,1-3 0,-1-2-17,0 0 1,-1-1-1,-2-1 0,0 0 17,-3 2 0,-2 1-123,13-47-12,-9 7 46,-6 4 66,-7 5-33,-2 5 23,-5 6 33,-2 3 0,-1 6 0,0 0 0,0 5 11,1 1 0,0 3 0,0 1 45,-1 0 358,0 0-324,0-1-1,0 3 113,-5-18-90,1 20 45,-5-11-101,4 22-33,-3-10-23,4 13 0,-2-7 0,5 17 0,1 5 0,0 1 11,0 6 0,0 3 0,0 2 23,0 4 44,0-2-78,0-2 0,0 0 0,0-4-11,0-1 0,0 0-11,0-2 22,0 5 33,-1 0-10,0 5 55,0-2-56,0 3 79,0-3-56,-1 3 145,1-2-201,0 1-56,1-3 11,0-1 56,0-3 0,-1 1 0,-1-1-34,-2-1 1,0 0 33,0 0 0,0 0 11,1 0 11,-2-2-10,2 0-1,0-2 0,0 2 0,0 2 0,0 0 34,0 3-22,-1-8 10,2 5 1,-2-5-12,4 5 12,-2 1-1,2 2 1,0 2 22,0 1-34,-1 1-55,1 1 78,-4 10 11,2 1 33,-4 12 23,0 1-45,0 4-33,-2 3 11,1-1-34,1 0 0,-2-4 0,4-4 1,-2-4-12,3-3-34,-3-2 34,4-2 0,-3-3-11,3-2 0,-4-2 11,3 0 22,-2-1 23,4-1-12,0-1-55,1-3-12,0-9-44,0-7-12,1-12 90,6-4 23,2-3-23,8-2 11,1 1 34,-1 1 11,0 5 56,-3 6-11,-2 7-22,-3 5-23,-2 2-56,-2 6 11,-1 1 0,-1 5 23,1 1 55,2 0 12,6 0 45,5 1-68,16 16-78,-6-4 11,9 12-11,-15-9 0,-2-3-22,-4-2 11,-4-2-12,-2-5 1,-6 1 0,0-2-90,-3 0 11,0 0 67,0 0 34,0 1 56,-3 2-56,-8 4 0,-9 5 0,-12 5 23,-23 21-23,12-7 11,-15 13 11,22-17-22,2-9 45,5-7 89,5-6-44,7-5 44,7-2 12,6-1 78,2 0-213,2 0 68,0-4-46,0-6-33,2-8-56,7-8 23,7-7 10,10 1 1,2-5 11,1 5 11,-3 2 0,-6 5 0,-5 5 22,-4 5-22,-7 6 0,-1 5-11,-3 3-224,0 1 257,0 5 0,-5 3-10,-2 7 10,-4-1-11,4-1-11,1-4 11,5-4-11,-1-2-44,2-3 44,3 0-23,-1 0-10,3 0-12,-1 0 0,-1 0-45,-1 0 23,-1 0 45,0 1 22,-1 6 33,0 4-21,1 3 21,2 2-33,1-5 0,0-1-33,-1-5-35,0-3-21,0-2-46,4 0 79,0 0 56,4 0 0,-3 0 23,1 0-12,-4 0-11,-1 0-11,-2 0-494,-1 0-44,0 0-426,2 0-638,3 0-2566,-1 0 4179,0 0 0,-4 0 0,-1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6.389"/>
    </inkml:context>
    <inkml:brush xml:id="br0">
      <inkml:brushProperty name="width" value="0.08571" units="cm"/>
      <inkml:brushProperty name="height" value="0.08571" units="cm"/>
      <inkml:brushProperty name="color" value="#333333"/>
    </inkml:brush>
  </inkml:definitions>
  <inkml:trace contextRef="#ctx0" brushRef="#br0">268 29 14361,'-91'-16'1065,"15"3"-808,55 13-133,3 5-35,4 4-78,-1 7-11,4 4-280,0 1 23,5 3-472,2-3 270,3 0 78,1-5-560,1-5 437,6-5 179,4-3-79,8-3 23,2 0-78,3-9 459,-1-2 101,1-6 78,-5 2 1300,1 7-863,-10 4 673,0 10-807,-7 15 168,-1 17-68,-1 19-189,-1 11 312,-1 8-392,-6-22 1,-2-1 1,-2 26-259,-11 10-56,12-45 0,3-15-112,4-12-326,2-8-1007,1-7-580,0-2 1,0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44.305"/>
    </inkml:context>
    <inkml:brush xml:id="br0">
      <inkml:brushProperty name="width" value="0.08571" units="cm"/>
      <inkml:brushProperty name="height" value="0.08571" units="cm"/>
      <inkml:brushProperty name="color" value="#333333"/>
    </inkml:brush>
  </inkml:definitions>
  <inkml:trace contextRef="#ctx0" brushRef="#br0">132 13 12972,'7'0'1635,"-2"0"-1724,-5 0 111,0 0 23,-8 45 11,-2-15 56,-11 40-56,1-28-45,-2 0-11,2-6 11,4-4-22,3-9 11,5-7-89,4-8-57,2-5 292,2-3-57,12-12-55,4-8-34,17-16 0,2-8 0,7-3 0,-2 1 22,4 1 1,-5 7 112,-4 5 10,-9 14 68,-8 6-56,-6 8-157,-7 4-56,-3 1 56,0 0 22,-1 9 12,1 7 44,-1 12-33,-1 7 11,0 1 0,-2 2 11,-3-8-44,-1-5-90,1-10-90,2-7 157,3-6-11,4-2 11,8 0-157,8-9 90,11-8-1,6-11 57,24-20 34,-13 13 33,11-8 168,-26 22-12,-11 9-55,-10 5-134,-6 6-12,-6 1 179,0 22-156,0 1 11,-2 24-34,-5-6 11,-4 0-22,-3-5 0,2-8-280,5-8-750,4-8-1234,2-8-4526,14-3 6790,-3-10 0,5 7 0,-8-8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44.645"/>
    </inkml:context>
    <inkml:brush xml:id="br0">
      <inkml:brushProperty name="width" value="0.08571" units="cm"/>
      <inkml:brushProperty name="height" value="0.08571" units="cm"/>
      <inkml:brushProperty name="color" value="#333333"/>
    </inkml:brush>
  </inkml:definitions>
  <inkml:trace contextRef="#ctx0" brushRef="#br0">60 37 10226,'8'-4'1479,"-1"2"-1456,-7 2 10,0 0-21,-25 84 44,13-46 22,-3 13 1,1-1 134,8-20-168,3-9 313,3-10-280,11-6-22,5-5-56,11-12-156,4-8 66,0-14 90,-1-7 11,-6 0 180,-5 0 77,-7 4 170,-6 7 133,-3 6-33,-7 2-538,-5 13-68,-5 0-357,-4 9-135,0 1-146,4 10-56,4 4 0,5 9-381,4-3-258,10-3-582,2-9 1983,9-3 0,-10-6 0,0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45.073"/>
    </inkml:context>
    <inkml:brush xml:id="br0">
      <inkml:brushProperty name="width" value="0.08571" units="cm"/>
      <inkml:brushProperty name="height" value="0.08571" units="cm"/>
      <inkml:brushProperty name="color" value="#333333"/>
    </inkml:brush>
  </inkml:definitions>
  <inkml:trace contextRef="#ctx0" brushRef="#br0">207 408 14607,'-62'50'1289,"7"0"-1054,21-8 136,8-3-170,8-6-201,9-10-33,7-10 33,2-7 145,14-5-22,8-5-123,20-15-44,7-14-203,3-20 11,1-7 136,-4-6-46,-3-4 0,-2-1 124,-4 1-12,-4 4 34,-6 9 34,-9 12 156,-10 15-190,-6 15 0,-5 10 0,0 7 135,-9 20 101,-8 14 312,-15 28-32,-5 13-602,-5 12 479,2 1-315,6-4-56,8-11-156,10-6-572,9-30-549,4-8 168,15-26-1300,6-21-3159,5-1 5640,2-18 0,-15 17 1,-2 2-1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45.422"/>
    </inkml:context>
    <inkml:brush xml:id="br0">
      <inkml:brushProperty name="width" value="0.08571" units="cm"/>
      <inkml:brushProperty name="height" value="0.08571" units="cm"/>
      <inkml:brushProperty name="color" value="#333333"/>
    </inkml:brush>
  </inkml:definitions>
  <inkml:trace contextRef="#ctx0" brushRef="#br0">0 132 16726,'48'33'907,"-7"-6"-806,-21-27-101,0-10-124,1-2-312,0-12-225,-7-3-247,-4-1 168,-6 0 202,-2 5 281,-2 4 257,0 7 45,-10 6-23,-3 3 135,-10 15 436,-4 15 125,-1 20 167,3 17-246,2 6-191,9 0-314,6-6-134,5-13 0,3-12 0,15-19-78,10-9-157,24-19-1334,14-24-1933,-15-3 1,-2-6 3501,17-26 0,-3 1 0,-46 44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45.577"/>
    </inkml:context>
    <inkml:brush xml:id="br0">
      <inkml:brushProperty name="width" value="0.08571" units="cm"/>
      <inkml:brushProperty name="height" value="0.08571" units="cm"/>
      <inkml:brushProperty name="color" value="#333333"/>
    </inkml:brush>
  </inkml:definitions>
  <inkml:trace contextRef="#ctx0" brushRef="#br0">213 1 16513,'-23'78'564,"-1"0"0,2-4 0,0-6-559,3-20 1,0-3-725,-12 38 147,7-12-1658,7-13-4572,10-27 6831,3-13 1,4-18 0,0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46.757"/>
    </inkml:context>
    <inkml:brush xml:id="br0">
      <inkml:brushProperty name="width" value="0.08571" units="cm"/>
      <inkml:brushProperty name="height" value="0.08571" units="cm"/>
      <inkml:brushProperty name="color" value="#333333"/>
    </inkml:brush>
  </inkml:definitions>
  <inkml:trace contextRef="#ctx0" brushRef="#br0">103 10 11806,'10'-10'3329,"-33"85"-2926,7-31-95,-3 12 0,0 1 476,5-5-369,3-4-202,5-7-34,2-8-179,4-11-34,0-5 12,0-8 22,4-5-11,6-3-23,8-2-168,9-15-111,5-7-113,3-15 202,-1 1 191,-4 3 33,-4 9 11,-11 9 0,-6 8 0,-7 6 146,-2 2 213,0 13-102,0 5-66,0 14 0,2-1 55,3-2-99,2-7-80,5-5-78,-2-7 101,6-5 22,6-3 12,11-4-102,8-14-22,5-5 1,-3-12-12,-8 4-12,-8 4-100,-12 9-212,-8 5-349,-4 7-773,-3 3-1141,0 1-2277,-2 5 4864,-3 4 0,2-1 0,-2-1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47.093"/>
    </inkml:context>
    <inkml:brush xml:id="br0">
      <inkml:brushProperty name="width" value="0.08571" units="cm"/>
      <inkml:brushProperty name="height" value="0.08571" units="cm"/>
      <inkml:brushProperty name="color" value="#333333"/>
    </inkml:brush>
  </inkml:definitions>
  <inkml:trace contextRef="#ctx0" brushRef="#br0">66 1 21398,'-16'11'-885,"-2"-1"-146,12-4-975,-5 0-3271,4-3 5277,2 0 0,2-3 0,3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48.224"/>
    </inkml:context>
    <inkml:brush xml:id="br0">
      <inkml:brushProperty name="width" value="0.08571" units="cm"/>
      <inkml:brushProperty name="height" value="0.08571" units="cm"/>
      <inkml:brushProperty name="color" value="#333333"/>
    </inkml:brush>
  </inkml:definitions>
  <inkml:trace contextRef="#ctx0" brushRef="#br0">126 37 11481,'0'-12'4516,"0"3"-3519,0 9 259,0 0-1167,-5-7-66,2 5-23,-5-4 78,2 6 12,-3 10-34,-4 13-34,-4 17 0,-3 12-22,2 5-11,3-1-67,8-4-23,3-8-381,4-7-190,2-10-326,9-6-155,9-10-416,11-6-1333,-6-3 2902,-1-4 0,-15 2 0,-3-1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48.531"/>
    </inkml:context>
    <inkml:brush xml:id="br0">
      <inkml:brushProperty name="width" value="0.08571" units="cm"/>
      <inkml:brushProperty name="height" value="0.08571" units="cm"/>
      <inkml:brushProperty name="color" value="#333333"/>
    </inkml:brush>
  </inkml:definitions>
  <inkml:trace contextRef="#ctx0" brushRef="#br0">1 0 14036,'1'52'392,"1"0"0,2 33-392,3-68 113,1-6 133,8-6-134,0-2-33,4-7-79,0-13-67,2-9 67,-3-11-12,-6 2 12,-5 2 0,-6 9 0,-2 5 79,-6 8-79,-5 5-539,-6 5-323,-4 10 133,4 11 237,2 11-259,8 7-907,3-5-628,8-6 2286,5-13 0,-3-6 0,1-8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48.913"/>
    </inkml:context>
    <inkml:brush xml:id="br0">
      <inkml:brushProperty name="width" value="0.08571" units="cm"/>
      <inkml:brushProperty name="height" value="0.08571" units="cm"/>
      <inkml:brushProperty name="color" value="#333333"/>
    </inkml:brush>
  </inkml:definitions>
  <inkml:trace contextRef="#ctx0" brushRef="#br0">124 1 13633,'-27'56'515,"5"-8"-515,16-23-67,4-9-22,2-5 21,4-7-10,6-3 67,7-1-12,3-6 23,1-3 0,-6-4 34,-3 2 56,-6 5 89,-3 4-112,-3 2 314,1 9-57,-1 11-144,2 12 11,-2 12 122,0 3-21,0 4 133,0 0 57,-10 0-90,-4-1-112,-10-4-89,-6-1-146,1-9-12,2-6-33,5-11-403,9-10-202,6-15-3642,6-12 4247,4-16 0,-3 15 0,3-1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6.674"/>
    </inkml:context>
    <inkml:brush xml:id="br0">
      <inkml:brushProperty name="width" value="0.08571" units="cm"/>
      <inkml:brushProperty name="height" value="0.08571" units="cm"/>
      <inkml:brushProperty name="color" value="#333333"/>
    </inkml:brush>
  </inkml:definitions>
  <inkml:trace contextRef="#ctx0" brushRef="#br0">0 213 15605,'0'-8'2656,"0"1"-2544,0 7-112,67-40-168,-27 19-303,8-6 0,2 0-1299,5 3-382,-1 0-3853,-18 9 6005,-10 2 0,-20 9 0,-4 2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49.095"/>
    </inkml:context>
    <inkml:brush xml:id="br0">
      <inkml:brushProperty name="width" value="0.08571" units="cm"/>
      <inkml:brushProperty name="height" value="0.08571" units="cm"/>
      <inkml:brushProperty name="color" value="#333333"/>
    </inkml:brush>
  </inkml:definitions>
  <inkml:trace contextRef="#ctx0" brushRef="#br0">1 1 14787,'0'68'-1090,"0"-18"1,0-51-1,0-3 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49.515"/>
    </inkml:context>
    <inkml:brush xml:id="br0">
      <inkml:brushProperty name="width" value="0.08571" units="cm"/>
      <inkml:brushProperty name="height" value="0.08571" units="cm"/>
      <inkml:brushProperty name="color" value="#333333"/>
    </inkml:brush>
  </inkml:definitions>
  <inkml:trace contextRef="#ctx0" brushRef="#br0">24 18 15751,'0'-10'2184,"0"2"-2184,0 8-392,0 0-403,-10 23-79,7-7 34,-8 16-12,13-15 169,11-7-57,7-6 370,51-1 1244,-42 2 106,11 37 1,-6 8-914,-24-11-22,2 14 0,0-4 123,-4-28 34,-5-2 22,-2-2-23,-1-2-55,0 0-45,0-4-78,-5-1-23,-3-5-281,-3-3-559,-2-2-1995,6-12 1334,1-1 1501,5-13 0,1 13 0,0 2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49.701"/>
    </inkml:context>
    <inkml:brush xml:id="br0">
      <inkml:brushProperty name="width" value="0.08571" units="cm"/>
      <inkml:brushProperty name="height" value="0.08571" units="cm"/>
      <inkml:brushProperty name="color" value="#333333"/>
    </inkml:brush>
  </inkml:definitions>
  <inkml:trace contextRef="#ctx0" brushRef="#br0">1 6 10877,'11'-3'4493,"-2"0"-4000,1 75-169,-8-29-212,3 8 0,-1 0 23,-4 2-135,-4-8-202,-1-6-817,-2-13-1245,1-10-1321,1-9 3585,4-6 0,-1-1 0,2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49.947"/>
    </inkml:context>
    <inkml:brush xml:id="br0">
      <inkml:brushProperty name="width" value="0.08571" units="cm"/>
      <inkml:brushProperty name="height" value="0.08571" units="cm"/>
      <inkml:brushProperty name="color" value="#333333"/>
    </inkml:brush>
  </inkml:definitions>
  <inkml:trace contextRef="#ctx0" brushRef="#br0">0 75 15067,'0'-12'2599,"0"3"-2599,0 9-1658,0 0 179,74-24-34,-39 18 202,57-18 841,-59 24 470,-7 9 370,-10 7 2901,-7 56-3271,-6-42 0,-3 30-1366,0-60 1366,0-9 0,0 5 0,0-5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50.092"/>
    </inkml:context>
    <inkml:brush xml:id="br0">
      <inkml:brushProperty name="width" value="0.08571" units="cm"/>
      <inkml:brushProperty name="height" value="0.08571" units="cm"/>
      <inkml:brushProperty name="color" value="#333333"/>
    </inkml:brush>
  </inkml:definitions>
  <inkml:trace contextRef="#ctx0" brushRef="#br0">1 21 17543,'40'-12'-7406,"-9"3"7406,-11 14 0,-13-2 0,-1-2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50.301"/>
    </inkml:context>
    <inkml:brush xml:id="br0">
      <inkml:brushProperty name="width" value="0.08571" units="cm"/>
      <inkml:brushProperty name="height" value="0.08571" units="cm"/>
      <inkml:brushProperty name="color" value="#333333"/>
    </inkml:brush>
  </inkml:definitions>
  <inkml:trace contextRef="#ctx0" brushRef="#br0">240 0 12636,'-51'68'3512,"1"0"1,24-18-3457,-32 28 0,7-3-11,47-45 78,8-9-123,13-6-100,12-9-831,18-3-2531,-7-9 3462,-1-4 0,-25 2 0,-3-1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51.127"/>
    </inkml:context>
    <inkml:brush xml:id="br0">
      <inkml:brushProperty name="width" value="0.08571" units="cm"/>
      <inkml:brushProperty name="height" value="0.08571" units="cm"/>
      <inkml:brushProperty name="color" value="#333333"/>
    </inkml:brush>
  </inkml:definitions>
  <inkml:trace contextRef="#ctx0" brushRef="#br0">270 13 17017,'-26'-13'649,"0"18"-6074,0 23 5583,0 23 1359,-2 13-1461,3 13-56,5 11 673,5 4-651,9 2-11,3-1 1,3-3-1,0-7 11,0-7-22,0-13-101,0-11 2827,-6-14-4193,-4-12-1625,-9-12 3092,3-7 0,4-6 0,6-1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51.297"/>
    </inkml:context>
    <inkml:brush xml:id="br0">
      <inkml:brushProperty name="width" value="0.08571" units="cm"/>
      <inkml:brushProperty name="height" value="0.08571" units="cm"/>
      <inkml:brushProperty name="color" value="#333333"/>
    </inkml:brush>
  </inkml:definitions>
  <inkml:trace contextRef="#ctx0" brushRef="#br0">1 147 20524,'59'-27'-568,"1"-1"0,-2 1 1,-8 3-3209,-15 8 3776,-1 1 0,-24 10 0,-2 1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51.854"/>
    </inkml:context>
    <inkml:brush xml:id="br0">
      <inkml:brushProperty name="width" value="0.08571" units="cm"/>
      <inkml:brushProperty name="height" value="0.08571" units="cm"/>
      <inkml:brushProperty name="color" value="#333333"/>
    </inkml:brush>
  </inkml:definitions>
  <inkml:trace contextRef="#ctx0" brushRef="#br0">135 1 17812,'-36'50'396,"0"0"0,4-4 0,8-6-329,19-6-67,3-7-89,2-4-12,6-8-403,8-8-841,12-3-1725,1-4 3070,3-10 0,-18 7 0,-1-8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6:52.146"/>
    </inkml:context>
    <inkml:brush xml:id="br0">
      <inkml:brushProperty name="width" value="0.08571" units="cm"/>
      <inkml:brushProperty name="height" value="0.08571" units="cm"/>
      <inkml:brushProperty name="color" value="#333333"/>
    </inkml:brush>
  </inkml:definitions>
  <inkml:trace contextRef="#ctx0" brushRef="#br0">6 1 18149,'-3'75'33,"0"-16"46,9-59-79,8-4-56,8-9-146,12-7 202,0-7 0,2 0 56,-4 7 191,-2 7-1,-4 7 12,-2 5-169,-5 17-44,1 6-45,-4 18-202,-1-1-907,-4-5-1457,-4-7-6073,-4-13 8639,-2-6 0,-1-8 0,0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7.157"/>
    </inkml:context>
    <inkml:brush xml:id="br0">
      <inkml:brushProperty name="width" value="0.08571" units="cm"/>
      <inkml:brushProperty name="height" value="0.08571" units="cm"/>
      <inkml:brushProperty name="color" value="#333333"/>
    </inkml:brush>
  </inkml:definitions>
  <inkml:trace contextRef="#ctx0" brushRef="#br0">1 80 14361,'16'-18'1255,"-4"5"-908,-12 13 1076,0 0-930,8 21-414,-5-2 246,7 18-314,-4-8 101,1-6-201,4-5 89,1-7-662,2-5 539,2-4-773,3-4 111,2-14-235,2-8 292,-1-14 728,-2-1 23,-1 4 246,-5 7 560,-4 9-157,-5 9 191,-2 7-392,-3 3 829,0 21-1054,0 3-168,2 21-22,3-4-56,2-4-134,3-5-1961,7-9-505,0-10-3103,2-7 5703,-5-13 0,-9 5 0,0-6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09.194"/>
    </inkml:context>
    <inkml:brush xml:id="br0">
      <inkml:brushProperty name="width" value="0.08571" units="cm"/>
      <inkml:brushProperty name="height" value="0.08571" units="cm"/>
      <inkml:brushProperty name="color" value="#333333"/>
    </inkml:brush>
  </inkml:definitions>
  <inkml:trace contextRef="#ctx0" brushRef="#br0">0 1 11638,'2'20'3048,"-1"-4"-2375,-1-16 234,0 0-806,3 0-101,-2 0-12,1 0-704,2 0-1582,3 0-2542,2 0 4840,3 0 0,-7 0 0,0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09.390"/>
    </inkml:context>
    <inkml:brush xml:id="br0">
      <inkml:brushProperty name="width" value="0.08571" units="cm"/>
      <inkml:brushProperty name="height" value="0.08571" units="cm"/>
      <inkml:brushProperty name="color" value="#333333"/>
    </inkml:brush>
  </inkml:definitions>
  <inkml:trace contextRef="#ctx0" brushRef="#br0">0 1 12300,'41'0'-1035,"-11"0"0,-26 0 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09.578"/>
    </inkml:context>
    <inkml:brush xml:id="br0">
      <inkml:brushProperty name="width" value="0.08571" units="cm"/>
      <inkml:brushProperty name="height" value="0.08571" units="cm"/>
      <inkml:brushProperty name="color" value="#333333"/>
    </inkml:brush>
  </inkml:definitions>
  <inkml:trace contextRef="#ctx0" brushRef="#br0">1 1 14764,'47'6'-1953,"-9"0"1,-33-6 0,-2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09.763"/>
    </inkml:context>
    <inkml:brush xml:id="br0">
      <inkml:brushProperty name="width" value="0.08571" units="cm"/>
      <inkml:brushProperty name="height" value="0.08571" units="cm"/>
      <inkml:brushProperty name="color" value="#333333"/>
    </inkml:brush>
  </inkml:definitions>
  <inkml:trace contextRef="#ctx0" brushRef="#br0">0 1 11728,'10'0'3148,"-2"0"-2531,-8 0 313,0 0-919,21 0-11,-9 0-415,21 0-402,-14 0-539,7 0-852,2 0-1120,-6 0 3328,-2 0 0,-13 0 0,-3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09.908"/>
    </inkml:context>
    <inkml:brush xml:id="br0">
      <inkml:brushProperty name="width" value="0.08571" units="cm"/>
      <inkml:brushProperty name="height" value="0.08571" units="cm"/>
      <inkml:brushProperty name="color" value="#333333"/>
    </inkml:brush>
  </inkml:definitions>
  <inkml:trace contextRef="#ctx0" brushRef="#br0">0 1 11112,'12'0'4247,"-3"0"-4135,-9 0-112,19 5-247,-10-2-650,17 2-1287,-12-3-1257,-3-2 3441,2 0 0,-10 0 0,1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10.073"/>
    </inkml:context>
    <inkml:brush xml:id="br0">
      <inkml:brushProperty name="width" value="0.08571" units="cm"/>
      <inkml:brushProperty name="height" value="0.08571" units="cm"/>
      <inkml:brushProperty name="color" value="#333333"/>
    </inkml:brush>
  </inkml:definitions>
  <inkml:trace contextRef="#ctx0" brushRef="#br0">1 1 12400,'6'0'3261,"0"0"-2645,-6 0 79,0 0-695,5 0-34,0 0-829,7 0-1120,3 0-2028,-2 0 4011,4 0 0,-10 0 0,0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10.245"/>
    </inkml:context>
    <inkml:brush xml:id="br0">
      <inkml:brushProperty name="width" value="0.08571" units="cm"/>
      <inkml:brushProperty name="height" value="0.08571" units="cm"/>
      <inkml:brushProperty name="color" value="#333333"/>
    </inkml:brush>
  </inkml:definitions>
  <inkml:trace contextRef="#ctx0" brushRef="#br0">0 1 13667,'8'1'2913,"-1"1"-2465,-7-2-459,0 0-448,12 2-640,-2-1-1780,6 2 2879,-5-3 0,-7 0 0,0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10.478"/>
    </inkml:context>
    <inkml:brush xml:id="br0">
      <inkml:brushProperty name="width" value="0.08571" units="cm"/>
      <inkml:brushProperty name="height" value="0.08571" units="cm"/>
      <inkml:brushProperty name="color" value="#333333"/>
    </inkml:brush>
  </inkml:definitions>
  <inkml:trace contextRef="#ctx0" brushRef="#br0">0 1 12792,'12'5'3272,"-3"-1"-2790,-9-4-34,0 0-448,10 4-201,-5-3-416,10 3-1120,-4-4-1075,5 0 2812,2 0 0,-6 0 0,-3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10.590"/>
    </inkml:context>
    <inkml:brush xml:id="br0">
      <inkml:brushProperty name="width" value="0.08571" units="cm"/>
      <inkml:brushProperty name="height" value="0.08571" units="cm"/>
      <inkml:brushProperty name="color" value="#333333"/>
    </inkml:brush>
  </inkml:definitions>
  <inkml:trace contextRef="#ctx0" brushRef="#br0">1 16 15067,'26'-2'-4034,"-6"-1"4034,-8-1 0,-9 0 0,1 2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10.778"/>
    </inkml:context>
    <inkml:brush xml:id="br0">
      <inkml:brushProperty name="width" value="0.08571" units="cm"/>
      <inkml:brushProperty name="height" value="0.08571" units="cm"/>
      <inkml:brushProperty name="color" value="#333333"/>
    </inkml:brush>
  </inkml:definitions>
  <inkml:trace contextRef="#ctx0" brushRef="#br0">0 6 12468,'10'0'2969,"-2"0"-2521,-8 0-504,0 0 56,31-3 0,-23 3 0,22-3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7.523"/>
    </inkml:context>
    <inkml:brush xml:id="br0">
      <inkml:brushProperty name="width" value="0.08571" units="cm"/>
      <inkml:brushProperty name="height" value="0.08571" units="cm"/>
      <inkml:brushProperty name="color" value="#333333"/>
    </inkml:brush>
  </inkml:definitions>
  <inkml:trace contextRef="#ctx0" brushRef="#br0">68 0 15179,'6'8'2219,"-1"-1"-2007,-5-7 1,0 0-146,-33 65 1,23-38 302,-24 50-370,32-58-157,2-7 12,0-6-506,7-4 136,2-2-158,9-7-638,3-9 897,1-10 414,0-4 157,-5 4 751,-2 8-24,-7 10 24,-4 4-145,-3 4-394,-1 2 191,0 13-347,0 8 33,0 14-111,0 2-101,0-5-68,0-8 1,0-10-696,0-9-380,4-3-1166,6-8-2016,-1-5 4291,6-7 0,-10 4 0,0 2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10.934"/>
    </inkml:context>
    <inkml:brush xml:id="br0">
      <inkml:brushProperty name="width" value="0.08571" units="cm"/>
      <inkml:brushProperty name="height" value="0.08571" units="cm"/>
      <inkml:brushProperty name="color" value="#333333"/>
    </inkml:brush>
  </inkml:definitions>
  <inkml:trace contextRef="#ctx0" brushRef="#br0">1 15 12680,'6'0'2959,"0"0"-2545,-6 0-459,0 0-660,12 0-215,-7-1-1623,9-2 2543,-9-2 0,-4 2 0,1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11.137"/>
    </inkml:context>
    <inkml:brush xml:id="br0">
      <inkml:brushProperty name="width" value="0.08571" units="cm"/>
      <inkml:brushProperty name="height" value="0.08571" units="cm"/>
      <inkml:brushProperty name="color" value="#333333"/>
    </inkml:brush>
  </inkml:definitions>
  <inkml:trace contextRef="#ctx0" brushRef="#br0">1 0 8019,'0'0'0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11.944"/>
    </inkml:context>
    <inkml:brush xml:id="br0">
      <inkml:brushProperty name="width" value="0.08571" units="cm"/>
      <inkml:brushProperty name="height" value="0.08571" units="cm"/>
      <inkml:brushProperty name="color" value="#333333"/>
    </inkml:brush>
  </inkml:definitions>
  <inkml:trace contextRef="#ctx0" brushRef="#br0">6 1 15482,'-3'31'-1330,"0"-8"0,3-20 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12.141"/>
    </inkml:context>
    <inkml:brush xml:id="br0">
      <inkml:brushProperty name="width" value="0.08571" units="cm"/>
      <inkml:brushProperty name="height" value="0.08571" units="cm"/>
      <inkml:brushProperty name="color" value="#333333"/>
    </inkml:brush>
  </inkml:definitions>
  <inkml:trace contextRef="#ctx0" brushRef="#br0">3 1 18742,'-1'20'-3708,"-1"0"-214,2-5 3922,0-2 0,0-6 0,0-4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12.304"/>
    </inkml:context>
    <inkml:brush xml:id="br0">
      <inkml:brushProperty name="width" value="0.08571" units="cm"/>
      <inkml:brushProperty name="height" value="0.08571" units="cm"/>
      <inkml:brushProperty name="color" value="#333333"/>
    </inkml:brush>
  </inkml:definitions>
  <inkml:trace contextRef="#ctx0" brushRef="#br0">0 0 17084,'0'95'-56,"0"-16"-729,0-62-480,2-2-1089,2-3-245,1-6 2599,1-2 0,-3-4 0,-2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12.441"/>
    </inkml:context>
    <inkml:brush xml:id="br0">
      <inkml:brushProperty name="width" value="0.08571" units="cm"/>
      <inkml:brushProperty name="height" value="0.08571" units="cm"/>
      <inkml:brushProperty name="color" value="#333333"/>
    </inkml:brush>
  </inkml:definitions>
  <inkml:trace contextRef="#ctx0" brushRef="#br0">0 1 7714,'2'20'2723,"-1"-4"-914,-1-16-1809,0 0-146,4 51-1815,-2-32 49,4 38 1912,-4-49 0,-1-4 0,-1-3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12.645"/>
    </inkml:context>
    <inkml:brush xml:id="br0">
      <inkml:brushProperty name="width" value="0.08571" units="cm"/>
      <inkml:brushProperty name="height" value="0.08571" units="cm"/>
      <inkml:brushProperty name="color" value="#333333"/>
    </inkml:brush>
  </inkml:definitions>
  <inkml:trace contextRef="#ctx0" brushRef="#br0">0 1 16647,'0'44'-3182,"0"-6"-1961,0-33 5143,0 2 0,0-7 0,0 2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33.591"/>
    </inkml:context>
    <inkml:brush xml:id="br0">
      <inkml:brushProperty name="width" value="0.08571" units="cm"/>
      <inkml:brushProperty name="height" value="0.08571" units="cm"/>
      <inkml:brushProperty name="color" value="#333333"/>
    </inkml:brush>
  </inkml:definitions>
  <inkml:trace contextRef="#ctx0" brushRef="#br0">132 0 16927,'-1'90'986,"-10"6"-728,-11-8-157,7-39 0,-1 2-470,2-1 1,1 0 390,-8 47-22,9-13-11,7-11 238,3-14-261,8-13 168,8-12-146,9-13 12,12-9-168,1-8 52,4-9-1004,-3-14-797,-6-9-1724,-14-3 3641,-7 2 0,-10 17 0,0 4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33.780"/>
    </inkml:context>
    <inkml:brush xml:id="br0">
      <inkml:brushProperty name="width" value="0.08571" units="cm"/>
      <inkml:brushProperty name="height" value="0.08571" units="cm"/>
      <inkml:brushProperty name="color" value="#333333"/>
    </inkml:brush>
  </inkml:definitions>
  <inkml:trace contextRef="#ctx0" brushRef="#br0">1 246 18317,'61'-21'130,"0"1"1,-3-1 0,-5 1-747,7-15-763,-3 0-1008,-5 0-3831,-21 11 6218,-7 1 0,-20 17 0,-2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34.149"/>
    </inkml:context>
    <inkml:brush xml:id="br0">
      <inkml:brushProperty name="width" value="0.08571" units="cm"/>
      <inkml:brushProperty name="height" value="0.08571" units="cm"/>
      <inkml:brushProperty name="color" value="#333333"/>
    </inkml:brush>
  </inkml:definitions>
  <inkml:trace contextRef="#ctx0" brushRef="#br0">20 7 15213,'7'-4'2745,"-2"2"-2106,-5 2-326,0 0 68,5 78-145,-5-22-91,0 4 1,-1 3-123,-9 14 56,-4-8-46,2-13-537,21-35 437,2-24 22,20-27 45,-3-7 11,-2 6 258,-4 10-169,-6 11-44,-6 6-33,-4 4 122,0 15-10,-3 6-90,2 15-23,-1 0-22,1-6-45,1-7-403,0-11-616,2-7-830,3-3-1176,7-13-2902,-5-1 5972,4-12 0,-12 12 0,0 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7.843"/>
    </inkml:context>
    <inkml:brush xml:id="br0">
      <inkml:brushProperty name="width" value="0.08571" units="cm"/>
      <inkml:brushProperty name="height" value="0.08571" units="cm"/>
      <inkml:brushProperty name="color" value="#333333"/>
    </inkml:brush>
  </inkml:definitions>
  <inkml:trace contextRef="#ctx0" brushRef="#br0">0 0 14843,'10'2'3843,"-3"-1"-3462,-7-1 169,0 0-528,1 62-44,0-47-68,0 47-527,3-62 102,2-3-180,9-8-1389,4-6 807,6-9 986,2 0 291,-4 4 347,-2 7 281,-8 7 424,-5 6 371,-2 2-873,-5 9 77,0 8-425,-1 10 100,0 7-111,0-2-102,0-7-100,2-5 11,-1-10-291,2-5-2376,6-4-1053,-3-3 3720,6-6 0,-9 3 0,1-2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34.433"/>
    </inkml:context>
    <inkml:brush xml:id="br0">
      <inkml:brushProperty name="width" value="0.08571" units="cm"/>
      <inkml:brushProperty name="height" value="0.08571" units="cm"/>
      <inkml:brushProperty name="color" value="#333333"/>
    </inkml:brush>
  </inkml:definitions>
  <inkml:trace contextRef="#ctx0" brushRef="#br0">0 201 18306,'68'-35'-374,"-1"-1"0,-14 17 1,-11-3-8,-18-39 347,-24 45 34,-1 7 23,-13 6 156,-7 19 269,-13 15-45,-3 21-100,5 12 11,6 1-90,10-3-224,9-8 45,4-11-90,11-10-213,10-13-560,16-10-1467,16-9-2466,-8-13 4751,-1-5 0,-26 2 0,-5 3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34.882"/>
    </inkml:context>
    <inkml:brush xml:id="br0">
      <inkml:brushProperty name="width" value="0.08571" units="cm"/>
      <inkml:brushProperty name="height" value="0.08571" units="cm"/>
      <inkml:brushProperty name="color" value="#333333"/>
    </inkml:brush>
  </inkml:definitions>
  <inkml:trace contextRef="#ctx0" brushRef="#br0">240 0 18630,'-33'93'14,"0"-1"1,0 1-1,0-1 1,4-9-1,-2 2 1,5-8-1,10-17-1347,11 4-191,5-19-1378,13-22-3239,0-13 6141,12-18 0,-14 6 0,-1-6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35.493"/>
    </inkml:context>
    <inkml:brush xml:id="br0">
      <inkml:brushProperty name="width" value="0.08571" units="cm"/>
      <inkml:brushProperty name="height" value="0.08571" units="cm"/>
      <inkml:brushProperty name="color" value="#333333"/>
    </inkml:brush>
  </inkml:definitions>
  <inkml:trace contextRef="#ctx0" brushRef="#br0">1 78 14663,'5'0'3183,"-1"0"-3015,-4 0-258,-4 80-56,3-51 113,-3 59-23,13-76-45,7-7 79,11-3-23,5-18-34,-1-7 1,-2-19 78,-8-2 336,-9 2 124,-7 3 122,-6 9-257,-9 6-22,-2 7-157,-8 7-146,5 5-11,2 3-147,6 2-301,3 4-168,3 8-147,13 4-470,12 2-425,20-6-370,13-6 761,5-5 416,-1-2 862,-4-6 112,-11-3 773,-11-2 773,-16 3 259,-10 5-775,-7 2-122,-4 2-494,-7 0 57,-4 3-191,-6 4-268,4 1-124,6 4-23,5-6-66,3 0 77,1-4-32,1 0-1,23 0 0,-2 1 34,21 3-56,-12 4 22,-3 8 34,-5 10 22,-8 10 34,-4 12 358,-7 41-157,-8-14-140,-2-25 1,-4-1 185,-16 21-91,-9-8-21,-1-7-102,6-13-78,6-14-78,6-15-382,10-9-3999,3-43 4459,6 5 0,-1-11 0,2 21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35.654"/>
    </inkml:context>
    <inkml:brush xml:id="br0">
      <inkml:brushProperty name="width" value="0.08571" units="cm"/>
      <inkml:brushProperty name="height" value="0.08571" units="cm"/>
      <inkml:brushProperty name="color" value="#333333"/>
    </inkml:brush>
  </inkml:definitions>
  <inkml:trace contextRef="#ctx0" brushRef="#br0">31 0 18272,'-17'96'190,"5"-22"-615,11-64-998,1-7-1367,5-7-2858,2-8 5648,6-9 0,-6 6 0,0 1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36.052"/>
    </inkml:context>
    <inkml:brush xml:id="br0">
      <inkml:brushProperty name="width" value="0.08571" units="cm"/>
      <inkml:brushProperty name="height" value="0.08571" units="cm"/>
      <inkml:brushProperty name="color" value="#333333"/>
    </inkml:brush>
  </inkml:definitions>
  <inkml:trace contextRef="#ctx0" brushRef="#br0">0 1 19941,'19'16'-2499,"11"-3"1099,29-12 1109,2-1 11,-2 0-292,-8 0 2343,-6 17-169,-36 19-1210,1 8-280,-24 11-34,11-14-66,3-2 21,0-3 34,3-4-44,2-4-23,1-6 11,-1-2-11,-3-4 190,-2 0 181,-6 1-91,-9-1 56,-7-1-191,-5-4-89,6-5-56,4-3-168,10-3-650,3-16-526,5-13-1614,15-27-1356,0 6 4314,14-4 0,-17 34 0,-3 2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36.225"/>
    </inkml:context>
    <inkml:brush xml:id="br0">
      <inkml:brushProperty name="width" value="0.08571" units="cm"/>
      <inkml:brushProperty name="height" value="0.08571" units="cm"/>
      <inkml:brushProperty name="color" value="#333333"/>
    </inkml:brush>
  </inkml:definitions>
  <inkml:trace contextRef="#ctx0" brushRef="#br0">108 0 14719,'-9'90'1147,"0"-1"1,-1 1-1,2-9 1,0-2 0,-2-16-1227,-10-1-481,4-18-695,5-18-1905,7-13-2196,1-9 5356,3-11 0,0 6 0,0-6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36.483"/>
    </inkml:context>
    <inkml:brush xml:id="br0">
      <inkml:brushProperty name="width" value="0.08571" units="cm"/>
      <inkml:brushProperty name="height" value="0.08571" units="cm"/>
      <inkml:brushProperty name="color" value="#333333"/>
    </inkml:brush>
  </inkml:definitions>
  <inkml:trace contextRef="#ctx0" brushRef="#br0">1 117 22924,'70'-21'-519,"1"-1"0,-5 2 0,-5 3-669,5 3 16,0 2-50,-5 6-569,-7 2 1287,-11 4 393,-15 2 111,-15 14 2075,-17 49-1605,-7-18-245,-8 30-225,3-46 0,5-10-4169,4-9 4169,4-10 0,2-2 0,1-4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36.644"/>
    </inkml:context>
    <inkml:brush xml:id="br0">
      <inkml:brushProperty name="width" value="0.08571" units="cm"/>
      <inkml:brushProperty name="height" value="0.08571" units="cm"/>
      <inkml:brushProperty name="color" value="#333333"/>
    </inkml:brush>
  </inkml:definitions>
  <inkml:trace contextRef="#ctx0" brushRef="#br0">0 0 21712,'14'41'-3597,"5"-2"369,3-11-1735,0-10 4963,3-7 0,-15-10 0,-2-1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36.826"/>
    </inkml:context>
    <inkml:brush xml:id="br0">
      <inkml:brushProperty name="width" value="0.08571" units="cm"/>
      <inkml:brushProperty name="height" value="0.08571" units="cm"/>
      <inkml:brushProperty name="color" value="#333333"/>
    </inkml:brush>
  </inkml:definitions>
  <inkml:trace contextRef="#ctx0" brushRef="#br0">321 1 20916,'-54'62'336,"-1"0"0,4-2 0,4-4-112,-4 18-190,13 3-12,19-4-22,14-7-526,35-13-1076,25-20-4315,11-16 5917,12-21 0,-46 2 0,-6-5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41.636"/>
    </inkml:context>
    <inkml:brush xml:id="br0">
      <inkml:brushProperty name="width" value="0.08571" units="cm"/>
      <inkml:brushProperty name="height" value="0.08571" units="cm"/>
      <inkml:brushProperty name="color" value="#333333"/>
    </inkml:brush>
  </inkml:definitions>
  <inkml:trace contextRef="#ctx0" brushRef="#br0">0 369 17812,'56'15'37,"-1"0"1,-3-1-1,-6-4-37,0-13-45,-4-12-313,-2-6-225,-4-17-257,-6-4 504,-6-7 179,-7-2-22,-10 2 179,-3 4 101,-4 4 167,-4 11 136,-5 8-337,-5 11-11,-5 6 101,1 16 168,-1 22 123,2 28-112,8 17 0,2 9-168,0-14 1,1 3-552,2-4 1,0 6-1,1-4 444,-3 15 1,0-4-40,0 2 1,0-2-23,-1-6 0,0-1-205,0-9 0,1-3 205,1-8 0,0-4-269,-5 33-359,3-24-671,-4-23-786,0-21 2085,-2-32 0,5 8 0,3-17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8.084"/>
    </inkml:context>
    <inkml:brush xml:id="br0">
      <inkml:brushProperty name="width" value="0.08571" units="cm"/>
      <inkml:brushProperty name="height" value="0.08571" units="cm"/>
      <inkml:brushProperty name="color" value="#333333"/>
    </inkml:brush>
  </inkml:definitions>
  <inkml:trace contextRef="#ctx0" brushRef="#br0">34 29 15011,'8'-16'3563,"-2"4"-3025,-6 12 616,0 0-863,0 90-291,-2-34 73,-1 9 0,-1 2-230,-5 4-11,-1-9-683,3-13-202,3-12-2163,1-16-2230,0-10 5446,1-7 0,1-4 0,1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41.816"/>
    </inkml:context>
    <inkml:brush xml:id="br0">
      <inkml:brushProperty name="width" value="0.08571" units="cm"/>
      <inkml:brushProperty name="height" value="0.08571" units="cm"/>
      <inkml:brushProperty name="color" value="#333333"/>
    </inkml:brush>
  </inkml:definitions>
  <inkml:trace contextRef="#ctx0" brushRef="#br0">0 308 16658,'0'-13'1995,"0"3"-1883,42-15 0,16-1-101,0-3-395,13-5 0,2-1-580,3 1-369,-1 4-323,-7 0-3587,-25 11 5285,-10 4 1,-26 10-1,-3 2 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42.027"/>
    </inkml:context>
    <inkml:brush xml:id="br0">
      <inkml:brushProperty name="width" value="0.08571" units="cm"/>
      <inkml:brushProperty name="height" value="0.08571" units="cm"/>
      <inkml:brushProperty name="color" value="#333333"/>
    </inkml:brush>
  </inkml:definitions>
  <inkml:trace contextRef="#ctx0" brushRef="#br0">135 0 18776,'-35'58'104,"-1"0"1,5-4 0,7-5-105,17-4 0,6-5-45,9-5-78,11-15-684,16-7 807,39-41 0,-39 20 0,15-23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42.330"/>
    </inkml:context>
    <inkml:brush xml:id="br0">
      <inkml:brushProperty name="width" value="0.08571" units="cm"/>
      <inkml:brushProperty name="height" value="0.08571" units="cm"/>
      <inkml:brushProperty name="color" value="#333333"/>
    </inkml:brush>
  </inkml:definitions>
  <inkml:trace contextRef="#ctx0" brushRef="#br0">1 0 14641,'16'0'3833,"-2"0"-3385,-14 0-348,0 0-55,-7 79-34,5-46-22,-4 59-56,6-69 33,0-10-145,0-6 67,4-5-302,9-2-685,11-16 12,13-6 483,9-17 301,5 0 303,-2 4 403,1 4 606,-8 14 111,-6 6-324,-8 8-169,-7 12-145,-5 14-101,-5 15-1983,-5 14 0,-2 0-7194,0-7 8796,0 34 0,-4-78 0,0-1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43.366"/>
    </inkml:context>
    <inkml:brush xml:id="br0">
      <inkml:brushProperty name="width" value="0.08571" units="cm"/>
      <inkml:brushProperty name="height" value="0.08571" units="cm"/>
      <inkml:brushProperty name="color" value="#333333"/>
    </inkml:brush>
  </inkml:definitions>
  <inkml:trace contextRef="#ctx0" brushRef="#br0">82 24 14630,'10'-13'1725,"-2"2"-1142,-8 11-403,0 76 44,-3-14-202,0 2 0,-1 3-386,-10 30 689,-4-1-213,-2-13-44,4-12-24,4-21 131,6-16-310,3-18 55,3-9 80,1-5 0,13-20-22,7-10 291,19-22-246,4-7 10,7 0 170,-4 7 144,-6 10-45,-9 15-122,-10 12-57,-7 9 45,-5 16 11,-2 11-89,3 34-102,-2-12-55,5 8-470,-1-30-495,9-10-1253,8-6-1278,-4-6 3563,6-9 0,-22 6 0,1-6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43.916"/>
    </inkml:context>
    <inkml:brush xml:id="br0">
      <inkml:brushProperty name="width" value="0.08571" units="cm"/>
      <inkml:brushProperty name="height" value="0.08571" units="cm"/>
      <inkml:brushProperty name="color" value="#333333"/>
    </inkml:brush>
  </inkml:definitions>
  <inkml:trace contextRef="#ctx0" brushRef="#br0">124 0 17476,'-37'75'310,"0"-1"0,2-5 0,20-21-310,39-44-33,10-4-12,1-6-78,-1-5 78,-5-5 45,-9-2 101,-9 6 224,-6 6-113,-4 3 539,-1 3-751,3 1-33,3 4-13,6-2-32,8 2-370,7-4-459,12-4-460,6-13 156,5-10 359,2-13 337,-7 0 515,-8 4 527,-15 11 773,-10 8 123,-8 10-728,-4 3-34,0 3-650,-1 12-11,2 5 78,11 13-44,11 1-1,15 2 23,6 1-33,-1 0-23,-6 0-11,-7-4 11,-15 0 123,-7-6 246,-6-2-10,-8-1-168,-11-3-102,-12 0-89,-14-3-11,-3-3-246,1-1-461,7-5-851,11-1-2038,13-3 3607,9-1 0,5-1 0,0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44.350"/>
    </inkml:context>
    <inkml:brush xml:id="br0">
      <inkml:brushProperty name="width" value="0.08571" units="cm"/>
      <inkml:brushProperty name="height" value="0.08571" units="cm"/>
      <inkml:brushProperty name="color" value="#333333"/>
    </inkml:brush>
  </inkml:definitions>
  <inkml:trace contextRef="#ctx0" brushRef="#br0">144 0 17386,'-35'51'79,"0"1"33,7-1 89,4-2-66,10-6-102,7-8-9,6-10 88,8-6-56,8-11-56,12-3 0,9-7-101,5-14 101,-3-3 11,-4-12 0,-8 3 45,-8 6 235,-8 7 90,-6 6-90,-2 6-89,-2 2 448,0 9-168,2 8-191,4 13-235,9 6-34,5 2-22,8-5-492,8-6-887,7-12 1379,3-8 0,-17-6 0,-9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45.820"/>
    </inkml:context>
    <inkml:brush xml:id="br0">
      <inkml:brushProperty name="width" value="0.08571" units="cm"/>
      <inkml:brushProperty name="height" value="0.08571" units="cm"/>
      <inkml:brushProperty name="color" value="#333333"/>
    </inkml:brush>
  </inkml:definitions>
  <inkml:trace contextRef="#ctx0" brushRef="#br0">0 1 13072,'7'0'1984,"-2"0"-1245,-5 0 438,0 0-886,6 82-89,-5-44-62,2 13 0,-1-1-73,-2-21-11,2-8-45,-1-9-11,2-5-22,0-5 22,3-1 0,2-1-34,5-13-347,6-6 314,5-17 45,8-3 22,2-2 0,3 1 22,2 5 213,-2 5 158,-1 9-79,-6 10-23,-7 6-45,-3 9 303,-4 38-403,-3-2-90,-2 31-56,-5-20-11,2-6-113,-1-7-548,4-12-1165,1-7-3048,-4-12 4885,3-3 0,-9-4 0,2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46.406"/>
    </inkml:context>
    <inkml:brush xml:id="br0">
      <inkml:brushProperty name="width" value="0.08571" units="cm"/>
      <inkml:brushProperty name="height" value="0.08571" units="cm"/>
      <inkml:brushProperty name="color" value="#333333"/>
    </inkml:brush>
  </inkml:definitions>
  <inkml:trace contextRef="#ctx0" brushRef="#br0">352 1 19146,'-58'12'93,"0"-1"0,4-1 1,10 3 29,20 17-123,7-3-33,9 0 22,5 0 11,3 1 44,8 4-10,11 4-12,12 3 1,12 1-23,1 1 0,0-1 0,-7-2 0,-7 0 0,-9-2 22,-10 2 79,-6-2 213,-5-2-1,-5 2-78,-12-3-67,-10 0-44,-15-6 11,-2-6-102,-5-9-10,-19-6-125,22-6-178,-8-9-414,37-3-449,7-9-2039,14-4 3182,23-3 0,-15 12 0,13 2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46.624"/>
    </inkml:context>
    <inkml:brush xml:id="br0">
      <inkml:brushProperty name="width" value="0.08571" units="cm"/>
      <inkml:brushProperty name="height" value="0.08571" units="cm"/>
      <inkml:brushProperty name="color" value="#333333"/>
    </inkml:brush>
  </inkml:definitions>
  <inkml:trace contextRef="#ctx0" brushRef="#br0">0 1 19190,'0'6'2880,"0"0"-2790,0-6-90,0 0-146,71 4-750,-34-3-325,60 3-2500,-64-6 3721,-4-1 0,-20 1 0,-3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47.020"/>
    </inkml:context>
    <inkml:brush xml:id="br0">
      <inkml:brushProperty name="width" value="0.08571" units="cm"/>
      <inkml:brushProperty name="height" value="0.08571" units="cm"/>
      <inkml:brushProperty name="color" value="#333333"/>
    </inkml:brush>
  </inkml:definitions>
  <inkml:trace contextRef="#ctx0" brushRef="#br0">127 0 19045,'-35'58'149,"1"0"0,2-4 1,10-7-116,19-4-34,3-6 0,12-4-169,6-12-581,17-9-684,9-7-706,7-10-807,6-15-2947,-17-1 5894,-5-11 0,-25 19 0,-4 2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8.248"/>
    </inkml:context>
    <inkml:brush xml:id="br0">
      <inkml:brushProperty name="width" value="0.08571" units="cm"/>
      <inkml:brushProperty name="height" value="0.08571" units="cm"/>
      <inkml:brushProperty name="color" value="#333333"/>
    </inkml:brush>
  </inkml:definitions>
  <inkml:trace contextRef="#ctx0" brushRef="#br0">1 119 17532,'0'-4'2757,"0"0"-2970,0 4-538,42-30-1188,-12 14-761,36-24-1636,-36 28 4336,-6 3 0,-17 7 0,-3 1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47.606"/>
    </inkml:context>
    <inkml:brush xml:id="br0">
      <inkml:brushProperty name="width" value="0.08571" units="cm"/>
      <inkml:brushProperty name="height" value="0.08571" units="cm"/>
      <inkml:brushProperty name="color" value="#333333"/>
    </inkml:brush>
  </inkml:definitions>
  <inkml:trace contextRef="#ctx0" brushRef="#br0">1 115 14596,'13'-7'4550,"-2"2"-3967,-11 5-113,0 0-224,0 80-33,0-47-202,0 61-11,0-72 0,4-4-67,4-9-224,7-3-146,7-5-202,8-14-66,7-9 268,7-16 257,1-4 180,-1 3 113,-9 6 368,-9 9 124,-12 10 325,-7 6-773,-6 6 257,-1 2-122,0 11-113,0 4-67,0 6-112,0-2 0,0-4-22,3-4 22,1-5-180,5-4-122,5-2-269,8 0-416,7-9-257,11-6-761,4-13 627,5-3 986,-2-1 392,-1 5 1143,0 3-169,-18 13-156,-4 3-45,-20 8-324,-3 11-102,-1 5 12,0 11-12,0 0-123,0-2-112,0-6-56,0-6 34,0-7 67,2-3-157,5-3-179,20-23 145,1 3-123,16-21-291,-11 11-146,-1 1-471,-7 7-907,-4 6-2162,-10 8 4134,-4 5 0,-7 3 0,0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47.824"/>
    </inkml:context>
    <inkml:brush xml:id="br0">
      <inkml:brushProperty name="width" value="0.08571" units="cm"/>
      <inkml:brushProperty name="height" value="0.08571" units="cm"/>
      <inkml:brushProperty name="color" value="#333333"/>
    </inkml:brush>
  </inkml:definitions>
  <inkml:trace contextRef="#ctx0" brushRef="#br0">1 81 20311,'47'67'336,"-3"-13"-213,-22-49-56,4-2-44,2-3-23,2-11-123,4-8-247,0-13-616,-1-7-1154,-5-2-3081,-10 12 5221,-8 2 0,-8 20 0,-2 2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7:48.137"/>
    </inkml:context>
    <inkml:brush xml:id="br0">
      <inkml:brushProperty name="width" value="0.08571" units="cm"/>
      <inkml:brushProperty name="height" value="0.08571" units="cm"/>
      <inkml:brushProperty name="color" value="#333333"/>
    </inkml:brush>
  </inkml:definitions>
  <inkml:trace contextRef="#ctx0" brushRef="#br0">1 285 15627,'86'-23'1184,"0"0"0,-6 2 0,-19-3-2304,-38-12-146,-11-3 224,-7 0 840,-6 4 202,-14 9 336,-8 13 650,-13 7 45,-4 21-157,3 11-67,4 24-124,12 9-235,9 11-190,8 1-190,27 1-68,13-5-259,34-9-793,16-18-2602,-16-17 3654,0-14 0,-46-9 0,-4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3.150"/>
    </inkml:context>
    <inkml:brush xml:id="br0">
      <inkml:brushProperty name="width" value="0.08571" units="cm"/>
      <inkml:brushProperty name="height" value="0.08571" units="cm"/>
      <inkml:brushProperty name="color" value="#333333"/>
    </inkml:brush>
  </inkml:definitions>
  <inkml:trace contextRef="#ctx0" brushRef="#br0">294 0 14059,'3'0'504,"0"0"-202,-3 0-88,-71 4-24,38 10 90,-55 8-246,55 11-34,6 1-34,5 0-78,7-4-101,7-4-135,6-7 270,6-6 55,11-6 23,9-3-89,12-4-370,3-6 156,1-8-77,16-24 380,-19 6 190,5-9 336,-26 23 169,-8 5 22,-5 7-381,-3 3-89,0 3 89,0 13-134,0 8-146,-1 14-34,-2 2-22,-2-2-22,2-9-68,0-8-325,3-11-604,0-5 492,11-2-123,5-11-55,12-7 413,5-14 292,-1 2 0,-2 1 123,-6 10 326,-9 6 335,-6 7-347,-7 3 11,-2 10-168,0 8-123,0 8-45,0 5-67,0-3-45,0-6-23,0-8-89,0-6 112,10-3-201,5-2-158,14-10 270,6-4 89,1-6 22,-4 0-11,-6 8 213,-12 7-112,-5 2 191,-8 9-124,-1 8-123,0 9-56,-1 3-34,-1-3-447,0-7-494,1-9-404,2-3-3573,24-8 4952,-9-4 0,11 2 0,-18-2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3.505"/>
    </inkml:context>
    <inkml:brush xml:id="br0">
      <inkml:brushProperty name="width" value="0.08571" units="cm"/>
      <inkml:brushProperty name="height" value="0.08571" units="cm"/>
      <inkml:brushProperty name="color" value="#333333"/>
    </inkml:brush>
  </inkml:definitions>
  <inkml:trace contextRef="#ctx0" brushRef="#br0">150 255 13308,'-36'48'913,"0"1"1,-21 31-847,44-52-11,7-8 45,5-10 123,11-4-168,13-5-56,18-15-224,14-13-23,6-21-202,2-9 113,-5-6 280,-6 1 56,-11 4 112,-9 5 325,-13 8 225,-8 12-80,-7 11 169,-6 11-605,-10 8 279,-6 4 327,-13 20-192,-4 15-12,-2 28-65,1 12-226,3 6-257,10-3-11,9-8-90,9-14-347,10-15-504,18-17-1312,12-12-3025,4-9 5289,0-13 0,-24 7 0,-3-8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3.790"/>
    </inkml:context>
    <inkml:brush xml:id="br0">
      <inkml:brushProperty name="width" value="0.08571" units="cm"/>
      <inkml:brushProperty name="height" value="0.08571" units="cm"/>
      <inkml:brushProperty name="color" value="#333333"/>
    </inkml:brush>
  </inkml:definitions>
  <inkml:trace contextRef="#ctx0" brushRef="#br0">297 13 16019,'6'-7'1491,"0"1"-707,-6 6-347,-26 68-347,-1-7-12,1-1 1,-1 4-301,2-13 0,1-3 222,1 1 0,0-2 0,-18 38-280,11-15-449,8-18-1579,13-18-3530,3-17 5838,6-13 0,0-4 0,0-3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3.963"/>
    </inkml:context>
    <inkml:brush xml:id="br0">
      <inkml:brushProperty name="width" value="0.08571" units="cm"/>
      <inkml:brushProperty name="height" value="0.08571" units="cm"/>
      <inkml:brushProperty name="color" value="#333333"/>
    </inkml:brush>
  </inkml:definitions>
  <inkml:trace contextRef="#ctx0" brushRef="#br0">0 121 17297,'5'0'1423,"-1"0"-1457,-4 0-537,87-14-1648,-35 0 1124,10 1 1,2-2-990,8-9-2611,-23 5 4695,-8 5 0,-30 10 0,-6 1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4.232"/>
    </inkml:context>
    <inkml:brush xml:id="br0">
      <inkml:brushProperty name="width" value="0.08571" units="cm"/>
      <inkml:brushProperty name="height" value="0.08571" units="cm"/>
      <inkml:brushProperty name="color" value="#333333"/>
    </inkml:brush>
  </inkml:definitions>
  <inkml:trace contextRef="#ctx0" brushRef="#br0">165 1 13375,'0'7'4112,"0"-2"-3540,-62 69-348,38-42-202,-12 13 1,5-3-23,22-22-101,6-7 23,3-8-101,4-3-147,12-2-10,8-6 56,42-29 1490,-35 22-930,17-5-168,-45 38-112,-3 11-33,0-5-236,1-5-561,5-10-783,7-6-650,10-6-4034,-2-10 6297,5-8 0,-18 5 0,2-1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5.088"/>
    </inkml:context>
    <inkml:brush xml:id="br0">
      <inkml:brushProperty name="width" value="0.08571" units="cm"/>
      <inkml:brushProperty name="height" value="0.08571" units="cm"/>
      <inkml:brushProperty name="color" value="#333333"/>
    </inkml:brush>
  </inkml:definitions>
  <inkml:trace contextRef="#ctx0" brushRef="#br0">218 18 13285,'18'-10'4079,"-3"2"-3743,-33 45 1,-15 17-68,-3 7-29,-3 6 1,0 2-84,-6 9-67,5 14-1458,61-66 405,27-35 963,19-32 79,-5-22 335,-45 47 157,-10 8-335,-6 6 11,-1 2 100,0 6-34,0 8-33,0 8-123,0 5-90,0-3-67,0-5 0,0-3-44,0-8-35,1-2-167,9-5-135,4-1-325,13 0 101,3-1-56,6-6 358,2-1 303,-1-4 22,-2 3 752,5 4-416,-13 2-22,5 3-111,-13-1-135,1-2-68,1-6-235,10-15-124,-9 2-167,1-10 112,-16 11 292,-4 3 32,-3 6 68,-8 4 45,-6 6 213,-10 3 167,-6 15 371,-11 30-516,12-1-201,1 18-79,19-24 0,6-9-101,3-7-190,6-10-315,11-6-301,11-6-281,16-6-1624,33-27 1803,-16 2 964,15-20 45,-34 18 740,-15 9 650,-12 8-349,-10 7-391,-5 6 235,-1 2-380,-3 0-113,0 0-179,0 0-135,2 5 56,2 3 79,0 7 57,0 3-136,18 8-100,-3-3-34,13 4 0,-10-6 0,-6 2 0,-6-1 11,-4 2 34,-4 1 11,-12 0-56,-7-1-1300,-25-7-1535,13-7 2835,-3-6 0,25-4 0,7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5.564"/>
    </inkml:context>
    <inkml:brush xml:id="br0">
      <inkml:brushProperty name="width" value="0.08571" units="cm"/>
      <inkml:brushProperty name="height" value="0.08571" units="cm"/>
      <inkml:brushProperty name="color" value="#333333"/>
    </inkml:brush>
  </inkml:definitions>
  <inkml:trace contextRef="#ctx0" brushRef="#br0">8 36 17879,'-4'-1'1457,"2"-1"-840,2 2-584,-2 72 46,6-43-46,0 51-10,5-66 133,0-8-156,1-3 0,3-6-268,7-13-383,6-9-289,9-16-719,7-3-885,3 2-4089,-12 11 6633,-4 8 0,-21 16 0,-3 3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8.346"/>
    </inkml:context>
    <inkml:brush xml:id="br0">
      <inkml:brushProperty name="width" value="0.08571" units="cm"/>
      <inkml:brushProperty name="height" value="0.08571" units="cm"/>
      <inkml:brushProperty name="color" value="#333333"/>
    </inkml:brush>
  </inkml:definitions>
  <inkml:trace contextRef="#ctx0" brushRef="#br0">1 0 15706,'5'99'-571,"-2"-20"-2388,-3-71 2959,0-5 0,0-3 0,0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5.875"/>
    </inkml:context>
    <inkml:brush xml:id="br0">
      <inkml:brushProperty name="width" value="0.08571" units="cm"/>
      <inkml:brushProperty name="height" value="0.08571" units="cm"/>
      <inkml:brushProperty name="color" value="#333333"/>
    </inkml:brush>
  </inkml:definitions>
  <inkml:trace contextRef="#ctx0" brushRef="#br0">102 0 19426,'-57'77'101,"12"-17"-101,45-59-90,5-1-246,7 0-280,10-7 235,6-3 167,2-9 147,-1 1 67,-8 4 45,-6 7 225,-9 4-102,-3 3 134,-3 0 12,0 7-113,0 8 12,0 7-213,0 3 0,0-2-11,2-9-213,3-6-549,7-5-953,6-7-2352,-1-6 4078,5-9 0,-14 7 0,0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6.137"/>
    </inkml:context>
    <inkml:brush xml:id="br0">
      <inkml:brushProperty name="width" value="0.08571" units="cm"/>
      <inkml:brushProperty name="height" value="0.08571" units="cm"/>
      <inkml:brushProperty name="color" value="#333333"/>
    </inkml:brush>
  </inkml:definitions>
  <inkml:trace contextRef="#ctx0" brushRef="#br0">69 22 12445,'13'-12'4583,"-2"3"-3585,-11 9-360,-28 80-100,16-44-466,-6 13 1,1-1-17,9-17 57,1-5-91,5-4-11,1-6-11,1-4-56,0-6-146,0-3-515,0-3 56,9-7-841,6-7 114,10-11-630,3-8-54,0 0-1962,-11 8 4034,-4 6 0,-10 13 0,-3 3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6.582"/>
    </inkml:context>
    <inkml:brush xml:id="br0">
      <inkml:brushProperty name="width" value="0.08571" units="cm"/>
      <inkml:brushProperty name="height" value="0.08571" units="cm"/>
      <inkml:brushProperty name="color" value="#333333"/>
    </inkml:brush>
  </inkml:definitions>
  <inkml:trace contextRef="#ctx0" brushRef="#br0">7 1 18350,'28'74'1513,"-8"-4"-1076,-34-18-202,1-1-45,2-6-100,3-6-90,3-9-11,3-10-12,1-9-301,1-6-472,0-4-335,0-1-1581,4-7-2756,2-5 5468,6-8 0,-5 7 0,0 2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6.986"/>
    </inkml:context>
    <inkml:brush xml:id="br0">
      <inkml:brushProperty name="width" value="0.08571" units="cm"/>
      <inkml:brushProperty name="height" value="0.08571" units="cm"/>
      <inkml:brushProperty name="color" value="#333333"/>
    </inkml:brush>
  </inkml:definitions>
  <inkml:trace contextRef="#ctx0" brushRef="#br0">0 7 14361,'9'-4'3642,"-3"2"-3127,-6 2 236,0 0-617,0 36 102,0-16-68,0 30-78,0-26-12,2-3-44,1-3-12,1-6-22,4-3-11,-1-6-12,5-2-100,3-1-67,4 0 33,5-5 44,-1-3 80,0-4 33,-7 1-11,-4 4 11,-5 4 11,-2 1 113,-2 2 133,0 0 23,0 0-33,2 11-1,0 2-156,4 12-46,0-2-44,2-3-336,10-3-459,-3-10-808,14 0-3439,-14-10 5042,5-7 0,-16 5 0,-1-4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7.316"/>
    </inkml:context>
    <inkml:brush xml:id="br0">
      <inkml:brushProperty name="width" value="0.08571" units="cm"/>
      <inkml:brushProperty name="height" value="0.08571" units="cm"/>
      <inkml:brushProperty name="color" value="#333333"/>
    </inkml:brush>
  </inkml:definitions>
  <inkml:trace contextRef="#ctx0" brushRef="#br0">22 159 19605,'65'-3'-1860,"-10"-4"224,-43-14 494,-3-3-641,-5-1 36,-3-1 1612,-1 3 135,-6 7 729,-6 7 514,-10 5 303,-2 13-526,-3 12 0,4 17-146,1 12-157,5 7-235,8 0-314,4-3-168,5-9-90,5-10-268,11-14-461,12-11-839,12-6-1367,8-20-594,5-11 3619,-15-8 0,-11 9 0,-19 13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7.549"/>
    </inkml:context>
    <inkml:brush xml:id="br0">
      <inkml:brushProperty name="width" value="0.08571" units="cm"/>
      <inkml:brushProperty name="height" value="0.08571" units="cm"/>
      <inkml:brushProperty name="color" value="#333333"/>
    </inkml:brush>
  </inkml:definitions>
  <inkml:trace contextRef="#ctx0" brushRef="#br0">39 1 16008,'-15'8'3294,"15"7"-3226,19 12-57,13 3-11,1 0 0,-3-1-23,-9-2 12,-9-2 11,-6-2 146,-6-2-45,-6-2-78,-11-2-23,-9-4-135,-12-4-795,2-5-1165,7-2-3508,12-2 5603,9-3 0,8 2 0,0-1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8.133"/>
    </inkml:context>
    <inkml:brush xml:id="br0">
      <inkml:brushProperty name="width" value="0.08571" units="cm"/>
      <inkml:brushProperty name="height" value="0.08571" units="cm"/>
      <inkml:brushProperty name="color" value="#333333"/>
    </inkml:brush>
  </inkml:definitions>
  <inkml:trace contextRef="#ctx0" brushRef="#br0">414 1 17664,'-40'61'112,"1"1"0,0 0 0,2-2 0,2 1 0,7-1-50,8 12 0,6 1-526,-2 4 0,0 0 464,1 2 0,-1 0-185,2-2 0,0-1-381,1-7 0,1-2-376,2-9 1,0-4-739,-4 28-3743,6-40 5513,4-22 1,4-21 0,0-1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8.749"/>
    </inkml:context>
    <inkml:brush xml:id="br0">
      <inkml:brushProperty name="width" value="0.08571" units="cm"/>
      <inkml:brushProperty name="height" value="0.08571" units="cm"/>
      <inkml:brushProperty name="color" value="#333333"/>
    </inkml:brush>
  </inkml:definitions>
  <inkml:trace contextRef="#ctx0" brushRef="#br0">0 210 19796,'64'-26'-210,"-1"1"1,-2 2 0,-5 4 30,16 4-101,-1 7 33,-8 4 203,-10 4-248,-13 1 136,-13 10 9,-11 7 147,-9 10 23,-4 4 77,-3-1 114,0-2-158,0-5-56,-3-7 0,0-8-78,-3-5-23,2-4-639,1-7-482,1-11 349,2-8 323,11-9 427,9 2 67,40-11 90,-9 14-12,23-6 34,-29 19-34,-6 4 1,-12 5 22,-11 4 156,-8 2-54,-6 2 704,-2 0-392,-4 11 34,-3 4 56,-7 14-22,0 2-291,4 2-192,4-3 46,5-6-34,1-5 168,2-8-224,9-6-78,9-3-102,9-9-77,6-11-35,-2-8 1,-3-10 67,-7 3 112,-11 1 100,-7 7-32,-5 4 32,-7 5-21,-4 6-393,-7 5-515,-2 3-516,7 2-952,4 0-1490,6 0 3899,3 0 0,0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09.205"/>
    </inkml:context>
    <inkml:brush xml:id="br0">
      <inkml:brushProperty name="width" value="0.08571" units="cm"/>
      <inkml:brushProperty name="height" value="0.08571" units="cm"/>
      <inkml:brushProperty name="color" value="#333333"/>
    </inkml:brush>
  </inkml:definitions>
  <inkml:trace contextRef="#ctx0" brushRef="#br0">1 0 19403,'7'50'353,"1"0"0,1 33-330,-10-63-12,-1-5-11,2-11-78,0-1-662,0-3-134,6-17-179,10-5-225,12-18 606,8 3 392,3 2 280,-2 9 415,-7 8 335,-8 9-21,-9 6-102,-5 3-201,-5 12-135,-2 6-11,-1 12-78,0 0-23,0-1-67,0-9-33,1-6-46,0-8 46,3-3-79,-1-3 0,7 0-258,5-9-291,9-10 112,9-10 257,7-4 169,3 2 11,-1 8 236,-8 6 223,-5 10 337,-3 16-661,-7 13-135,0 15-326,-4 3-963,-6 1-2923,-2-17 4212,-4-6 0,-3-15 0,0-2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10.319"/>
    </inkml:context>
    <inkml:brush xml:id="br0">
      <inkml:brushProperty name="width" value="0.08571" units="cm"/>
      <inkml:brushProperty name="height" value="0.08571" units="cm"/>
      <inkml:brushProperty name="color" value="#333333"/>
    </inkml:brush>
  </inkml:definitions>
  <inkml:trace contextRef="#ctx0" brushRef="#br0">155 1 17039,'-42'70'119,"0"1"1,5-6 0,9-5-20,23 8 35,9-9 22,18-12-113,17-13-44,21-16-22,9-10-12,5-18-10,-2-13 44,-7-19 0,-10-16 0,-15-7 0,-14-4 44,-13 4 12,-13 7-11,-23 10-34,-15 15 12,-22 13-23,-8 12-112,2 11-347,6 19-449,13 14 12,21 17-1458,12 5-2542,21-19 4896,12-11 0,-6-21 0,4-6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17.409"/>
    </inkml:context>
    <inkml:brush xml:id="br0">
      <inkml:brushProperty name="width" value="0.08571" units="cm"/>
      <inkml:brushProperty name="height" value="0.08571" units="cm"/>
      <inkml:brushProperty name="color" value="#333333"/>
    </inkml:brush>
  </inkml:definitions>
  <inkml:trace contextRef="#ctx0" brushRef="#br0">0 115 16558,'51'20'67,"1"0"0,32 6 23,-66-43-90,-4-6 0,-3-8-146,-2 0-90,-5-1 236,-1 6 124,-3 6 1142,-24 21-482,-4 47-571,-7 5-213,12 33-67,17-25 0,6-6-303,9-11-415,7-14-324,16-15-415,11-10-1299,12-28-920,-12 0 3743,0-20 0,-27 23 0,-5 4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8.497"/>
    </inkml:context>
    <inkml:brush xml:id="br0">
      <inkml:brushProperty name="width" value="0.08571" units="cm"/>
      <inkml:brushProperty name="height" value="0.08571" units="cm"/>
      <inkml:brushProperty name="color" value="#333333"/>
    </inkml:brush>
  </inkml:definitions>
  <inkml:trace contextRef="#ctx0" brushRef="#br0">35 0 15325,'-19'17'0,"4"-3"0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11.425"/>
    </inkml:context>
    <inkml:brush xml:id="br0">
      <inkml:brushProperty name="width" value="0.08571" units="cm"/>
      <inkml:brushProperty name="height" value="0.08571" units="cm"/>
      <inkml:brushProperty name="color" value="#333333"/>
    </inkml:brush>
  </inkml:definitions>
  <inkml:trace contextRef="#ctx0" brushRef="#br0">126 1 20121,'-17'77'102,"1"-1"1,-1 1 0,0-1-1,-3 17 1,1-4 0,7-21-876,6-17-639,4-20-3967,2-14 5379,0-11 0,0-6 0,0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12.091"/>
    </inkml:context>
    <inkml:brush xml:id="br0">
      <inkml:brushProperty name="width" value="0.08571" units="cm"/>
      <inkml:brushProperty name="height" value="0.08571" units="cm"/>
      <inkml:brushProperty name="color" value="#333333"/>
    </inkml:brush>
  </inkml:definitions>
  <inkml:trace contextRef="#ctx0" brushRef="#br0">144 13 12815,'0'-7'3529,"0"2"-2677,0 5 1513,0 0-2298,-9 10-67,-4 3-180,-11 11-134,0-1-122,-1 3-360,5-5-1098,3-4-559,10-6-1503,3-6 3956,4-3 0,0-2 0,0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12.820"/>
    </inkml:context>
    <inkml:brush xml:id="br0">
      <inkml:brushProperty name="width" value="0.08571" units="cm"/>
      <inkml:brushProperty name="height" value="0.08571" units="cm"/>
      <inkml:brushProperty name="color" value="#333333"/>
    </inkml:brush>
  </inkml:definitions>
  <inkml:trace contextRef="#ctx0" brushRef="#br0">11 0 12423,'-10'17'4252,"63"-7"0,19-8-4857,-27-4 112,31 2 0,-4-2-1401,-46 0-1926,-12 1 3820,-3-1 0,-11 1 0,0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10.720"/>
    </inkml:context>
    <inkml:brush xml:id="br0">
      <inkml:brushProperty name="width" value="0.08571" units="cm"/>
      <inkml:brushProperty name="height" value="0.08571" units="cm"/>
      <inkml:brushProperty name="color" value="#333333"/>
    </inkml:brush>
  </inkml:definitions>
  <inkml:trace contextRef="#ctx0" brushRef="#br0">273 1 14697,'8'0'1984,"-1"0"-1469,-7 0-123,0 0-179,-51 76-112,16-22 179,-4 6 0,-1 2-736,-5 22 848,7-1-22,14-2-55,12-12-315,8-10 0,16-18-23,15-14-122,21-13-629,19-9-570,7-20-1480,4-11-4380,-26-7 7204,-14-5 0,-29 21 0,-6 5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10.891"/>
    </inkml:context>
    <inkml:brush xml:id="br0">
      <inkml:brushProperty name="width" value="0.08571" units="cm"/>
      <inkml:brushProperty name="height" value="0.08571" units="cm"/>
      <inkml:brushProperty name="color" value="#333333"/>
    </inkml:brush>
  </inkml:definitions>
  <inkml:trace contextRef="#ctx0" brushRef="#br0">0 198 17062,'81'-28'-1093,"-1"1"1,0-1 0,1 1 0,20-9-1,-2 2 1,-43 16 0,-50 18 0,-3 0-1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11.155"/>
    </inkml:context>
    <inkml:brush xml:id="br0">
      <inkml:brushProperty name="width" value="0.08571" units="cm"/>
      <inkml:brushProperty name="height" value="0.08571" units="cm"/>
      <inkml:brushProperty name="color" value="#333333"/>
    </inkml:brush>
  </inkml:definitions>
  <inkml:trace contextRef="#ctx0" brushRef="#br0">53 10 17857,'-15'50'5,"0"1"1,-8 29-73,37-64-34,7-8-201,12-2-12,3-5 157,22-81 348,-45 52-147,7-60-21,-50 74-23,-1 7-34,3 3-403,4 4-885,5 10-1916,9 0 3238,4 10 0,6-11 0,0-1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16.174"/>
    </inkml:context>
    <inkml:brush xml:id="br0">
      <inkml:brushProperty name="width" value="0.08571" units="cm"/>
      <inkml:brushProperty name="height" value="0.08571" units="cm"/>
      <inkml:brushProperty name="color" value="#333333"/>
    </inkml:brush>
  </inkml:definitions>
  <inkml:trace contextRef="#ctx0" brushRef="#br0">432 37 9285,'-7'0'2398,"2"0"-1714,5 0 2744,0 0-3237,-3 0-23,3 0-11,-5 0 56,2 0-34,-1 0-100,-3 0-35,-4 0-44,-1 0 0,-7-2 23,-2-1-1,-6-1-22,-5-1 23,-1-1-12,-4 2-11,1-1 0,-2 2-11,5 2 11,2 1-79,5 0-347,7 0-414,5-2-438,8 2-5567,4-1 6845,2 1 0,0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16.843"/>
    </inkml:context>
    <inkml:brush xml:id="br0">
      <inkml:brushProperty name="width" value="0.08571" units="cm"/>
      <inkml:brushProperty name="height" value="0.08571" units="cm"/>
      <inkml:brushProperty name="color" value="#333333"/>
    </inkml:brush>
  </inkml:definitions>
  <inkml:trace contextRef="#ctx0" brushRef="#br0">70 0 19190,'-7'57'-1524,"0"0"0,-1-3 1,-1-9-6690,-7-18 8213,1-6 0,11-17 0,1-2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17.742"/>
    </inkml:context>
    <inkml:brush xml:id="br0">
      <inkml:brushProperty name="width" value="0.08571" units="cm"/>
      <inkml:brushProperty name="height" value="0.08571" units="cm"/>
      <inkml:brushProperty name="color" value="#333333"/>
    </inkml:brush>
  </inkml:definitions>
  <inkml:trace contextRef="#ctx0" brushRef="#br0">0 15 14809,'5'-8'2880,"-1"1"-2813,-4 7 112,0 0-144,0 41 9,0-6 91,0 37-57,0-20-11,0-4-22,0-10-45,0-10 11,0-9-11,4-10-44,5-5-12,8-3-213,6-3-225,5-12-144,1-6-57,3-10 348,-5 4 302,-4 6 45,-9 6 78,-7 8 124,-4 4 370,-3 2-12,4 10-112,5 6 12,6 10-1,7 0-123,3-4-45,3-7-89,2-6-56,1-5-146,5-6-135,0-15-638,3-8-1412,-1-16-2017,-13 8 4202,-5 2 0,-16 19 0,-1 3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18.140"/>
    </inkml:context>
    <inkml:brush xml:id="br0">
      <inkml:brushProperty name="width" value="0.08571" units="cm"/>
      <inkml:brushProperty name="height" value="0.08571" units="cm"/>
      <inkml:brushProperty name="color" value="#333333"/>
    </inkml:brush>
  </inkml:definitions>
  <inkml:trace contextRef="#ctx0" brushRef="#br0">87 0 17084,'-7'74'459,"0"-1"1,1-6-1,-2-6-156,-15 5-158,8-13-145,2-13-11,8-15-134,2-13-415,3-7-68,2-5-616,13-10-784,7-9 224,18-13 863,3-1 941,0 4 303,-6 8 962,-9 12 326,-11 4-560,-8 5-201,-6 5-293,-1 12-257,-2 11-156,0 10 10,0-2-100,0-6-34,0-9-101,2-9-459,6-6-326,7-5-1321,10-15-4314,-4-2 6521,6-14 0,-18 15 0,0 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8.765"/>
    </inkml:context>
    <inkml:brush xml:id="br0">
      <inkml:brushProperty name="width" value="0.08571" units="cm"/>
      <inkml:brushProperty name="height" value="0.08571" units="cm"/>
      <inkml:brushProperty name="color" value="#333333"/>
    </inkml:brush>
  </inkml:definitions>
  <inkml:trace contextRef="#ctx0" brushRef="#br0">82 1 15941,'-17'68'642,"0"1"1,1-3-1,3-4-518,4 19-102,4-2-22,2-7-1109,2-11-965,1-13 2074,0-23 0,0-10 0,0-15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18.283"/>
    </inkml:context>
    <inkml:brush xml:id="br0">
      <inkml:brushProperty name="width" value="0.08571" units="cm"/>
      <inkml:brushProperty name="height" value="0.08571" units="cm"/>
      <inkml:brushProperty name="color" value="#333333"/>
    </inkml:brush>
  </inkml:definitions>
  <inkml:trace contextRef="#ctx0" brushRef="#br0">0 1 13846,'7'15'2151,"-2"-3"-2364,-5-12-44,1 40-394,8-40-1477,5 19-1659,2-43 3787,1-8 0,-10 18 0,-2 4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18.405"/>
    </inkml:context>
    <inkml:brush xml:id="br0">
      <inkml:brushProperty name="width" value="0.08571" units="cm"/>
      <inkml:brushProperty name="height" value="0.08571" units="cm"/>
      <inkml:brushProperty name="color" value="#333333"/>
    </inkml:brush>
  </inkml:definitions>
  <inkml:trace contextRef="#ctx0" brushRef="#br0">0 249 14221,'39'-69'1449,"0"0"0,2 1 1,-19 25-940,-25 43-510,-2 0-124,0 0-1052,1 3-729,3 4-975,5 6-1714,2-2 4594,7-1 0,-5-7 0,0-2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18.591"/>
    </inkml:context>
    <inkml:brush xml:id="br0">
      <inkml:brushProperty name="width" value="0.08571" units="cm"/>
      <inkml:brushProperty name="height" value="0.08571" units="cm"/>
      <inkml:brushProperty name="color" value="#333333"/>
    </inkml:brush>
  </inkml:definitions>
  <inkml:trace contextRef="#ctx0" brushRef="#br0">107 0 13936,'10'0'5254,"-2"0"-5097,-32 53-134,5-17 77,-19 47-100,15-33-100,10-3 10,6-10-425,7-10-516,21-13-2320,-2-8 3351,23-15 0,-26 7 0,1-8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20.776"/>
    </inkml:context>
    <inkml:brush xml:id="br0">
      <inkml:brushProperty name="width" value="0.08571" units="cm"/>
      <inkml:brushProperty name="height" value="0.08571" units="cm"/>
      <inkml:brushProperty name="color" value="#333333"/>
    </inkml:brush>
  </inkml:definitions>
  <inkml:trace contextRef="#ctx0" brushRef="#br0">270 1 16726,'-23'75'280,"-1"0"0,2-4 0,0-3 100,-8 20-576,-1 1 678,-1-11-348,2-9 186,7-17-320,5-16 89,9-15-11,5-12-78,3-7-67,1-2 214,10-16-360,10-9-145,15-20 313,10-4 45,3 0 157,2 8 156,-6 10 102,-7 10-34,-9 12-135,-8 5-66,-5 12-113,-5 13 11,-4 13-78,1 9-302,-2 1-4348,1-6 4650,-3-18 0,0-6 0,-3-14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21.727"/>
    </inkml:context>
    <inkml:brush xml:id="br0">
      <inkml:brushProperty name="width" value="0.08571" units="cm"/>
      <inkml:brushProperty name="height" value="0.08571" units="cm"/>
      <inkml:brushProperty name="color" value="#333333"/>
    </inkml:brush>
  </inkml:definitions>
  <inkml:trace contextRef="#ctx0" brushRef="#br0">249 4 18664,'-17'-3'482,"-6"11"-393,-10 10 124,-6 15-67,1 8-79,2 5-67,8 2 0,8 1-112,10-3-79,6-8-234,8-8-202,15-15-561,18-7-1569,23-21-5053,-6-5 7810,2-15 0,-34 14 0,-5 3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22.069"/>
    </inkml:context>
    <inkml:brush xml:id="br0">
      <inkml:brushProperty name="width" value="0.08571" units="cm"/>
      <inkml:brushProperty name="height" value="0.08571" units="cm"/>
      <inkml:brushProperty name="color" value="#333333"/>
    </inkml:brush>
  </inkml:definitions>
  <inkml:trace contextRef="#ctx0" brushRef="#br0">123 1 14607,'8'0'3967,"-1"0"-3899,-7 0-1,-53 78-45,34-45-33,-11 14 0,3-3 11,21-21-224,3-11-123,3-4 43,0-6-32,3-1 45,8-1-336,9-8 44,10-7 527,5-7 56,-2-3 78,-3 5 427,-7 7 234,-8 5 91,-8 6-349,-4 2-55,-3 0-213,0 13-56,0 5-79,-2 12-78,1-1-22,-1-4-34,1-8-168,1-5-437,0-8-348,9-3-1500,7-6-2052,3-6 4561,3-6 0,-14 6 0,-1 1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22.339"/>
    </inkml:context>
    <inkml:brush xml:id="br0">
      <inkml:brushProperty name="width" value="0.08571" units="cm"/>
      <inkml:brushProperty name="height" value="0.08571" units="cm"/>
      <inkml:brushProperty name="color" value="#333333"/>
    </inkml:brush>
  </inkml:definitions>
  <inkml:trace contextRef="#ctx0" brushRef="#br0">0 64 14126,'7'0'4392,"-2"0"-4100,-5 0-292,2 65-90,-2-47 12,1 47-12,8-64-201,7-1-460,17-16-661,9-5 583,9-19 324,6 0 505,-4 1 236,-4 11 425,-14 8 426,-11 12-79,-14 9-201,-6 24 202,-4 55-1009,0-2-124,-1-22 1,2-1-1289,9 14 1412,-1-29 0,2-14 0,-5-25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23.449"/>
    </inkml:context>
    <inkml:brush xml:id="br0">
      <inkml:brushProperty name="width" value="0.08571" units="cm"/>
      <inkml:brushProperty name="height" value="0.08571" units="cm"/>
      <inkml:brushProperty name="color" value="#333333"/>
    </inkml:brush>
  </inkml:definitions>
  <inkml:trace contextRef="#ctx0" brushRef="#br0">76 30 14417,'-19'55'224,"0"-1"0,-12 41-202,28-62 46,0-4 56,3-8-124,0-9-23,0-7 1,0-3-45,8-8-662,11-14-134,15-11 672,14-17 191,4-2 360,4-2 423,-5 7 36,-9 7-158,-10 11 168,-16 15-459,-7 5-169,-8 7 225,-1 18-269,0 10-101,-7 18 22,2 3-21,-4 4-92,4-22-43,4-4 67,8-22-168,8-4-269,9-5-12,12-12 337,3-7 123,3-9 34,-2 2 503,-2 6-156,-18 11-269,-4 5 45,-15 12 23,-1 13-180,0 6-673,0 22-727,0-16-1031,14-1-2332,-4-19 4763,13-8 0,-15-1 0,0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23.735"/>
    </inkml:context>
    <inkml:brush xml:id="br0">
      <inkml:brushProperty name="width" value="0.08571" units="cm"/>
      <inkml:brushProperty name="height" value="0.08571" units="cm"/>
      <inkml:brushProperty name="color" value="#333333"/>
    </inkml:brush>
  </inkml:definitions>
  <inkml:trace contextRef="#ctx0" brushRef="#br0">64 31 16154,'-21'57'-174,"0"-1"1,0 35-331,44-76 358,16-8-392,11-5-11,-1-11 515,-6-7 34,-10-10 269,-13-10 325,-10 2-56,-8 0 100,-7 3-358,-10 5-122,-5 4-1,-7 8-157,3 7-146,4 4-639,5 3-761,8 8-1255,3 5 2801,20 3 0,-12-4 0,12-7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24.128"/>
    </inkml:context>
    <inkml:brush xml:id="br0">
      <inkml:brushProperty name="width" value="0.08571" units="cm"/>
      <inkml:brushProperty name="height" value="0.08571" units="cm"/>
      <inkml:brushProperty name="color" value="#333333"/>
    </inkml:brush>
  </inkml:definitions>
  <inkml:trace contextRef="#ctx0" brushRef="#br0">228 414 14967,'8'-3'1904,"-1"0"-1758,-7 3-113,0 0 35,-75 48-57,41-15 89,-13 3 1,3 1-101,20 6 0,10-8-44,9-10 32,20-12-21,11-8-236,24-23-101,11-15-313,9-26-28,-34 24 1,-1-2 710,0-3 0,-2-1 22,0 0 1,-1-1 56,-4 1 1,-1-1 536,21-36 157,-11 10-269,-11 15 169,-13 20-550,-7 17-89,-6 11 1035,-12 26-890,-6 15-55,-13 30-1,-5 14-126,1 5 127,2-3-124,7-10-34,10-12-168,7-15-1478,10-14-35,15-15-2296,0-10 4011,9-17 0,-14 7 0,-2-6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8.933"/>
    </inkml:context>
    <inkml:brush xml:id="br0">
      <inkml:brushProperty name="width" value="0.08571" units="cm"/>
      <inkml:brushProperty name="height" value="0.08571" units="cm"/>
      <inkml:brushProperty name="color" value="#333333"/>
    </inkml:brush>
  </inkml:definitions>
  <inkml:trace contextRef="#ctx0" brushRef="#br0">23 52 18003,'-12'4'2196,"2"0"-2196,10-4-482,0 0-1636,81-6-851,-38-6-4908,52-2 7877,-64-2 0,-22 10 0,-3 1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24.416"/>
    </inkml:context>
    <inkml:brush xml:id="br0">
      <inkml:brushProperty name="width" value="0.08571" units="cm"/>
      <inkml:brushProperty name="height" value="0.08571" units="cm"/>
      <inkml:brushProperty name="color" value="#333333"/>
    </inkml:brush>
  </inkml:definitions>
  <inkml:trace contextRef="#ctx0" brushRef="#br0">1 183 18160,'55'1'930,"1"0"0,42-9-1311,-59-10-180,-4-12 125,-8 3 100,-9-3-371,-9 6 304,-5 2-67,-8 8 335,-13 5 135,-8 6 112,-16 14 336,0 14 168,-2 18-10,7 16-225,4 3-157,15-1-168,8-7-56,11-8-1088,54-15-447,-4-13 398,-1-21 0,0-6-3076,9-11 4213,-3-18 0,-37 20 0,-6 2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24.558"/>
    </inkml:context>
    <inkml:brush xml:id="br0">
      <inkml:brushProperty name="width" value="0.08571" units="cm"/>
      <inkml:brushProperty name="height" value="0.08571" units="cm"/>
      <inkml:brushProperty name="color" value="#333333"/>
    </inkml:brush>
  </inkml:definitions>
  <inkml:trace contextRef="#ctx0" brushRef="#br0">291 1 18776,'-42'84'497,"-1"0"1,1 0-1,3-5 1,2-2 0,7-7-582,11-11 0,6-4-494,3-1 1,3-3-2426,-1 11 3003,8-21 0,0-36 0,0-5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28.898"/>
    </inkml:context>
    <inkml:brush xml:id="br0">
      <inkml:brushProperty name="width" value="0.08571" units="cm"/>
      <inkml:brushProperty name="height" value="0.08571" units="cm"/>
      <inkml:brushProperty name="color" value="#333333"/>
    </inkml:brush>
  </inkml:definitions>
  <inkml:trace contextRef="#ctx0" brushRef="#br0">225 1 14417,'0'13'3395,"0"-2"-2756,-7 74-247,-5-26-653,2 8 0,-2 5 317,-17 23-56,13-44 0,0 0 0,0-1 0,-1 0 118,-13 40-555,5-13-337,7-16-1254,7-18-1434,7-20-2762,3-12 6224,1-18 0,0 5 0,0-6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29.199"/>
    </inkml:context>
    <inkml:brush xml:id="br0">
      <inkml:brushProperty name="width" value="0.08571" units="cm"/>
      <inkml:brushProperty name="height" value="0.08571" units="cm"/>
      <inkml:brushProperty name="color" value="#333333"/>
    </inkml:brush>
  </inkml:definitions>
  <inkml:trace contextRef="#ctx0" brushRef="#br0">1 112 15235,'68'-30'306,"1"-1"0,-6 5 1,-4 7-162,2 14 371,-7 5-337,-9 7-44,-12 6 89,-15 10-67,-8 7-34,-9 2-45,-10-1 45,-11 3-55,-12-2-68,-8 0 0,-2-4-6454,-12-23 3630,29-3 2824,4-21 0,25 10 0,5 1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29.482"/>
    </inkml:context>
    <inkml:brush xml:id="br0">
      <inkml:brushProperty name="width" value="0.08571" units="cm"/>
      <inkml:brushProperty name="height" value="0.08571" units="cm"/>
      <inkml:brushProperty name="color" value="#333333"/>
    </inkml:brush>
  </inkml:definitions>
  <inkml:trace contextRef="#ctx0" brushRef="#br0">1 102 17554,'35'92'269,"-11"-15"-111,-30-60-57,-1-5 33,4-8-134,2-3-168,1-1-247,1-10 236,10-9-314,8-13 45,12-7-1,9 0-21,7 0-326,7 3 79,3 5 79,4 5-113,-2 8-583,-3 8-795,-11 5-1366,-20 4 3495,-10 1 0,-15 0 0,0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29.738"/>
    </inkml:context>
    <inkml:brush xml:id="br0">
      <inkml:brushProperty name="width" value="0.08571" units="cm"/>
      <inkml:brushProperty name="height" value="0.08571" units="cm"/>
      <inkml:brushProperty name="color" value="#333333"/>
    </inkml:brush>
  </inkml:definitions>
  <inkml:trace contextRef="#ctx0" brushRef="#br0">112 1 11537,'-25'44'2812,"0"-1"1,13 2-2813,-14 3 0,3-2-425,23-16 358,10-7-315,8-10 315,11-7-146,4-5 112,-2-17 101,-1-6 90,-4-18-34,-7 0 22,-8 1 337,-6-13-415,-14 28-56,-3-6-885,-7 30-863,-1 9-1670,9 0 3474,3 7 0,6-8 0,2-2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30.183"/>
    </inkml:context>
    <inkml:brush xml:id="br0">
      <inkml:brushProperty name="width" value="0.08571" units="cm"/>
      <inkml:brushProperty name="height" value="0.08571" units="cm"/>
      <inkml:brushProperty name="color" value="#333333"/>
    </inkml:brush>
  </inkml:definitions>
  <inkml:trace contextRef="#ctx0" brushRef="#br0">186 1 16400,'-9'50'261,"0"0"1,-1 0 0,-3 0 365,-22 37-167,0-1-836,5-11 510,8-15 105,8-17-284,7-17 133,6-15-122,1-7 23,4-12 11,9-11 363,10-11-363,11-9 23,6 4-23,1 4 45,0 10 33,-2 9 68,-3 7-46,-6 5-77,-4 9-1,-9 8-11,-5 12 1,-6 5-1,-3 4 11,-3-2 113,-13 4-91,-9-2-44,-19 1-156,-8-6-416,-4-5-235,2-10-605,6-7-3350,13-7 4762,14-7 0,10 3 0,8-3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30.602"/>
    </inkml:context>
    <inkml:brush xml:id="br0">
      <inkml:brushProperty name="width" value="0.08571" units="cm"/>
      <inkml:brushProperty name="height" value="0.08571" units="cm"/>
      <inkml:brushProperty name="color" value="#333333"/>
    </inkml:brush>
  </inkml:definitions>
  <inkml:trace contextRef="#ctx0" brushRef="#br0">61 8 18776,'18'-8'45,"-5"15"123,-22 15 11,-4 16 56,-8 7-190,2 0 45,4-2-56,6-5-34,5-8 11,3-8 34,6-10 33,10-5-78,12-5-56,12-18-124,9-8 91,2-21 89,0-2 11,-10 0 23,-8 10 10,-13 11 439,-10 11-383,-5 10-10,-5 3 224,-8 18 10,-2 8-77,-7 20-90,3 4-146,3-1-11,6-6-67,3-10-22,3-10-304,6-11-447,6-4-885,11-16-3262,-1-4 4987,3-11 0,-16 9 0,-1 3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31.134"/>
    </inkml:context>
    <inkml:brush xml:id="br0">
      <inkml:brushProperty name="width" value="0.08571" units="cm"/>
      <inkml:brushProperty name="height" value="0.08571" units="cm"/>
      <inkml:brushProperty name="color" value="#333333"/>
    </inkml:brush>
  </inkml:definitions>
  <inkml:trace contextRef="#ctx0" brushRef="#br0">114 0 18910,'-5'79'411,"-1"-1"0,1-5 0,-3-5-109,-14 18-1131,2-8 896,1-10 248,5-17-304,5-16 145,5-17-156,2-9-34,2-8-89,0-10 415,10-14-393,7-13 79,14-14-79,8 1 101,8 6 0,-2 9 45,-1 11 55,-7 11 24,-6 7-46,-6 6 34,5 53-78,-19-20 111,5 46-33,-20-34 45,-15 1-100,-14-1-57,-15-5-68,-6-7-190,4-10-302,6-12-314,10-6-403,13-9-2063,9-12-2407,8-2 5747,7-11 0,-2 15 0,1 2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31.333"/>
    </inkml:context>
    <inkml:brush xml:id="br0">
      <inkml:brushProperty name="width" value="0.08571" units="cm"/>
      <inkml:brushProperty name="height" value="0.08571" units="cm"/>
      <inkml:brushProperty name="color" value="#333333"/>
    </inkml:brush>
  </inkml:definitions>
  <inkml:trace contextRef="#ctx0" brushRef="#br0">0 0 15325,'12'0'4258,"-3"0"-3485,-9 0-437,7 68-11,-5-28-235,0 56-90,-5-48 0,-3-6-67,3-10-472,1-11-323,2-12-684,0-5-1884,11-20 3430,-2-3 0,3-1 0,-5 6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9.246"/>
    </inkml:context>
    <inkml:brush xml:id="br0">
      <inkml:brushProperty name="width" value="0.08571" units="cm"/>
      <inkml:brushProperty name="height" value="0.08571" units="cm"/>
      <inkml:brushProperty name="color" value="#333333"/>
    </inkml:brush>
  </inkml:definitions>
  <inkml:trace contextRef="#ctx0" brushRef="#br0">85 1 18283,'-47'79'67,"9"-17"-145,38-60-460,5-2-179,8-5-292,7-10-201,7-8 1210,-1-6 45,-5 5 683,-7 10 975,-7 7-660,-4 6 279,-3 6-359,0 14-716,0 12 168,2 12-415,1 0 0,4-6-112,1-6-158,0-11-301,1-7-617,-1-8-1445,3-4-2040,-2-11 4673,2-5 0,-6 2 0,-1 1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31.518"/>
    </inkml:context>
    <inkml:brush xml:id="br0">
      <inkml:brushProperty name="width" value="0.08571" units="cm"/>
      <inkml:brushProperty name="height" value="0.08571" units="cm"/>
      <inkml:brushProperty name="color" value="#333333"/>
    </inkml:brush>
  </inkml:definitions>
  <inkml:trace contextRef="#ctx0" brushRef="#br0">61 31 16759,'-16'-17'3922,"3"4"-3766,-3 13-156,7 0-100,4 0-8954,4 3 9054,5-3 0,-3 3 0,3-3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31.775"/>
    </inkml:context>
    <inkml:brush xml:id="br0">
      <inkml:brushProperty name="width" value="0.08571" units="cm"/>
      <inkml:brushProperty name="height" value="0.08571" units="cm"/>
      <inkml:brushProperty name="color" value="#333333"/>
    </inkml:brush>
  </inkml:definitions>
  <inkml:trace contextRef="#ctx0" brushRef="#br0">150 1 19258,'0'57'526,"0"-1"1,-1 1-1,-4-2-223,-21 34-34,-2 1-1317,1-2 1116,3-11-68,6-9 354,6-20-600,6-17-204,3-16-603,3-10-291,11-18-1447,7-15 2948,14-19 0,-11 16 0,-4 3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31.937"/>
    </inkml:context>
    <inkml:brush xml:id="br0">
      <inkml:brushProperty name="width" value="0.08571" units="cm"/>
      <inkml:brushProperty name="height" value="0.08571" units="cm"/>
      <inkml:brushProperty name="color" value="#333333"/>
    </inkml:brush>
  </inkml:definitions>
  <inkml:trace contextRef="#ctx0" brushRef="#br0">51 1 20210,'-8'62'257,"0"0"1,0-5 0,1-9-258,-4-10-34,5-11-257,4-12-392,2-8-292,0-6-426,8-10-1579,4-15-2163,4-4 5143,1-10 0,-10 22 0,-2 2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32.244"/>
    </inkml:context>
    <inkml:brush xml:id="br0">
      <inkml:brushProperty name="width" value="0.08571" units="cm"/>
      <inkml:brushProperty name="height" value="0.08571" units="cm"/>
      <inkml:brushProperty name="color" value="#333333"/>
    </inkml:brush>
  </inkml:definitions>
  <inkml:trace contextRef="#ctx0" brushRef="#br0">0 107 16277,'3'-29'4236,"0"6"-3564,-3 21-459,0 2-897,4 0-425,5 0 157,10 0-6320,62-16 7272,-33 7 1187,6-2 1,-3 1-90,-24 4 325,5 6-302,-31 22-258,-1 16-158,0 26-88,-10 9-225,-4 8-190,-10 0-191,2-2-11,1-9-202,2-11-571,3-16-975,2-15-2140,3-14-3059,3-9 6947,4-9 0,3 3 0,1-3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35.056"/>
    </inkml:context>
    <inkml:brush xml:id="br0">
      <inkml:brushProperty name="width" value="0.08571" units="cm"/>
      <inkml:brushProperty name="height" value="0.08571" units="cm"/>
      <inkml:brushProperty name="color" value="#333333"/>
    </inkml:brush>
  </inkml:definitions>
  <inkml:trace contextRef="#ctx0" brushRef="#br0">114 72 9801,'-8'-8'2711,"1"1"-1679,7 7 2116,0 0-2185,-1-7-111,-1 6-236,1-6-78,-1 7-123,1 0-494,1-1-145,-2-1-1759,2 0 762,-1 1 291,-2 1 347,-2 0 482,-1 0 101,0 0 247,0 0 10,0 0-10,0 0-180,2 0 101,-2 0-45,2 0-56,-4 0 12,1 0-79,-1 0 0,2 0 56,2 0-45,2 0 1591,1 0-1433,7 0 89,5 0 22,12-1 78,5-1-22,8-2-111,3 0 32,3-3-89,-4 4 0,-5-3-67,-9 2-79,-9 2 79,-8-1-90,-4 3-2999,-3 0 0,0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35.866"/>
    </inkml:context>
    <inkml:brush xml:id="br0">
      <inkml:brushProperty name="width" value="0.08571" units="cm"/>
      <inkml:brushProperty name="height" value="0.08571" units="cm"/>
      <inkml:brushProperty name="color" value="#333333"/>
    </inkml:brush>
  </inkml:definitions>
  <inkml:trace contextRef="#ctx0" brushRef="#br0">84 16 13880,'5'-8'3350,"-1"1"-2701,-4 7 438,0 0-1075,-29 57 44,15-24-56,-21 46-90,26-45-302,5-6-471,2-13-1075,2-6 11,6-7-1906,0-12 3833,6-8 0,-5 4 0,-2-1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36.016"/>
    </inkml:context>
    <inkml:brush xml:id="br0">
      <inkml:brushProperty name="width" value="0.08571" units="cm"/>
      <inkml:brushProperty name="height" value="0.08571" units="cm"/>
      <inkml:brushProperty name="color" value="#333333"/>
    </inkml:brush>
  </inkml:definitions>
  <inkml:trace contextRef="#ctx0" brushRef="#br0">1 30 19930,'12'-22'-3193,"3"15"291,1 49-1032,-2-10 3934,6-2 0,-12-21 0,0-4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3:58:36.587"/>
    </inkml:context>
    <inkml:brush xml:id="br0">
      <inkml:brushProperty name="width" value="0.08571" units="cm"/>
      <inkml:brushProperty name="height" value="0.08571" units="cm"/>
      <inkml:brushProperty name="color" value="#333333"/>
    </inkml:brush>
  </inkml:definitions>
  <inkml:trace contextRef="#ctx0" brushRef="#br0">0 103 18597,'59'66'78,"-6"-12"-78,-26-54-302,2-2 123,1-9-360,-4-6 293,-5-12 1210,-35-34-796,-4 38 179,-28-3-11,8 61-112,4 20 57,9 37-270,13-26-56,8 15-89,21-42-181,8-13-43,18-12-180,8-8-56,6-23-336,7-11-256,2-21 895,3-10 257,-4 0 34,-5 0 168,-13 7 325,-14 10 628,-17 11-225,-9 15-336,-7 10-201,-2 5-56,-5 3 580,-2 1-502,-3 14-123,1 9-57,7 18-167,1 7-12,8 7 91,15 2-113,11 2 134,31 15-123,-24-25 90,2 5 11,-32-27 101,-26-2-213,-15 2-45,-29-2-605,-17-2-7417,-16-6 8067,38-9 0,8-3 0,43-6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07.671"/>
    </inkml:context>
    <inkml:brush xml:id="br0">
      <inkml:brushProperty name="width" value="0.08571" units="cm"/>
      <inkml:brushProperty name="height" value="0.08571" units="cm"/>
      <inkml:brushProperty name="color" value="#333333"/>
    </inkml:brush>
  </inkml:definitions>
  <inkml:trace contextRef="#ctx0" brushRef="#br0">78 33 15583,'19'-18'3115,"-5"3"-2656,-14 15 303,0 0-639,7 79-112,-9-21 6,1 4 0,-2 4-17,-15 22 0,-5-3-168,0-7-235,4-15-23,6-13-470,3-15-1099,7-14-1120,0-11-4235,3-9 7350,0-16 0,0 10 0,0-9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07.987"/>
    </inkml:context>
    <inkml:brush xml:id="br0">
      <inkml:brushProperty name="width" value="0.08571" units="cm"/>
      <inkml:brushProperty name="height" value="0.08571" units="cm"/>
      <inkml:brushProperty name="color" value="#333333"/>
    </inkml:brush>
  </inkml:definitions>
  <inkml:trace contextRef="#ctx0" brushRef="#br0">0 32 15415,'74'-12'362,"-1"0"0,-4 5 1,-8 6-195,-2 19 257,-8 13 34,-12 7-179,-12 4 169,-14 1-34,-6 4-147,-10 1-133,-16 1-124,-9-1-11,-20-4-269,-2-10-224,0-8-269,5-14-1120,8-5-1368,10-7-3383,12-8 6633,8-2 0,7 0 0,0 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9.448"/>
    </inkml:context>
    <inkml:brush xml:id="br0">
      <inkml:brushProperty name="width" value="0.08571" units="cm"/>
      <inkml:brushProperty name="height" value="0.08571" units="cm"/>
      <inkml:brushProperty name="color" value="#333333"/>
    </inkml:brush>
  </inkml:definitions>
  <inkml:trace contextRef="#ctx0" brushRef="#br0">32 0 20221,'0'90'284,"0"-1"0,0-3 0,0-5-284,-1-26 0,-1-4-101,0 0 0,0-2-269,-4 39-806,0-17-1379,1-16-3081,2-27 5636,0-12 0,2-16 0,1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09.166"/>
    </inkml:context>
    <inkml:brush xml:id="br0">
      <inkml:brushProperty name="width" value="0.08571" units="cm"/>
      <inkml:brushProperty name="height" value="0.08571" units="cm"/>
      <inkml:brushProperty name="color" value="#333333"/>
    </inkml:brush>
  </inkml:definitions>
  <inkml:trace contextRef="#ctx0" brushRef="#br0">0 216 19684,'72'-61'-157,"-7"7"67,-25 23 67,-5 4-111,-8 7 100,-9 6 34,-9 8-44,-5 3-1,-3 3 45,3 7 257,4 12-88,5 13-102,2 10-67,5 2 11,-2-6-11,1-4-67,-2-9-538,1-2-1961,-2-8-2398,-4-8 4964,-3-3 0,-7-4 0,-1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09.750"/>
    </inkml:context>
    <inkml:brush xml:id="br0">
      <inkml:brushProperty name="width" value="0.08571" units="cm"/>
      <inkml:brushProperty name="height" value="0.08571" units="cm"/>
      <inkml:brushProperty name="color" value="#333333"/>
    </inkml:brush>
  </inkml:definitions>
  <inkml:trace contextRef="#ctx0" brushRef="#br0">354 16 13499,'1'-9'2632,"1"3"-2161,-2 6 403,0 0-717,-61 61 202,16-3-617,-3 0 0,0 6 488,16-8 0,6 1 22,1 3 0,3 2-123,6 1 0,3 1-129,4-4 0,3-1-11,1-5 0,5-1-135,14 33-225,13-20-940,18-24-1479,12-20-5580,-13-14 8370,-4-22 0,-25 10 0,-6-11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10.063"/>
    </inkml:context>
    <inkml:brush xml:id="br0">
      <inkml:brushProperty name="width" value="0.08571" units="cm"/>
      <inkml:brushProperty name="height" value="0.08571" units="cm"/>
      <inkml:brushProperty name="color" value="#333333"/>
    </inkml:brush>
  </inkml:definitions>
  <inkml:trace contextRef="#ctx0" brushRef="#br0">369 10 12725,'3'-5'2981,"0"1"-1995,-3 4-784,-87 86-169,43-39-16,-12 10 0,0 0-17,11-8-34,9-12-594,9-10-1086,12-15-1356,8-7 3070,6-14 0,1 6 0,0-6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10.243"/>
    </inkml:context>
    <inkml:brush xml:id="br0">
      <inkml:brushProperty name="width" value="0.08571" units="cm"/>
      <inkml:brushProperty name="height" value="0.08571" units="cm"/>
      <inkml:brushProperty name="color" value="#333333"/>
    </inkml:brush>
  </inkml:definitions>
  <inkml:trace contextRef="#ctx0" brushRef="#br0">0 1 20322,'34'59'314,"0"0"0,-2-5 0,-3-4-314,7 7-45,-1-7-415,2-6-570,-1-8-932,-2-10-3752,-11-13 5714,-7-6 0,-13-7 0,-1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10.573"/>
    </inkml:context>
    <inkml:brush xml:id="br0">
      <inkml:brushProperty name="width" value="0.08571" units="cm"/>
      <inkml:brushProperty name="height" value="0.08571" units="cm"/>
      <inkml:brushProperty name="color" value="#333333"/>
    </inkml:brush>
  </inkml:definitions>
  <inkml:trace contextRef="#ctx0" brushRef="#br0">28 1 19516,'42'72'396,"1"1"0,-5 0 0,-8 0-380,-20-14 1,-6 0-359,0 7 0,-2 0 325,-3 3 0,-4-1-196,-3 0 0,-3-1-331,-3-3 1,-3-2-561,-5-2 1,-3-5-5790,-11 14 6893,-1-21 0,23-41 0,4-6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12.104"/>
    </inkml:context>
    <inkml:brush xml:id="br0">
      <inkml:brushProperty name="width" value="0.08571" units="cm"/>
      <inkml:brushProperty name="height" value="0.08571" units="cm"/>
      <inkml:brushProperty name="color" value="#333333"/>
    </inkml:brush>
  </inkml:definitions>
  <inkml:trace contextRef="#ctx0" brushRef="#br0">21 6 11325,'-12'0'4403,"3"0"-3562,9 0 952,0 0-1345,0-2 123,12 1-212,7-2-236,13 3-78,5 0-45,0 0-67,-2 0-550,-3 0-525,-6 0-1268,-10 0-1702,-7 0 4112,-6 0 0,-3 0 0,0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12.279"/>
    </inkml:context>
    <inkml:brush xml:id="br0">
      <inkml:brushProperty name="width" value="0.08571" units="cm"/>
      <inkml:brushProperty name="height" value="0.08571" units="cm"/>
      <inkml:brushProperty name="color" value="#333333"/>
    </inkml:brush>
  </inkml:definitions>
  <inkml:trace contextRef="#ctx0" brushRef="#br0">0 1 13824,'0'10'3361,"0"-2"-2992,0-8-369,76 2-78,-37-1-617,12 0 1,-1 1-1715,-20-2 2409,-5 0 0,-18 0 0,-3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14.011"/>
    </inkml:context>
    <inkml:brush xml:id="br0">
      <inkml:brushProperty name="width" value="0.08571" units="cm"/>
      <inkml:brushProperty name="height" value="0.08571" units="cm"/>
      <inkml:brushProperty name="color" value="#333333"/>
    </inkml:brush>
  </inkml:definitions>
  <inkml:trace contextRef="#ctx0" brushRef="#br0">24 228 11750,'-1'5'3609,"-1"-1"-842,2-4-2363,18 8-147,-3-4-78,17 5-100,-7-7-79,3-2-123,-2 0-281,2-1-324,-5-10-325,1-5 78,-5-11 258,-3-1 167,-6-1 282,-6-1-57,-2 5 213,-2-2-90,-7 4 102,-5 5 100,-9 3 145,-17 9 135,8 2 146,-10 8 33,11 12-78,-1 11 23,3 16 772,-2 35-694,15-14-180,0 24-11,14-27-155,8-6-58,10-6-11,14-11 112,12-8-179,8-15-212,5-7-3408,35-23-2005,-41 0 5625,16-15 0,-57 17 0,-4 4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16.639"/>
    </inkml:context>
    <inkml:brush xml:id="br0">
      <inkml:brushProperty name="width" value="0.08571" units="cm"/>
      <inkml:brushProperty name="height" value="0.08571" units="cm"/>
      <inkml:brushProperty name="color" value="#333333"/>
    </inkml:brush>
  </inkml:definitions>
  <inkml:trace contextRef="#ctx0" brushRef="#br0">48 1 16692,'-7'13'392,"-1"7"-370,1 15 23,-1 3-34,2 4 1,-1-5 10,5 2-22,-1-7-11,3-4-45,0-7-45,0-5 79,0-5-124,0-4 34,0-4 78,7-1-33,3-2-180,7-6-358,15-24 337,-5 0 66,8-22 168,-13 15 34,-4 4 12,-5 9 100,-5 11 134,-4 6-33,-2 5 11,-2 2-23,0 14-133,1 2-1,2 14 68,4-1 55,3-2-44,3-3-68,2-6 68,2-5 33,1-7 34,2-3-56,2-3-79,4-5-44,0-10-23,2-10 0,-3-9-11,-4-3-56,-6 3-112,-6 7-1087,-5 5-291,-3 12-2118,-1 3 3664,0 7 0,0 0 0,0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17.039"/>
    </inkml:context>
    <inkml:brush xml:id="br0">
      <inkml:brushProperty name="width" value="0.08571" units="cm"/>
      <inkml:brushProperty name="height" value="0.08571" units="cm"/>
      <inkml:brushProperty name="color" value="#333333"/>
    </inkml:brush>
  </inkml:definitions>
  <inkml:trace contextRef="#ctx0" brushRef="#br0">90 10 9129,'0'12'1983,"0"-3"-1636,0-9 830,0 0-741,-40 58 114,30-34-292,-30 42 178,40-49 23,3-8-99,7-2-192,7-4-34,7-2-33,4-1 0,-1-4-79,2-7 0,-5-8-22,-3-6 23,-7-2-23,-7 0-56,-4 1-146,-3 2-190,-14 3-370,-4 5-594,-15 6-358,-3 5-2813,11 5 4527,2 0 0,17 0 0,2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9.638"/>
    </inkml:context>
    <inkml:brush xml:id="br0">
      <inkml:brushProperty name="width" value="0.08571" units="cm"/>
      <inkml:brushProperty name="height" value="0.08571" units="cm"/>
      <inkml:brushProperty name="color" value="#333333"/>
    </inkml:brush>
  </inkml:definitions>
  <inkml:trace contextRef="#ctx0" brushRef="#br0">1 153 18854,'0'-7'2757,"0"2"-2914,0 5-616,49-35-841,-19 19-2201,14-10 0,1 0 3815,-9 10 0,2-1 0,-29 12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17.759"/>
    </inkml:context>
    <inkml:brush xml:id="br0">
      <inkml:brushProperty name="width" value="0.08571" units="cm"/>
      <inkml:brushProperty name="height" value="0.08571" units="cm"/>
      <inkml:brushProperty name="color" value="#333333"/>
    </inkml:brush>
  </inkml:definitions>
  <inkml:trace contextRef="#ctx0" brushRef="#br0">14 126 12356,'-7'0'4168,"2"0"-3440,5 0 281,0 0-942,-1-5-22,11-6-45,2-7 11,10-5-11,1 2 0,-5 2 0,-3 7-11,-3 2 44,-7 6 12,1 2 235,0 2-168,8 2-45,5 11 90,5 7-78,2 9-68,-1 2-11,-1-3-1379,6 4 1379,-14-18 0,0 2 0,-15-16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20.040"/>
    </inkml:context>
    <inkml:brush xml:id="br0">
      <inkml:brushProperty name="width" value="0.08571" units="cm"/>
      <inkml:brushProperty name="height" value="0.08571" units="cm"/>
      <inkml:brushProperty name="color" value="#333333"/>
    </inkml:brush>
  </inkml:definitions>
  <inkml:trace contextRef="#ctx0" brushRef="#br0">19 55 11717,'-5'-2'3933,"1"1"-773,4 1-2780,-4-7-21,3 6-157,-3-6-79,6 7 79,10 0-101,8-2-79,13 0-22,6-2-11,3-1-34,0 1-224,-7-1-157,-7 1-145,-8 1-393,-10 2-549,-2 1-369,-6 0-493,1 0-315,-3-1 2690,0-1 0,0 0 0,0 1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20.296"/>
    </inkml:context>
    <inkml:brush xml:id="br0">
      <inkml:brushProperty name="width" value="0.08571" units="cm"/>
      <inkml:brushProperty name="height" value="0.08571" units="cm"/>
      <inkml:brushProperty name="color" value="#333333"/>
    </inkml:brush>
  </inkml:definitions>
  <inkml:trace contextRef="#ctx0" brushRef="#br0">57 9 12479,'-10'-3'4392,"2"0"-3451,8 3 34,0 0-829,-6-1 22,4 0 33,-6 0 35,5 9 89,-2 9-101,-1 12-134,2 8-79,1 1-11,1-1-45,2-5-11,0-6-190,0-6-483,0-5-369,0-4-1322,8-5-1625,-3-3 4045,9-3 0,-10 0 0,1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20.975"/>
    </inkml:context>
    <inkml:brush xml:id="br0">
      <inkml:brushProperty name="width" value="0.08571" units="cm"/>
      <inkml:brushProperty name="height" value="0.08571" units="cm"/>
      <inkml:brushProperty name="color" value="#333333"/>
    </inkml:brush>
  </inkml:definitions>
  <inkml:trace contextRef="#ctx0" brushRef="#br0">45 3 12389,'-8'-1'2701,"1"-1"-1928,7 2 538,0 0-975,-13 46 135,9-20 22,-9 37-258,13-31-157,0-4-78,0-2 0,0-5 0,0-6 0,4-2-56,2-8-78,6-1-12,5-4-167,4 0-80,3-7-167,3-6-157,-3-9 190,0-5 202,-7 4 325,-3 2 23,-6 9 89,-4 5 235,-2 4-45,-2 3 248,0 9-394,1 8 57,3 8-56,4 5 45,12 0-113,-4-11 79,8-2 180,-9-13-146,4-2-169,2-12-33,3-8-134,2-12-68,-3-8-112,-4 3-582,-4 0 167,-7 18-817,-3 2-1614,-5 17-2453,0 5 5613,0 4 0,0-3 0,0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21.186"/>
    </inkml:context>
    <inkml:brush xml:id="br0">
      <inkml:brushProperty name="width" value="0.08571" units="cm"/>
      <inkml:brushProperty name="height" value="0.08571" units="cm"/>
      <inkml:brushProperty name="color" value="#333333"/>
    </inkml:brush>
  </inkml:definitions>
  <inkml:trace contextRef="#ctx0" brushRef="#br0">7 1 12759,'5'5'3652,"-1"-1"-2721,-4-4 212,0 0-1065,-3 82-67,-2-50-11,2 62-134,-1-78-696,4-6-839,0-8 608,0-2 0,0 0 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21.764"/>
    </inkml:context>
    <inkml:brush xml:id="br0">
      <inkml:brushProperty name="width" value="0.08571" units="cm"/>
      <inkml:brushProperty name="height" value="0.08571" units="cm"/>
      <inkml:brushProperty name="color" value="#333333"/>
    </inkml:brush>
  </inkml:definitions>
  <inkml:trace contextRef="#ctx0" brushRef="#br0">16 81 14350,'-7'3'4549,"2"0"-4022,5-3-124,0 0-403,-3 3-224,3-3-56,10-8 0,6-2 213,12-11-113,0 4 158,-2 3 22,-1 3 67,-4 5 146,-4 3-34,-2 3 79,-3 3-90,0 8-145,2 7-23,0 6-79,2 0-582,-2-2-1580,-1-4-3070,-5-7 5311,-1-4 0,-5-7 0,-1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23.710"/>
    </inkml:context>
    <inkml:brush xml:id="br0">
      <inkml:brushProperty name="width" value="0.08571" units="cm"/>
      <inkml:brushProperty name="height" value="0.08571" units="cm"/>
      <inkml:brushProperty name="color" value="#333333"/>
    </inkml:brush>
  </inkml:definitions>
  <inkml:trace contextRef="#ctx0" brushRef="#br0">240 18 12288,'8'-10'3586,"-1"2"-3014,-7 8 727,0 0-1041,-14 15 33,-2 3-67,-14 18-145,-1-1-68,0 1-11,1-2-56,2-1-202,5-5-258,2-1-424,8-10-506,4-2-1613,3-8-997,5-4 4056,-1-1 0,2-2 0,0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23.940"/>
    </inkml:context>
    <inkml:brush xml:id="br0">
      <inkml:brushProperty name="width" value="0.08571" units="cm"/>
      <inkml:brushProperty name="height" value="0.08571" units="cm"/>
      <inkml:brushProperty name="color" value="#333333"/>
    </inkml:brush>
  </inkml:definitions>
  <inkml:trace contextRef="#ctx0" brushRef="#br0">0 6 13779,'0'-3'4100,"0"0"-2822,0 3-1065,83 78-213,-40-34-253,12 10 1,-1 2-163,-6 1-840,-3-2-1948,-18-21 3203,-7-9 0,-18-20 0,-2-3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25.195"/>
    </inkml:context>
    <inkml:brush xml:id="br0">
      <inkml:brushProperty name="width" value="0.08571" units="cm"/>
      <inkml:brushProperty name="height" value="0.08571" units="cm"/>
      <inkml:brushProperty name="color" value="#333333"/>
    </inkml:brush>
  </inkml:definitions>
  <inkml:trace contextRef="#ctx0" brushRef="#br0">0 0 12994,'0'3'3081,"0"0"-2330,0-3-303,72 1-224,-21 1-196,7 0 0,4-1-638,35 1 767,-40-1 0,4 0-594,12 0 1,5-1 452,13 0 1,6 1-10,-23-1 1,2 0 0,3 0-8,10 0 0,4 0 0,1 0-671,-16 0 1,0 0-1,2 0 1,1 0 583,6 0 0,1 0 0,1 0 1,1 0-29,2 0 0,1 0 0,1 0 0,0 0-349,3 0 1,-1 0 0,1 0 0,0 0 309,0 0 0,0 0 0,-1 0 0,0 0-228,-2 0 0,0 0 0,-1 0 0,-1 0 267,-3 0 0,-1 0 1,0 0-1,-3 0-48,-6 0 1,-1 0 0,-2 0 0,-2 0-85,15 0 0,-3 0 1,-4 0-236,19 0 0,-9 0 197,-24 0 1,-8 0-1823,5 0 603,-53 0 1504,-48 1 0,11 0 0,-10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26.996"/>
    </inkml:context>
    <inkml:brush xml:id="br0">
      <inkml:brushProperty name="width" value="0.08571" units="cm"/>
      <inkml:brushProperty name="height" value="0.08571" units="cm"/>
      <inkml:brushProperty name="color" value="#333333"/>
    </inkml:brush>
  </inkml:definitions>
  <inkml:trace contextRef="#ctx0" brushRef="#br0">189 1 17330,'-15'54'347,"-1"0"1,0-2 0,1-3-247,-8 23-101,-1-3 0,1-3-23,5-9-190,2-5-571,4-11-449,6-5-190,2-10-1098,4-6-2364,0-9 4885,1-6 0,-1-5 0,2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49.786"/>
    </inkml:context>
    <inkml:brush xml:id="br0">
      <inkml:brushProperty name="width" value="0.08571" units="cm"/>
      <inkml:brushProperty name="height" value="0.08571" units="cm"/>
      <inkml:brushProperty name="color" value="#333333"/>
    </inkml:brush>
  </inkml:definitions>
  <inkml:trace contextRef="#ctx0" brushRef="#br0">0 1 19123,'6'61'411,"-1"0"0,1-6 0,-2-7-366,-1-12-157,0-10-460,1-8-246,0-11-549,1-3-1950,2-22-3002,-3 1 6319,2-18 0,-5 18 0,1 2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27.330"/>
    </inkml:context>
    <inkml:brush xml:id="br0">
      <inkml:brushProperty name="width" value="0.08571" units="cm"/>
      <inkml:brushProperty name="height" value="0.08571" units="cm"/>
      <inkml:brushProperty name="color" value="#333333"/>
    </inkml:brush>
  </inkml:definitions>
  <inkml:trace contextRef="#ctx0" brushRef="#br0">0 172 13980,'4'-12'3283,"-2"3"-2958,-2 9-45,85-27-156,-30 12-124,6-3 0,2 0-11,5 1-35,-13 4-447,-10 2-436,-15 4-248,-11 1-1423,-8 0-2991,-7 3 5591,-3-3 0,-1 6 0,0-3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27.537"/>
    </inkml:context>
    <inkml:brush xml:id="br0">
      <inkml:brushProperty name="width" value="0.08571" units="cm"/>
      <inkml:brushProperty name="height" value="0.08571" units="cm"/>
      <inkml:brushProperty name="color" value="#333333"/>
    </inkml:brush>
  </inkml:definitions>
  <inkml:trace contextRef="#ctx0" brushRef="#br0">115 0 18821,'-27'49'280,"1"-1"0,-16 37-280,30-40-179,7-8-583,3-10-1098,2-7-2331,5-12 4191,4-4 0,-1-4 0,0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30.516"/>
    </inkml:context>
    <inkml:brush xml:id="br0">
      <inkml:brushProperty name="width" value="0.08571" units="cm"/>
      <inkml:brushProperty name="height" value="0.08571" units="cm"/>
      <inkml:brushProperty name="color" value="#333333"/>
    </inkml:brush>
  </inkml:definitions>
  <inkml:trace contextRef="#ctx0" brushRef="#br0">30 129 13095,'-16'0'2342,"2"0"-1704,14 0 337,0 0-851,28 41 88,-10-27-21,24 30-12,-16-40-67,2-3-112,0-1-157,1-2-56,-2-9-268,0-7-23,-4-7 33,-5-5 280,-9 2 180,-3-3 11,-6 6 179,0 1 68,-2 6-23,-6 6 34,-5 6-90,-8 3 34,-1 3 89,-5 4 56,0 13 113,-16 35-258,12-1 33,9-5 0,3 2-78,5 6-45,2 13-23,12-28 57,7-7 11,9-6 56,10-7-202,14-8-11,6-5-224,5-5-403,3-1-819,-4-4-1041,-3-5-3373,-18-2 5860,-7-4 0,-17 8 0,-3 2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41.967"/>
    </inkml:context>
    <inkml:brush xml:id="br0">
      <inkml:brushProperty name="width" value="0.08571" units="cm"/>
      <inkml:brushProperty name="height" value="0.08571" units="cm"/>
      <inkml:brushProperty name="color" value="#333333"/>
    </inkml:brush>
  </inkml:definitions>
  <inkml:trace contextRef="#ctx0" brushRef="#br0">15 0 10260,'-3'13'2611,"0"-2"-1692,3-11-236,0 0-156,-4 72-269,3-42 78,-3 55-79,4-61-55,0-4-124,2-7 12,-1-4-56,2-5-1,0-2 68,-1-1-101,1-1-67,0 0 56,3 0-281,2 0 46,4 0 11,2-6-12,0-5 236,-1-5 11,-2 0 45,-4 7 101,-2 2 145,-4 5 415,-1 1-348,3 3-190,1 7-33,5 4 22,2 6-79,1-3 68,0-2-124,-2-5 34,1-4-34,-2-3 57,2-2 89,3 0-90,4 0-55,3-5-11,0-6-12,-1-5-12,-3-7-44,-4 2-12,-4 0 46,-4 4 0,-3 5-57,-1 5-615,-1 4-1300,0 2 279,0 17-1624,0-4 3339,0 14 0,0-16 0,0-2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42.381"/>
    </inkml:context>
    <inkml:brush xml:id="br0">
      <inkml:brushProperty name="width" value="0.08571" units="cm"/>
      <inkml:brushProperty name="height" value="0.08571" units="cm"/>
      <inkml:brushProperty name="color" value="#333333"/>
    </inkml:brush>
  </inkml:definitions>
  <inkml:trace contextRef="#ctx0" brushRef="#br0">66 9 10977,'8'2'2297,"-1"-1"-1602,-7-1 167,0 0-738,-33 27 145,22-11 45,-23 25-180,31-20 34,3 3 34,0-4-90,3-4-112,6-4-23,3-6-33,6-3 23,3-3-124,-1-1 67,2-9-22,-1-6-112,-3-8 56,-1-4-33,-9 1-80,-3 1-66,-5 2 22,-5 6-302,-7 4-505,-6 7-649,-4 4 1781,8 3 0,4 0 0,7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43.227"/>
    </inkml:context>
    <inkml:brush xml:id="br0">
      <inkml:brushProperty name="width" value="0.08571" units="cm"/>
      <inkml:brushProperty name="height" value="0.08571" units="cm"/>
      <inkml:brushProperty name="color" value="#333333"/>
    </inkml:brush>
  </inkml:definitions>
  <inkml:trace contextRef="#ctx0" brushRef="#br0">0 108 15000,'38'-26'1535,"-11"7"-1624,6-12 89,-17 16 0,-5 4 168,-6 7 112,-3 3 392,-2 1-493,2 0 258,3 0-257,5 8-158,5 4 0,4 8-22,3 1-11,1-4-538,2-4-1311,1-7-2891,-8-2 4751,-1-4 0,-12 0 0,-1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43.911"/>
    </inkml:context>
    <inkml:brush xml:id="br0">
      <inkml:brushProperty name="width" value="0.08571" units="cm"/>
      <inkml:brushProperty name="height" value="0.08571" units="cm"/>
      <inkml:brushProperty name="color" value="#333333"/>
    </inkml:brush>
  </inkml:definitions>
  <inkml:trace contextRef="#ctx0" brushRef="#br0">2 1 11806,'-1'3'7250,"91"4"-7306,-57-6-95,20 1 0,-3 0-465,-32-2-740,-3 0-561,-3 0-1601,-7 0 3518,-1 0 0,-4 0 0,0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44.158"/>
    </inkml:context>
    <inkml:brush xml:id="br0">
      <inkml:brushProperty name="width" value="0.08571" units="cm"/>
      <inkml:brushProperty name="height" value="0.08571" units="cm"/>
      <inkml:brushProperty name="color" value="#333333"/>
    </inkml:brush>
  </inkml:definitions>
  <inkml:trace contextRef="#ctx0" brushRef="#br0">27 0 11874,'-7'2'3641,"2"-1"-3002,5-1-314,-6 73-325,4-39 0,-5 57-986,7-61-2028,0-13 3014,3-6 0,-2-10 0,1-1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45.133"/>
    </inkml:context>
    <inkml:brush xml:id="br0">
      <inkml:brushProperty name="width" value="0.08571" units="cm"/>
      <inkml:brushProperty name="height" value="0.08571" units="cm"/>
      <inkml:brushProperty name="color" value="#333333"/>
    </inkml:brush>
  </inkml:definitions>
  <inkml:trace contextRef="#ctx0" brushRef="#br0">30 1 12815,'-3'0'3843,"0"0"-2464,3 0-1267,-6 0-56,4 0 235,-6 3-33,6 8-90,-1 8-124,1 10-10,1 5-34,1 0-34,0-2 1,0-5 10,0-6-21,0-6-214,4-8 68,2-3-79,6-4-23,5 0-279,4-8-225,3-8 1,0-9 111,0-5 336,-7 4 404,-2 3 203,-9 11 88,-2 3-89,-4 9 817,0 0-627,2 10-235,3 4-67,4 10-113,2 0-10,3-5-1,0-1 23,3-7 11,-1-5 0,2-4-56,3-2-34,4-6 23,1-10 11,1-9-67,-4-7-45,-7 2-45,-5 6-56,-7 6-145,-3 6-438,-1 7-4369,0 3 157,0 11 5008,0 0 0,0 2 0,0-4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45.365"/>
    </inkml:context>
    <inkml:brush xml:id="br0">
      <inkml:brushProperty name="width" value="0.08571" units="cm"/>
      <inkml:brushProperty name="height" value="0.08571" units="cm"/>
      <inkml:brushProperty name="color" value="#333333"/>
    </inkml:brush>
  </inkml:definitions>
  <inkml:trace contextRef="#ctx0" brushRef="#br0">1 0 13723,'13'7'2532,"-2"-2"-1916,-11-5 595,0 0-1178,3 70-33,-3-44-11,3 54-147,-3-64-346,0-4-863,0-4-582,0-5 712,0-2 1,0-1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50.094"/>
    </inkml:context>
    <inkml:brush xml:id="br0">
      <inkml:brushProperty name="width" value="0.08571" units="cm"/>
      <inkml:brushProperty name="height" value="0.08571" units="cm"/>
      <inkml:brushProperty name="color" value="#333333"/>
    </inkml:brush>
  </inkml:definitions>
  <inkml:trace contextRef="#ctx0" brushRef="#br0">0 18 15851,'0'-10'5413,"0"3"-5268,4 26 102,5-1-247,5 18-258,27 30-1143,6 8 863,-1-1 45,-7-9 393,-27-40-57,-1-3 258,-3-7-101,-4-5 526,0-5-33,-3-3 224,1-1-582,2-6-79,-2-9-112,3-11-224,-1-10-381,3-2-516,0 2-1848,3 4-1569,-4 13 4594,1 7 0,-5 9 0,-1 3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46.821"/>
    </inkml:context>
    <inkml:brush xml:id="br0">
      <inkml:brushProperty name="width" value="0.08571" units="cm"/>
      <inkml:brushProperty name="height" value="0.08571" units="cm"/>
      <inkml:brushProperty name="color" value="#333333"/>
    </inkml:brush>
  </inkml:definitions>
  <inkml:trace contextRef="#ctx0" brushRef="#br0">51 123 12221,'-7'0'4773,"2"0"-3764,5 0 145,0 0-1098,-4 0 0,3 0-1961,-3 0 1334,3 0-191,-1 0 414,-1 0 203,-1 0 145,-1 0 33,-1 0 91,1 0 167,2 0 1726,2 0-1838,9 0-123,3-5-22,12-4-23,1-5-11,4-3-11,1 1 11,-2 1-11,0 0 11,-6 2-11,-4 5 11,-7 1 0,-6 5 22,-2 1 258,-2 1-67,0 9-112,2 4-23,1 7-44,5 2-23,-2-7-11,1 1-34,1-6-257,-1-3-460,2-3-1266,4-2-1423,-5-1 3440,3-1 0,-9 0 0,0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47.422"/>
    </inkml:context>
    <inkml:brush xml:id="br0">
      <inkml:brushProperty name="width" value="0.08571" units="cm"/>
      <inkml:brushProperty name="height" value="0.08571" units="cm"/>
      <inkml:brushProperty name="color" value="#333333"/>
    </inkml:brush>
  </inkml:definitions>
  <inkml:trace contextRef="#ctx0" brushRef="#br0">312 0 16266,'-48'37'1726,"2"-1"-1424,7-4-201,-1-1-101,3 1 0,5-5-246,7-2-405,7-7-581,6-3-214,3-7-1186,6-4-1234,0-3 3866,3-1 0,0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1:47.585"/>
    </inkml:context>
    <inkml:brush xml:id="br0">
      <inkml:brushProperty name="width" value="0.08571" units="cm"/>
      <inkml:brushProperty name="height" value="0.08571" units="cm"/>
      <inkml:brushProperty name="color" value="#333333"/>
    </inkml:brush>
  </inkml:definitions>
  <inkml:trace contextRef="#ctx0" brushRef="#br0">0 1 20379,'58'51'-542,"0"-1"1,-2-1 0,-6-6-4221,-13-13 4789,-2-4 1,-25-20 0,-2-4-1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02.407"/>
    </inkml:context>
    <inkml:brush xml:id="br0">
      <inkml:brushProperty name="width" value="0.08571" units="cm"/>
      <inkml:brushProperty name="height" value="0.08571" units="cm"/>
      <inkml:brushProperty name="color" value="#E71224"/>
    </inkml:brush>
  </inkml:definitions>
  <inkml:trace contextRef="#ctx0" brushRef="#br0">151 195 13285,'1'80'415,"-1"-12"-303,2-42-33,-2 4-46,0 5-33,0 9-11,0 4 11,0 6-22,0 3-23,0 4-33,0 2 10,0 6 12,-3 2-56,0 6-56,-3 2 22,0 2 12,1-1-34,1-2 0,2-4-101,-1-2 90,0-3 100,-1-2 34,-2-1-11,0 3 0,-2-2 12,2 4 32,-4 23 12,4-23-33,-2 17-1,3-30 34,0-1 0,-1-2 0,0 2-33,1-2 33,1 2-23,2-1 12,1 20 11,1-18 0,0 14-22,0-21-13,0-3 24,0 1-22,0-1 10,-1-1 34,-2 15-11,-1-18 0,-1 10-11,1-21 0,0 0 0,1 0-45,0 0 0,1-2-23,1 14 12,1-12 22,0 10 34,0-14 11,0-1 0,0-2 11,0 2 1,1-2-12,2 3 11,-1-2-11,2 2 0,-2-4 0,0 1-11,0-4-1,-1-1-10,1-3 0,-1-2-1,0-2 23,-1-1-22,0-1 11,0 0-45,1 4 0,1-4 33,1 2-44,1-5-168,1-1 56,1 0 179,0 0 11,1 0 0,8 3 0,-4-3-11,9 3 0,-4-4 11,2 0 12,1 0-12,2 1-11,2 0 11,1 0-11,2 0-11,16 1 11,-7-2 0,12 0 45,-13-4-23,1-1 23,0-1 45,0 2 33,0-1 45,20 10 112,-10-4 56,19 7-190,-12-6-124,5 3 258,2-1 213,3 1-482,2 1-11,2 1 303,0 2-270,3 1 1,-2 0 336,1 3-336,-1-2-12,0 1 34,0 1-44,4-2-12,1 3 22,1-3-22,5 1 0,0-1 0,3 0 17,-24-5 0,1 0-6,30 6 11,-32-8 1,3 1 10,2-1 1,-1-1 11,35 4-40,-32-4 1,2 1-1,0 0 1,-2 0-1142,35 7 1136,-36-6 0,-1 1 12,22 3-215,1 2 214,1-3-11,3 1 11,2-1-11,1 0 56,3 0 0,2 0 0,0 0-11,3 2-34,-50-9 1,2 0-7,1 1 1,0-1-6,2 0 0,0 0 0,2-1 0,2 0 0,24 2 0,2-1 5,-18-2 1,0-2-626,22 3 1,-1-1 624,-21-3 1,-2 0 5,4 0 1,0-1 4,3 0 1,1 0-11,1-1 0,0 0-309,1 0 0,1 0 336,0 0 1,1-1-12,-3 1 1,4 0-12,-7 0 0,4-1 0,-2 0-6,11 0 1,1 1 1,-13-1 1,4 0 0,-4 0-8,8 0 0,-2 0 0,1 0 0,1 0 0,-1 0 0,1 0 0,-2 0 0,0 0-12,-2 0 1,1 0 11,-1-1 0,0-1 11,-2 1 1,3-1-9,-7-1 1,4-1 0,-3 1 1,11 0 1,-2-1-3,-10 0 1,2 0 0,-5 1 2,3 0 0,-3-1-6,0 1 0,0-1 5,-4 1 1,0-1 281,-3 0 1,0 0-288,-4 0 0,1-1 0,18-2 0,0 0 0,-18 2 0,0 0 0,13-3 0,-1 1-12,20-2 1,-9 2 161,-7-2-217,-9 1-90,-8 1 1309,-8-1-1264,-8 4 690,-4-2-578,-16 3 448,-3-2-403,-14 2 34,-2-1-68,0-1-11,0-3-56,-2-2 22,-7-4 34,0 3 23,-4-2-12,3 4-22,1 0 22,-4-2-22,2-2 11,-4-2-12,3-7-88,0-2 32,-4-24 68,6 7 12,-4-18-12,5 8 67,1-5-22,1-5-12,1-5 46,1-6-68,3 14 0,1-2-11,0-36 16,1 29 1,0 1-243,0-32 259,0-1 1,0 5 22,0 1 11,0 1-67,0-1 0,0-6 0,0 29 0,0-1-6,0 16 1,0 0 5,0-14 0,1 1 0,2-21 11,2 7-11,-1 5 0,2 6 11,-4 7-22,2 4-11,-4 8-23,2 4 45,-2 5 0,1 5 227,-1 5-239,4 3-21,-2 6 33,3 2 0,-1 1-23,2 4 23,0 0 0,3 2 12,-3-1-12,2-3 11,-2 0-11,0-2 11,-2 0 11,2-1-10,-3-2-46,3-20-22,-3 7-11,0-20-45,0 14-179,-3-7 280,2 1 22,-1-5 0,-1 1-11,3-1 0,-3 2 0,2-12 22,-2 18-22,0-6 0,0 25 45,0 4-45,0 4-45,0 3 45,0 5-33,0 4-23,0 3 33,0 2 12,0 0-146,0-1 0,0-2-56,0-2 101,0-2 11,0-3-123,0-3 202,-2-7 22,-1 5-45,0 0 0,-3 8-89,0 3-68,-1 1 191,-4 1-123,2 1 33,-8 2 78,4-1 23,-6 2 0,4-1 0,0-2 23,1-1-23,0-1 0,0 0 45,-9-5-45,5 3 56,-10-4-56,3 2-12,-4-3 12,-5-3 0,-3-2-123,-3-2 67,-1-1 56,-3-2 34,-19-9 78,12 8-79,-17-4-10,17 12-23,-2 2 22,-2 1 12,1 0-34,-1 0 101,-23-4-12,21 4 79,-18-3-145,29 5-12,2-1 34,4 0-45,2 0 0,4-2-12,1 2-10,3-2 22,-6-3 0,10 3-11,-7-2 11,11 5 33,-1 1-33,0 0-112,-3 2 112,-3-2-67,-21-1-45,9 0 112,-15 0 45,13 1-45,-1 1 0,-3-1-56,-3-1 90,-1 2-57,-5-2 23,-2 2-33,-31-6 33,19 4 0,-21-4 0,24 5 0,3 0 0,-6-2 11,1 2 11,-3-1 0,21 3 1,1 1-23,-27-4 0,-19-3 0,33 4 0,2 1-56,1 2 56,1 3-22,0 2 22,0 1 0,-2 0 11,-1 0-11,2 0 0,1 0 0,3 0 22,2 0-22,2 0 0,3 0-11,1 0 11,0 0-11,3 0 11,-1 0 11,-1 0-11,2 0 0,-3 0 0,3 0 11,-2 0-11,0 0 23,-1 2-23,-1 0 0,0 3-23,-28-1 23,19 1 0,-20 1 0,24 0 0,0 0 0,-1 1-11,1-1 11,-4 2-11,-27 2 0,15-2-1,-21 4-10,27-3-45,-1-2 44,5 1 23,1-2-44,5 0 44,1-2-12,4 2-32,-16 0-136,15 0 101,-13 1 1,20-1 78,-4 0-11,2-1-56,-24-1 67,17-2-23,-17-1 23,21-1 0,-1 0 0,0 0-45,-2 0 12,-2 0 22,0 0-68,-3 0-33,-2-2 90,-1-3-90,-33-5 78,19 0 28,23 4 1,1 1-230,-25-3 56,-2 2 78,1 0-241,20 4 0,0 0 252,-29-3 39,29 3 1,0 1-414,-24 0 375,-2 1 78,1 0-68,0 0 202,6 0-56,4 0-44,6 0-1,4 0-22,4 0-11,-15 0 78,21 0 606,-8 0-461,22 0 119,7 0-163,4 0-12,0 0-156,10 0 23,0 0-23,6 0 11,1 0-11,-1 1 22,-2 2 12,-3 2 0,-3 1-34,-3 0 0,-4 1-12,-3 1-88,-25 4-337,10-2 437,-18 2 358,12-3-358,-3-2 45,-3 1 78,-34 1-123,17-4 23,-28 2-629,25-3 337,-3 2 157,1-1 12,3-2-203,9-2 303,27-1 0,13 0 0,23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35.146"/>
    </inkml:context>
    <inkml:brush xml:id="br0">
      <inkml:brushProperty name="width" value="0.08571" units="cm"/>
      <inkml:brushProperty name="height" value="0.08571" units="cm"/>
      <inkml:brushProperty name="color" value="#333333"/>
    </inkml:brush>
  </inkml:definitions>
  <inkml:trace contextRef="#ctx0" brushRef="#br0">87 0 15919,'-9'69'395,"0"0"1,0-3 0,-1-4 8,-7 19-57,2 0-178,5-3-169,5-9 0,3-9 0,2-13 0,8-13-124,7-14-100,15-10-258,8-8-583,8-16-403,-1-11-1434,-1-18 2902,-17 6 0,-11 11 0,-13 16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35.586"/>
    </inkml:context>
    <inkml:brush xml:id="br0">
      <inkml:brushProperty name="width" value="0.08571" units="cm"/>
      <inkml:brushProperty name="height" value="0.08571" units="cm"/>
      <inkml:brushProperty name="color" value="#333333"/>
    </inkml:brush>
  </inkml:definitions>
  <inkml:trace contextRef="#ctx0" brushRef="#br0">1 171 15437,'63'-27'-112,"0"-1"0,-3 3 0,-4 2-774,6-3-1579,2 6 527,-5 7 761,-7 7-313,-9 3 1490,-11 3 146,-10 4 168,-8 9 235,-8 5 459,-4 10 393,-2 1-449,0 2 23,0 5-22,0-1-326,0 2-190,0-2-57,0-5-76,0-4-204,0-7-100,0-7-22,0-5-101,0-6-584,0-1 707,0-15-436,0-7 425,7-16-258,8-1-326,12-1-357,9 4-549,9 3-1166,-13 13 2667,1 6 0,-23 11 0,-2 1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35.947"/>
    </inkml:context>
    <inkml:brush xml:id="br0">
      <inkml:brushProperty name="width" value="0.08571" units="cm"/>
      <inkml:brushProperty name="height" value="0.08571" units="cm"/>
      <inkml:brushProperty name="color" value="#333333"/>
    </inkml:brush>
  </inkml:definitions>
  <inkml:trace contextRef="#ctx0" brushRef="#br0">102 0 15907,'-28'50'-123,"-1"-1"0,-16 32 45,45-66-23,3-7 90,12-4-258,9-4-538,16-11 583,4-7 224,1-12 134,-3 0 336,-10 6 360,-10 8 179,-10 8-158,-8 4-448,-2 4-290,-2 0 290,0 4-291,0 5-112,0 5 0,0 3-101,2-2-392,4-5-594,7-4-504,10-3-2454,-5-3 4045,6-1 0,-17 0 0,1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36.080"/>
    </inkml:context>
    <inkml:brush xml:id="br0">
      <inkml:brushProperty name="width" value="0.08571" units="cm"/>
      <inkml:brushProperty name="height" value="0.08571" units="cm"/>
      <inkml:brushProperty name="color" value="#333333"/>
    </inkml:brush>
  </inkml:definitions>
  <inkml:trace contextRef="#ctx0" brushRef="#br0">0 0 13184,'18'10'2768,"-3"-2"-3518,-14 47-304,0-42 225,0 42-4224,-1-62 5053,0-4 0,0 2 0,0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36.448"/>
    </inkml:context>
    <inkml:brush xml:id="br0">
      <inkml:brushProperty name="width" value="0.08571" units="cm"/>
      <inkml:brushProperty name="height" value="0.08571" units="cm"/>
      <inkml:brushProperty name="color" value="#333333"/>
    </inkml:brush>
  </inkml:definitions>
  <inkml:trace contextRef="#ctx0" brushRef="#br0">1 1 14484,'12'9'1547,"4"4"-1447,3 9-44,7 4-44,4-3 10,0 0 12,1-2-1,-5-2 90,-3-2 80,-8-5 88,-6-1 67,-5-5-78,-3-2-123,-1-1-56,2-1-392,54-4 201,-28-1 90,45 0 134,-42 0 46,-9 3 21,-2 0 35,-11 7-157,-1 4-35,-2 6-44,1 1-89,2-3-752,3-5-1131,7-4-2275,-4-3 4247,5-3 0,-13 0 0,-1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36.654"/>
    </inkml:context>
    <inkml:brush xml:id="br0">
      <inkml:brushProperty name="width" value="0.08571" units="cm"/>
      <inkml:brushProperty name="height" value="0.08571" units="cm"/>
      <inkml:brushProperty name="color" value="#333333"/>
    </inkml:brush>
  </inkml:definitions>
  <inkml:trace contextRef="#ctx0" brushRef="#br0">1 1 15683,'0'38'-1443,"0"-9"1,0-29-1,0-1 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50.402"/>
    </inkml:context>
    <inkml:brush xml:id="br0">
      <inkml:brushProperty name="width" value="0.08571" units="cm"/>
      <inkml:brushProperty name="height" value="0.08571" units="cm"/>
      <inkml:brushProperty name="color" value="#333333"/>
    </inkml:brush>
  </inkml:definitions>
  <inkml:trace contextRef="#ctx0" brushRef="#br0">17 293 20221,'24'-55'-404,"-1"1"1,-1 5 0,-6 5 403,-16 7 403,-2 8-347,-2 12 247,-4 9 269,-5 10-516,-3 19 571,0 16-89,-1 28-135,3 14 360,6 12-1420,4 5 780,5-3-123,19-8-366,12-20-351,28-20-1244,17-23-4627,-12-18 6588,1-23 0,-42 10 0,-5-9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37.274"/>
    </inkml:context>
    <inkml:brush xml:id="br0">
      <inkml:brushProperty name="width" value="0.08571" units="cm"/>
      <inkml:brushProperty name="height" value="0.08571" units="cm"/>
      <inkml:brushProperty name="color" value="#333333"/>
    </inkml:brush>
  </inkml:definitions>
  <inkml:trace contextRef="#ctx0" brushRef="#br0">1 1 19997,'16'24'-1367,"5"4"672,1 14-402,8 1 525,5 1-324,1-2 33,1-6 829,-3-3 34,-6-9 213,-6-5 348,-7-5 424,-4-5 192,-4-3-258,-1-3-303,5-2-358,6-1-124,11 0-134,11-11-90,9-3-122,5-9 178,1 0 34,-7 7 11,-9 5 12,-12 5 974,45 5-459,-50 1-113,37 0-122,-68 1-303,4 4-45,-4 1 12,7 3 10,3 3 23,0 3-44,0 6-12,9 4-12,3 8-33,12 3 34,0 9 0,1 3 11,-1 7-12,-4 5-10,-4 1 33,-8 2 23,-2-2 11,-6-2 11,-3-2 123,-10-4 56,-7-7 214,-32 1-270,8-20-34,-19-3 57,17-20-12,1-3-134,5-18-369,14-22-830,10-37 1199,25 23 0,4 1 0,-7-13 0,19 8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38.121"/>
    </inkml:context>
    <inkml:brush xml:id="br0">
      <inkml:brushProperty name="width" value="0.08571" units="cm"/>
      <inkml:brushProperty name="height" value="0.08571" units="cm"/>
      <inkml:brushProperty name="color" value="#333333"/>
    </inkml:brush>
  </inkml:definitions>
  <inkml:trace contextRef="#ctx0" brushRef="#br0">24 90 18104,'52'47'-180,"-3"-13"12,-24-46-235,-1-7-269,-8-11 223,-8-1 393,-5 3 56,-3 4 101,-11 8 168,-5 8 504,-13 5-291,-6 16-257,0 12-24,3 18-111,8 8-23,12 1-67,5-2-67,15-8-168,17-7-203,19-17-592,24-7-225,13-10-628,6-15-168,1-9 2051,-42-2 0,-4-2 0,4 0 0,-6-6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38.382"/>
    </inkml:context>
    <inkml:brush xml:id="br0">
      <inkml:brushProperty name="width" value="0.08571" units="cm"/>
      <inkml:brushProperty name="height" value="0.08571" units="cm"/>
      <inkml:brushProperty name="color" value="#333333"/>
    </inkml:brush>
  </inkml:definitions>
  <inkml:trace contextRef="#ctx0" brushRef="#br0">13 0 14126,'-12'32'3844,"11"3"-3800,20 6-21,12-2-23,10 0-11,-3-7 11,-7-3-23,-11-6-45,-10-4 68,-7-3 180,-11-2-23,-8-2-101,-10-4-56,-3-4-56,3-3-78,6-1-450,9-6-995,6-12-830,14-15-875,4-1 3284,12-3 0,-11 22 0,0 3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38.548"/>
    </inkml:context>
    <inkml:brush xml:id="br0">
      <inkml:brushProperty name="width" value="0.08571" units="cm"/>
      <inkml:brushProperty name="height" value="0.08571" units="cm"/>
      <inkml:brushProperty name="color" value="#333333"/>
    </inkml:brush>
  </inkml:definitions>
  <inkml:trace contextRef="#ctx0" brushRef="#br0">30 1 14383,'-4'71'1042,"1"1"0,-1 0 1,0 25-1,-1-15-1670,-1-27-850,3-16-1357,2-15-4650,1-12 7485,0-10 0,0-2 0,0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38.818"/>
    </inkml:context>
    <inkml:brush xml:id="br0">
      <inkml:brushProperty name="width" value="0.08571" units="cm"/>
      <inkml:brushProperty name="height" value="0.08571" units="cm"/>
      <inkml:brushProperty name="color" value="#333333"/>
    </inkml:brush>
  </inkml:definitions>
  <inkml:trace contextRef="#ctx0" brushRef="#br0">1 1 20826,'55'0'-1288,"-1"-1"0,46 4 21,-53 9-234,0 4 750,-11 3 493,-9 8 258,-11 5 505,-9 5 2150,-13 53-3764,1-38-269,-5 17-3654,11-65 5032,5-24 0,0 6 0,-1-1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40.303"/>
    </inkml:context>
    <inkml:brush xml:id="br0">
      <inkml:brushProperty name="width" value="0.08571" units="cm"/>
      <inkml:brushProperty name="height" value="0.08571" units="cm"/>
      <inkml:brushProperty name="color" value="#333333"/>
    </inkml:brush>
  </inkml:definitions>
  <inkml:trace contextRef="#ctx0" brushRef="#br0">1 94 18563,'43'82'-1692,"-4"-4"1670,-22-27-1,-1 0 23,-1-8 34,-3-5 11,-3-8 156,-3-8 270,-3-7-11,-2-5-169,1-4 67,-2-3 46,3-1-113,-2-2 12,2 0-292,3 0-11,4-8 168,60-50 34,-43 36-34,39-34 22,-63 57-44,-1 13-68,0 4 0,0 11-55,0-5-23,0-4 22,2-7-22,0-6-123,1-4-135,5-3-201,6-2-538,9-11 381,6-5 245,3-9 315,-2 3 56,-7 7 281,-11 7 279,-6 5-123,-7 4-247,-1 1 69,0 4-181,0 6-67,0 5-11,2 3-45,2-5-179,4-3-34,4-5 34,1-2-89,4-3 55,1 0 23,1-8 190,4-7 392,-11 2 101,-2-2-45,-10 13 740,0 1-807,0 14-268,0 0-57,0 9-11,0-6 33,0-5-33,0-4-78,2-4 0,4-1-102,8-2-77,9 0-90,4-4-136,3-5 271,-3-8 133,-1-3-44,-6-2-90,-3 0 12,-4-1 44,-1-1-224,-1-3-225,9-17 528,-4 3-34,6-15 56,-4 11 56,-4 3 459,-1 5 180,-5 7 56,-3 9-179,-3 9-124,1 6-56,-3 5 78,1 18-55,-1 13-57,0 24-145,-5 11-45,-2 7-101,-5-2-11,2-2-22,2-9-224,2-13-225,3-12-123,2-13-247,-2-10 102,3-7-359,-3-7-493,3-16 280,-2-11 213,2-21 1098,0-2 269,0 0 1367,0 11 347,0 13-538,0 13-369,0 11-516,0 3-336,6 2 124,2 0-79,8 8-224,4 2-23,4 7 12,16-1-90,-8-8-135,11-1-145,-16-7-68,-1-3-156,-5-6 0,-5-8 257,-4-9 225,-6-11 448,-3 12 45,-3-1-35,0 19-144,0 4 122,0 3-201,-10 15 101,-1 7 22,-10 19-78,3 6-169,4 1-33,7-3-33,4-6-102,10-10-190,9-12-202,14-8-548,15-6 22,7-17-718,26-29 1267,-25-5 504,7-24 796,-39 17 392,-11 3-236,-8 12 11,-2 10-313,-1 15-235,-6 8-370,4 6-23,-4 10 12,7 9-1,0 16-21,14 10 21,9 6-33,14 3-11,1-8-67,-10-6-1099,-26-1 370,-39-12-784,-42 4-4572,-5-17 6163,-10-2 0,55-10 0,9 1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47.672"/>
    </inkml:context>
    <inkml:brush xml:id="br0">
      <inkml:brushProperty name="width" value="0.08571" units="cm"/>
      <inkml:brushProperty name="height" value="0.08571" units="cm"/>
      <inkml:brushProperty name="color" value="#333333"/>
    </inkml:brush>
  </inkml:definitions>
  <inkml:trace contextRef="#ctx0" brushRef="#br0">468 450 16299,'-43'21'371,"-5"4"-192,-11 11 101,-2-1-179,-1-2-90,5-8 11,10-4-22,7-5 0,14-8-145,10-2-191,9-5-337,6-6 46,1-15-12,12-15 56,7-19 79,15-12-90,7-6-317,1-8 609,1 1 302,-6 3 179,-6 9 605,-10 16 225,-10 15 156,-6 14-415,-5 13-267,0 5-181,0 4-11,0 6 732,0 21-14,1 62-572,8-1-497,-3-23 1,3 1 216,17 30-112,5-7-45,7-13-168,1-14-639,5-20-2129,-13-20 2936,0-11 0,-22-11 0,-1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48.540"/>
    </inkml:context>
    <inkml:brush xml:id="br0">
      <inkml:brushProperty name="width" value="0.08571" units="cm"/>
      <inkml:brushProperty name="height" value="0.08571" units="cm"/>
      <inkml:brushProperty name="color" value="#333333"/>
    </inkml:brush>
  </inkml:definitions>
  <inkml:trace contextRef="#ctx0" brushRef="#br0">0 1 17017,'0'56'347,"0"-1"0,0 42-257,4-46-1,2-7 13,8-13-91,1-4-11,3-13-68,1-6 23,2-5-179,5-3-336,2-13-560,4-9 89,1-17 269,-2-7 135,-1-2 212,-5 3 415,-5 7 605,-8 10 258,-3 12-191,-6 8-291,-2 6 605,-1 14-179,2 13-258,2 18-89,6 10-169,6 0-45,6-5 101,13 0-178,-8-18 44,6-5 0,-14-19-258,11-18-347,-6-9-247,6-17-616,-9-4-706,-6-1-997,-2 3-4011,-6 16 6969,-3 8 0,-4 14 0,0 2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41.834"/>
    </inkml:context>
    <inkml:brush xml:id="br0">
      <inkml:brushProperty name="width" value="0.08571" units="cm"/>
      <inkml:brushProperty name="height" value="0.08571" units="cm"/>
      <inkml:brushProperty name="color" value="#333333"/>
    </inkml:brush>
  </inkml:definitions>
  <inkml:trace contextRef="#ctx0" brushRef="#br0">0 18 17992,'5'-10'325,"-1"2"-146,-4 23-56,0 14-78,0 21-34,0 10-11,0 3-33,0-7 21,0-7-44,4-12-145,4-11-90,5-11 144,7-8-77,5-4-213,5-16-78,5-12-135,2-17 236,-3-8 402,-3 2 12,-9 6 280,-7 11 326,-6 12 77,-6 10-313,-2 7 358,-1 14-448,2 8-100,1 14-35,4 2-78,2-1-33,5-6 44,7 5-44,-1-16 67,6 1-34,-4-15-33,2-3-1,3-1 12,3-6 68,2-7 66,-1-7-67,-2-4 33,0-10-145,-12 9-22,-2-10-124,-12 15-122,-1 2-58,-2 6-267,0 6-1189,0 4-863,0 3-1422,0 6 4067,0 5 0,0-3 0,0 1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42.035"/>
    </inkml:context>
    <inkml:brush xml:id="br0">
      <inkml:brushProperty name="width" value="0.08571" units="cm"/>
      <inkml:brushProperty name="height" value="0.08571" units="cm"/>
      <inkml:brushProperty name="color" value="#333333"/>
    </inkml:brush>
  </inkml:definitions>
  <inkml:trace contextRef="#ctx0" brushRef="#br0">0 1 21723,'5'21'-549,"-1"2"-168,-4 3-270,3 1-705,4-1-2162,0-12 3854,6-4 0,-9-10 0,1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55.029"/>
    </inkml:context>
    <inkml:brush xml:id="br0">
      <inkml:brushProperty name="width" value="0.08571" units="cm"/>
      <inkml:brushProperty name="height" value="0.08571" units="cm"/>
      <inkml:brushProperty name="color" value="#333333"/>
    </inkml:brush>
  </inkml:definitions>
  <inkml:trace contextRef="#ctx0" brushRef="#br0">2 14 17992,'-1'-14'2812,"6"69"-2397,5 11-399,-2-4 1,0 5-495,1-10 1,-1-1 292,1 1 0,-1 0-1042,-2 4 0,0-2-4790,2 22 6091,-4-5 1,-4-56-1,0-4 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43.401"/>
    </inkml:context>
    <inkml:brush xml:id="br0">
      <inkml:brushProperty name="width" value="0.08571" units="cm"/>
      <inkml:brushProperty name="height" value="0.08571" units="cm"/>
      <inkml:brushProperty name="color" value="#333333"/>
    </inkml:brush>
  </inkml:definitions>
  <inkml:trace contextRef="#ctx0" brushRef="#br0">0 156 18306,'45'-53'-146,"-5"7"90,-11 24 45,-5 4 11,-5 9 78,-4 3 124,0 5 201,0 9 0,4 11-145,2 12-90,5 8-145,-1-2-23,1-6-23,-1-7-604,2-9-2556,3-6 3183,-8-7 0,-4-2 0,-13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57.199"/>
    </inkml:context>
    <inkml:brush xml:id="br0">
      <inkml:brushProperty name="width" value="0.08571" units="cm"/>
      <inkml:brushProperty name="height" value="0.08571" units="cm"/>
      <inkml:brushProperty name="color" value="#333333"/>
    </inkml:brush>
  </inkml:definitions>
  <inkml:trace contextRef="#ctx0" brushRef="#br0">45 162 10226,'0'-15'2757,"0"3"-1726,0 12 90,0 0-864,0-7 135,0 6 326,0-6-69,0 7 360,0 0-807,-3 0-102,0 0-100,-2 0 0,2 0-11,2 0 11,0 0-11,-2 0-23,-2 3 12,-2 9-12,0 7 34,3 9 0,1 0 0,3-4-33,0-3-1,0-6 1,0-3-57,5-5 12,3-2-1,7-2 79,6-3-45,3 0-101,5-11-112,-1-8 68,-1-10 168,-4-7-23,-6-11 45,-8 9 112,-5-7 33,-6 18-145,-6 6-44,-3 7 32,-10 7-100,-3 4-1109,-15 31 258,14 4-830,-2 29-1939,22-19 3732,5-7 0,0-24 0,0-4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57.965"/>
    </inkml:context>
    <inkml:brush xml:id="br0">
      <inkml:brushProperty name="width" value="0.08571" units="cm"/>
      <inkml:brushProperty name="height" value="0.08571" units="cm"/>
      <inkml:brushProperty name="color" value="#333333"/>
    </inkml:brush>
  </inkml:definitions>
  <inkml:trace contextRef="#ctx0" brushRef="#br0">0 1 14764,'5'0'3250,"-1"0"-1906,-4 0-1332,4 51-24,-3-28 1,3 39-459,-4-42-595,0-2-1803,0-6-5592,0-4 8460,0-4 0,0-4 0,0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2:58.549"/>
    </inkml:context>
    <inkml:brush xml:id="br0">
      <inkml:brushProperty name="width" value="0.08571" units="cm"/>
      <inkml:brushProperty name="height" value="0.08571" units="cm"/>
      <inkml:brushProperty name="color" value="#333333"/>
    </inkml:brush>
  </inkml:definitions>
  <inkml:trace contextRef="#ctx0" brushRef="#br0">10 159 14899,'-5'1'3036,"1"1"-2912,4-2-90,44-58-23,-25 35 291,33-41 1,-38 53 178,-1 6 24,-1 4-191,3 9-146,3 11-45,3 11-123,0 6-11,3-3-1,-3-7-783,3-7-1457,-3-7-4482,-6-6 6734,-2-3 0,-10-3 0,0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27.246"/>
    </inkml:context>
    <inkml:brush xml:id="br0">
      <inkml:brushProperty name="width" value="0.08571" units="cm"/>
      <inkml:brushProperty name="height" value="0.08571" units="cm"/>
      <inkml:brushProperty name="color" value="#333333"/>
    </inkml:brush>
  </inkml:definitions>
  <inkml:trace contextRef="#ctx0" brushRef="#br0">57 1 13588,'-12'0'627,"3"0"1,-7 74-336,12-14-467,-5 4 0,2 4 220,9-17 0,3-1-17,-2 0 0,2 1 106,11 46-100,0-14-34,-1-13-11,-1-15-784,-3-16-1876,0-12 2671,-7-15 0,-1-7 0,-3-5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27.553"/>
    </inkml:context>
    <inkml:brush xml:id="br0">
      <inkml:brushProperty name="width" value="0.08571" units="cm"/>
      <inkml:brushProperty name="height" value="0.08571" units="cm"/>
      <inkml:brushProperty name="color" value="#333333"/>
    </inkml:brush>
  </inkml:definitions>
  <inkml:trace contextRef="#ctx0" brushRef="#br0">1 174 15986,'60'-46'56,"0"0"0,-3 4 0,-4 11-45,12 25-11,-4 3-34,-4 3 1,-8 4-1,-8 8 1,-10 7 33,-11 9 100,-10 5 91,-6 6-11,-9 4-147,-12 5-33,-10-1-359,-9-3-694,0-8-841,3-9-1109,12-13 3003,5-6 0,12-8 0,2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27.902"/>
    </inkml:context>
    <inkml:brush xml:id="br0">
      <inkml:brushProperty name="width" value="0.08571" units="cm"/>
      <inkml:brushProperty name="height" value="0.08571" units="cm"/>
      <inkml:brushProperty name="color" value="#333333"/>
    </inkml:brush>
  </inkml:definitions>
  <inkml:trace contextRef="#ctx0" brushRef="#br0">10 108 14798,'11'54'342,"-1"0"0,8 36-118,-20-66-123,-3-5-90,-3-3 45,-2-6-56,1-6-23,2-3-290,3-13-12,1-12-12,3-18-44,3-13 314,14 0 67,13 1 34,18 7-34,9 10-157,1 10-414,-1 10-684,-7 10-392,-5 4-707,-19 3 2354,-8 2 0,-17-2 0,-1 1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28.207"/>
    </inkml:context>
    <inkml:brush xml:id="br0">
      <inkml:brushProperty name="width" value="0.08571" units="cm"/>
      <inkml:brushProperty name="height" value="0.08571" units="cm"/>
      <inkml:brushProperty name="color" value="#333333"/>
    </inkml:brush>
  </inkml:definitions>
  <inkml:trace contextRef="#ctx0" brushRef="#br0">1 132 14159,'57'8'213,"1"0"0,34-1-515,-88-37 302,-3-2 0,-1 2 257,-2 3 181,-8 7-69,-5 10 102,-7 4 44,-2 13 90,0 16-157,1 15-134,5 18-168,9 6-146,3-3-23,8-5-66,15-11-259,10-11-739,23-13-268,10-10-909,10-9-1635,-16-13 3899,-3-3 0,-34 1 0,-5 4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28.587"/>
    </inkml:context>
    <inkml:brush xml:id="br0">
      <inkml:brushProperty name="width" value="0.08571" units="cm"/>
      <inkml:brushProperty name="height" value="0.08571" units="cm"/>
      <inkml:brushProperty name="color" value="#333333"/>
    </inkml:brush>
  </inkml:definitions>
  <inkml:trace contextRef="#ctx0" brushRef="#br0">195 364 15303,'-51'59'705,"0"1"1,5-6 0,12-5-762,24-3-56,7-8 11,16-12-414,7-12-113,16-8 471,10-10-201,2-17-56,2-18 414,-5-18 123,-1-13 157,-6-5-11,-3-9 78,-5 0 34,-9-2 34,-9 12 156,-6 14-44,-6 21-157,0 19 145,-7 18-291,-5 28 247,-20 58-382,9-2-83,8-24 0,3-1-6,4 18-45,6-12-45,2-14-370,9-10-413,5-16-932,12-10-984,5-9-3228,-7-8 6017,-1-9 0,-15 6 0,-3-5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28.738"/>
    </inkml:context>
    <inkml:brush xml:id="br0">
      <inkml:brushProperty name="width" value="0.08571" units="cm"/>
      <inkml:brushProperty name="height" value="0.08571" units="cm"/>
      <inkml:brushProperty name="color" value="#333333"/>
    </inkml:brush>
  </inkml:definitions>
  <inkml:trace contextRef="#ctx0" brushRef="#br0">5 0 17913,'-2'59'90,"-1"0"0,3 36-1245,9-89-660,9-4-1860,-2-4 3675,6-10 0,-15 7 0,1-5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17.628"/>
    </inkml:context>
    <inkml:brush xml:id="br0">
      <inkml:brushProperty name="width" value="0.08571" units="cm"/>
      <inkml:brushProperty name="height" value="0.08571" units="cm"/>
      <inkml:brushProperty name="color" value="#333333"/>
    </inkml:brush>
  </inkml:definitions>
  <inkml:trace contextRef="#ctx0" brushRef="#br0">54 144 16288,'-30'80'-11,"6"-16"-347,24-72 44,30-37-145,-2 2 44,28-28-560,-9 24-1266,0 9-2543,-16 16 4784,-6 9 0,-19 12 0,-2 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56.264"/>
    </inkml:context>
    <inkml:brush xml:id="br0">
      <inkml:brushProperty name="width" value="0.08571" units="cm"/>
      <inkml:brushProperty name="height" value="0.08571" units="cm"/>
      <inkml:brushProperty name="color" value="#333333"/>
    </inkml:brush>
  </inkml:definitions>
  <inkml:trace contextRef="#ctx0" brushRef="#br0">289 51 16938,'-54'-17'-106,"1"-1"0,-40 3 106,59 48-23,7 11-89,10 0 90,9 0-180,6-9 157,8-4-482,9-12 315,10-8-281,12-7-382,1-7 819,6-11-55,-4-6 111,-4-9 212,-8 5-167,-12 9 549,-7 6-134,-7 7-460,-2 7 1434,0 20-897,-4 21-10,-5 32 0,-9 19-833,7-44 1,-1 3 456,1 1 0,0 0-33,-1-1 0,1-1-79,3-3 0,2-1-95,-7 35 56,9-19-773,1-22-986,3-23-1692,0-11 3451,0-16 0,0-3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28.888"/>
    </inkml:context>
    <inkml:brush xml:id="br0">
      <inkml:brushProperty name="width" value="0.08571" units="cm"/>
      <inkml:brushProperty name="height" value="0.08571" units="cm"/>
      <inkml:brushProperty name="color" value="#333333"/>
    </inkml:brush>
  </inkml:definitions>
  <inkml:trace contextRef="#ctx0" brushRef="#br0">6 0 18205,'-6'60'-6488,"11"-10"1748,22-33 4740,1-7 0,-18-9 0,-2-1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29.092"/>
    </inkml:context>
    <inkml:brush xml:id="br0">
      <inkml:brushProperty name="width" value="0.08571" units="cm"/>
      <inkml:brushProperty name="height" value="0.08571" units="cm"/>
      <inkml:brushProperty name="color" value="#333333"/>
    </inkml:brush>
  </inkml:definitions>
  <inkml:trace contextRef="#ctx0" brushRef="#br0">112 0 14540,'15'0'2420,"-38"76"1,-15 21-2802,26-44-22,-24 43 0,18-14-1144,53-72-1276,16-8-2926,-8-14 5749,0-4 0,-28 1 0,-3 1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29.302"/>
    </inkml:context>
    <inkml:brush xml:id="br0">
      <inkml:brushProperty name="width" value="0.08571" units="cm"/>
      <inkml:brushProperty name="height" value="0.08571" units="cm"/>
      <inkml:brushProperty name="color" value="#333333"/>
    </inkml:brush>
  </inkml:definitions>
  <inkml:trace contextRef="#ctx0" brushRef="#br0">111 0 17913,'-18'91'170,"0"1"0,0-1 1,3-9-1,-1-2 1,5-17-899,2-9-1301,6-15-1399,0-17 3428,3-10 0,0-12 0,0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29.499"/>
    </inkml:context>
    <inkml:brush xml:id="br0">
      <inkml:brushProperty name="width" value="0.08571" units="cm"/>
      <inkml:brushProperty name="height" value="0.08571" units="cm"/>
      <inkml:brushProperty name="color" value="#333333"/>
    </inkml:brush>
  </inkml:definitions>
  <inkml:trace contextRef="#ctx0" brushRef="#br0">21 90 16860,'-11'-2'3597,"1"1"-3060,10 1-391,0 0-370,44-20-717,-10 10-1076,41-17-1636,-24 15-3809,-13 4 7462,-9 1 0,-21 6 0,-2-1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36.380"/>
    </inkml:context>
    <inkml:brush xml:id="br0">
      <inkml:brushProperty name="width" value="0.08571" units="cm"/>
      <inkml:brushProperty name="height" value="0.08571" units="cm"/>
      <inkml:brushProperty name="color" value="#333333"/>
    </inkml:brush>
  </inkml:definitions>
  <inkml:trace contextRef="#ctx0" brushRef="#br0">186 45 17734,'3'-24'807,"-2"5"-718,-7 17-89,-4 2 0,-6 0-33,-7 3 33,-5 12 0,-3 11 33,1 13 12,7 4 11,8-4-56,8 0 11,6-6-11,12-3 101,9-5-56,15-5 33,9-5-78,5-5-33,2-5-281,-3-3-571,-3-2-986,-8 0-920,-3 0 2791,-17-5 0,-4 4 0,-13-5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37.693"/>
    </inkml:context>
    <inkml:brush xml:id="br0">
      <inkml:brushProperty name="width" value="0.08571" units="cm"/>
      <inkml:brushProperty name="height" value="0.08571" units="cm"/>
      <inkml:brushProperty name="color" value="#333333"/>
    </inkml:brush>
  </inkml:definitions>
  <inkml:trace contextRef="#ctx0" brushRef="#br0">224 16 15437,'0'-9'616,"0"3"1,0 6-382,-6 17-101,-4 5 23,-9 18-45,-2-1-11,-3 1-34,0-3 11,0-3-33,2-4-45,3-3 0,3-5 0,4-2-11,1-5-11,4-3-292,4-2-336,-1 0-78,3-1-45,0 2-538,1-2-986,0 0-1961,0-4 4258,0-1 0,0-4 0,0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38.077"/>
    </inkml:context>
    <inkml:brush xml:id="br0">
      <inkml:brushProperty name="width" value="0.08571" units="cm"/>
      <inkml:brushProperty name="height" value="0.08571" units="cm"/>
      <inkml:brushProperty name="color" value="#333333"/>
    </inkml:brush>
  </inkml:definitions>
  <inkml:trace contextRef="#ctx0" brushRef="#br0">27 63 15336,'-15'0'2790,"3"0"-2129,12 0-459,0 0-90,85-17-112,-38 7-34,9-1 1,1 1-203,-11 3-525,-8 2-752,-9 3-1087,-6 1-4425,-11 1 7025,-4 0 0,-8 0 0,0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38.616"/>
    </inkml:context>
    <inkml:brush xml:id="br0">
      <inkml:brushProperty name="width" value="0.08571" units="cm"/>
      <inkml:brushProperty name="height" value="0.08571" units="cm"/>
      <inkml:brushProperty name="color" value="#333333"/>
    </inkml:brush>
  </inkml:definitions>
  <inkml:trace contextRef="#ctx0" brushRef="#br0">1 25 13476,'0'-14'2689,"0"4"-2140,0 10-33,0 0-169,7 72-78,-4-28-90,0 7 1,1 2 145,-3 4-113,-1-6 1,0-6-112,0-9-90,0-9 12,0-9-23,1-8 0,1-6 0,2-2-124,3-2 68,5-3-134,20-26 190,-4 7 0,13-22 11,-11 19 101,-6 5 135,-4 7 291,-10 5-482,-4 5 45,-5 2 145,2 2-190,2 6-34,2 4-22,4 5-44,-1-3-35,2-1-627,0-4-3193,11-2-169,-11-3 4068,10-2 0,-18-1 0,1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38.930"/>
    </inkml:context>
    <inkml:brush xml:id="br0">
      <inkml:brushProperty name="width" value="0.08571" units="cm"/>
      <inkml:brushProperty name="height" value="0.08571" units="cm"/>
      <inkml:brushProperty name="color" value="#333333"/>
    </inkml:brush>
  </inkml:definitions>
  <inkml:trace contextRef="#ctx0" brushRef="#br0">16 252 13969,'15'0'3731,"-3"0"-3731,-12 0-179,0 0-336,62-23-460,-29-2 471,38-14 123,-53 5 100,-14 7-290,-4-3 246,0 2 325,-10 3 112,-6 12 470,-14 6 427,-2 12 190,-4 17-180,4 14-256,4 20-158,5 8 11,10 3-257,5 1-236,6-3-112,4-8-11,14-8-34,9-14-391,18-12-942,11-13-2544,-10-8 3911,4-14 0,-32 9 0,-1-9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39.315"/>
    </inkml:context>
    <inkml:brush xml:id="br0">
      <inkml:brushProperty name="width" value="0.08571" units="cm"/>
      <inkml:brushProperty name="height" value="0.08571" units="cm"/>
      <inkml:brushProperty name="color" value="#333333"/>
    </inkml:brush>
  </inkml:definitions>
  <inkml:trace contextRef="#ctx0" brushRef="#br0">261 21 14070,'0'-11'3440,"0"1"-2801,0 10 436,0 0-548,-83 46-1,46-10-285,-13 1 0,3 3 28,23 17-33,11-3-203,7-3-33,5-7-22,9-10-23,10-10-348,17-12-514,14-7-874,13-15-1379,8-15-4000,-16-5 7160,-5-11 0,-33 24 0,-6 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56.437"/>
    </inkml:context>
    <inkml:brush xml:id="br0">
      <inkml:brushProperty name="width" value="0.08571" units="cm"/>
      <inkml:brushProperty name="height" value="0.08571" units="cm"/>
      <inkml:brushProperty name="color" value="#333333"/>
    </inkml:brush>
  </inkml:definitions>
  <inkml:trace contextRef="#ctx0" brushRef="#br0">32 192 15627,'-18'0'1659,"5"0"-2119,95-51-839,-32 19-281,0 0 0,-1 0 1580,-11 4 0,-27 19 0,-4 1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40.445"/>
    </inkml:context>
    <inkml:brush xml:id="br0">
      <inkml:brushProperty name="width" value="0.08571" units="cm"/>
      <inkml:brushProperty name="height" value="0.08571" units="cm"/>
      <inkml:brushProperty name="color" value="#333333"/>
    </inkml:brush>
  </inkml:definitions>
  <inkml:trace contextRef="#ctx0" brushRef="#br0">180 9 14361,'0'-5'3676,"0"1"-2735,0 4-358,-41 93-79,20-32-742,-6 6 1,0 3 349,4 8-112,5-12 205,4-8-238,8-16-3,4-9-624,2-12-237,0-9-347,12-7-199,5-3 143,19-4-157,4-10 729,3-4 728,-1-12 2353,0-4-1120,-15 11 33,-6 3-112,-15 13-415,-5 4 595,-1 1-1256,-4 0-11,-2 0 45,-5 5-56,1 1-56,2 3-11,3-2-45,4-4-22,1 1-247,0-3-11,0 0 123,8-1 201,5 0 12,7 0 23,1 0 112,-5 0 111,-4 0 101,-3 0-22,-4 3 225,2 9-483,-2-2-67,2 7 0,-1-9-45,1-2-292,4-3-379,3-2-483,10-1-471,8-4 325,7-13-638,26-30 1983,-20 0 829,6-15 706,-30 23-33,-14 6-449,-3 10 135,-4 6-874,0 7-135,0 5-101,0 4-134,0 1 11,2 6 79,2 8-34,5 10 22,3 5-22,4 2 23,-2-1-12,2-3-11,-6-1-11,-3-4 11,-4-2 67,-3-1-22,0-2 123,-5-2-34,-6-2-67,-6-1-32,-7-2-35,8-3-79,2-3-101,10-4-88,2 0-326,2-3 45,11-11 257,6-7 292,13-11 0,6-4 12,3-2 44,-1 2 224,-3 2 90,-8 6-1,-11 7-77,-7 8-68,-6 6-135,-3 4 192,0 1-180,4 10-45,3 6-34,10 8-22,4 6 0,7-1 11,4 2 0,0-1-11,-2-1-44,-9-3 10,-8-1 23,-7-4 22,-5-1-11,-1 0 22,-3 1-22,-9-1-156,-6 0-349,-11-3-514,-2-4-1055,-2-2-3976,10-6 6050,3 0 0,13-3 0,3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43.279"/>
    </inkml:context>
    <inkml:brush xml:id="br0">
      <inkml:brushProperty name="width" value="0.08571" units="cm"/>
      <inkml:brushProperty name="height" value="0.08571" units="cm"/>
      <inkml:brushProperty name="color" value="#333333"/>
    </inkml:brush>
  </inkml:definitions>
  <inkml:trace contextRef="#ctx0" brushRef="#br0">33 150 11806,'-18'0'2499,"3"0"-2331,15 0 213,0 0-370,28 14 79,-5-7 78,30 10 45,-5-11 0,12 0-101,16-4-78,13 0-323,-36-2 0,1 0 294,5 0 1,2 0-12,6 0 1,1 0-12,4 0 0,1 0-376,5-1 1,1-2 319,3 0 0,0-1-423,3-3 1,2 0 495,3-1 0,1-1-551,2 0 0,2-1 551,-28 4 0,0-1 0,0 0 0,2 0 0,0 0 0,0 0-4,1 1 0,0-1 0,1 1 4,0-1 0,0 1 0,0 0 0,-1-1 0,1 1 0,0 1 0,0-1 0,1 1 0,-1 0 0,0 1 0,-1-1 0,0 1-253,1 1 0,-1 0 1,0 0 244,-1 1 1,-1 1-1,-1-1-9,32 1 1,0 0-52,-2 1 1,0 0 28,-6 0 0,4 0-32,-11 0 0,4-1 0,-4 2 20,8 0 0,0 0 10,-16 0 0,3 0 0,-7 1-26,-2 1 0,-2 1-595,23 1 1,0-1 447,-26-1 1,-1 1 289,17-1 0,-3-1-222,15 0 34,-9-2-22,-11 0 55,-7 0 1060,-11 0-970,-7 0 1347,-5 0-1380,-4 1 1258,1 2-1572,21 4 693,-12 1-649,16 3 247,-17-2-101,0 0-156,-1-3 44,10 2 79,-20-3 101,2 1 78,-24 0 0,-5-2 0,-5 2 11,-1-1-11,-4-1 11,3-2-11,-3 1 11,3-3-22,-1 3-449,-1-2-895,1 2-640,-2-1 1995,0-1 0,0-1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43.391"/>
    </inkml:context>
    <inkml:brush xml:id="br0">
      <inkml:brushProperty name="width" value="0.08571" units="cm"/>
      <inkml:brushProperty name="height" value="0.08571" units="cm"/>
      <inkml:brushProperty name="color" value="#333333"/>
    </inkml:brush>
  </inkml:definitions>
  <inkml:trace contextRef="#ctx0" brushRef="#br0">1 0 6753,'1'5'0,"1"-1"0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46.082"/>
    </inkml:context>
    <inkml:brush xml:id="br0">
      <inkml:brushProperty name="width" value="0.08571" units="cm"/>
      <inkml:brushProperty name="height" value="0.08571" units="cm"/>
      <inkml:brushProperty name="color" value="#333333"/>
    </inkml:brush>
  </inkml:definitions>
  <inkml:trace contextRef="#ctx0" brushRef="#br0">174 1 13510,'8'0'1310,"-1"0"-1051,-7 0 211,0 0-380,0 32 190,0-9 89,0 28-133,0-19-79,0 2-124,1-6-33,5-1-112,2-5-269,5-4 23,2-6 33,5-6 34,4-4 67,4-2-348,5-1 23,0-10 56,-1-6 168,-4-10 190,-5-3 135,-5 1 202,-6 3 303,-5 4 10,-4 7-168,-2 3-134,-1 5 79,0 4-236,0 0 100,0 3 124,0 9-112,0 9 168,2 18 225,2 11-23,2 13-102,2 7-111,1 7 46,-4 4-47,-1 1-44,-3-3-78,-1-2 11,-4-8 45,-11-6 179,-36 8-437,1-27-11,-27 0-169,17-31-313,-4-9-605,-1-22-8733,-5-32 9392,30 2 0,6 1 1,32 32-1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46.954"/>
    </inkml:context>
    <inkml:brush xml:id="br0">
      <inkml:brushProperty name="width" value="0.08571" units="cm"/>
      <inkml:brushProperty name="height" value="0.08571" units="cm"/>
      <inkml:brushProperty name="color" value="#333333"/>
    </inkml:brush>
  </inkml:definitions>
  <inkml:trace contextRef="#ctx0" brushRef="#br0">33 182 15056,'-18'3'3574,"3"0"-2958,15-3 12,0 0-628,4-2-123,10-7-281,8-8-66,13-9 111,0-5 57,3 2-24,-6 2 326,-3 6 23,-11 7 213,-9 5 156,-5 6-179,0 3 414,3 22-403,11 13-201,7 22-23,10 5-101,7-2-986,5-10-3989,-12-21 5076,-4-11 0,-22-17 0,-2-1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48.561"/>
    </inkml:context>
    <inkml:brush xml:id="br0">
      <inkml:brushProperty name="width" value="0.08571" units="cm"/>
      <inkml:brushProperty name="height" value="0.08571" units="cm"/>
      <inkml:brushProperty name="color" value="#333333"/>
    </inkml:brush>
  </inkml:definitions>
  <inkml:trace contextRef="#ctx0" brushRef="#br0">27 49 12501,'-15'-2'2925,"3"1"-2556,12 1-156,0 0-202,69-10-11,-38 4 0,53-7-268,-59 7-360,-3 0-1041,-8 4-1345,-5 0 3014,-5 2 0,-4 0 0,0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48.749"/>
    </inkml:context>
    <inkml:brush xml:id="br0">
      <inkml:brushProperty name="width" value="0.08571" units="cm"/>
      <inkml:brushProperty name="height" value="0.08571" units="cm"/>
      <inkml:brushProperty name="color" value="#333333"/>
    </inkml:brush>
  </inkml:definitions>
  <inkml:trace contextRef="#ctx0" brushRef="#br0">0 0 16243,'61'7'-582,"-5"-2"-1255,-16-5-3408,-13 0 5245,-3 0 0,-17 0 0,-3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55.604"/>
    </inkml:context>
    <inkml:brush xml:id="br0">
      <inkml:brushProperty name="width" value="0.08571" units="cm"/>
      <inkml:brushProperty name="height" value="0.08571" units="cm"/>
      <inkml:brushProperty name="color" value="#333333"/>
    </inkml:brush>
  </inkml:definitions>
  <inkml:trace contextRef="#ctx0" brushRef="#br0">1 1 17521,'7'33'1244,"-1"8"-975,3 13-157,-3 7-68,2 1-44,-4-2 12,0-5-12,-2-8 0,1-6-23,-3-13-156,1-9-605,-1-10-908,0-5 33,0-4 1,0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55.909"/>
    </inkml:context>
    <inkml:brush xml:id="br0">
      <inkml:brushProperty name="width" value="0.08571" units="cm"/>
      <inkml:brushProperty name="height" value="0.08571" units="cm"/>
      <inkml:brushProperty name="color" value="#333333"/>
    </inkml:brush>
  </inkml:definitions>
  <inkml:trace contextRef="#ctx0" brushRef="#br0">1 49 17879,'54'-14'790,"0"1"0,39-8-632,-57 29-102,-5 3-56,-6 10 11,-4 2-22,-6-1-12,-6-2 23,-4-3 0,-4-3-56,-1-1-157,-3-1-67,-9 0-370,-7-2-493,-12-3-627,-3-4-561,-2-2-1624,11-1 3955,4 0 0,14 0 0,3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56.587"/>
    </inkml:context>
    <inkml:brush xml:id="br0">
      <inkml:brushProperty name="width" value="0.08571" units="cm"/>
      <inkml:brushProperty name="height" value="0.08571" units="cm"/>
      <inkml:brushProperty name="color" value="#333333"/>
    </inkml:brush>
  </inkml:definitions>
  <inkml:trace contextRef="#ctx0" brushRef="#br0">21 84 12904,'-12'15'3407,"3"-3"-2567,9-12-291,0 0-538,36 2 12,-15-9-23,30 0 0,-26-10 0,-1-2 0,-5 0 0,-5 1 33,-5 4 57,-4 7 179,-2 3 157,-3 4-370,1 0-56,5 1 56,4 10-11,10 5-45,4 11-168,4 1-684,2 0-1053,2-2-2162,-10-12 4067,-2-4 0,-14-10 0,-2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56.830"/>
    </inkml:context>
    <inkml:brush xml:id="br0">
      <inkml:brushProperty name="width" value="0.08571" units="cm"/>
      <inkml:brushProperty name="height" value="0.08571" units="cm"/>
      <inkml:brushProperty name="color" value="#333333"/>
    </inkml:brush>
  </inkml:definitions>
  <inkml:trace contextRef="#ctx0" brushRef="#br0">1 1 14428,'1'59'1236,"0"1"1,-1-4 0,1-4-845,-1 5-180,0 7-357,5-27 10,5-5-145,7-26 157,6-7-695,2-17-247,3-9 550,1-18 325,0-2 190,-4 4 224,-4 9 324,-8 11 685,-6 12-504,-5 6 514,-2 5-962,0 11 301,0 5-582,0 8 22,1-1-122,7-7-707,7-7 179,11-5-716,11-2-2466,11-15-4100,-9 0 7910,2-13 0,-27 13 0,-3 1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58.761"/>
    </inkml:context>
    <inkml:brush xml:id="br0">
      <inkml:brushProperty name="width" value="0.08571" units="cm"/>
      <inkml:brushProperty name="height" value="0.08571" units="cm"/>
      <inkml:brushProperty name="color" value="#333333"/>
    </inkml:brush>
  </inkml:definitions>
  <inkml:trace contextRef="#ctx0" brushRef="#br0">78 1 13341,'-7'0'2880,"2"0"-2230,5 0-280,0 0-169,9 1-100,3 2-101,10 2-11,-1-1 11,1 2-45,-5-3-67,-2 0-11,-3 0 78,-3 0-44,-4-1-35,-2 2 124,-3-4-67,0 3-78,0 1 145,0 4 22,-10 5 23,-7 5-45,-10 4 11,-7 3 23,-1-1-34,3 0-23,5-4 1,10-5-225,7-5-683,8-4-359,0-3-2307,9-2 100,0-1 3496,6 0 0,-6 0 0,-2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59.010"/>
    </inkml:context>
    <inkml:brush xml:id="br0">
      <inkml:brushProperty name="width" value="0.08571" units="cm"/>
      <inkml:brushProperty name="height" value="0.08571" units="cm"/>
      <inkml:brushProperty name="color" value="#333333"/>
    </inkml:brush>
  </inkml:definitions>
  <inkml:trace contextRef="#ctx0" brushRef="#br0">174 0 10753,'14'0'2903,"-3"0"-2456,-11 0 113,0 0-44,2 0-370,-9 10 0,-3 1-79,-13 10-67,-4 0-67,-3 0-57,0-1-369,1-2-1121,5-3-906,12-7 2520,4-3 0,8-5 0,0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59.908"/>
    </inkml:context>
    <inkml:brush xml:id="br0">
      <inkml:brushProperty name="width" value="0.08571" units="cm"/>
      <inkml:brushProperty name="height" value="0.08571" units="cm"/>
      <inkml:brushProperty name="color" value="#333333"/>
    </inkml:brush>
  </inkml:definitions>
  <inkml:trace contextRef="#ctx0" brushRef="#br0">91 26 11280,'0'-12'3003,"0"3"-2567,0 9 215,0 0-562,1-4 270,-1 3 111,2 4-100,-2 12 78,-3 11-224,-2 10-56,-5 8 34,-2 6 11,-5 8-67,2 2 0,2 1-57,2-4-66,7-8-23,1-7-23,3-9-156,4-9-494,10-10-211,10-7-1033,11-6-1366,-6-6 3283,-2-6 0,-17 3 0,-4-1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00.168"/>
    </inkml:context>
    <inkml:brush xml:id="br0">
      <inkml:brushProperty name="width" value="0.08571" units="cm"/>
      <inkml:brushProperty name="height" value="0.08571" units="cm"/>
      <inkml:brushProperty name="color" value="#333333"/>
    </inkml:brush>
  </inkml:definitions>
  <inkml:trace contextRef="#ctx0" brushRef="#br0">1 123 15056,'2'-18'3832,"-1"4"-3720,-1 14-112,0 0-90,72-35-514,-38 25-428,59-26-771,-56 33-1391,2 1 3194,-12-1 0,-8 3 0,-14-1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00.763"/>
    </inkml:context>
    <inkml:brush xml:id="br0">
      <inkml:brushProperty name="width" value="0.08571" units="cm"/>
      <inkml:brushProperty name="height" value="0.08571" units="cm"/>
      <inkml:brushProperty name="color" value="#333333"/>
    </inkml:brush>
  </inkml:definitions>
  <inkml:trace contextRef="#ctx0" brushRef="#br0">59 6 11078,'0'-3'2914,"0"0"-2187,0 3-177,-7 81 268,1-38-499,2 12 1,-2 1 318,-4-5-179,3 0-223,-1-7-146,3-7-57,2-10-33,2-7-22,1-9 0,0-5-170,-2-3-3023,2-3 2476,3-10 447,6-1-21,3-8 313,6 2 313,-1 4 505,1-1-157,0 2 0,-3 3 258,1 0-224,-5 6-203,-1 0-121,-3 3-170,-2 0-122,-1 0 33,-1 0-11,0 4 78,-1 8-45,1 5-44,-3 7-23,1 6-45,-1-10 1,0-2-23,0-12 0,0-5-1759,0-1 100,8 0-1982,4-11-975,2 2 4616,2-10 0,-11 11 0,0 1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01.627"/>
    </inkml:context>
    <inkml:brush xml:id="br0">
      <inkml:brushProperty name="width" value="0.08571" units="cm"/>
      <inkml:brushProperty name="height" value="0.08571" units="cm"/>
      <inkml:brushProperty name="color" value="#333333"/>
    </inkml:brush>
  </inkml:definitions>
  <inkml:trace contextRef="#ctx0" brushRef="#br0">1 121 11257,'3'0'4135,"0"0"-2129,-3 0-1805,4 41-66,-3-27-68,3 31-45,-4-40-22,0-3-1109,0-2 459,1-8 325,5-4 12,3-7 313,5-2 67,1 5 112,2 2 45,0 4 291,4 3-279,0 3-23,0 2-90,3 2 101,0 0 34,9 0-57,-8 0-33,3 0 24,-15 0 20,-4 0-122,-2 0-45,-2 0 33,0 0-78,1-2-257,1-5-181,0-2-256,-2-8 134,-2 1 122,-2-2 270,-1 2 168,0 3 45,-3 5 101,-7 4 336,-4 3-1,-10 5-10,-1 10-57,0 9-66,2 12 123,7 14-415,7-12-56,5 5-23,7-21-290,8-6-226,11-8-290,10-3-818,8-4-1804,19-18 2588,-13 1 315,8-19 166,-24 7 192,-6-1 190,-7 2 538,-6 2 448,-6 3 168,-2 5 235,-3 5-762,0 5-43,0 3 65,0 3 1839,0 1-2230,0 9-23,0 2-56,0 10-45,2 2-33,7 2-78,4 1 10,6 0-33,0 4 11,0-2-11,-3 0 0,-5-4 0,-4-5 23,-4-6-23,-2-4 0,-1-3 0,0-1-146,0-1-156,-2-1-292,-7-1-448,-2-1-908,-3-5-1579,6-3 3529,4-7 0,4 6 0,0 1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06.630"/>
    </inkml:context>
    <inkml:brush xml:id="br0">
      <inkml:brushProperty name="width" value="0.08571" units="cm"/>
      <inkml:brushProperty name="height" value="0.08571" units="cm"/>
      <inkml:brushProperty name="color" value="#333333"/>
    </inkml:brush>
  </inkml:definitions>
  <inkml:trace contextRef="#ctx0" brushRef="#br0">83 0 15773,'-9'57'756,"0"-1"1,-7 41-388,9-61-201,0-2-10,1-1-125,-1-3-10,1-3-23,0-4 11,1-5 0,4-6-11,-1-5 0,2-3 0,-1-2-1031,1-1 953,2-10-180,5-1-123,6-8 179,2 0 112,4 3 34,1-1 34,0 3 22,-2 3 56,-5 4 101,-4 3 89,-3 2 35,-4 1 10,0 0 112,0 0-123,2 0-22,1 4 0,1 5-90,-1 5-56,0 4-56,0-2-11,0 0-34,-1 0-22,-2 0-202,-1-5-482,2 2-1187,0-6-1804,0-2 3686,1-1 0,-4-4 0,2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07.081"/>
    </inkml:context>
    <inkml:brush xml:id="br0">
      <inkml:brushProperty name="width" value="0.08571" units="cm"/>
      <inkml:brushProperty name="height" value="0.08571" units="cm"/>
      <inkml:brushProperty name="color" value="#333333"/>
    </inkml:brush>
  </inkml:definitions>
  <inkml:trace contextRef="#ctx0" brushRef="#br0">120 45 11672,'5'-6'2935,"-1"1"-2497,-4 5 346,0 0-392,-27 4 79,11 7-57,-20 9-44,18 7-157,4 2-135,4-1 1,5-3-79,2-5-157,3-2-134,0-7-23,3-4-44,7-4 89,8-3-23,7-3 1,3-10 190,-1-8 90,-4-11-23,-2 2 180,-9-12 111,-5 17 46,-4-9-291,-3 20-12,-3 2-662,-4 6-951,-5 3-1547,-1 2 3160,3 1 0,5 0 0,4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07.537"/>
    </inkml:context>
    <inkml:brush xml:id="br0">
      <inkml:brushProperty name="width" value="0.08571" units="cm"/>
      <inkml:brushProperty name="height" value="0.08571" units="cm"/>
      <inkml:brushProperty name="color" value="#333333"/>
    </inkml:brush>
  </inkml:definitions>
  <inkml:trace contextRef="#ctx0" brushRef="#br0">216 24 13734,'0'-13'2980,"0"2"-2576,0 11 649,0 0-616,-24 31-191,6 1 146,-22 32-133,12-5-69,-1 3-145,3-3-45,5-4-34,6-8-100,6-8-427,5-11-436,3-9-818,1-12 111,0-3-861,8-4-2668,-1 0 5233,8-4 0,-9 3 0,0-3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07.981"/>
    </inkml:context>
    <inkml:brush xml:id="br0">
      <inkml:brushProperty name="width" value="0.08571" units="cm"/>
      <inkml:brushProperty name="height" value="0.08571" units="cm"/>
      <inkml:brushProperty name="color" value="#333333"/>
    </inkml:brush>
  </inkml:definitions>
  <inkml:trace contextRef="#ctx0" brushRef="#br0">105 330 16815,'-42'43'717,"7"-1"-549,21-12-22,6-1-146,4-4-112,3-7-180,1-3 1,6-9-112,8-2-57,9-4-33,7-9 169,0-9-46,4-14-68,-2-10 226,2-4 77,-4-4-33,-3 0-11,-6-4 157,-7 5 22,-7-2 515,-4 7-22,-3 7 258,0 7-11,0 13-169,0 7-56,-3 7-89,-2 3 78,-3 6-100,-6 14-102,-1 14 46,-3 19 55,0 11-123,1 8-90,2 1-134,9-21 0,2-1-67,-2 21-280,3 13-762,3-43-1771,0-12-4549,0-15 7373,1-7 0,0-8 0,0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57.127"/>
    </inkml:context>
    <inkml:brush xml:id="br0">
      <inkml:brushProperty name="width" value="0.08571" units="cm"/>
      <inkml:brushProperty name="height" value="0.08571" units="cm"/>
      <inkml:brushProperty name="color" value="#333333"/>
    </inkml:brush>
  </inkml:definitions>
  <inkml:trace contextRef="#ctx0" brushRef="#br0">74 0 14809,'10'0'4404,"-3"0"-4158,-7 0-21,0 0-225,-40 67-258,30-49 224,-30 50-582,41-67 616,11 1-190,4-2-450,14-4 640,-1-2-78,-2-2 78,-9 2 191,-6 3-146,-7 1 392,-3 2 459,-2 4-739,0 7 168,0 4-325,3 4 0,0-4-134,4-7-304,1-3-99,4-5-427,4-3-1311,7-14-2285,-2-1 4560,2-13 0,-14 16 0,-1 3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09.548"/>
    </inkml:context>
    <inkml:brush xml:id="br0">
      <inkml:brushProperty name="width" value="0.08571" units="cm"/>
      <inkml:brushProperty name="height" value="0.08571" units="cm"/>
      <inkml:brushProperty name="color" value="#333333"/>
    </inkml:brush>
  </inkml:definitions>
  <inkml:trace contextRef="#ctx0" brushRef="#br0">25 1 11291,'5'0'3126,"-1"0"-1176,-4 0-1390,0 64-179,0-28-90,0 54-78,0-42-168,0 1-45,0 2 0,-2-3-179,-2-3-628,-1-6-515,-2-9-751,1-7-918,1-11 2991,2-7 0,2-3 0,1-2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09.851"/>
    </inkml:context>
    <inkml:brush xml:id="br0">
      <inkml:brushProperty name="width" value="0.08571" units="cm"/>
      <inkml:brushProperty name="height" value="0.08571" units="cm"/>
      <inkml:brushProperty name="color" value="#333333"/>
    </inkml:brush>
  </inkml:definitions>
  <inkml:trace contextRef="#ctx0" brushRef="#br0">1 51 12288,'0'-15'2207,"0"3"-1826,0 12 527,0 0-471,70-17 90,-33 16-101,55-4-23,-54 21-246,-7 6-90,-6-1-67,-9-3 0,-6 0 11,-7-5 79,-2 1-34,-1-2-56,-11 0-572,-5 0-660,-13-3-393,-3-3-1411,-1-3-1872,9-3 4908,7 0 0,11 0 0,3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10.367"/>
    </inkml:context>
    <inkml:brush xml:id="br0">
      <inkml:brushProperty name="width" value="0.08571" units="cm"/>
      <inkml:brushProperty name="height" value="0.08571" units="cm"/>
      <inkml:brushProperty name="color" value="#333333"/>
    </inkml:brush>
  </inkml:definitions>
  <inkml:trace contextRef="#ctx0" brushRef="#br0">12 97 14495,'-6'18'3328,"1"-3"-2901,5-15-226,0 0-492,18-14-23,-3 0 45,17-12 168,-10 3 90,-3 3 22,-5 4 45,-3 7 202,-6 3 101,-1 5-146,-2 1-135,-1 0 303,5 4-280,1 7-101,5 8 0,5 8 0,0 0-124,2 0-828,-2-3-1468,-1-4-3149,-8-9 5569,0-5 0,-7-6 0,0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10.901"/>
    </inkml:context>
    <inkml:brush xml:id="br0">
      <inkml:brushProperty name="width" value="0.08571" units="cm"/>
      <inkml:brushProperty name="height" value="0.08571" units="cm"/>
      <inkml:brushProperty name="color" value="#333333"/>
    </inkml:brush>
  </inkml:definitions>
  <inkml:trace contextRef="#ctx0" brushRef="#br0">165 4 14989,'9'-2'3709,"-3"1"-3317,-6 1-247,0 0-111,4 0 89,-15 5-101,-3 7-22,-17 7 0,-4 2-33,2 0-68,6-6 23,8-3-34,10-2 44,5-1 68,4 3 79,2 6 22,12 3 55,7 6-55,12 0-101,1 1-112,1-3-929,-1-2-1884,-13-11 2925,-4-3 0,-14-9 0,-2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13.202"/>
    </inkml:context>
    <inkml:brush xml:id="br0">
      <inkml:brushProperty name="width" value="0.08571" units="cm"/>
      <inkml:brushProperty name="height" value="0.08571" units="cm"/>
      <inkml:brushProperty name="color" value="#333333"/>
    </inkml:brush>
  </inkml:definitions>
  <inkml:trace contextRef="#ctx0" brushRef="#br0">30 30 18339,'12'-16'930,"-3"2"-874,-9 14-56,0 0 0,0 6 56,0 12 33,0 19-21,-4 18-12,-3 13-33,-4 7-23,-3-2 22,6-3-22,3-10-22,4-6-1,1-14-10,0-7-35,9-13-179,6-10-279,11-6-584,6-4-839,-1-13-1211,1-5-3607,-12-7 6767,-4 0 0,-13 15 0,-2 2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13.425"/>
    </inkml:context>
    <inkml:brush xml:id="br0">
      <inkml:brushProperty name="width" value="0.08571" units="cm"/>
      <inkml:brushProperty name="height" value="0.08571" units="cm"/>
      <inkml:brushProperty name="color" value="#333333"/>
    </inkml:brush>
  </inkml:definitions>
  <inkml:trace contextRef="#ctx0" brushRef="#br0">1 154 18395,'53'-29'-307,"1"1"1,-4 3 0,-4 3-1397,4 6-852,-2 4-2700,-18 3 5255,-7 2 0,-18 5 0,-2-1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14.436"/>
    </inkml:context>
    <inkml:brush xml:id="br0">
      <inkml:brushProperty name="width" value="0.08571" units="cm"/>
      <inkml:brushProperty name="height" value="0.08571" units="cm"/>
      <inkml:brushProperty name="color" value="#333333"/>
    </inkml:brush>
  </inkml:definitions>
  <inkml:trace contextRef="#ctx0" brushRef="#br0">87 30 12311,'-5'-16'3361,"1"2"-2678,4 14-10,-10 71 44,3-28-588,-1 7 0,0 2 162,-2 4-78,-1-4-78,2-7-113,0-8-11,6-10-11,1-9-33,2-7-102,0-7-190,0-3-807,0-1 1121,5-5-179,5-8-371,10-8 382,4-4 179,3 1 146,-1 3 246,-2 6 79,-4 2 167,-4 8-167,-8 1-124,-3 4-156,-5 0-23,0 0 45,1 5-23,1 8 23,1 8-67,-1 4-45,-1 0-56,-1-6-34,0-3-11,0-7-34,0-4-257,1-3-1255,8-2-236,3-8-470,11-7-516,4-8 90,1-4 1277,1 3 1401,-5 6 1961,-5 4 2365,-4 8-2679,-5 4-650,-5 2-235,-3 0-269,-2 0-113,0 6-133,0 4-56,0 5-68,0 0-56,0-4 1,0-5-68,1-3-45,2-3-438,4 0-312,5-8-247,6-6 504,3-8 471,3 1 336,6 0 403,-10 13 213,1 0-77,-9 8-349,-3 0-157,3 0-123,-2 1-22,3 3-22,1 1-12,2 3 101,13-5-168,-4 0-56,9-3-11,-9-2-258,-3-7-90,-2-6 1,-4-7-90,-6-2 55,-5 1 337,-3 5 56,-2 5 56,0 7-22,-10 3 280,-3 6 33,-12 13 23,-1 11-146,-1 15 0,5 5-22,5-2-101,8 9-168,5-19-113,9 0-167,10-23-191,9-6-560,12-5-303,5-9 79,1-10-2521,15-30 1949,-21 5-750,7-15 2644,-24 18 0,-8 18 0,-5 5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15.002"/>
    </inkml:context>
    <inkml:brush xml:id="br0">
      <inkml:brushProperty name="width" value="0.08571" units="cm"/>
      <inkml:brushProperty name="height" value="0.08571" units="cm"/>
      <inkml:brushProperty name="color" value="#333333"/>
    </inkml:brush>
  </inkml:definitions>
  <inkml:trace contextRef="#ctx0" brushRef="#br0">0 45 7370,'2'-25'9830,"-1"7"-8624,-1 16 27,0 2-1121,0 4-78,0 0-12,0 4 0,0 3-10,4 2-1,0 5-11,6 5 0,-2 1-11,2 2 11,-1-1-34,-1-1 34,-2-3 0,-2 0-45,-2-3 34,-1-2 11,-1-1 0,0-1-11,0-2 0,0-1-1,-1 0-21,-4-3-46,-1-3-112,-3-3-55,-1-1-247,2-1-549,-2 0-1154,6-8-1255,0-6 3451,4-3 0,0 3 0,0 8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15.494"/>
    </inkml:context>
    <inkml:brush xml:id="br0">
      <inkml:brushProperty name="width" value="0.08571" units="cm"/>
      <inkml:brushProperty name="height" value="0.08571" units="cm"/>
      <inkml:brushProperty name="color" value="#333333"/>
    </inkml:brush>
  </inkml:definitions>
  <inkml:trace contextRef="#ctx0" brushRef="#br0">46 10 12154,'0'-5'4112,"0"1"-1770,0 4-1872,0 30 35,0 2-46,0 31-201,-6-3-79,1 3-33,-5-2-113,2-5-10,1-12-12,3-8-11,0-12 11,4-9-11,-1-8 0,1-4-213,0-3 180,10-8-91,5-6 57,11-7 67,-2 0 34,-3 7 33,-6 3 90,-8 7 0,-1 1-101,-5 3 112,5 0-68,-1 12-43,4 4-46,-3 11-11,1 2-11,-1-8-258,-1-2-504,1-8-650,-4-4-2129,3-4-5166,-4-1 8718,3-2 0,-4 0 0,1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16.245"/>
    </inkml:context>
    <inkml:brush xml:id="br0">
      <inkml:brushProperty name="width" value="0.08571" units="cm"/>
      <inkml:brushProperty name="height" value="0.08571" units="cm"/>
      <inkml:brushProperty name="color" value="#333333"/>
    </inkml:brush>
  </inkml:definitions>
  <inkml:trace contextRef="#ctx0" brushRef="#br0">154 0 11593,'-5'2'3238,"1"-1"-2061,4-1-650,-14 13-79,4-1-112,-11 11-112,6-4 0,0 1-33,0 2-56,0 2-1,1 3-22,4-1-33,1 1-23,6-6-56,0-2-56,3-5-12,0-3-133,0-4 33,8-3 10,3-3-55,8-1 180,1 0 33,-3-8 0,-2-4 11,-2-9 90,-6-5 112,0-1-56,-6 0 34,1-8-191,-2 12-23,0 0-167,0 13-573,-3 5-984,-2 2 1747,-1 2 0,1 1 0,3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57.331"/>
    </inkml:context>
    <inkml:brush xml:id="br0">
      <inkml:brushProperty name="width" value="0.08571" units="cm"/>
      <inkml:brushProperty name="height" value="0.08571" units="cm"/>
      <inkml:brushProperty name="color" value="#333333"/>
    </inkml:brush>
  </inkml:definitions>
  <inkml:trace contextRef="#ctx0" brushRef="#br0">45 0 20412,'-5'62'284,"0"0"0,0-4 0,-1-4-273,-7 14-11,6-6 0,3-11-606,4-10 69,0-13-830,2-13-896,9-8-987,8-12 3250,4-6 0,-6 4 0,-10-3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17.088"/>
    </inkml:context>
    <inkml:brush xml:id="br0">
      <inkml:brushProperty name="width" value="0.08571" units="cm"/>
      <inkml:brushProperty name="height" value="0.08571" units="cm"/>
      <inkml:brushProperty name="color" value="#333333"/>
    </inkml:brush>
  </inkml:definitions>
  <inkml:trace contextRef="#ctx0" brushRef="#br0">87 10 13588,'0'-4'4101,"0"2"-2824,0 2-1243,-1-3 67,-1 4 179,-1 14-78,-1 13 0,-2 21-46,-3 7-21,-3 4-79,0-1 45,-2-6-23,4-7-78,2-12-34,4-8-290,2-10-517,2-8-4089,16-4 4179,3-7 0,-8 5 1,-6-1-1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17.454"/>
    </inkml:context>
    <inkml:brush xml:id="br0">
      <inkml:brushProperty name="width" value="0.08571" units="cm"/>
      <inkml:brushProperty name="height" value="0.08571" units="cm"/>
      <inkml:brushProperty name="color" value="#333333"/>
    </inkml:brush>
  </inkml:definitions>
  <inkml:trace contextRef="#ctx0" brushRef="#br0">195 304 14899,'0'-10'3373,"0"2"-3205,-51 55 123,24-14-100,-38 37-102,42-27-78,7-6-11,8-6-67,4-10-11,4-6-23,0-9 79,7-3-214,8-7-178,12-16 77,8-9 91,4-18 179,-2-6 67,-3-5 56,-6-9 89,-7-4 528,-5-24-46,-8 34 23,-3-3-235,-5 48-236,0 9-45,0 13 292,-1 25-33,-9 30-276,3-13 1,-1 4-445,-2 10 1,-1 3 326,2 4 0,1 1-325,2 0 0,2-1-818,2-2 0,0-4-8688,2 18 9748,10-26 0,-8-45 0,8-7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50.907"/>
    </inkml:context>
    <inkml:brush xml:id="br0">
      <inkml:brushProperty name="width" value="0.08571" units="cm"/>
      <inkml:brushProperty name="height" value="0.08571" units="cm"/>
      <inkml:brushProperty name="color" value="#333333"/>
    </inkml:brush>
  </inkml:definitions>
  <inkml:trace contextRef="#ctx0" brushRef="#br0">222 67 11739,'11'-9'2868,"-1"3"-2329,-10 6 850,0 0-986,6-20-111,-8 12-180,1-12-90,-13 17-22,-6 3-45,-6 0-112,-6 4-100,-1 8 111,-1 6 34,6 8 11,3 1-11,9 0-56,5 0 78,6-3-11,3-2-134,2-3 0,0-3 33,7-3 191,5-1 11,8-3 23,5 4-12,0-2-11,-1 5-90,1 7-44,-12-1 67,-1 5 67,-10-5 112,-2 1-56,-6 1 33,-3-1-66,-6-2 10,-6 2-33,9-8-22,0 0-12,10-10-89,1 0-90,1 0 146,0 8 101,0 0-34,0 7 11,5 1 90,2 22 55,0-3 203,-2 39 425,-5 0-213,2-27 1,1 1 0,4 34-3460,6-5 3325,2-24-258,2-3-146,5 6-33,-6-19-112,1 0-660,-6-25-1459,0-7-2262,-4-6 5341,3-2 0,-8-2 0,1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52.399"/>
    </inkml:context>
    <inkml:brush xml:id="br0">
      <inkml:brushProperty name="width" value="0.08571" units="cm"/>
      <inkml:brushProperty name="height" value="0.08571" units="cm"/>
      <inkml:brushProperty name="color" value="#333333"/>
    </inkml:brush>
  </inkml:definitions>
  <inkml:trace contextRef="#ctx0" brushRef="#br0">0 1 17129,'0'60'179,"0"0"0,0-5 0,0-8-167,3-16-12,0-7-415,2-5-1691,1-5-3564,-3-8 5670,0-2 0,-2-4 0,-1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3:53.264"/>
    </inkml:context>
    <inkml:brush xml:id="br0">
      <inkml:brushProperty name="width" value="0.08571" units="cm"/>
      <inkml:brushProperty name="height" value="0.08571" units="cm"/>
      <inkml:brushProperty name="color" value="#333333"/>
    </inkml:brush>
  </inkml:definitions>
  <inkml:trace contextRef="#ctx0" brushRef="#br0">69 43 10013,'9'0'5110,"-3"0"-4818,-6 0 1007,0 0-1041,0 8-112,-2 6 66,-2 11-32,-2 8-113,3 5-11,0 2-45,3 1-11,0-6 0,8-4 0,6-11-11,12-7 33,7-7-44,3-5-23,4-1-101,1-13-44,-1-5-23,-2-18 101,-10-1 56,-12-3 56,-9 1 135,-14 0-124,-16 2-11,-16 2-23,-19 8-380,-8 10-370,-2 9-729,5 7-2498,23 5 4000,15 3 0,21-1 0,4 1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4:19.489"/>
    </inkml:context>
    <inkml:brush xml:id="br0">
      <inkml:brushProperty name="width" value="0.08571" units="cm"/>
      <inkml:brushProperty name="height" value="0.08571" units="cm"/>
      <inkml:brushProperty name="color" value="#333333"/>
    </inkml:brush>
  </inkml:definitions>
  <inkml:trace contextRef="#ctx0" brushRef="#br0">7 4 16187,'-4'-2'841,"2"1"168,2 1-707,0 9-67,1 10-111,10 11-12,5 9-79,11 3-33,0 0 0,1-1-22,-3-5-57,-3-8-481,-5-5-975,-3-8-1905,-7-8 3440,-2-3 0,-5-4 0,0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12.968"/>
    </inkml:context>
    <inkml:brush xml:id="br0">
      <inkml:brushProperty name="width" value="0.08571" units="cm"/>
      <inkml:brushProperty name="height" value="0.08571" units="cm"/>
      <inkml:brushProperty name="color" value="#333333"/>
    </inkml:brush>
  </inkml:definitions>
  <inkml:trace contextRef="#ctx0" brushRef="#br0">0 219 16344,'49'18'90,"4"-4"-78,10-5-1,18-3-675,-28-3 0,3 0 647,11 0 0,5 0-646,12-2 0,7 0 663,-20 0 0,4 0 0,2-1-414,13 1 0,2-1 1,4-1 413,-15 0 0,2 0 0,1-1 0,3 0-409,7-1 1,3 0 0,2-1 0,0 0 408,-14 0 0,0 0 0,2-1 0,0 0 0,1 0-268,3 0 0,2-1 0,0 0 0,1 0 0,-1 0 268,4 1 0,0-1 0,1 0 0,0 0 0,-1 0-148,1-1 1,0 1-1,0 0 1,0-1-1,0 1 152,-1 0 1,0 1 0,-1-1-1,0 0 1,-1 0-65,-4 0 0,-1 0 0,-1 0 0,0 0 0,-2 1 57,15-2 0,-1 1 0,-2 0 1,-2 0 42,-10 1 0,-1 0 1,-2 0-1,1 0-262,0-1 1,1 0 0,-4 1 0,-6 0-267,22-1 1,-9 1-34,1-1 0,-26 1 1957,-56 4-1615,-57 1-907,-32 1 480,27 3 1,0 1-1084,-38-1 1689,21 6 0,40-8 0,17-1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14.219"/>
    </inkml:context>
    <inkml:brush xml:id="br0">
      <inkml:brushProperty name="width" value="0.08571" units="cm"/>
      <inkml:brushProperty name="height" value="0.08571" units="cm"/>
      <inkml:brushProperty name="color" value="#333333"/>
    </inkml:brush>
  </inkml:definitions>
  <inkml:trace contextRef="#ctx0" brushRef="#br0">58 0 12748,'6'0'1747,"0"0"-816,-6 0-114,0 0-133,13 84-225,-6-14-1169,3 6 1,0 7 917,-5-13 0,-2 2-108,2 13 1,-1 3-79,-2-21 1,-1 2-1,0 2 0,0 7 1,0 1 0,0 2-808,0 6 1,0 1 0,0 2 784,-1 7 0,0 1 0,0 0 2,1-21 1,-1 0 0,1 1 0,0 0-372,-1 2 1,1 1 0,-1 0 0,1 0 368,-1 2 0,1-1 0,0 0 0,0 1-3,-1-2 0,1 1 0,0-1 0,0 0-3,-1 1 1,0-1-1,1 1 1,-1-1 2,1-2 0,-1 0 1,0 0-1,1 0 3,-1-1 0,0 1 0,0-1 0,0 0-6,0-1 0,0 0 1,0 0-1,0 0-20,-3 22 0,0 0 0,-1 0-30,1-2 0,-2-1 0,0 0-68,-1-6 1,-2 0 0,0-2-180,0-4 1,-1-1 0,0-1-143,1-5 1,-1-2-1,1-6-980,-2 0 0,-1-8 1425,-8 33 0,12-85 0,0-4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16.497"/>
    </inkml:context>
    <inkml:brush xml:id="br0">
      <inkml:brushProperty name="width" value="0.08571" units="cm"/>
      <inkml:brushProperty name="height" value="0.08571" units="cm"/>
      <inkml:brushProperty name="color" value="#333333"/>
    </inkml:brush>
  </inkml:definitions>
  <inkml:trace contextRef="#ctx0" brushRef="#br0">0 0 19673,'10'78'197,"0"0"1,-1-5 0,-3-4-198,-5 16 0,-1-3-89,0-6-763,0-11-2510,0-30 3362,0-11 0,0-24 0,0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17.331"/>
    </inkml:context>
    <inkml:brush xml:id="br0">
      <inkml:brushProperty name="width" value="0.08571" units="cm"/>
      <inkml:brushProperty name="height" value="0.08571" units="cm"/>
      <inkml:brushProperty name="color" value="#333333"/>
    </inkml:brush>
  </inkml:definitions>
  <inkml:trace contextRef="#ctx0" brushRef="#br0">339 127 18227,'-30'56'7,"1"0"1,4-2 0,6-4 25,14 16 12,7-3 33,19-13 1,15-13 10,22-19-44,16-11 45,0-30 44,1-12 34,-14-26 67,-18-11-235,-21-5 45,-14-4-90,-37 4-22,-22 8-201,6 40 1,-6 5-299,-8 7 0,-4 5-840,-9 5 1,1 8-3167,15 7 0,2 6 4572,0 2 0,9 2 0,12 7 0,11-4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57.493"/>
    </inkml:context>
    <inkml:brush xml:id="br0">
      <inkml:brushProperty name="width" value="0.08571" units="cm"/>
      <inkml:brushProperty name="height" value="0.08571" units="cm"/>
      <inkml:brushProperty name="color" value="#333333"/>
    </inkml:brush>
  </inkml:definitions>
  <inkml:trace contextRef="#ctx0" brushRef="#br0">1 0 18171,'0'93'-213,"0"-21"-773,0-66-8845,25-28 9507,-13 4 0,15-8 0,-21 14 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18.022"/>
    </inkml:context>
    <inkml:brush xml:id="br0">
      <inkml:brushProperty name="width" value="0.08571" units="cm"/>
      <inkml:brushProperty name="height" value="0.08571" units="cm"/>
      <inkml:brushProperty name="color" value="#333333"/>
    </inkml:brush>
  </inkml:definitions>
  <inkml:trace contextRef="#ctx0" brushRef="#br0">29 1 13274,'-10'0'1995,"2"0"-965,8 0-279,-8 102-67,6-15-1211,2 4 0,1 8 745,5-17 1,3 0-431,3 11 0,3 4 324,-5-27 0,0 1 0,0 1-45,1 6 0,0 1 1,0 0-35,0 4 1,-1 1 0,0 0-34,0 3 0,0 1 0,-1 1-527,0 2 0,-1 1 0,-1 1 504,-1 1 1,0 0 0,-1 1 18,-1 2 0,0 1 1,-1-1-1,0 2 0,-1 1 0,1-1-638,-1 0 0,-1 0 0,2 0 638,-1-2 0,1 0 0,0 5 4,0-21 0,1 5 0,0 3 0,0-2 0,0-5-23,-1 1 1,1-4 0,-1 1 0,1 3-41,0-1 0,1 4 0,0 2 0,-1-3 0,-1-5-282,1 19 0,-2-7 1,0 0 34,1-1 0,-1-1 0,-1-1-191,0-5 1,-1-1-1,0-1-254,0-5 1,0-2 0,0-6-2188,1-1 1,-2-8 3099,0 28 1,1-81-1,-2-5 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19.355"/>
    </inkml:context>
    <inkml:brush xml:id="br0">
      <inkml:brushProperty name="width" value="0.08571" units="cm"/>
      <inkml:brushProperty name="height" value="0.08571" units="cm"/>
      <inkml:brushProperty name="color" value="#333333"/>
    </inkml:brush>
  </inkml:definitions>
  <inkml:trace contextRef="#ctx0" brushRef="#br0">0 127 14495,'7'3'2410,"-2"0"-1772,64-3-347,-12 0-257,6 0 0,5 0-410,-11 0 1,1 0 442,11 0 1,5-1-507,9-2 0,5 0 513,-20 0 1,3-1 0,1-1-713,11 0 0,2 0 0,2 0 652,-14 0 0,1 0 0,2 0 0,1 0-12,8 0 1,2 0 0,1 1 0,1-1-3,6 0 0,0 1 0,2-1 0,1 1-404,-15 0 0,1 1 1,0-1-1,1 1 1,0 0 376,4 0 0,1 1 0,0-1 0,1 1 0,-1 0-248,3 0 1,-1 1 0,1-1 0,0 1 0,1 0 262,1 0 1,0 0 0,1 1 0,0-1 0,-1 1-144,-1-1 1,-1 1 0,0 0 0,0-1 0,-1 1 138,-1 0 0,-1 0 1,0 0-1,-1 0 0,-1 0 7,-3 1 0,-1 0 0,0 1 0,-1-1 1,-1 1-36,15 0 0,-1 1 1,-2 0-1,0 0 2,-7 0 0,-1 1 0,-1 0 0,-2 1 149,17 0 0,-2 1 1,-4-1-123,-10-1 0,-3 0 0,-3 0 331,18 1 0,-7-1-355,-20-1 0,-6 0 1703,20 0-2022,-41-2 2337,-28-1-3312,-30 0 605,-15 0-4225,-7 0 5148,0 0 0,20 0 1,6 0-1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21.456"/>
    </inkml:context>
    <inkml:brush xml:id="br0">
      <inkml:brushProperty name="width" value="0.08571" units="cm"/>
      <inkml:brushProperty name="height" value="0.08571" units="cm"/>
      <inkml:brushProperty name="color" value="#333333"/>
    </inkml:brush>
  </inkml:definitions>
  <inkml:trace contextRef="#ctx0" brushRef="#br0">46 24 18138,'-7'-13'2173,"2"2"-1983,5 11 371,0 0-550,-1 104-11,0-35-428,1 8 1,-1 4 382,1 16-683,-3-1-984,-4-3-3991,0-35 5703,-2-15 0,6-36 0,2-4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22.280"/>
    </inkml:context>
    <inkml:brush xml:id="br0">
      <inkml:brushProperty name="width" value="0.08571" units="cm"/>
      <inkml:brushProperty name="height" value="0.08571" units="cm"/>
      <inkml:brushProperty name="color" value="#333333"/>
    </inkml:brush>
  </inkml:definitions>
  <inkml:trace contextRef="#ctx0" brushRef="#br0">327 158 17700,'-58'43'97,"0"-1"0,3 2 1,9 3 59,6 37-1418,13 11 1350,13-2 68,11-6 148,26-12-205,14-20 221,28-22-298,12-18-23,3-27-339,-2-24 418,-8-27 33,-39 19 0,-4-4-112,-4-3 0,-5-3 0,-5-5 0,-4-2 0,-1 1 0,-6 1-34,-11-1 0,-8 3 12,-4 4 0,-9 6-46,-14 9 1,-8 8-863,-10 5 0,-5 12 930,-3 20 0,3 7 0,-19-5 0,25 25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23.293"/>
    </inkml:context>
    <inkml:brush xml:id="br0">
      <inkml:brushProperty name="width" value="0.08571" units="cm"/>
      <inkml:brushProperty name="height" value="0.08571" units="cm"/>
      <inkml:brushProperty name="color" value="#333333"/>
    </inkml:brush>
  </inkml:definitions>
  <inkml:trace contextRef="#ctx0" brushRef="#br0">751 21 10731,'0'8'2656,"0"-1"-2219,0-7 750,0 0-828,-24 0 380,2 0-33,-24 0-67,3 0-123,-8 0-203,-10 0-156,-7 0-112,-6 0-45,-1 0 22,5 0-22,4 0-45,12-5-391,10-2-383,16-4-537,11 4-1635,10 2 2991,6 4 0,1 1 0,0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0.164"/>
    </inkml:context>
    <inkml:brush xml:id="br0">
      <inkml:brushProperty name="width" value="0.08571" units="cm"/>
      <inkml:brushProperty name="height" value="0.08571" units="cm"/>
      <inkml:brushProperty name="color" value="#004F8B"/>
    </inkml:brush>
  </inkml:definitions>
  <inkml:trace contextRef="#ctx0" brushRef="#br0">0 198 14933,'23'58'343,"0"0"1,-1-4-1,0-8-40,5-13-90,7-2-56,2 1 22,8-3 0,2-1-134,5-6-45,0-7 0,-1-7-67,-7-6 56,-7-3 11,-10-11 201,-13-9-33,-6-15-168,-14-11-145,-14-8-113,-15-5-156,-16 3 307,11 25 0,-2 2 130,-20-6 560,-15 4 22,37 25-22,8 5-34,12 2-146,8 0-179,7 0 45,3 0 11,3 0-11,12 6-23,6-1 68,17 3-90,6-4-112,7-3-44,2-1-57,-3-2-11,-4-7-22,-9-5-1,-7-6-112,-7-2-369,-7-1-313,-7-2-685,-2 0-1534,-4-2-5648,0 8 8684,-4 3 0,3 11 0,-3 3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0.635"/>
    </inkml:context>
    <inkml:brush xml:id="br0">
      <inkml:brushProperty name="width" value="0.08571" units="cm"/>
      <inkml:brushProperty name="height" value="0.08571" units="cm"/>
      <inkml:brushProperty name="color" value="#004F8B"/>
    </inkml:brush>
  </inkml:definitions>
  <inkml:trace contextRef="#ctx0" brushRef="#br0">0 138 19583,'38'37'627,"-1"0"0,33 27-447,-32-46-90,5 0-1,2-5-77,2-2-12,-1-5 11,0-3-11,-3-3-11,-4 0 11,-7-12 0,-5-10-348,-8-18-380,-9-13-729,-6-6-1479,-5-4-3126,-8 20 6062,-3 7 0,1 26 0,2 4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1.047"/>
    </inkml:context>
    <inkml:brush xml:id="br0">
      <inkml:brushProperty name="width" value="0.08571" units="cm"/>
      <inkml:brushProperty name="height" value="0.08571" units="cm"/>
      <inkml:brushProperty name="color" value="#004F8B"/>
    </inkml:brush>
  </inkml:definitions>
  <inkml:trace contextRef="#ctx0" brushRef="#br0">0 0 18989,'60'7'437,"0"-1"0,-2-1 0,-1 0-124,29-1-111,6-1-509,1-1 353,-4-1-35,-8-1-11,-10 0 0,-10 0 110,-11 0-368,-12 0-245,-10 0-450,-9 0-537,-7 0-1053,-6 0-511,-3 0 3054,-3 0 0,0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1.339"/>
    </inkml:context>
    <inkml:brush xml:id="br0">
      <inkml:brushProperty name="width" value="0.08571" units="cm"/>
      <inkml:brushProperty name="height" value="0.08571" units="cm"/>
      <inkml:brushProperty name="color" value="#004F8B"/>
    </inkml:brush>
  </inkml:definitions>
  <inkml:trace contextRef="#ctx0" brushRef="#br0">10 426 15067,'-5'13'3519,"1"-2"-2679,4-11-358,0-71-269,0 28-191,0-56-11,0 48-11,0 6-123,0 6-673,0 5-918,0 2-2185,0 14 3899,0 4 0,0 12 0,0 1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1.901"/>
    </inkml:context>
    <inkml:brush xml:id="br0">
      <inkml:brushProperty name="width" value="0.08571" units="cm"/>
      <inkml:brushProperty name="height" value="0.08571" units="cm"/>
      <inkml:brushProperty name="color" value="#004F8B"/>
    </inkml:brush>
  </inkml:definitions>
  <inkml:trace contextRef="#ctx0" brushRef="#br0">18 605 12210,'-10'-17'3160,"2"4"-2320,8 13 527,0 0-1076,68 0 91,-31 0-58,58 0-100,-48 0-44,1 0-80,-3-7 1,-4-1-34,-7-8-33,-7-1 22,-5-2-22,-9-2-23,-3-5-11,-7-2-157,-2-5-11,-4-2-11,-9-1-12,-9 5 79,-9 1 45,-3 6 67,2 4 34,2 5 201,7 5 0,2 4 34,10 2 23,1 2-23,6 1 190,1 1-280,13-2 67,5 1-66,14-5-124,3-2-45,1-4 0,-3-1-11,-4-3-11,-5 0-280,-2 0-370,-4 1-628,-5-1-1579,-4-4-2622,-4 4 5490,-3-1 0,0 10 0,0 2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57.608"/>
    </inkml:context>
    <inkml:brush xml:id="br0">
      <inkml:brushProperty name="width" value="0.08571" units="cm"/>
      <inkml:brushProperty name="height" value="0.08571" units="cm"/>
      <inkml:brushProperty name="color" value="#333333"/>
    </inkml:brush>
  </inkml:definitions>
  <inkml:trace contextRef="#ctx0" brushRef="#br0">1 86 15023,'35'-46'-2223,"-11"12"1,-16 29-1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2.465"/>
    </inkml:context>
    <inkml:brush xml:id="br0">
      <inkml:brushProperty name="width" value="0.08571" units="cm"/>
      <inkml:brushProperty name="height" value="0.08571" units="cm"/>
      <inkml:brushProperty name="color" value="#004F8B"/>
    </inkml:brush>
  </inkml:definitions>
  <inkml:trace contextRef="#ctx0" brushRef="#br0">24 357 13454,'-8'0'3081,"1"0"-2756,7 0 78,0 0-100,-8 13 112,9 4-57,6 16-89,17-1-23,14-1-145,6-4-101,3-7-11,-1-7 11,-2-7 56,-7-3-11,-4-3-45,-9-8 11,-4-8-22,-11-11 11,-4-9-112,-5-3-90,-5-4-111,-8 3 145,-9 2 112,-7 6 56,-2 6 190,1 7 68,1 7 100,5 5 68,6 4 22,8 1 45,3 2-359,5 0-78,1 0-89,1-4 33,0 2 157,9-4 22,7 1 12,11-3-90,3-5-90,1-4-11,-5-2-67,-2-2-472,-6 0-615,-6-2-773,-4 2-2521,-6 4 4448,-2 1 0,0 11 0,0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2.771"/>
    </inkml:context>
    <inkml:brush xml:id="br0">
      <inkml:brushProperty name="width" value="0.08571" units="cm"/>
      <inkml:brushProperty name="height" value="0.08571" units="cm"/>
      <inkml:brushProperty name="color" value="#004F8B"/>
    </inkml:brush>
  </inkml:definitions>
  <inkml:trace contextRef="#ctx0" brushRef="#br0">7 58 15762,'-4'-2'3081,"2"1"-1165,2 1-1568,74 1 89,-22 4-225,6-3 1,3 1-78,18 3-79,2-3-56,0-2-578,-3-1 197,-8-3-981,-5-12-3232,-31 2 4594,-8-13 0,-25 17 0,-1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6.385"/>
    </inkml:context>
    <inkml:brush xml:id="br0">
      <inkml:brushProperty name="width" value="0.08571" units="cm"/>
      <inkml:brushProperty name="height" value="0.08571" units="cm"/>
      <inkml:brushProperty name="color" value="#004F8B"/>
    </inkml:brush>
  </inkml:definitions>
  <inkml:trace contextRef="#ctx0" brushRef="#br0">174 0 18754,'-8'16'1098,"-1"12"-1009,-1 27-55,-5 8-34,-2 7-22,-3-2-57,0-3-190,3-9-146,-2-6-257,8-10-392,-1-5-617,5-10-448,2-4-1008,2-12 3137,2-2 0,1-7 0,0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6.784"/>
    </inkml:context>
    <inkml:brush xml:id="br0">
      <inkml:brushProperty name="width" value="0.08571" units="cm"/>
      <inkml:brushProperty name="height" value="0.08571" units="cm"/>
      <inkml:brushProperty name="color" value="#004F8B"/>
    </inkml:brush>
  </inkml:definitions>
  <inkml:trace contextRef="#ctx0" brushRef="#br0">1 112 17543,'61'-31'142,"0"0"0,-5 2 1,-7 9-76,-8 20 22,-1 4 68,-4 6-90,-4 4-67,-8 6-22,-9-5 22,-8 1 67,-4-1 23,-3 2-34,-9 2-11,-8 1-45,-14-1-12,-6-2-391,-4-7-146,1-4-718,5-5-425,8-1-1142,13-2 2834,7-4 0,7 2 0,0-2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7.452"/>
    </inkml:context>
    <inkml:brush xml:id="br0">
      <inkml:brushProperty name="width" value="0.08571" units="cm"/>
      <inkml:brushProperty name="height" value="0.08571" units="cm"/>
      <inkml:brushProperty name="color" value="#004F8B"/>
    </inkml:brush>
  </inkml:definitions>
  <inkml:trace contextRef="#ctx0" brushRef="#br0">0 94 13151,'10'8'2006,"-2"-1"-1312,-8-7 203,0 0-628,10 37 324,-8-21-469,7 30-91,-9-34-22,0-1-11,0-3-33,0-2-124,0-3-179,0-2-190,0-6 32,0-6 281,3-7 157,9-6-78,10 0 112,11 1 22,8 4-258,0 7 0,0 3-89,-3 6-359,-4 2 124,-5 1 77,-7 5 34,-3 7-290,-6 5 55,-2 4 269,-2-3 437,-1-4 0,-1-4 504,-2-4 672,-1-1 147,-1-4-282,3 2-245,0-1 45,6-1-169,3 1-179,5-2-213,3 0-67,4 0-22,13-18-180,-10 3-11,3-15-34,-17 8-268,-7-9-13,-5 10 159,-2-8 156,-2 12 100,-11 0-55,-1 8 11,-14 3 34,-1 5 79,-5 10-24,-1 12 113,3 16 44,4 10-156,10 6-101,7-3-23,6 2-22,5-9-22,14-6-281,10-12-795,24-12-1098,10-9-2948,-11-17 5144,-2-6 0,-30 4 0,-5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7.909"/>
    </inkml:context>
    <inkml:brush xml:id="br0">
      <inkml:brushProperty name="width" value="0.08571" units="cm"/>
      <inkml:brushProperty name="height" value="0.08571" units="cm"/>
      <inkml:brushProperty name="color" value="#004F8B"/>
    </inkml:brush>
  </inkml:definitions>
  <inkml:trace contextRef="#ctx0" brushRef="#br0">225 111 16636,'-48'57'470,"0"0"1,5-6 0,7-3-247,11 1-224,10-8-22,8-6 22,4-6-45,3-8 90,8-6-45,8-8 89,12-4-44,10-8-11,4-15-34,2-14-12,-3-16-10,0-8 22,-6-1-11,-3-1 22,-6 4 23,-8 7-34,-5 6 100,-8 8 147,-3 9 156,-2 10-134,0 7-201,0 6-12,0 2 22,-5 8 34,-4 12 157,-7 13-56,0 13-90,1 3-123,4 0-45,5-6-33,4-4-359,2-10-370,2-5-415,8-11-1522,10-5-1918,-1-6 4662,4-1 0,-14 0 0,-3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8.121"/>
    </inkml:context>
    <inkml:brush xml:id="br0">
      <inkml:brushProperty name="width" value="0.08571" units="cm"/>
      <inkml:brushProperty name="height" value="0.08571" units="cm"/>
      <inkml:brushProperty name="color" value="#004F8B"/>
    </inkml:brush>
  </inkml:definitions>
  <inkml:trace contextRef="#ctx0" brushRef="#br0">1 3 14260,'15'-1'4538,"-3"0"-4269,-12 1-157,0 0-112,2 74-33,-1-47-113,2 53-302,-3-71-4012,29-26 4460,-11-16 0,14 4 0,-21 1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8.231"/>
    </inkml:context>
    <inkml:brush xml:id="br0">
      <inkml:brushProperty name="width" value="0.08571" units="cm"/>
      <inkml:brushProperty name="height" value="0.08571" units="cm"/>
      <inkml:brushProperty name="color" value="#004F8B"/>
    </inkml:brush>
  </inkml:definitions>
  <inkml:trace contextRef="#ctx0" brushRef="#br0">24 0 19280,'-13'30'-4941,"3"-1"1288,10-11 3653,6-5 0,-4-8 0,5-4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8.485"/>
    </inkml:context>
    <inkml:brush xml:id="br0">
      <inkml:brushProperty name="width" value="0.08571" units="cm"/>
      <inkml:brushProperty name="height" value="0.08571" units="cm"/>
      <inkml:brushProperty name="color" value="#004F8B"/>
    </inkml:brush>
  </inkml:definitions>
  <inkml:trace contextRef="#ctx0" brushRef="#br0">162 1 19986,'-48'44'381,"6"1"-336,13-1 44,7 1-89,9 1-33,6-3 33,6-4 0,1-7-179,15-7-124,6-12-313,20-6-728,9-11-864,6-18-594,4-15-2116,-19-6 4918,-7-2 0,-25 27 0,-4 4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8.673"/>
    </inkml:context>
    <inkml:brush xml:id="br0">
      <inkml:brushProperty name="width" value="0.08571" units="cm"/>
      <inkml:brushProperty name="height" value="0.08571" units="cm"/>
      <inkml:brushProperty name="color" value="#004F8B"/>
    </inkml:brush>
  </inkml:definitions>
  <inkml:trace contextRef="#ctx0" brushRef="#br0">87 0 16513,'-8'54'1389,"0"-1"0,-1 0 1,1-3-1357,-9 23-33,2 1-22,5-8-460,2-12-661,5-15-1221,2-17-1759,1-12 4123,0-7 0,0-3 0,0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57.774"/>
    </inkml:context>
    <inkml:brush xml:id="br0">
      <inkml:brushProperty name="width" value="0.08571" units="cm"/>
      <inkml:brushProperty name="height" value="0.08571" units="cm"/>
      <inkml:brushProperty name="color" value="#333333"/>
    </inkml:brush>
  </inkml:definitions>
  <inkml:trace contextRef="#ctx0" brushRef="#br0">122 0 18059,'-11'68'530,"-1"-1"1,2-3-1,-1-6-530,-10 14-1597,7-14 1,2-2-791,-2 6-2286,-1 14 4673,14-64 0,1-12 0,0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8.894"/>
    </inkml:context>
    <inkml:brush xml:id="br0">
      <inkml:brushProperty name="width" value="0.08571" units="cm"/>
      <inkml:brushProperty name="height" value="0.08571" units="cm"/>
      <inkml:brushProperty name="color" value="#004F8B"/>
    </inkml:brush>
  </inkml:definitions>
  <inkml:trace contextRef="#ctx0" brushRef="#br0">21 64 17498,'-12'-12'2690,"3"3"-2007,9 9-470,0 0-303,63-4-425,-28 0-1524,54-3-1547,-41-1-3036,-15 2 6622,-2-1 0,-22 3 0,-3 2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9.228"/>
    </inkml:context>
    <inkml:brush xml:id="br0">
      <inkml:brushProperty name="width" value="0.08571" units="cm"/>
      <inkml:brushProperty name="height" value="0.08571" units="cm"/>
      <inkml:brushProperty name="color" value="#004F8B"/>
    </inkml:brush>
  </inkml:definitions>
  <inkml:trace contextRef="#ctx0" brushRef="#br0">1 150 15235,'7'15'3765,"-2"-3"-3429,-5-12-179,0 0-157,61 8 0,-34-12-157,46 3-45,-50-16-156,-8-4-539,-1-3-368,-8 0 189,-4-2 829,-2 3 247,-5 2 437,-7 7 258,-8 7 123,-7 4-124,-1 11-133,-2 11-102,2 16-89,3 16-112,7 7 11,5 7-112,7-1-157,3-1-12,10-12-357,12-12-438,14-18-852,22-11-1176,13-21 2835,8-25 0,-30 15 0,-12-12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39.559"/>
    </inkml:context>
    <inkml:brush xml:id="br0">
      <inkml:brushProperty name="width" value="0.08571" units="cm"/>
      <inkml:brushProperty name="height" value="0.08571" units="cm"/>
      <inkml:brushProperty name="color" value="#004F8B"/>
    </inkml:brush>
  </inkml:definitions>
  <inkml:trace contextRef="#ctx0" brushRef="#br0">282 399 14451,'0'-3'3428,"0"0"-3013,-72 34-79,35-4-185,-9 2 1,1 3 16,11 22-168,10 7-56,9 0 56,8-4 56,5-6-45,14-10 11,10-14-22,16-12 0,11-14-89,8-30-113,8-19 101,-31 10 1,-1-4-128,2-4 0,-1-2 216,-1-2 1,-1 0 11,-3-2 0,-2 0-17,-4 0 1,-3 0 16,-4 2 0,-5-2 257,0-8 1,-9 3 919,-23-8-864,5 28 79,-25 107-234,26 11-551,6 18 1,4 0-2465,8-22 2948,0-7 0,3-15 0,1-46 0,1-5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43.858"/>
    </inkml:context>
    <inkml:brush xml:id="br0">
      <inkml:brushProperty name="width" value="0.08571" units="cm"/>
      <inkml:brushProperty name="height" value="0.08571" units="cm"/>
      <inkml:brushProperty name="color" value="#004F8B"/>
    </inkml:brush>
  </inkml:definitions>
  <inkml:trace contextRef="#ctx0" brushRef="#br0">93 1 15045,'-1'7'2857,"-1"-2"-2621,2-5-35,0 0-122,-2 25 413,1-7 35,-4 27-202,0-9 22,-3 6-100,-1 6-169,-1 1-55,1 1-23,-2-2 0,2-6-12,2-3-10,1-10-45,1-7-415,4-9-392,-1-7-941,2-3-1703,0-3 3518,0-6 0,0 5 0,0-4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44.127"/>
    </inkml:context>
    <inkml:brush xml:id="br0">
      <inkml:brushProperty name="width" value="0.08571" units="cm"/>
      <inkml:brushProperty name="height" value="0.08571" units="cm"/>
      <inkml:brushProperty name="color" value="#004F8B"/>
    </inkml:brush>
  </inkml:definitions>
  <inkml:trace contextRef="#ctx0" brushRef="#br0">1 147 18932,'75'-24'354,"-1"-1"1,-6 3 0,-7 1-187,1 0-117,-16 5-51,-17 6-76,-13 5-798,-10 2-1495,-3 3-1127,-3 11 3501,0-1 0,0 3 0,0-5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44.553"/>
    </inkml:context>
    <inkml:brush xml:id="br0">
      <inkml:brushProperty name="width" value="0.08571" units="cm"/>
      <inkml:brushProperty name="height" value="0.08571" units="cm"/>
      <inkml:brushProperty name="color" value="#004F8B"/>
    </inkml:brush>
  </inkml:definitions>
  <inkml:trace contextRef="#ctx0" brushRef="#br0">27 22 15415,'12'-12'3171,"-3"3"-3026,-9 9 281,0 0-78,1 38 156,0-4-157,-4 34-224,-5-15 11,-1-5-100,-3-6-34,4-9-22,4-9-180,0-8-515,3-7-247,0-3-918,1-4 29,0-1 1,0-1-1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44.912"/>
    </inkml:context>
    <inkml:brush xml:id="br0">
      <inkml:brushProperty name="width" value="0.08571" units="cm"/>
      <inkml:brushProperty name="height" value="0.08571" units="cm"/>
      <inkml:brushProperty name="color" value="#004F8B"/>
    </inkml:brush>
  </inkml:definitions>
  <inkml:trace contextRef="#ctx0" brushRef="#br0">0 45 18462,'60'-12'280,"0"-1"0,-5 1 0,-7 4-66,-5 8-1,-6 4-68,-7 4 23,-5 4-11,-7 2-79,-4-1 90,-8 2 202,-4-1-11,-2 6-135,-6 0-168,-12 2-11,-11 2-45,-12-3-258,0-2-414,2-3-292,6-8-739,9-3-1109,9-3-5167,8-2 7979,6-3 0,1 2 0,0-1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46.767"/>
    </inkml:context>
    <inkml:brush xml:id="br0">
      <inkml:brushProperty name="width" value="0.08571" units="cm"/>
      <inkml:brushProperty name="height" value="0.08571" units="cm"/>
      <inkml:brushProperty name="color" value="#004F8B"/>
    </inkml:brush>
  </inkml:definitions>
  <inkml:trace contextRef="#ctx0" brushRef="#br0">0 0 12826,'7'15'4975,"-2"-3"-3978,-5-12 382,0 0-909,3 26-123,-2-2-257,1 29-22,-2-3-57,0 2-11,-1 2 0,1-5-11,-2-9-23,2-9-370,0-11-413,0-7-170,0-8-481,0-3 415,0-2 0,0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47.067"/>
    </inkml:context>
    <inkml:brush xml:id="br0">
      <inkml:brushProperty name="width" value="0.08571" units="cm"/>
      <inkml:brushProperty name="height" value="0.08571" units="cm"/>
      <inkml:brushProperty name="color" value="#004F8B"/>
    </inkml:brush>
  </inkml:definitions>
  <inkml:trace contextRef="#ctx0" brushRef="#br0">1 171 21566,'58'-31'239,"1"-1"0,-5 3 0,-2 4-206,14 4-33,-6 5 0,-9 7-33,-9 3-102,-9 5-402,-7 1-595,-6 0-840,-5 3-1804,-7 13-2129,-4-3 5905,-4 14 0,0-18 0,0 1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47.689"/>
    </inkml:context>
    <inkml:brush xml:id="br0">
      <inkml:brushProperty name="width" value="0.08571" units="cm"/>
      <inkml:brushProperty name="height" value="0.08571" units="cm"/>
      <inkml:brushProperty name="color" value="#004F8B"/>
    </inkml:brush>
  </inkml:definitions>
  <inkml:trace contextRef="#ctx0" brushRef="#br0">4 250 14619,'8'-5'2969,"-1"1"-2644,-7 4 852,0 0-740,6 14 56,-4 6 100,5 19-380,-7 4-11,-3 4-90,0-3-78,-6-3-34,4-8 11,-4-9-11,7-9 0,0-7-33,2-5-774,0-1 168,0-12 135,0-11 112,0-15-180,4-14 157,1-5 415,5-1 45,-1 2 325,0 10 213,-1 10-1,-4 11-77,-1 13-304,1 4-77,1 6 234,8 8-33,7 12-56,8 12-56,7 9-79,1 1 12,0-6 11,-2-6 33,-5-9 23,-2-9 22,-4-6 57,0-5-90,6-16-45,2-12 67,21-51-191,-18 13 46,8-23-79,-26 36-236,-7 3-548,-5 21-482,-3 8-7216,-1 18 8482,0 22 0,0-13 0,0 13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57.937"/>
    </inkml:context>
    <inkml:brush xml:id="br0">
      <inkml:brushProperty name="width" value="0.08571" units="cm"/>
      <inkml:brushProperty name="height" value="0.08571" units="cm"/>
      <inkml:brushProperty name="color" value="#333333"/>
    </inkml:brush>
  </inkml:definitions>
  <inkml:trace contextRef="#ctx0" brushRef="#br0">1 141 19829,'55'-29'-2021,"1"1"1,-5 1 0,-3 5-1522,7 5 3542,-20 7 0,-10 3 0,-20 6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55.248"/>
    </inkml:context>
    <inkml:brush xml:id="br0">
      <inkml:brushProperty name="width" value="0.08571" units="cm"/>
      <inkml:brushProperty name="height" value="0.08571" units="cm"/>
      <inkml:brushProperty name="color" value="#004F8B"/>
    </inkml:brush>
  </inkml:definitions>
  <inkml:trace contextRef="#ctx0" brushRef="#br0">10 15 13151,'1'-8'2913,"1"1"-2061,-2 7 784,0 0-1110,1 35-268,-1-8 0,2 35-45,-2-14-191,0 6-22,0 0 34,0-1 22,-2-4-56,1-7 0,-2-6 22,1-10-111,1-7 78,1-9-113,0-4-201,0-3-8953,0-3 9278,-3 0 0,2 0 0,-1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55.586"/>
    </inkml:context>
    <inkml:brush xml:id="br0">
      <inkml:brushProperty name="width" value="0.08571" units="cm"/>
      <inkml:brushProperty name="height" value="0.08571" units="cm"/>
      <inkml:brushProperty name="color" value="#004F8B"/>
    </inkml:brush>
  </inkml:definitions>
  <inkml:trace contextRef="#ctx0" brushRef="#br0">1 75 14115,'2'-11'2835,"-1"1"-2219,-1 10-236,89-16-368,-44 8-6,13-2 0,0 1-6,-15 3 0,-5 3 0,-12 1-80,-7 2-491,-9 0-661,-5 0-371,-4 0-290,-1 10-45,-15 7-595,-8 14 147,-9-4 2386,-1 2 0,18-19 0,4-2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55.766"/>
    </inkml:context>
    <inkml:brush xml:id="br0">
      <inkml:brushProperty name="width" value="0.08571" units="cm"/>
      <inkml:brushProperty name="height" value="0.08571" units="cm"/>
      <inkml:brushProperty name="color" value="#004F8B"/>
    </inkml:brush>
  </inkml:definitions>
  <inkml:trace contextRef="#ctx0" brushRef="#br0">35 1 7974,'-25'21'9830,"15"-5"-8836,24-14-546,10-2 12,1 0-258,2 0-180,0 0-33,1 0 11,-2-3-336,-1 1-337,1-4-1007,-2 3-2287,-7-1 3967,-2 1 0,-11 1 0,0 1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7:56.399"/>
    </inkml:context>
    <inkml:brush xml:id="br0">
      <inkml:brushProperty name="width" value="0.08571" units="cm"/>
      <inkml:brushProperty name="height" value="0.08571" units="cm"/>
      <inkml:brushProperty name="color" value="#004F8B"/>
    </inkml:brush>
  </inkml:definitions>
  <inkml:trace contextRef="#ctx0" brushRef="#br0">63 213 13891,'-13'83'2425,"0"0"1,10-41-2947,-15 50 0,3-27-1350,15-87 470,0-17-257,1-13 526,4-4 1132,2-1 79,2 7 1489,-4 8 147,-3 11-269,-2 11-35,0 7-694,0 9-190,0 1-202,2 3-325,1 0 258,3 0 11,7 4-124,6 12 169,10 7-213,6 15 44,5 1-55,3-1-57,3-4 35,-2-8-68,-3-7 0,-4-8 134,7-6 12,-13-3 179,5-10-112,-12-12 33,-3-15-167,1-14 21,2-39-100,-8 23 0,-2-18 0,-8 41-201,-4 15-303,-1 9-561,-1 12-1153,0 4-2488,0 8 4706,0 6 0,0-2 0,0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01.742"/>
    </inkml:context>
    <inkml:brush xml:id="br0">
      <inkml:brushProperty name="width" value="0.08571" units="cm"/>
      <inkml:brushProperty name="height" value="0.08571" units="cm"/>
      <inkml:brushProperty name="color" value="#004F8B"/>
    </inkml:brush>
  </inkml:definitions>
  <inkml:trace contextRef="#ctx0" brushRef="#br0">52 1 14439,'-14'0'2723,"4"0"-2375,10 0 672,0 0-740,-3 54 44,2-19-66,-1 46-236,2-32 57,0-2-79,0 0 56,0-7-78,0-7 22,0-6-90,0-10-123,0-6-369,0-6-315,0-1-694,0-4-863,-4 2 2454,-3-2 0,2 0 0,0 0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02.080"/>
    </inkml:context>
    <inkml:brush xml:id="br0">
      <inkml:brushProperty name="width" value="0.08571" units="cm"/>
      <inkml:brushProperty name="height" value="0.08571" units="cm"/>
      <inkml:brushProperty name="color" value="#004F8B"/>
    </inkml:brush>
  </inkml:definitions>
  <inkml:trace contextRef="#ctx0" brushRef="#br0">16 100 13656,'-9'-7'2846,"3"2"-2264,6 5 516,0 0-1053,56-19 67,-26 9-101,45-15 12,-41 14-23,-5 2-56,-5 3-146,-6 2-571,-7 2-830,-5 1-884,-5 1 168,-1 1-1749,0 5 4068,-7 3 0,6-2 0,-6 0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02.298"/>
    </inkml:context>
    <inkml:brush xml:id="br0">
      <inkml:brushProperty name="width" value="0.08571" units="cm"/>
      <inkml:brushProperty name="height" value="0.08571" units="cm"/>
      <inkml:brushProperty name="color" value="#004F8B"/>
    </inkml:brush>
  </inkml:definitions>
  <inkml:trace contextRef="#ctx0" brushRef="#br0">1 0 18306,'-1'15'1871,"6"-3"-1547,16-12-312,3 0 44,1 0-56,2 0-370,3 0-482,0 0-1120,3-5-2588,-11 1 4560,-5-6 0,-12 6 0,-4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02.607"/>
    </inkml:context>
    <inkml:brush xml:id="br0">
      <inkml:brushProperty name="width" value="0.08571" units="cm"/>
      <inkml:brushProperty name="height" value="0.08571" units="cm"/>
      <inkml:brushProperty name="color" value="#004F8B"/>
    </inkml:brush>
  </inkml:definitions>
  <inkml:trace contextRef="#ctx0" brushRef="#br0">0 1 18854,'4'95'662,"-2"-10"-662,-2-36 33,0-8-21,0-8-24,0-10 1,0-9-561,0-7-223,0-4-639,3-3-269,3-1-2107,-1-6 3810,4-7 0,-7 5 0,0-2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02.938"/>
    </inkml:context>
    <inkml:brush xml:id="br0">
      <inkml:brushProperty name="width" value="0.08571" units="cm"/>
      <inkml:brushProperty name="height" value="0.08571" units="cm"/>
      <inkml:brushProperty name="color" value="#004F8B"/>
    </inkml:brush>
  </inkml:definitions>
  <inkml:trace contextRef="#ctx0" brushRef="#br0">0 87 18552,'52'-24'453,"-1"0"1,41-15-319,-41 39 112,20 16-191,-23-4 11,9 14-67,-33-11 0,-11-1 45,-6-3 67,-6 0 134,-3 2-22,-16 4-224,-10 1 101,-20 1-101,-3-3-202,-2-3-67,5-8-706,5-1-493,11-4-1399,9 0-5728,13 0 8595,4 0 0,6 0 0,0 0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0.742"/>
    </inkml:context>
    <inkml:brush xml:id="br0">
      <inkml:brushProperty name="width" value="0.08571" units="cm"/>
      <inkml:brushProperty name="height" value="0.08571" units="cm"/>
      <inkml:brushProperty name="color" value="#333333"/>
    </inkml:brush>
  </inkml:definitions>
  <inkml:trace contextRef="#ctx0" brushRef="#br0">66 0 16938,'-3'61'93,"0"0"1,0-4-1,-2-4-59,-11 7 11,3 0-23,2-6-22,4-6-22,4-9-23,1-10-224,2-9-33,0-10-136,7-5 24,7-5 156,11-5-111,8-14 32,6-11 281,-1-14 56,-1-2 225,-6 2 212,-9 10 190,-7 13 213,-9 9-112,-3 10-593,-3 2 101,0 8 77,0 8-201,4 28-100,2-10-12,5 12-56,0-23-157,3-6-516,2-6-504,5-5-156,7-5-1782,11-13-1008,-8-2 4179,3-11 0,-22 12 0,-3 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58.398"/>
    </inkml:context>
    <inkml:brush xml:id="br0">
      <inkml:brushProperty name="width" value="0.08571" units="cm"/>
      <inkml:brushProperty name="height" value="0.08571" units="cm"/>
      <inkml:brushProperty name="color" value="#333333"/>
    </inkml:brush>
  </inkml:definitions>
  <inkml:trace contextRef="#ctx0" brushRef="#br0">63 285 20121,'-35'90'179,"8"-17"-224,27-69-179,30-2 56,-6-8 168,25-3-157,0-8 258,-23 7-34,7 2 191,-26 8-12,0 0-190,-1 0 168,0 4-213,-2-2-11,0 2 0,0-3-246,2-1 11,6-5-280,7-13-2567,25-33 1558,-6 0 135,17-23 918,-16 20 471,-3 3 460,-4 7 525,-9 10-144,-7 14 21,-9 10-133,-5 7 77,-2 20 69,0 13-483,-7 25 269,-3 19-213,-8 9-602,0 8 355,-1 0-341,9-37 0,2-2-487,-2 16-796,3-2-1670,7-49 755,0-9 0,0-8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1.086"/>
    </inkml:context>
    <inkml:brush xml:id="br0">
      <inkml:brushProperty name="width" value="0.08571" units="cm"/>
      <inkml:brushProperty name="height" value="0.08571" units="cm"/>
      <inkml:brushProperty name="color" value="#333333"/>
    </inkml:brush>
  </inkml:definitions>
  <inkml:trace contextRef="#ctx0" brushRef="#br0">81 1 16120,'-5'7'2421,"2"5"-2432,-1 19-1,4 1-21,0 3-12,0-3-11,6 0-22,3 1 78,6-4 11,2-1-11,-3-3-23,-3-1-10,-4 0 22,-3-1 11,-3-1 22,-1-2 12,0-3-23,0-4-11,0-3-23,0-7 1,0 0-371,0-3 24,-10 1-124,-5 1 78,-12 2-414,0-2-90,0 2-268,4-4-1435,9 2 2622,6-2 0,7 0 0,1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1.467"/>
    </inkml:context>
    <inkml:brush xml:id="br0">
      <inkml:brushProperty name="width" value="0.08571" units="cm"/>
      <inkml:brushProperty name="height" value="0.08571" units="cm"/>
      <inkml:brushProperty name="color" value="#333333"/>
    </inkml:brush>
  </inkml:definitions>
  <inkml:trace contextRef="#ctx0" brushRef="#br0">9 144 17778,'71'22'-414,"-6"-13"-763,-30-21 942,-4-11-34,-7-3-481,-10-2 424,-7 2 326,-6 0 224,-6 8 12,-11 7 257,-12 7 269,-11 10 179,-5 19-223,3 15-225,6 21-191,9 9-56,11 0-44,8 1-202,7-10-90,19-7-447,15-13-1043,26-17-2779,-5-11 4359,3-12 0,-35-1 0,-4-2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1.947"/>
    </inkml:context>
    <inkml:brush xml:id="br0">
      <inkml:brushProperty name="width" value="0.08571" units="cm"/>
      <inkml:brushProperty name="height" value="0.08571" units="cm"/>
      <inkml:brushProperty name="color" value="#333333"/>
    </inkml:brush>
  </inkml:definitions>
  <inkml:trace contextRef="#ctx0" brushRef="#br0">308 25 14305,'0'-14'1670,"0"4"-1323,-67 24-89,26 11-101,-6-5 0,0 3 179,3 26 123,11 0-100,15-6-281,8-7-55,9-10 66,12-10-77,10-9-12,16-4-168,12-14 168,1-10 0,1-12 67,-9-7 112,-8 8 291,-12 5 202,-11 14-212,-7 6-258,-4 5-57,0 2 214,0 15-158,4 9-201,9 15-156,13 2-1066,17-8 1222,14-14 0,-22-10 0,-3-9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2.683"/>
    </inkml:context>
    <inkml:brush xml:id="br0">
      <inkml:brushProperty name="width" value="0.08571" units="cm"/>
      <inkml:brushProperty name="height" value="0.08571" units="cm"/>
      <inkml:brushProperty name="color" value="#333333"/>
    </inkml:brush>
  </inkml:definitions>
  <inkml:trace contextRef="#ctx0" brushRef="#br0">246 9 14933,'7'-5'2263,"-2"2"-1636,-5 3 337,0 0-751,-50 17-146,17 4 213,-41 22-111,35 2-80,7 6-55,12 3-34,11-1-247,11-3-246,22-8-291,18-11-964,26-14-1042,17-7-1793,-17-13 4583,-1-11 0,-44 8 0,-4-7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2.984"/>
    </inkml:context>
    <inkml:brush xml:id="br0">
      <inkml:brushProperty name="width" value="0.08571" units="cm"/>
      <inkml:brushProperty name="height" value="0.08571" units="cm"/>
      <inkml:brushProperty name="color" value="#333333"/>
    </inkml:brush>
  </inkml:definitions>
  <inkml:trace contextRef="#ctx0" brushRef="#br0">129 21 13274,'10'-6'2667,"-2"0"-2499,-32 41 0,-12 17 113,16-11-237,-13 13 1,5 0-45,22-17-123,12-11 123,7-7 0,10-11 34,8-4-34,4-7-315,1-14 271,-3-8 44,-4-16 112,-8-4 191,-11 2-23,-4 1 302,-6 6-425,-8 4-90,-4 8-67,-6 6-213,2 9-851,3 5-269,8 4-998,2 0-336,9 2 2667,13 2 0,-8-2 0,7 2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3.292"/>
    </inkml:context>
    <inkml:brush xml:id="br0">
      <inkml:brushProperty name="width" value="0.08571" units="cm"/>
      <inkml:brushProperty name="height" value="0.08571" units="cm"/>
      <inkml:brushProperty name="color" value="#333333"/>
    </inkml:brush>
  </inkml:definitions>
  <inkml:trace contextRef="#ctx0" brushRef="#br0">0 48 15359,'37'82'3484,"-8"-15"-3484,-29-46-22,0-9-45,3-7-1,5-3-167,9-8-841,10-12-33,10-13 616,4-13 493,4 0 78,-4 5 662,-9 12 167,-9 9-391,-12 11-325,-6 4 268,-5 18-213,0 11-100,0 41-146,0-14-90,0 11-492,0-34-494,6-10-773,10-11-2061,-1-5 3910,11-7 0,-17 2 0,0-1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3.578"/>
    </inkml:context>
    <inkml:brush xml:id="br0">
      <inkml:brushProperty name="width" value="0.08571" units="cm"/>
      <inkml:brushProperty name="height" value="0.08571" units="cm"/>
      <inkml:brushProperty name="color" value="#333333"/>
    </inkml:brush>
  </inkml:definitions>
  <inkml:trace contextRef="#ctx0" brushRef="#br0">369 50 19448,'-47'-41'225,"3"32"-136,19 92-39,13-31 1,1 4-813,-1 9 0,3 4 784,-1 7 1,2 3-23,-1 7 0,1 2-6,1 3 0,-1 1 0,2-1 1,0 0-1,0-5 1,0-1-12,2-9 1,-1-4-102,1-8 0,-1-5-230,-6 35 258,-3-29-1098,-5-27-1087,-4-20-4079,4-22 6354,1-19 0,11 9 0,2-6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3.717"/>
    </inkml:context>
    <inkml:brush xml:id="br0">
      <inkml:brushProperty name="width" value="0.08571" units="cm"/>
      <inkml:brushProperty name="height" value="0.08571" units="cm"/>
      <inkml:brushProperty name="color" value="#333333"/>
    </inkml:brush>
  </inkml:definitions>
  <inkml:trace contextRef="#ctx0" brushRef="#br0">1 207 21801,'71'-36'-512,"1"0"1,-6 3-1,-4 3-1953,14 1-2880,-26 9 5345,-11 5 0,-30 10 0,-5 2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4.294"/>
    </inkml:context>
    <inkml:brush xml:id="br0">
      <inkml:brushProperty name="width" value="0.08571" units="cm"/>
      <inkml:brushProperty name="height" value="0.08571" units="cm"/>
      <inkml:brushProperty name="color" value="#333333"/>
    </inkml:brush>
  </inkml:definitions>
  <inkml:trace contextRef="#ctx0" brushRef="#br0">1 156 21342,'0'99'179,"0"-18"-179,0-59-45,0-4-145,0-7-113,5-4-145,8-5-168,10-2-325,11-12-203,6-7 1728,31-34 65,-39 27 1,17-10-280,-47 47-135,4 4-134,0 8-101,4-3-56,4-3-134,1-6-404,7-6-426,3-3-1132,7-5 46,4-14 190,1-9 1064,0-18 852,-4-5 460,-8-4 1120,-7 2 470,-9 7-179,-5 11-951,-4 13-360,0 11-180,0 5 69,0 4-427,0 12 90,0 3-67,0 14-11,0 3 11,0 4-23,6 1 23,0 2-45,5-1 22,-4-1 23,-2-4 112,-4-2 22,-1-5 67,-8-5-111,-1-6-113,-5-7-22,0-4-291,5-4-459,3-10-1144,3-13-2297,3-4 4191,3-10 0,-2 21 0,1 3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4.445"/>
    </inkml:context>
    <inkml:brush xml:id="br0">
      <inkml:brushProperty name="width" value="0.08571" units="cm"/>
      <inkml:brushProperty name="height" value="0.08571" units="cm"/>
      <inkml:brushProperty name="color" value="#333333"/>
    </inkml:brush>
  </inkml:definitions>
  <inkml:trace contextRef="#ctx0" brushRef="#br0">1 0 17902,'9'61'784,"1"0"1,-1-7-1,-3-9-1602,-9-22-336,2-11-1569,1-7-5176,0-5 7899,1-12 0,-1 9 0,2-9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17.987"/>
    </inkml:context>
    <inkml:brush xml:id="br0">
      <inkml:brushProperty name="width" value="0.08571" units="cm"/>
      <inkml:brushProperty name="height" value="0.08571" units="cm"/>
      <inkml:brushProperty name="color" value="#333333"/>
    </inkml:brush>
  </inkml:definitions>
  <inkml:trace contextRef="#ctx0" brushRef="#br0">0 164 19358,'0'53'39,"0"0"1,0 36-107,1-54 55,5-6-234,4-8-426,7-10 672,6-6-650,7-27-571,8-13-90,4-27-34,3-8 23,-3 0 67,-2 4 1008,-6 11 247,-9 15 796,-8 15-482,-7 14 515,-7 7-190,-2 14 301,-1 9 1380,0 57-426,-13 21-1760,5-3-33,-9-17-101,11-55-314,2-14-111,4-4-842,0-15-884,9-19-1849,-2-5 4000,9-15 0,-9 28 0,-1 3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59.185"/>
    </inkml:context>
    <inkml:brush xml:id="br0">
      <inkml:brushProperty name="width" value="0.08571" units="cm"/>
      <inkml:brushProperty name="height" value="0.08571" units="cm"/>
      <inkml:brushProperty name="color" value="#333333"/>
    </inkml:brush>
  </inkml:definitions>
  <inkml:trace contextRef="#ctx0" brushRef="#br0">1 428 22238,'83'-14'-1053,"-3"2"-11,-31 12-617,10-2-1132,0-6-1030,-1-4 67,-8-3 1827,-13 4 1949,-15 6 4941,-11 2-2397,-9 3-393,-2 13-672,0 5-605,0 16-258,0 3-146,0 0 326,-2-3-695,1-9-101,-3-7 34,4-9 33,-1-5-291,1-6-516,0-12 202,0-11-280,2-17 56,4-12 550,3-5 212,3-3 67,0 7 482,0 10 370,-1 14 313,-3 14-694,-1 9-90,1 7 135,3 2-583,7 12 269,7 8-269,6 13 67,5 5-67,3 0 0,3-1 0,-3-8-22,-4-6 89,-7-10-67,-8-7 0,-6-5 67,-3-2-313,5-29-57,-3 7 112,3-24-223,-6 16 414,-3 5 0,-1 7 11,-3 9 0,0 5 34,6 4 325,4 2-326,8 3 237,3 2-147,5-1-89,1-2 325,5-3-359,-1-1-11,3-14 0,1-4-168,-4-16 22,-2-1-89,-11-3-101,-10-1 302,-6 5-224,-5 6 258,-5 12 258,-7 8-213,-11 12 728,-21 50-392,10 0 50,13-3 1,3 4-730,4 39 415,9-43 1,2 1-118,2 48-282,18-10-458,14-19-918,26-27-2521,-7-21 4179,3-25 0,-32 0 0,-5-7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4.595"/>
    </inkml:context>
    <inkml:brush xml:id="br0">
      <inkml:brushProperty name="width" value="0.08571" units="cm"/>
      <inkml:brushProperty name="height" value="0.08571" units="cm"/>
      <inkml:brushProperty name="color" value="#333333"/>
    </inkml:brush>
  </inkml:definitions>
  <inkml:trace contextRef="#ctx0" brushRef="#br0">1 1 21342,'8'72'-8169,"1"-17"8169,4-23 0,-6-20 0,-2-7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4.887"/>
    </inkml:context>
    <inkml:brush xml:id="br0">
      <inkml:brushProperty name="width" value="0.08571" units="cm"/>
      <inkml:brushProperty name="height" value="0.08571" units="cm"/>
      <inkml:brushProperty name="color" value="#333333"/>
    </inkml:brush>
  </inkml:definitions>
  <inkml:trace contextRef="#ctx0" brushRef="#br0">153 1 19379,'-42'57'224,"0"1"0,4-6 0,11-6-224,24-9 34,11-7-102,10-6-129,12-10-83,10-7 69,2-6-304,-3-14 477,-3-7-63,-9-16 101,-8 0 146,-8-3-113,-7 7-21,-3 5-12,-1 9-56,0 8-639,0 6-1423,0 2-7249,0 2 9367,3 0 0,-2 0 0,1 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5.128"/>
    </inkml:context>
    <inkml:brush xml:id="br0">
      <inkml:brushProperty name="width" value="0.08571" units="cm"/>
      <inkml:brushProperty name="height" value="0.08571" units="cm"/>
      <inkml:brushProperty name="color" value="#333333"/>
    </inkml:brush>
  </inkml:definitions>
  <inkml:trace contextRef="#ctx0" brushRef="#br0">1 107 17711,'26'95'539,"-4"-20"-461,-17-68 247,6-4-325,8-7-314,12-14-347,14-16 201,12-15 460,10-5 56,-1 3 404,-6 13-12,-10 11-112,-15 16-123,-9 12-213,-11 27-201,-7 19-1503,-5 26-5937,-1-12 7641,-2-7 0,0-35 0,0-7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6.463"/>
    </inkml:context>
    <inkml:brush xml:id="br0">
      <inkml:brushProperty name="width" value="0.08571" units="cm"/>
      <inkml:brushProperty name="height" value="0.08571" units="cm"/>
      <inkml:brushProperty name="color" value="#333333"/>
    </inkml:brush>
  </inkml:definitions>
  <inkml:trace contextRef="#ctx0" brushRef="#br0">51 70 14967,'3'-4'3070,"0"2"-1883,-3 2-1053,-8 70 248,-2-33-225,-5 52-90,3-58-34,4-9-33,5-12-11,2-4-78,1-5-113,0-1 56,4-5-201,12-11-191,10-13-191,15-12 337,5-6 23,3 0 369,-2 3 33,-3 5 797,-3 6-237,-16 17-201,-7 4-212,-16 12 21,-2 7 91,0 13 44,0 36-302,0-4 22,0 15-56,0-29-12,0-12-44,0-10-33,0-10-146,7-4-57,5-2-235,12-14-1557,33-27 1681,-10 1 403,19-15 123,-25 31 370,-12 6 224,-9 12-313,-12 4 134,-4 7-236,-4 12-179,0 10-67,0 8-56,0-1-33,2-7-292,8-6-493,9-9-1143,12-6-1423,-5-5 3384,6-5 0,-21 3 0,1-3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6.812"/>
    </inkml:context>
    <inkml:brush xml:id="br0">
      <inkml:brushProperty name="width" value="0.08571" units="cm"/>
      <inkml:brushProperty name="height" value="0.08571" units="cm"/>
      <inkml:brushProperty name="color" value="#333333"/>
    </inkml:brush>
  </inkml:definitions>
  <inkml:trace contextRef="#ctx0" brushRef="#br0">183 10 14978,'2'-5'3216,"-1"1"-2948,-29 33 1,-12 18-67,14-7-141,-14 9 1,5 0 39,24-11-101,6-8-23,5-11-100,1-4 34,11-9-214,7-2 12,13-4-225,5-9 281,1-7 235,0-8 56,-5-2 426,-9 7 246,-9 5-145,-8 8-224,-6 4-46,-1 2-55,0 13-213,0 3-45,0 14-45,4-2-246,8-4-269,9-9-214,12-6-1030,9-8-1333,10-21-953,-10 1 4090,1-18 0,-28 21 0,-3 1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6.988"/>
    </inkml:context>
    <inkml:brush xml:id="br0">
      <inkml:brushProperty name="width" value="0.08571" units="cm"/>
      <inkml:brushProperty name="height" value="0.08571" units="cm"/>
      <inkml:brushProperty name="color" value="#333333"/>
    </inkml:brush>
  </inkml:definitions>
  <inkml:trace contextRef="#ctx0" brushRef="#br0">213 0 18507,'-30'67'508,"1"-1"0,1-2 0,2-2-307,7-13 1,2-2-23,-13 44-179,10-12-56,10-16-436,6-19-719,4-16-1904,0-16-5658,3-7 8773,1-10 0,0 3 0,0-3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7.499"/>
    </inkml:context>
    <inkml:brush xml:id="br0">
      <inkml:brushProperty name="width" value="0.08571" units="cm"/>
      <inkml:brushProperty name="height" value="0.08571" units="cm"/>
      <inkml:brushProperty name="color" value="#333333"/>
    </inkml:brush>
  </inkml:definitions>
  <inkml:trace contextRef="#ctx0" brushRef="#br0">0 198 21342,'78'7'-1128,"0"1"0,-1 0 0,1 0 0,19-1 0,-3 0 0,-37 7 1700,-48 7-23,-5-1 167,-4 1 170,0-4-281,0-2-123,0-4-213,0-6-101,0-1 67,0-4-470,0-6-1009,3-16-1378,17-11 437,12-14-2532,22 2 2689,6 5 2028,2 8 1468,-2 12 526,-12 11 258,-8 6-481,-14 7-472,-11 10-637,-8 11-226,-6 6 68,-1 1 57,0-6 66,0-8-167,0-5-236,0-8 23,0-3-315,0-2-335,-1-10-382,0-10-570,0-16-237,1-14-4089,0-6 4651,0 11 1030,3 3 0,-3 28 0,3 3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7.611"/>
    </inkml:context>
    <inkml:brush xml:id="br0">
      <inkml:brushProperty name="width" value="0.08571" units="cm"/>
      <inkml:brushProperty name="height" value="0.08571" units="cm"/>
      <inkml:brushProperty name="color" value="#333333"/>
    </inkml:brush>
  </inkml:definitions>
  <inkml:trace contextRef="#ctx0" brushRef="#br0">1 1 18014,'13'29'-832,"0"-5"0,-10-19 0,1-1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7.872"/>
    </inkml:context>
    <inkml:brush xml:id="br0">
      <inkml:brushProperty name="width" value="0.08571" units="cm"/>
      <inkml:brushProperty name="height" value="0.08571" units="cm"/>
      <inkml:brushProperty name="color" value="#333333"/>
    </inkml:brush>
  </inkml:definitions>
  <inkml:trace contextRef="#ctx0" brushRef="#br0">374 1 19785,'-60'41'26,"0"-1"0,3-1 0,7-3-609,1 6-22,6-3-1961,13-9-2006,13-13 4572,9-8 0,8-9 0,0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37.970"/>
    </inkml:context>
    <inkml:brush xml:id="br0">
      <inkml:brushProperty name="width" value="0.08571" units="cm"/>
      <inkml:brushProperty name="height" value="0.08571" units="cm"/>
      <inkml:brushProperty name="color" value="#333333"/>
    </inkml:brush>
  </inkml:definitions>
  <inkml:trace contextRef="#ctx0" brushRef="#br0">1 27 18104,'5'-15'4179,"-1"3"-3338,-4 12-651,80 97-190,-32-26-909,10 6 1,2 3 112,-23-27 1,-3-4-4136,20 21 5002,-2-18 0,-35-41 0,-2-5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9:10.341"/>
    </inkml:context>
    <inkml:brush xml:id="br0">
      <inkml:brushProperty name="width" value="0.08571" units="cm"/>
      <inkml:brushProperty name="height" value="0.08571" units="cm"/>
      <inkml:brushProperty name="color" value="#333333"/>
    </inkml:brush>
  </inkml:definitions>
  <inkml:trace contextRef="#ctx0" brushRef="#br0">88 1 16243,'-23'49'583,"0"-1"0,-14 34-527,34-55-79,2-4 23,1-2-324,10-4 133,5-7-739,13-3-269,7-6-1176,6-12-1939,-9-3 4314,-1-13 0,-22 12 0,-2 3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45.545"/>
    </inkml:context>
    <inkml:brush xml:id="br0">
      <inkml:brushProperty name="width" value="0.08571" units="cm"/>
      <inkml:brushProperty name="height" value="0.08571" units="cm"/>
      <inkml:brushProperty name="color" value="#E71224"/>
    </inkml:brush>
  </inkml:definitions>
  <inkml:trace contextRef="#ctx0" brushRef="#br0">0 189 18384,'85'0'268,"0"0"1,5-2 0,0 0-252,-9-1 0,2-1-815,-17 1 1,3-1 0,2-1 830,9 1 1,3 0 0,2 0-392,7-1 0,2 0 0,2 0 369,-19 2 0,2 0 0,1-1 1,1 1-285,5-1 1,2 0 0,0 0 0,1 0 280,4 0 1,1 0-1,1 0 1,0 0-3,-15 1 1,0-1 0,1 1-1,0-1 1,0 1-330,1-1 1,1 1 0,0 0 0,0 0 0,0 0 322,-1 0 0,0 0 0,0-1 0,-1 1 0,0 0-3,17-1 0,-1 1 0,0 0 1,-3-1-151,-6 1 1,-1 0-1,-1 0 1,-4 0 96,15 0 0,-4 0 0,-4 0-46,-16 1 1,-3 0 0,-5 0-314,3 1 1,-9-1-435,2 1-731,-74 1-830,-39 0 2410,-37 0 0,36 0 0,9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8:46.536"/>
    </inkml:context>
    <inkml:brush xml:id="br0">
      <inkml:brushProperty name="width" value="0.08571" units="cm"/>
      <inkml:brushProperty name="height" value="0.08571" units="cm"/>
      <inkml:brushProperty name="color" value="#E71224"/>
    </inkml:brush>
  </inkml:definitions>
  <inkml:trace contextRef="#ctx0" brushRef="#br0">0 0 18462,'64'37'796,"10"-3"-606,17-18-996,-33-7 0,3-1 895,15 0 1,5-1-748,15-1 1,4 0 657,-23-3 0,2 0 0,2 0-308,7 0 0,2 0 1,2-1 307,6 1 0,2-1 0,0 1-390,-22 0 1,1 0 0,1 0 0,-1 0 389,2 0 0,0 0 0,1 0 0,-1 0-23,0 1 1,-1-1-1,1 1 1,-1 0 10,-3-1 1,0 1 0,-1-1 0,-1 1-15,18 0 0,-2 1 0,-2-1-79,-10-1 0,-2 0 1,-3 0-74,17 2 1,-7-1-372,-23-1 0,-7 0-94,4 3-623,-43 2-693,-52-1 1959,-20 2 0,13-6 0,5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20.491"/>
    </inkml:context>
    <inkml:brush xml:id="br0">
      <inkml:brushProperty name="width" value="0.08571" units="cm"/>
      <inkml:brushProperty name="height" value="0.08571" units="cm"/>
      <inkml:brushProperty name="color" value="#004F8B"/>
    </inkml:brush>
  </inkml:definitions>
  <inkml:trace contextRef="#ctx0" brushRef="#br0">46 69 15851,'0'-10'953,"0"3"-707,0 6-2016,0 1 1569,2 0 21,3 0-291,3 0-21,1 0 492,0 0-12,-2-4 35,-1-2 44,-1-4 11,-4 1 191,1 2 89,-2 2-32,0 1-214,0 2-90,0 0 169,-4 1-23,-4 0-112,-4 1 101,-3 0-57,2 0-55,3 5 56,5 2-34,3 6 168,2-3-223,0 0 21,0-5-33,0 0-11,4-3 11,3 1-11,3-3 11,2 0 78,-6 0-67,-2 0 136,-2 0 782,-2 0-649,-8 0-168,-1 0-21,-7 0-91,1 3-91,2 1-726,4 4-1200,5-1-2353,3-2 4370,1-2 0,0-3 0,0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21.394"/>
    </inkml:context>
    <inkml:brush xml:id="br0">
      <inkml:brushProperty name="width" value="0.08571" units="cm"/>
      <inkml:brushProperty name="height" value="0.08571" units="cm"/>
      <inkml:brushProperty name="color" value="#004F8B"/>
    </inkml:brush>
  </inkml:definitions>
  <inkml:trace contextRef="#ctx0" brushRef="#br0">42 17 13084,'0'-17'3103,"0"95"-2979,-3-36 49,2 15 1,-1 0-6,-5-18-156,-1-7-12,1-6 11,1-9-11,1-7 0,4-4 45,-1-5-292,2 1 236,4-11-101,5-4 101,7-10-12,4-1 23,3 4 101,1 2-90,0 6 124,1 6-1,1 2 12,1 4 134,1 3-202,-3 8-44,0 8 67,-7 7-79,-4 3 45,-6-3 124,-5 1-35,-1-6 92,-2 0-248,-10-5-34,-9-1-247,-15-3-279,-10-5-1658,-18-3 178,19-12-1164,3 0 3204,28-6 0,12 7 0,0 2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21.844"/>
    </inkml:context>
    <inkml:brush xml:id="br0">
      <inkml:brushProperty name="width" value="0.08571" units="cm"/>
      <inkml:brushProperty name="height" value="0.08571" units="cm"/>
      <inkml:brushProperty name="color" value="#004F8B"/>
    </inkml:brush>
  </inkml:definitions>
  <inkml:trace contextRef="#ctx0" brushRef="#br0">135 1 17252,'5'0'0,"-7"0"0,-14 9 0,-7 6 0,-4 13-34,1 4 23,5 1 11,6-3-201,8-7-91,4-7 113,3-7-90,3-5-213,9-2-67,10-2 33,10-12 292,4-6 224,-3-12 0,-3-1 224,-7 4 584,-8 9 346,-8 6-415,-4 8 23,-3 3-459,0 10 22,0 8-258,-4 12-67,1 2 0,-1-2-157,3-7-112,2-6-2543,31-9-595,1-8-2386,17-8 5793,-12-8 0,-23 7 0,-5 1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22.185"/>
    </inkml:context>
    <inkml:brush xml:id="br0">
      <inkml:brushProperty name="width" value="0.08571" units="cm"/>
      <inkml:brushProperty name="height" value="0.08571" units="cm"/>
      <inkml:brushProperty name="color" value="#004F8B"/>
    </inkml:brush>
  </inkml:definitions>
  <inkml:trace contextRef="#ctx0" brushRef="#br0">222 282 14955,'-46'32'919,"1"-1"0,-32 29-919,49-18 11,10-3-11,12-8-67,4-5-34,6-10 79,13-7-57,11-5-224,17-13-458,7-15 43,6-17 91,0-17 627,-2-10 213,-4-5 381,-8-1 347,-10 3 269,-11 11 908,-13 9-1647,-6 26-68,-4 8-11,-9 33-123,-4 19 11,-9 29-269,2 22-266,8 6-37,4-3-1265,10-11-1928,6-33 3485,6-16 0,-3-25 0,-1-4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22.935"/>
    </inkml:context>
    <inkml:brush xml:id="br0">
      <inkml:brushProperty name="width" value="0.08571" units="cm"/>
      <inkml:brushProperty name="height" value="0.08571" units="cm"/>
      <inkml:brushProperty name="color" value="#004F8B"/>
    </inkml:brush>
  </inkml:definitions>
  <inkml:trace contextRef="#ctx0" brushRef="#br0">288 1 18059,'-42'22'650,"0"18"-437,6 43-623,16-32 1,1 2 425,0 5 1,0 1-17,2 3 0,1 0-11,2-4 0,1 0-57,3-5 1,2-2 20,-1 32-1062,5-19-389,4-25-1639,0-18 3137,2-13 0,-2-8 0,1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23.611"/>
    </inkml:context>
    <inkml:brush xml:id="br0">
      <inkml:brushProperty name="width" value="0.08571" units="cm"/>
      <inkml:brushProperty name="height" value="0.08571" units="cm"/>
      <inkml:brushProperty name="color" value="#004F8B"/>
    </inkml:brush>
  </inkml:definitions>
  <inkml:trace contextRef="#ctx0" brushRef="#br0">12 209 15123,'-6'0'1412,"0"0"-1378,6 0-34,72-19-314,-19 5-398,4-1 0,2 0-1293,17-5 324,-6 0-1893,-10 3 2487,-14 0 1087,-13 5 482,-16 5 1322,-9 2-11,-8 4-213,-11 1 235,-3 0-470,-12 7-259,2 5-301,0 7-371,7 4-369,3-1-23,7-3 12,3 0-34,4-5 101,0 1-101,3-5-258,8-3-212,7-3-34,9-4 313,0-10 146,-3-3 45,-5-9 112,-8-2 247,-5 3 10,-5 1 23,-1 8-257,0 2-68,-1 7-67,-1 0-22,0 3-1883,1 0 1894,12 0-818,5 0-560,15 0-68,6 0 437,7-1 1020,1 0 0,-2 0 403,-8 1 404,-9 0-381,-10 4 347,-8 6 78,-6 6-347,-2 5-32,0-1-92,0-4 46,-1-4-67,-1-5-157,1-4 55,-1-1-257,2-6-213,0-12 113,4-9-12,9-10 112,10 1 246,11 4 45,6 7-112,1 10-179,2 6-526,-4 7-1771,-14 8 2297,-7 3 0,-15-1 0,-1-2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24.585"/>
    </inkml:context>
    <inkml:brush xml:id="br0">
      <inkml:brushProperty name="width" value="0.08571" units="cm"/>
      <inkml:brushProperty name="height" value="0.08571" units="cm"/>
      <inkml:brushProperty name="color" value="#004F8B"/>
    </inkml:brush>
  </inkml:definitions>
  <inkml:trace contextRef="#ctx0" brushRef="#br0">111 1 18966,'-30'55'130,"0"1"1,3-6 0,7-8-86,16-16-45,4-8 45,0-3-67,0-6 22,6-4-269,6-3 168,9-2-358,9-4 89,6-11-157,2-9-67,1-10 426,-3 0 146,-7 4 22,-6 8 90,-9 5 22,-5 8 224,-7 5-34,0 3-224,-2 1 192,0 4-46,0 10 0,0 8-90,1 10-111,2-2-34,3-4 11,3-7-538,3-7-919,3-6-863,6-4 2320,3-12 0,-9 7 0,-1-7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24.907"/>
    </inkml:context>
    <inkml:brush xml:id="br0">
      <inkml:brushProperty name="width" value="0.08571" units="cm"/>
      <inkml:brushProperty name="height" value="0.08571" units="cm"/>
      <inkml:brushProperty name="color" value="#004F8B"/>
    </inkml:brush>
  </inkml:definitions>
  <inkml:trace contextRef="#ctx0" brushRef="#br0">15 1 19302,'-8'71'23,"1"-13"-23,7-58-683,0 0 291,7 0-606,8-4-145,11-5 729,7-5 414,3-2 168,-4 4 493,-4 5 179,-10 4-33,-6 2-471,-8 1-78,-2 5 22,-2 8-235,0 6-1,0 5-44,0-4-257,0-5-460,1-6-1636,3-5-1984,1-2 4337,3-2 0,-5 0 0,0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9:10.671"/>
    </inkml:context>
    <inkml:brush xml:id="br0">
      <inkml:brushProperty name="width" value="0.08571" units="cm"/>
      <inkml:brushProperty name="height" value="0.08571" units="cm"/>
      <inkml:brushProperty name="color" value="#333333"/>
    </inkml:brush>
  </inkml:definitions>
  <inkml:trace contextRef="#ctx0" brushRef="#br0">26 1 14406,'3'15'2208,"0"-2"-2186,-11 52 381,3-31-246,-6 52-45,6-51-224,3-4 11,2-7-594,0-5 393,7-11-236,4-3-168,7-5-145,3-10-102,2-9 651,-1-13 302,-1-7 22,-7-2 549,-6 6-44,-4 2 112,-4 8-281,-5 8-245,-6 6-124,-7 7 11,-4 2-248,-1 10-256,3 6-728,4 8-281,8 4-414,4-8 1927,4-6 0,0-7 0,0-5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25.433"/>
    </inkml:context>
    <inkml:brush xml:id="br0">
      <inkml:brushProperty name="width" value="0.08571" units="cm"/>
      <inkml:brushProperty name="height" value="0.08571" units="cm"/>
      <inkml:brushProperty name="color" value="#004F8B"/>
    </inkml:brush>
  </inkml:definitions>
  <inkml:trace contextRef="#ctx0" brushRef="#br0">117 1 19235,'-11'50'230,"0"0"0,-13 40-163,3-41-22,3-6-67,3-11 22,7-9-90,4-11 34,3-7-213,1-3-191,0-2-77,6-10 369,5-1 101,10-8 67,2 4 33,4 5-10,-2 5 89,1 3 100,-3 2-55,-4 0-11,-5 4-68,-5 3-78,-5 4 112,-3 4 0,-1-1-45,-9 3-11,-9 2 34,-16 0-180,-5 1 79,-2-5-1142,4-1-697,17-7-1937,6-2 3787,15-5 0,-1 0 0,2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25.800"/>
    </inkml:context>
    <inkml:brush xml:id="br0">
      <inkml:brushProperty name="width" value="0.08571" units="cm"/>
      <inkml:brushProperty name="height" value="0.08571" units="cm"/>
      <inkml:brushProperty name="color" value="#004F8B"/>
    </inkml:brush>
  </inkml:definitions>
  <inkml:trace contextRef="#ctx0" brushRef="#br0">159 7 16098,'9'-3'2454,"-3"0"-2196,-6 3 22,0 0-224,-42 31 168,16-6 45,-30 25-123,32-16-135,9-6 0,7-7-11,6-9-56,2-3-112,0-8-146,2 1 112,11-2-22,7-3 179,8-7 45,0 0 90,-7-5 78,-6 7 303,-7 4-1,-6 3-44,-2 1-79,0 9-145,0 7-202,0 7-56,0 2 0,0-5-527,0-7-492,4-5-998,8-6-1984,1-2 4057,9-5 0,-13 4 0,0-5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25.996"/>
    </inkml:context>
    <inkml:brush xml:id="br0">
      <inkml:brushProperty name="width" value="0.08571" units="cm"/>
      <inkml:brushProperty name="height" value="0.08571" units="cm"/>
      <inkml:brushProperty name="color" value="#004F8B"/>
    </inkml:brush>
  </inkml:definitions>
  <inkml:trace contextRef="#ctx0" brushRef="#br0">225 0 21465,'-41'77'153,"1"-1"0,3-6 0,3-6-153,0 8-336,11-9-291,12-12-796,7-11-437,4-14-1726,10-13 3586,1-8 0,2-5 0,-6 0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26.701"/>
    </inkml:context>
    <inkml:brush xml:id="br0">
      <inkml:brushProperty name="width" value="0.08571" units="cm"/>
      <inkml:brushProperty name="height" value="0.08571" units="cm"/>
      <inkml:brushProperty name="color" value="#004F8B"/>
    </inkml:brush>
  </inkml:definitions>
  <inkml:trace contextRef="#ctx0" brushRef="#br0">129 22 15538,'5'-12'4168,"-1"3"-3451,-4 9-22,0 0-684,-48 46 0,28-21-22,-35 36-135,45-38 90,5-7-1815,58-24 2050,-34 5 270,38-14 268,-51 15-269,-3 2-22,-3 0-247,0 9 11,0 4-190,0 7 12,0-1-91,0-7-89,0-3-280,0-6-292,6-2-761,8-1-1244,10-4-180,11-10 337,3-9-45,3-8 2633,-3 0 1199,-3 8 1826,-12 5-583,-9 11-526,-8 3-773,-5 4 594,-1 0-1131,0 9-24,0 3 35,0 9-293,-3-3-77,3-3-202,-3-6 11,3-4-68,0-3-133,0-1-124,3-1-124,8 0 1,9-4 12,10-4 55,4-6 314,-3-3 22,-5 3 112,-10 5 706,-6 5-582,-7 3 122,-1 1 113,-2 9-236,0 5-156,0 8-34,0-1-45,0-6-22,0-6-146,0-4-280,0-3-44,4-1-629,10-1-1018,12 0-1817,15-9-2251,-8-1 6196,3-9 0,-24 9 0,-2 2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26.909"/>
    </inkml:context>
    <inkml:brush xml:id="br0">
      <inkml:brushProperty name="width" value="0.08571" units="cm"/>
      <inkml:brushProperty name="height" value="0.08571" units="cm"/>
      <inkml:brushProperty name="color" value="#004F8B"/>
    </inkml:brush>
  </inkml:definitions>
  <inkml:trace contextRef="#ctx0" brushRef="#br0">192 1 18597,'-45'38'1893,"1"0"1,-27 28-1827,55-37-78,6-3 11,7-6-112,0-1-135,3-5-201,3-3-348,11-5-839,8-4-1514,14-2-2823,-6-1 5972,-3-7 0,-16 4 0,-4-4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27.239"/>
    </inkml:context>
    <inkml:brush xml:id="br0">
      <inkml:brushProperty name="width" value="0.08571" units="cm"/>
      <inkml:brushProperty name="height" value="0.08571" units="cm"/>
      <inkml:brushProperty name="color" value="#004F8B"/>
    </inkml:brush>
  </inkml:definitions>
  <inkml:trace contextRef="#ctx0" brushRef="#br0">1 27 21644,'98'9'-1584,"1"1"1,-7 2 0,-28-13 1583,-61-27 235,-3 10 168,-12 10 326,-6 5-136,-13 18 114,-5 8-69,0 22-268,2 8 22,6 6-370,10-4 23,7-2-90,7-10-291,18-10-650,10-10-1143,22-13-2297,-7-6 4426,4-9 0,-27 3 0,-3-3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27.591"/>
    </inkml:context>
    <inkml:brush xml:id="br0">
      <inkml:brushProperty name="width" value="0.08571" units="cm"/>
      <inkml:brushProperty name="height" value="0.08571" units="cm"/>
      <inkml:brushProperty name="color" value="#004F8B"/>
    </inkml:brush>
  </inkml:definitions>
  <inkml:trace contextRef="#ctx0" brushRef="#br0">246 276 17006,'-65'51'1146,"-1"-1"1,16-19-1,9 1-1190,17 44 66,24-51-22,0-11 0,11-7-123,5-6 44,17-17-201,7-12-44,8-22 133,5-12-56,-2-8 124,-7-4-23,-8 0 146,-14 6 247,-8 12 123,-9 19-45,-4 18-79,-1 11-44,-2 16 89,-12 18 56,-8 22-178,-13 27-169,17-29 0,0 3-206,-1 2 0,1 2-585,1 3 1,2-1-4577,-5 19 5367,7-12 0,12-46 0,1-7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31.735"/>
    </inkml:context>
    <inkml:brush xml:id="br0">
      <inkml:brushProperty name="width" value="0.08571" units="cm"/>
      <inkml:brushProperty name="height" value="0.08571" units="cm"/>
      <inkml:brushProperty name="color" value="#004F8B"/>
    </inkml:brush>
  </inkml:definitions>
  <inkml:trace contextRef="#ctx0" brushRef="#br0">303 417 12479,'-7'0'3529,"2"0"-2823,5 0 897,0 0-1536,-10-32-67,4 22-67,-10-23-90,2 31-90,-6 1-403,-7 1 169,-7 2 469,-4 12-44,-1 8 56,4 12-33,8 0-169,12-2-146,7-7 102,6-5 11,9-10 168,11-4-45,14-5 22,13-5 79,6-11 11,4-10-34,-1-14 34,0-6 0,-1-5-11,-3-5 45,-1-2-34,-5-3 0,-5 6 22,-8 4 124,-10 13-46,-10 11 113,-6 10-56,-5 10 45,-14 14 67,-5 17 45,-16 18 100,-1 16 157,-11 25-548,17-19-1,0 8-44,23-31-57,4-9-436,3-9-505,7-4 91,9-10-931,16-3-886,-3-6 2746,4-1 0,-21 0 0,-3 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32.087"/>
    </inkml:context>
    <inkml:brush xml:id="br0">
      <inkml:brushProperty name="width" value="0.08571" units="cm"/>
      <inkml:brushProperty name="height" value="0.08571" units="cm"/>
      <inkml:brushProperty name="color" value="#004F8B"/>
    </inkml:brush>
  </inkml:definitions>
  <inkml:trace contextRef="#ctx0" brushRef="#br0">126 12 12972,'15'-12'4493,"-35"28"-4437,-1 5-112,-25 24-11,22-13-180,8 0 102,7-6-404,5-3 111,4-8 35,4-8 179,10-3-449,9-4-77,15-12 537,1-5 213,2-12 336,-7 0 415,-9 8 201,-12 6-33,-8 9-403,-5 4-203,0 2-66,-6 12-247,-1 4 33,-3 10-66,5-2-57,3-5-78,2-7-426,8-4-112,13-6-1199,15-7-1422,16-15 77,-10-2 3250,-3-12 0,-25 20 0,-4 2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32.257"/>
    </inkml:context>
    <inkml:brush xml:id="br0">
      <inkml:brushProperty name="width" value="0.08571" units="cm"/>
      <inkml:brushProperty name="height" value="0.08571" units="cm"/>
      <inkml:brushProperty name="color" value="#004F8B"/>
    </inkml:brush>
  </inkml:definitions>
  <inkml:trace contextRef="#ctx0" brushRef="#br0">276 0 15269,'-34'70'1101,"0"-1"1,4-3 0,0-6-1102,-11 10-78,9-2-595,5-8-1119,7-6-348,6-10-2163,5-21 4303,5-8 0,4-15 0,0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9:11.002"/>
    </inkml:context>
    <inkml:brush xml:id="br0">
      <inkml:brushProperty name="width" value="0.08571" units="cm"/>
      <inkml:brushProperty name="height" value="0.08571" units="cm"/>
      <inkml:brushProperty name="color" value="#333333"/>
    </inkml:brush>
  </inkml:definitions>
  <inkml:trace contextRef="#ctx0" brushRef="#br0">1 0 13084,'12'0'2275,"-2"0"-1973,-10 0 684,0 0-986,8 64 45,-6-38-79,5 46 34,-7-59-123,0-8-68,0-4-290,3-1 425,5-2-236,5-8 292,6-2 90,1-5-90,-2 4 459,-2 6 225,-4 3-538,-3 4 223,-4 0 180,1 7-403,-2 7 146,3 9-281,4 10-11,-2-12-438,4-3-447,-5-15-638,3-4-1357,-3-9 2880,1-4 0,-6 2 0,0 1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32.703"/>
    </inkml:context>
    <inkml:brush xml:id="br0">
      <inkml:brushProperty name="width" value="0.08571" units="cm"/>
      <inkml:brushProperty name="height" value="0.08571" units="cm"/>
      <inkml:brushProperty name="color" value="#004F8B"/>
    </inkml:brush>
  </inkml:definitions>
  <inkml:trace contextRef="#ctx0" brushRef="#br0">1 95 18104,'73'-19'-878,"1"-1"0,-6 3 1,-6 2 159,-2 4-1019,-6 3 920,-13 3 4156,-52 23-2342,2 0 235,-48 34-1165,35-21-67,0 9 0,17-19 0,4-6-123,1-2-22,4-6-12,10-3-302,10-3 335,11-2 124,3-7 12,0-4 268,-9-2 89,-8 1 259,-13 7-157,-3 2-203,-5 2-77,0 2-79,0 6-112,0 4-67,0 5-180,1 2-638,10-3-830,6-2-772,16-6-3283,-7-2 5770,5-4 0,-20 0 0,-1 0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33.097"/>
    </inkml:context>
    <inkml:brush xml:id="br0">
      <inkml:brushProperty name="width" value="0.08571" units="cm"/>
      <inkml:brushProperty name="height" value="0.08571" units="cm"/>
      <inkml:brushProperty name="color" value="#004F8B"/>
    </inkml:brush>
  </inkml:definitions>
  <inkml:trace contextRef="#ctx0" brushRef="#br0">270 1 16311,'-45'27'67,"0"0"1,-27 21-1,70-24 112,1 0-145,1 1 44,0-2-78,0 0 0,0-3-11,0-1 22,0 1-11,0-2 22,-3 1-10,-5-1-12,-4-1 67,-4-2-56,1-3 79,2-3-79,1-2-22,1-2-79,4-2-851,2-2-180,2-1 505,3 0 616,0-3 0,0 3 0,0-3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34.073"/>
    </inkml:context>
    <inkml:brush xml:id="br0">
      <inkml:brushProperty name="width" value="0.08571" units="cm"/>
      <inkml:brushProperty name="height" value="0.08571" units="cm"/>
      <inkml:brushProperty name="color" value="#004F8B"/>
    </inkml:brush>
  </inkml:definitions>
  <inkml:trace contextRef="#ctx0" brushRef="#br0">147 171 16087,'36'9'1972,"-2"-9"-2387,-14-13-403,1-9 146,-5-5-67,-3-3 268,-5 4 325,-5 1-89,-1 9 190,-4 3 90,-10 8-12,-7 3 282,-14 7 54,-6 11 102,-2 12-23,-1 10 34,6 4 67,5 1-269,8 0-12,10 0 92,6-1-338,5-4 34,4-2-56,13-6-538,31-9-863,5-9-1467,25-10-2085,-32-15 4953,-2-6 0,-29 4 0,-2 3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34.327"/>
    </inkml:context>
    <inkml:brush xml:id="br0">
      <inkml:brushProperty name="width" value="0.08571" units="cm"/>
      <inkml:brushProperty name="height" value="0.08571" units="cm"/>
      <inkml:brushProperty name="color" value="#004F8B"/>
    </inkml:brush>
  </inkml:definitions>
  <inkml:trace contextRef="#ctx0" brushRef="#br0">171 1 19538,'-16'51'369,"0"1"1,0-2 0,-1-3-370,-17 27 90,6-3-90,7-6-101,7-6 78,8-13-649,4-11-258,2-13-482,0-12-907,1-6-2746,3-4 5065,1-4 0,0 3 0,-2-3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34.487"/>
    </inkml:context>
    <inkml:brush xml:id="br0">
      <inkml:brushProperty name="width" value="0.08571" units="cm"/>
      <inkml:brushProperty name="height" value="0.08571" units="cm"/>
      <inkml:brushProperty name="color" value="#004F8B"/>
    </inkml:brush>
  </inkml:definitions>
  <inkml:trace contextRef="#ctx0" brushRef="#br0">0 52 18888,'82'-11'52,"0"-1"0,-3 2 1,-9 2-5543,-3 2 5490,-13 3 0,-39 2 0,-6 1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38.541"/>
    </inkml:context>
    <inkml:brush xml:id="br0">
      <inkml:brushProperty name="width" value="0.08571" units="cm"/>
      <inkml:brushProperty name="height" value="0.08571" units="cm"/>
      <inkml:brushProperty name="color" value="#004F8B"/>
    </inkml:brush>
  </inkml:definitions>
  <inkml:trace contextRef="#ctx0" brushRef="#br0">49 67 12120,'-4'0'4606,"2"0"-1167,2 0-3192,-2 0-258,1 0-1446,-1 0 1020,1 4-146,1-3 303,0 3 504,0-4-224,0-4 0,0-7 247,-3-3-247,-2-4-22,-2 4-685,-2 5-2329,4 5 3036,-1 3 0,6 1 0,-1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47.165"/>
    </inkml:context>
    <inkml:brush xml:id="br0">
      <inkml:brushProperty name="width" value="0.08571" units="cm"/>
      <inkml:brushProperty name="height" value="0.08571" units="cm"/>
      <inkml:brushProperty name="color" value="#004F8B"/>
    </inkml:brush>
  </inkml:definitions>
  <inkml:trace contextRef="#ctx0" brushRef="#br0">204 45 10641,'1'-3'2992,"1"0"22,-2 3-2700,2-12-225,-1 8-89,2-10-44,-3 11-225,-2 0 213,-3 1-258,-6 1 179,-6 1 12,-4 0 123,0 1-45,-1 9 45,5 3-33,1 9-124,5 2-179,4 2 145,2-2-167,4 1-102,1-6-133,4-3 469,6-6-32,9-5-192,5-2-67,15-7 124,-9-8 291,7-5 0,-14-6 22,-5-1 23,-6 7 246,-5 1-123,-4 10-168,-2 2 124,-1 4 280,0 13-192,0 7 102,0 17-1,-1 6-55,-5 7 258,-3 4-236,-7 0-67,-4 0-23,-4-3-111,-3-6 77,-3-5-156,-1-7 0,-1-9-11,2-6-571,6-10-237,5-4-1332,9-4-392,5-8 2543,5-5 0,0 2 0,0 1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47.586"/>
    </inkml:context>
    <inkml:brush xml:id="br0">
      <inkml:brushProperty name="width" value="0.08571" units="cm"/>
      <inkml:brushProperty name="height" value="0.08571" units="cm"/>
      <inkml:brushProperty name="color" value="#004F8B"/>
    </inkml:brush>
  </inkml:definitions>
  <inkml:trace contextRef="#ctx0" brushRef="#br0">36 19 11280,'5'-5'1557,"-1"1"-895,-4 4 166,0 0-581,-13 13-57,6 1-190,-10 13 0,12-4-33,2-3-113,6-3 90,8-6 11,7-6-11,7-3-45,2-2 101,-3-2 68,-1-9 32,-8-3 113,-6-10 12,-5 1 66,-4 2 124,0 5-247,-8 2 11,-2 7-34,-7 1-145,2 4 0,2 1-89,4 1-281,3 0-268,3 1-113,3 6-415,5 3 203,10 4-370,12-5-1144,-1-3 2477,3-5 0,-19-1 0,-2 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47.939"/>
    </inkml:context>
    <inkml:brush xml:id="br0">
      <inkml:brushProperty name="width" value="0.08571" units="cm"/>
      <inkml:brushProperty name="height" value="0.08571" units="cm"/>
      <inkml:brushProperty name="color" value="#004F8B"/>
    </inkml:brush>
  </inkml:definitions>
  <inkml:trace contextRef="#ctx0" brushRef="#br0">129 66 14798,'-37'13'146,"1"4"-157,16 5-46,2 3 46,8 0 0,4-4-23,5-3-33,10-7 67,9-6-146,14-3 113,7-6-23,3-9 56,-2-8 11,-3-7 23,-8-2 257,-6 0 90,-8 1 135,-7 5 235,-4 5-203,-4 5-200,-3 7-124,-4 3-157,-5 2 78,-5 2-145,-2 0-78,-1 3 67,2 10-370,3 3-459,7 8-281,4-5-2240,10-5 3361,1-7 0,0-4 0,0-3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48.470"/>
    </inkml:context>
    <inkml:brush xml:id="br0">
      <inkml:brushProperty name="width" value="0.08571" units="cm"/>
      <inkml:brushProperty name="height" value="0.08571" units="cm"/>
      <inkml:brushProperty name="color" value="#004F8B"/>
    </inkml:brush>
  </inkml:definitions>
  <inkml:trace contextRef="#ctx0" brushRef="#br0">312 285 11213,'-8'-6'1479,"1"0"-964,7 6 12,0 0-348,-81 27 157,41 0-45,-12-3 0,2 3 46,15 17 111,12-4-246,12-5-113,7-7-21,14-12-68,13-7 0,19-7-236,15-20-380,10-9-415,3-23 583,2-9 448,-5-3-786,-5-2 921,-11 6 413,-9 1 24,-11 7 100,-11 6 258,-10 11-213,-6 14-235,-10 9-337,-8 26 1135,-13 19-1089,-10 30-91,-6 17-511,22-35 1,1 0 309,-12 45-1031,16-4 1132,8-36 0,8-16 0,0-30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9:11.190"/>
    </inkml:context>
    <inkml:brush xml:id="br0">
      <inkml:brushProperty name="width" value="0.08571" units="cm"/>
      <inkml:brushProperty name="height" value="0.08571" units="cm"/>
      <inkml:brushProperty name="color" value="#333333"/>
    </inkml:brush>
  </inkml:definitions>
  <inkml:trace contextRef="#ctx0" brushRef="#br0">43 0 17981,'2'68'257,"0"0"1,-2-3 0,-2-3-258,-5 30-79,-5-6-279,3-3-920,2-16-1277,3-14-1568,2-25 4123,0-11 0,2-17 0,-2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49.681"/>
    </inkml:context>
    <inkml:brush xml:id="br0">
      <inkml:brushProperty name="width" value="0.08571" units="cm"/>
      <inkml:brushProperty name="height" value="0.08571" units="cm"/>
      <inkml:brushProperty name="color" value="#004F8B"/>
    </inkml:brush>
  </inkml:definitions>
  <inkml:trace contextRef="#ctx0" brushRef="#br0">24 0 15739,'-6'48'1031,"-1"-3"-762,2-9-190,0 0 44,4-4-123,1-1-34,0-10-11,0-2 1,8-8-46,3-5-11,10-3-179,5-6-68,2-11-133,5-7-236,2-10 190,-3 0 124,-4 7 268,-10 8 102,-5 9 66,-8 4 23,-3 3 269,0 1 348,-1 10-24,5 5-201,2 11 158,5-1 55,4-1-337,5-5 215,17-6-338,-5-7-21,25-19-203,-25-8-145,5-14-583,-19-2-706,-2 0-1108,-5 1-2724,-5 12 5289,-2 4 0,-6 15 0,0 1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50.070"/>
    </inkml:context>
    <inkml:brush xml:id="br0">
      <inkml:brushProperty name="width" value="0.08571" units="cm"/>
      <inkml:brushProperty name="height" value="0.08571" units="cm"/>
      <inkml:brushProperty name="color" value="#004F8B"/>
    </inkml:brush>
  </inkml:definitions>
  <inkml:trace contextRef="#ctx0" brushRef="#br0">31 1 17476,'3'63'321,"0"0"0,-2-4 1,-3-6-64,-9-2-113,-1-8-111,4-11 44,5-13-67,2-10 34,1-6 134,0-3-201,8-12 22,9-6-22,10-11-1,8-1 46,-2 6-12,-3 6 213,-7 8-112,-7 5 23,-5 4-102,-1 1 23,0 4-56,0 9 0,4 6-269,-1 7-224,4-5-874,2-8-1737,6-6-3002,-5-5 6106,1-2 0,-14 0 0,-2 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50.601"/>
    </inkml:context>
    <inkml:brush xml:id="br0">
      <inkml:brushProperty name="width" value="0.08571" units="cm"/>
      <inkml:brushProperty name="height" value="0.08571" units="cm"/>
      <inkml:brushProperty name="color" value="#004F8B"/>
    </inkml:brush>
  </inkml:definitions>
  <inkml:trace contextRef="#ctx0" brushRef="#br0">4 192 17162,'75'-44'-324,"-12"4"-898,-44 16 202,-5 0-414,-7 3 191,-3 2 1243,-4 8 45,-5 4 593,-8 5 304,-10 17 379,-9 10-424,0 21-135,1 10-224,8 5-449,7-3-89,8-7-179,6-9-561,2-13 124,9-12-941,9-9-639,14-6 111,7-15-290,5-9 2375,-1-14 2566,18-22-392,-20 19-404,5-6-190,-30 28-359,-9 9-851,-4 4 684,-3 4-853,0 11-66,1-1-91,4 8-44,1-3 0,4-5 23,0-2-102,2-4-21,3-2-506,6-4-100,8-9 303,3-3 403,1-6 157,-3 4 269,-8 8-46,-4 4-88,-6 15 33,0 11-325,-3 15-1255,3 8-2712,-6-13 3967,1-9 0,-5-18 0,-1-3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58.705"/>
    </inkml:context>
    <inkml:brush xml:id="br0">
      <inkml:brushProperty name="width" value="0.08571" units="cm"/>
      <inkml:brushProperty name="height" value="0.08571" units="cm"/>
      <inkml:brushProperty name="color" value="#004F8B"/>
    </inkml:brush>
  </inkml:definitions>
  <inkml:trace contextRef="#ctx0" brushRef="#br0">1 24 17992,'0'-13'269,"0"2"-224,0 11 22,0 0 78,0 8-133,0 7 21,0 10-33,0 5-33,0 0 33,0-2-112,0-2 112,0-4-191,0-4-101,0-5 191,0-5-414,0-5 314,0-1-236,2-2-68,4 0 1,5 0 235,3-2 135,-1-5 67,-1 0 67,-3-3 33,-3 3-21,-3 3 178,-1 2-11,-2 2 0,1 8 191,2 6-168,4 7-146,3 4 191,0-3-135,2-6 134,-3-3 68,2-5-191,-3-3 90,3-3 11,-1-2-134,4 0-90,-2-4-79,3-7-302,-3-7-157,0-4-123,-2 0-45,-3 4-224,-3 5-223,-3 6-3195,-1 4 4348,0 2 0,0 1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2:59.783"/>
    </inkml:context>
    <inkml:brush xml:id="br0">
      <inkml:brushProperty name="width" value="0.08571" units="cm"/>
      <inkml:brushProperty name="height" value="0.08571" units="cm"/>
      <inkml:brushProperty name="color" value="#004F8B"/>
    </inkml:brush>
  </inkml:definitions>
  <inkml:trace contextRef="#ctx0" brushRef="#br0">1 142 16916,'27'18'627,"-5"-3"-627,-9-15 0,0 0-11,3 0-493,1-4-56,0-8-180,1-5 180,-2-7 268,-4 2 91,-5 1 133,-4 2 46,-2 1-68,-1 3 90,0 5-11,0 2 11,-4 5 123,-3 2-3246,-16 1 3572,2 11-191,-7 5 156,9 11 158,3 4-124,4 2 67,3 0-246,4 0 3325,3-1-3359,2-5-123,4-2 56,27-5-414,1-9-852,27-5-2813,-23-6 3911,-1-2 0,-23 1 0,-3-2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0.324"/>
    </inkml:context>
    <inkml:brush xml:id="br0">
      <inkml:brushProperty name="width" value="0.08571" units="cm"/>
      <inkml:brushProperty name="height" value="0.08571" units="cm"/>
      <inkml:brushProperty name="color" value="#004F8B"/>
    </inkml:brush>
  </inkml:definitions>
  <inkml:trace contextRef="#ctx0" brushRef="#br0">67 7 15303,'-2'-4'1052,"1"2"80,1 2-841,-6 82 57,0-35-135,-1 9 0,-1 0-67,-5-5-102,1-8 158,5-11-180,4-10-22,2-9 34,1-8 44,0-2-78,10-19-145,8-6 111,12-14 1,2 2 33,-1 2 134,-5 8-78,-7 6 269,-5 6-67,-8 8-202,-2 1 34,-4 3-34,4 0-56,-2 9 0,5 6-79,-1 6-145,5 3-381,1-7-583,2-4-549,6-5-2218,-6-5 3955,5-2 0,-14-1 0,2 0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1.144"/>
    </inkml:context>
    <inkml:brush xml:id="br0">
      <inkml:brushProperty name="width" value="0.08571" units="cm"/>
      <inkml:brushProperty name="height" value="0.08571" units="cm"/>
      <inkml:brushProperty name="color" value="#004F8B"/>
    </inkml:brush>
  </inkml:definitions>
  <inkml:trace contextRef="#ctx0" brushRef="#br0">118 96 18944,'-33'39'28,"1"1"0,-19 24-129,50-57 45,1-3-22,0-2-169,5-2-301,4 0 244,8-8 92,3-5 212,-1-8 67,-1-2 11,-3 4 449,-4 4-34,-4 6-146,-4 4 113,-2 4 111,-1 1-447,0 7-46,0 2-78,2 7 34,2-3-135,2-2-78,6-5-157,2-3-281,6-2-784,6-1-459,7-8 381,2-6 459,-1-8 1020,-4-2 0,-7 7 696,-8 5 335,-6 7-348,-7 2 1154,0 3-1478,-2 14 78,0 2-146,0 13-134,0-4-78,0-4-46,0-7-33,0-4 0,0-5-313,0-1-271,4-2-267,3-1-986,8-1-505,5 0-2712,15-17 3676,-8 4 1378,6-14 2600,-15 14-247,-4 2-684,-4 8-168,0 0-705,-3 3 515,13 0-930,-4 0 22,10 0-291,-7 1-44,2 0-35,0 0-33,0-1-45,0 0-324,-1-9-415,-1-3 212,-4-11-66,-3-2 559,-6 1 79,-3 0 191,-3 7 313,0 4 56,-8 7-45,-9 3 314,-12 13-234,-7 11-103,-3 18 114,6 14-214,3 10-45,14 0-280,7 1-67,10-6-67,25-12-1154,18-11-3172,8-19 4393,6-8 0,-35-8 0,-4 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2.273"/>
    </inkml:context>
    <inkml:brush xml:id="br0">
      <inkml:brushProperty name="width" value="0.08571" units="cm"/>
      <inkml:brushProperty name="height" value="0.08571" units="cm"/>
      <inkml:brushProperty name="color" value="#004F8B"/>
    </inkml:brush>
  </inkml:definitions>
  <inkml:trace contextRef="#ctx0" brushRef="#br0">96 7 13712,'7'-2'3663,"-2"0"-2979,-5 2 403,0 0-1020,5-2 56,-3 4 258,3 13-257,-12 17 189,-3 21-313,-9 10 45,-2 5-123,2-2 66,1-3-32,4-10-337,6-10-370,4-13-224,4-9-964,8-12-1400,14-4-3607,2-5 6946,11-9 0,-22 7 0,-1-8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2.600"/>
    </inkml:context>
    <inkml:brush xml:id="br0">
      <inkml:brushProperty name="width" value="0.08571" units="cm"/>
      <inkml:brushProperty name="height" value="0.08571" units="cm"/>
      <inkml:brushProperty name="color" value="#004F8B"/>
    </inkml:brush>
  </inkml:definitions>
  <inkml:trace contextRef="#ctx0" brushRef="#br0">0 34 13308,'20'0'3283,"-4"0"-3126,-16 0-90,4 29 157,-3-11-78,3 25-57,-4-18-89,0-2 0,3-1 112,6-4-112,5-6-33,5-4-281,5-6 79,0-2 235,3-4 11,-1-9-11,-5-7 224,-6-11-168,-8-1 45,-4-1-101,-3 3 0,-5 4-22,-3 5-57,-6 8-22,2 5-111,-1 6-763,3 2-337,1 2-335,3 11-885,3-3 2532,2 7 0,1-12 0,0-1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3.058"/>
    </inkml:context>
    <inkml:brush xml:id="br0">
      <inkml:brushProperty name="width" value="0.08571" units="cm"/>
      <inkml:brushProperty name="height" value="0.08571" units="cm"/>
      <inkml:brushProperty name="color" value="#004F8B"/>
    </inkml:brush>
  </inkml:definitions>
  <inkml:trace contextRef="#ctx0" brushRef="#br0">0 1 13072,'9'0'3339,"4"56"-3069,-9-29-102,8 44-168,-3-44 145,1-6-133,4-4-12,-1-7-56,1-5-325,2-3 67,2-2 190,3-4-245,3-9 223,-1-7 124,-2-9-1,-3 2 23,-5 6 157,-4 6 146,-5 9 123,-2 4-348,-2 2 303,0 6-90,4 8-11,2 6-67,6 4-79,3-3 114,3-6-13,3-3 56,2-7 79,3-3-314,3-2 0,1-12-56,1-4-236,-3-14-223,-6 2-180,-4 4-717,-9 11-1512,-3 6-4796,-5 5 7664,-1 2 0,0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9:11.390"/>
    </inkml:context>
    <inkml:brush xml:id="br0">
      <inkml:brushProperty name="width" value="0.08571" units="cm"/>
      <inkml:brushProperty name="height" value="0.08571" units="cm"/>
      <inkml:brushProperty name="color" value="#333333"/>
    </inkml:brush>
  </inkml:definitions>
  <inkml:trace contextRef="#ctx0" brushRef="#br0">6 116 17151,'-3'-1'2757,"1"-1"-3093,2 2-1525,61-27-1007,-23 7-2309,38-15 5177,-42 16 0,-23 12 0,-3 2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3.448"/>
    </inkml:context>
    <inkml:brush xml:id="br0">
      <inkml:brushProperty name="width" value="0.08571" units="cm"/>
      <inkml:brushProperty name="height" value="0.08571" units="cm"/>
      <inkml:brushProperty name="color" value="#004F8B"/>
    </inkml:brush>
  </inkml:definitions>
  <inkml:trace contextRef="#ctx0" brushRef="#br0">31 6 15403,'0'-3'2129,"0"0"-896,0 3-998,0 65 23,-6-20-68,3 4 1,0 2-191,-7 9-34,5-6 23,2-6-381,3-12-448,0-8-908,0-10-998,1-9-3528,1-5 6274,0-4 0,-1 0 0,-1 0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3.898"/>
    </inkml:context>
    <inkml:brush xml:id="br0">
      <inkml:brushProperty name="width" value="0.08571" units="cm"/>
      <inkml:brushProperty name="height" value="0.08571" units="cm"/>
      <inkml:brushProperty name="color" value="#004F8B"/>
    </inkml:brush>
  </inkml:definitions>
  <inkml:trace contextRef="#ctx0" brushRef="#br0">0 82 19190,'73'0'-369,"-4"0"-606,-15-3-471,0 0 13,0-6-876,-6 0 550,-4-5 683,-11 1 1076,-9 0 437,-11 4 516,-7 4 55,-5 3 90,-1 1-246,-4 1 212,-5 5-257,-5 10-34,-1 8-168,3 9-482,6-1 90,3-2-56,3-4 90,3-6-90,5-5-124,8-8-33,6-2 0,4-4-89,0-9 22,-4-7 67,-6-9-34,-8-4-100,-5 1 167,-3 3-78,-8 3 23,-5 8-124,-8 5-314,-2 7-571,5 2-1008,7 0-134,6 5 2173,9-1 0,-3 2 0,3-3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4.125"/>
    </inkml:context>
    <inkml:brush xml:id="br0">
      <inkml:brushProperty name="width" value="0.08571" units="cm"/>
      <inkml:brushProperty name="height" value="0.08571" units="cm"/>
      <inkml:brushProperty name="color" value="#004F8B"/>
    </inkml:brush>
  </inkml:definitions>
  <inkml:trace contextRef="#ctx0" brushRef="#br0">171 1 18048,'-20'66'380,"0"0"1,1-3 0,0-3-66,-13 23-304,5-5-22,7-9-80,10-15-693,6-12-560,4-16-695,1-13-1984,5-8 4023,3-7 0,-2 1 0,0-2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4.492"/>
    </inkml:context>
    <inkml:brush xml:id="br0">
      <inkml:brushProperty name="width" value="0.08571" units="cm"/>
      <inkml:brushProperty name="height" value="0.08571" units="cm"/>
      <inkml:brushProperty name="color" value="#004F8B"/>
    </inkml:brush>
  </inkml:definitions>
  <inkml:trace contextRef="#ctx0" brushRef="#br0">1 228 16614,'51'0'-141,"0"0"1,34-2-151,-52-23 168,-9 1-101,-5-5-673,-8 1 628,-5-1-336,-5 1 124,-1 5 481,-4 2 22,-9 10 325,-7 4 224,-10 6 69,-3 12 222,0 10-245,1 17-69,4 10-44,9 7-414,6 0 67,9-1-157,2-9-179,15-9 33,9-13-1053,19-12-4269,25-15 5468,-20-9 0,-3 3 0,-31-1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4.746"/>
    </inkml:context>
    <inkml:brush xml:id="br0">
      <inkml:brushProperty name="width" value="0.08571" units="cm"/>
      <inkml:brushProperty name="height" value="0.08571" units="cm"/>
      <inkml:brushProperty name="color" value="#004F8B"/>
    </inkml:brush>
  </inkml:definitions>
  <inkml:trace contextRef="#ctx0" brushRef="#br0">0 37 12456,'18'-10'4930,"-3"2"-4874,-19 66 12,0-34-68,-3 43 0,4-54 33,0-6 12,3-4 11,0-2-45,0-6-22,8-11-101,6-7 78,13-8-55,5 3 89,5 4-157,2 3-526,3 3-942,3 5-1187,2 5 2812,-14 4 0,-10 4 0,-17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5.510"/>
    </inkml:context>
    <inkml:brush xml:id="br0">
      <inkml:brushProperty name="width" value="0.08571" units="cm"/>
      <inkml:brushProperty name="height" value="0.08571" units="cm"/>
      <inkml:brushProperty name="color" value="#004F8B"/>
    </inkml:brush>
  </inkml:definitions>
  <inkml:trace contextRef="#ctx0" brushRef="#br0">189 10 14507,'3'-5'2207,"0"1"-1658,-3 4-459,-59 31 335,33-8-211,-45 29-80,51-18-122,8-2 66,7-8-78,3-6 0,2-6-22,7-7 22,8-3-337,9-2 79,9-10 213,2-5 90,-2-12 0,-3 0 257,-6 1 69,-7 5 323,-7 6-212,-6 8-56,-2 3-34,-2 4-202,0 6-190,0 8 56,0 5-56,0 3-44,0-6-1,0-3-246,0-7-180,2-2 34,8-3-616,9-1-583,8-1-258,6-11 336,3-7 1010,1-10 335,0-1 213,-2 4 963,-7 6 438,-7 6-101,-10 5-426,-6 6-258,-4 2 191,-1 1-561,0 11-10,0 5 55,0 9-224,0 2 157,0-5-179,0-6-45,0-7 224,0-5-100,0-2-124,8-2-371,7-10 147,11-5-56,6-10 269,1-3 11,4 0 168,-14 9 157,-2 6-247,-17 10 125,-2 3-170,-2 0 292,0 7-157,0 6-123,0 6-23,0 3-89,4-2-146,2-9-235,10-3-605,7-6-1782,11-2-1524,12-10-1187,-9 0 5546,3-8 0,-26 8 0,-4 4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5.691"/>
    </inkml:context>
    <inkml:brush xml:id="br0">
      <inkml:brushProperty name="width" value="0.08571" units="cm"/>
      <inkml:brushProperty name="height" value="0.08571" units="cm"/>
      <inkml:brushProperty name="color" value="#004F8B"/>
    </inkml:brush>
  </inkml:definitions>
  <inkml:trace contextRef="#ctx0" brushRef="#br0">180 0 17218,'-50'78'1378,"1"-1"1,4-7-1,13-11-1378,28-28 0,4-7-348,7-8-178,10-7-1031,14-5-1178,13-4-1276,-10-1 4011,-2-7 0,-21 4 0,-4-4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6.020"/>
    </inkml:context>
    <inkml:brush xml:id="br0">
      <inkml:brushProperty name="width" value="0.08571" units="cm"/>
      <inkml:brushProperty name="height" value="0.08571" units="cm"/>
      <inkml:brushProperty name="color" value="#004F8B"/>
    </inkml:brush>
  </inkml:definitions>
  <inkml:trace contextRef="#ctx0" brushRef="#br0">0 183 19403,'38'32'-291,"2"-7"-235,-3-34-752,-15-43 1,-9-6 2498,-8 26-391,-14-56-203,-29 119 56,2 20-78,7 3-67,10 6-471,8-6-67,7-3-67,16-10-1009,19-14-2330,5-12 3406,18-10 0,-32-5 0,0 0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7.127"/>
    </inkml:context>
    <inkml:brush xml:id="br0">
      <inkml:brushProperty name="width" value="0.08571" units="cm"/>
      <inkml:brushProperty name="height" value="0.08571" units="cm"/>
      <inkml:brushProperty name="color" value="#004F8B"/>
    </inkml:brush>
  </inkml:definitions>
  <inkml:trace contextRef="#ctx0" brushRef="#br0">246 1 17017,'-31'44'1177,"-1"12"-909,4 23-178,-3 12-935,16-42 0,0 1 845,2 0 0,1 1-34,1-1 1,1 0 242,-6 42-849,4-10 13,3-13-538,3-18-527,3-14-970,1-20 2662,2-8 0,0-9 0,0 0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7.303"/>
    </inkml:context>
    <inkml:brush xml:id="br0">
      <inkml:brushProperty name="width" value="0.08571" units="cm"/>
      <inkml:brushProperty name="height" value="0.08571" units="cm"/>
      <inkml:brushProperty name="color" value="#004F8B"/>
    </inkml:brush>
  </inkml:definitions>
  <inkml:trace contextRef="#ctx0" brushRef="#br0">1 72 17129,'68'-11'-774,"1"-1"1,-2 1 0,-4 2-1445,20-3-684,-23 6 2902,-11-1 0,-35 5 0,-6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9:11.469"/>
    </inkml:context>
    <inkml:brush xml:id="br0">
      <inkml:brushProperty name="width" value="0.08571" units="cm"/>
      <inkml:brushProperty name="height" value="0.08571" units="cm"/>
      <inkml:brushProperty name="color" value="#333333"/>
    </inkml:brush>
  </inkml:definitions>
  <inkml:trace contextRef="#ctx0" brushRef="#br0">1 1 9857,'6'55'0,"-1"-11"0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7.580"/>
    </inkml:context>
    <inkml:brush xml:id="br0">
      <inkml:brushProperty name="width" value="0.08571" units="cm"/>
      <inkml:brushProperty name="height" value="0.08571" units="cm"/>
      <inkml:brushProperty name="color" value="#004F8B"/>
    </inkml:brush>
  </inkml:definitions>
  <inkml:trace contextRef="#ctx0" brushRef="#br0">10 58 12736,'15'-2'3777,"-3"1"-3464,-12 1-313,0 0-56,-17 68-11,12-45-225,-9 51-133,23-67-281,7-3-235,7-4 795,4-6-89,-3-12 235,-4-11 11,-8-9 1726,-6-29-2286,-4 39 303,11-16-953,7 48-830,16 3-133,9 3-864,-10-2 3026,2-4 0,-25-4 0,-2 0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07.745"/>
    </inkml:context>
    <inkml:brush xml:id="br0">
      <inkml:brushProperty name="width" value="0.08571" units="cm"/>
      <inkml:brushProperty name="height" value="0.08571" units="cm"/>
      <inkml:brushProperty name="color" value="#004F8B"/>
    </inkml:brush>
  </inkml:definitions>
  <inkml:trace contextRef="#ctx0" brushRef="#br0">0 1 14563,'20'55'370,"-4"-12"134,-11-43-336,7 0-168,15-6 45,11-5-23,11-8-22,6-1-470,0 3-2343,-18 6 2813,-9 6 0,-22 5 0,-4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10.663"/>
    </inkml:context>
    <inkml:brush xml:id="br0">
      <inkml:brushProperty name="width" value="0.08571" units="cm"/>
      <inkml:brushProperty name="height" value="0.08571" units="cm"/>
      <inkml:brushProperty name="color" value="#004F8B"/>
    </inkml:brush>
  </inkml:definitions>
  <inkml:trace contextRef="#ctx0" brushRef="#br0">34 13 12591,'0'-7'4336,"0"2"-3585,0 5 862,0 0-1131,0 5 22,0 9-112,0 8-347,0 10-45,0 3 0,0 2-11,-4 0-11,-1 0-404,-4-4-347,3-6 67,0-8-1132,4-4-1209,1-9-1066,1-2 4113,0-4 0,0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10.918"/>
    </inkml:context>
    <inkml:brush xml:id="br0">
      <inkml:brushProperty name="width" value="0.08571" units="cm"/>
      <inkml:brushProperty name="height" value="0.08571" units="cm"/>
      <inkml:brushProperty name="color" value="#004F8B"/>
    </inkml:brush>
  </inkml:definitions>
  <inkml:trace contextRef="#ctx0" brushRef="#br0">25 54 13868,'-14'-20'4337,"4"4"-3553,10 16-22,0 0-762,82-4-90,-39 2-50,11-2 0,-1 1-711,-9 1-438,-11-1-515,-8 3-706,-9 0-908,-8 0 3418,-4 0 0,-4 0 0,0 0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15.124"/>
    </inkml:context>
    <inkml:brush xml:id="br0">
      <inkml:brushProperty name="width" value="0.08571" units="cm"/>
      <inkml:brushProperty name="height" value="0.08571" units="cm"/>
      <inkml:brushProperty name="color" value="#004F8B"/>
    </inkml:brush>
  </inkml:definitions>
  <inkml:trace contextRef="#ctx0" brushRef="#br0">0 0 15851,'13'2'1950,"-2"-1"-1557,-5-1-125,0 0-32,3 0-124,1 0 33,5 0-10,3 0-23,2 0-79,1 2-10,-3-1-1,0 2-11,-3 0-11,-2 0 11,1 0-11,-4-1 0,2-1-11,-5-1-11,-1 0-57,-4 0-4828,-1 0 2072,-1 3-1165,0-2 4000,0 1 0,0-2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15.629"/>
    </inkml:context>
    <inkml:brush xml:id="br0">
      <inkml:brushProperty name="width" value="0.08571" units="cm"/>
      <inkml:brushProperty name="height" value="0.08571" units="cm"/>
      <inkml:brushProperty name="color" value="#004F8B"/>
    </inkml:brush>
  </inkml:definitions>
  <inkml:trace contextRef="#ctx0" brushRef="#br0">118 1 13095,'-9'0'2006,"2"0"-1726,7 0-90,0 0 79,-4 2 22,0 10 12,-5 5-45,0 10 33,-2 3-33,1 1-113,-2 1-55,0-2-45,1-4-45,2-6-23,3-4 1,3-6-292,2-6-829,1-1-2021,0-3 1,0 0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15.979"/>
    </inkml:context>
    <inkml:brush xml:id="br0">
      <inkml:brushProperty name="width" value="0.08571" units="cm"/>
      <inkml:brushProperty name="height" value="0.08571" units="cm"/>
      <inkml:brushProperty name="color" value="#004F8B"/>
    </inkml:brush>
  </inkml:definitions>
  <inkml:trace contextRef="#ctx0" brushRef="#br0">1 79 16804,'47'-40'1524,"-3"9"-942,-16 27-279,2 2-102,3 1-43,-1 1-80,-2 0 45,-3 1-55,-5 6-1,-4 4-22,-6 5 44,-4 0 34,-5-1 79,-2-2-90,-1 1-90,0-1 12,0-1-34,-5 2 0,-5-1-11,-5 1-12,-3-2-234,0 0-326,3-6-224,-1 0-593,2-5-1155,-1 1-2398,6-2 4953,0 0 0,8 0 0,-1 0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17.714"/>
    </inkml:context>
    <inkml:brush xml:id="br0">
      <inkml:brushProperty name="width" value="0.08571" units="cm"/>
      <inkml:brushProperty name="height" value="0.08571" units="cm"/>
      <inkml:brushProperty name="color" value="#004F8B"/>
    </inkml:brush>
  </inkml:definitions>
  <inkml:trace contextRef="#ctx0" brushRef="#br0">195 51 6708,'-10'-8'2163,"2"1"-1368,8 7 236,0 0-997,-7-6 11,5 3 78,-4-4 135,6 5 1086,0 2-1019,-2-1 11,1-1-134,-2-1-90,0 0-112,0 2-78,0-1-136,1 1-54,-1 1-46,3-2-246,-3 2-113,2 0 326,-1 0 314,-1-1 33,2 1 0,-2-1 11,1 1 5580,1 0-5311,0 2 34,-1 7-45,-2 5-34,-1 7-34,-2 3-32,-1 0-12,-1 3-56,-1-1 123,-1 2-146,-2 0-33,0-2 0,0-2 0,2-3-45,4-5 22,1-3-11,3-5-11,1-2 11,1-5 1,1 1-2679,0-1 0,0 1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22.948"/>
    </inkml:context>
    <inkml:brush xml:id="br0">
      <inkml:brushProperty name="width" value="0.08571" units="cm"/>
      <inkml:brushProperty name="height" value="0.08571" units="cm"/>
      <inkml:brushProperty name="color" value="#004F8B"/>
    </inkml:brush>
  </inkml:definitions>
  <inkml:trace contextRef="#ctx0" brushRef="#br0">84 108 18619,'25'4'-33,"3"0"-236,4-2-158,2 0-9,-3-2 88,-2 0-21,-7-8 369,-5-3-11,-6-9-135,-6-1 79,-2 1 33,-3 2 23,-4 6-46,-5 5 69,-6 4-12,-8 3 23,-1 0 66,-6 12 158,-1 11 201,-21 39-258,13-8 12,-7 20-12,22-26-89,10-1 101,7-4 33,4-3-55,6-6-80,14-2-10,9-7-34,21-5-56,8-9-151,-5-8 0,2-1-746,28-5-974,-9-4 0,-2-2-1132,-14-1 3003,13-8 0,-60 15 0,-4 2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23.098"/>
    </inkml:context>
    <inkml:brush xml:id="br0">
      <inkml:brushProperty name="width" value="0.08571" units="cm"/>
      <inkml:brushProperty name="height" value="0.08571" units="cm"/>
      <inkml:brushProperty name="color" value="#004F8B"/>
    </inkml:brush>
  </inkml:definitions>
  <inkml:trace contextRef="#ctx0" brushRef="#br0">1 1 18899,'1'26'-3518,"1"-3"-583,-2-18 4101,0-2 0,0 0 0,0-3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9:11.588"/>
    </inkml:context>
    <inkml:brush xml:id="br0">
      <inkml:brushProperty name="width" value="0.08571" units="cm"/>
      <inkml:brushProperty name="height" value="0.08571" units="cm"/>
      <inkml:brushProperty name="color" value="#333333"/>
    </inkml:brush>
  </inkml:definitions>
  <inkml:trace contextRef="#ctx0" brushRef="#br0">0 1 13633,'0'0'0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23.630"/>
    </inkml:context>
    <inkml:brush xml:id="br0">
      <inkml:brushProperty name="width" value="0.08571" units="cm"/>
      <inkml:brushProperty name="height" value="0.08571" units="cm"/>
      <inkml:brushProperty name="color" value="#004F8B"/>
    </inkml:brush>
  </inkml:definitions>
  <inkml:trace contextRef="#ctx0" brushRef="#br0">162 11 17913,'-29'-6'-56,"1"2"67,-2 13 0,3 3-11,4 6-101,8-3 68,8-2 33,4 2-191,64 0 1,19-10 11,-33-12 195,31 12 1,-10-9 207,-56-25 12,-11 13-1,-1 2 90,0 4-112,0 5-112,0 2 112,0 3-23,0 8-22,0 13 45,8 11-101,4 13-22,9 2-56,0-2-12,0-3 34,-5-3-33,-4-6 10,-6-2 113,-3-5-12,-3-4 34,0-4-22,-5-3-113,-9-2-33,-9-2-78,-7-4-90,-1-2-168,-1-4-23,5-1-279,6 0-3710,7-16-504,9 6 4852,14-15 0,-6 17 0,7 1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23.811"/>
    </inkml:context>
    <inkml:brush xml:id="br0">
      <inkml:brushProperty name="width" value="0.08571" units="cm"/>
      <inkml:brushProperty name="height" value="0.08571" units="cm"/>
      <inkml:brushProperty name="color" value="#004F8B"/>
    </inkml:brush>
  </inkml:definitions>
  <inkml:trace contextRef="#ctx0" brushRef="#br0">39 16 22496,'-8'-8'-2711,"-1"1"-1525,-3 7 4236,5 0 0,4 0 0,3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30.028"/>
    </inkml:context>
    <inkml:brush xml:id="br0">
      <inkml:brushProperty name="width" value="0.08571" units="cm"/>
      <inkml:brushProperty name="height" value="0.08571" units="cm"/>
      <inkml:brushProperty name="color" value="#004F8B"/>
    </inkml:brush>
  </inkml:definitions>
  <inkml:trace contextRef="#ctx0" brushRef="#br0">6 27 13633,'7'-13'3037,"-2"2"-2578,-5 11 67,0 0-447,6-3 157,-5 21-57,4 8-45,-5 28 1,0 8-102,-2 4-10,-3 0-23,-1-7 0,-2-9 11,4-13-11,1-12 11,1-11-11,2-6 11,0-6-11,0-1-45,2-17-55,10-7 10,7-17 90,12-2 0,1 1 11,-2 8 112,-6 6 90,-7 10 45,-7 8 22,-4 5-11,-3 4-101,2 7-78,2 13-34,2 12-34,0 10-22,1 9-22,-1-16-236,0-1-414,0-21-3956,12-7 4628,-7-3 0,4-3 0,-12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30.453"/>
    </inkml:context>
    <inkml:brush xml:id="br0">
      <inkml:brushProperty name="width" value="0.08571" units="cm"/>
      <inkml:brushProperty name="height" value="0.08571" units="cm"/>
      <inkml:brushProperty name="color" value="#004F8B"/>
    </inkml:brush>
  </inkml:definitions>
  <inkml:trace contextRef="#ctx0" brushRef="#br0">138 1 17890,'-36'25'214,"2"2"-124,11 1-12,2 2-44,7-1-34,7-4 0,4-2 44,3-8 1,0-2 22,0-8-67,3-1-11,7-4-78,7 0-124,8-8-102,5-9 271,2-8 44,-3-4 180,-3 4 301,-10 7 191,-6 8 169,-7 6-483,-3 2 12,0 2-236,0 8-89,0 4-45,0 6 0,0-1 0,1-3-90,3-2-414,3-3-347,4-1-774,5-5-1737,8-2-3215,-3-8 6577,2-2 0,-14 0 0,-3 1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30.979"/>
    </inkml:context>
    <inkml:brush xml:id="br0">
      <inkml:brushProperty name="width" value="0.08571" units="cm"/>
      <inkml:brushProperty name="height" value="0.08571" units="cm"/>
      <inkml:brushProperty name="color" value="#004F8B"/>
    </inkml:brush>
  </inkml:definitions>
  <inkml:trace contextRef="#ctx0" brushRef="#br0">0 3 13723,'10'-1'5602,"-2"-1"-4795,-8 2-426,0 0-258,-5 60-112,3-38-11,-3 46 0,5-56-22,0 0-1,0-4-100,0-2 45,0-2-102,0-2-290,3-1 44,11-1-123,9-1-67,15-13 212,4-5 202,1-12 202,-3 3 662,-5 0 100,-15 12-56,-7 3-34,-12 10 437,-1 3-1053,3 7-56,0-3 23,3 5-23,0-5 0,0-2-56,4-1-191,3-1-67,9 0-11,2-4 191,7-3 111,-3-4 23,-3-1 23,-8 4 212,-7 4 146,-5 2-190,-3 2 190,5 15-337,2 1-44,3 9 0,-2-4-22,-1-8-359,0-1-795,1-4-1995,4-4-6660,-5-1 9610,5-3 1,-10 0 0,2 0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31.265"/>
    </inkml:context>
    <inkml:brush xml:id="br0">
      <inkml:brushProperty name="width" value="0.08571" units="cm"/>
      <inkml:brushProperty name="height" value="0.08571" units="cm"/>
      <inkml:brushProperty name="color" value="#004F8B"/>
    </inkml:brush>
  </inkml:definitions>
  <inkml:trace contextRef="#ctx0" brushRef="#br0">488 0 21275,'-44'82'515,"0"-1"1,0 1-1,0-1-308,5-14 1,0 0-1999,1 2 0,0 1 1791,4-3 0,2-1-34,7-6 1,3-2 194,6-8 1,3-2-1450,2 26-772,6-35 2060,17-16 0,-9-23 0,9 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32.003"/>
    </inkml:context>
    <inkml:brush xml:id="br0">
      <inkml:brushProperty name="width" value="0.08571" units="cm"/>
      <inkml:brushProperty name="height" value="0.08571" units="cm"/>
      <inkml:brushProperty name="color" value="#004F8B"/>
    </inkml:brush>
  </inkml:definitions>
  <inkml:trace contextRef="#ctx0" brushRef="#br0">207 1 18093,'-43'20'45,"5"3"44,13 4-44,7 1 11,3-2-56,7-2-56,4-2-112,3-2 101,1-2 0,1-1-1,6-3 68,4 1 11,3-4-11,-2-2 11,-6-3 11,-3-1 13,-3 1 166,0 3-44,-2 3-34,-6 2-134,-14 5-134,2-6-23,-8 1-449,15-8-683,4-1-963,4-4 2263,4 1 0,1-2 0,0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32.235"/>
    </inkml:context>
    <inkml:brush xml:id="br0">
      <inkml:brushProperty name="width" value="0.08571" units="cm"/>
      <inkml:brushProperty name="height" value="0.08571" units="cm"/>
      <inkml:brushProperty name="color" value="#004F8B"/>
    </inkml:brush>
  </inkml:definitions>
  <inkml:trace contextRef="#ctx0" brushRef="#br0">168 0 14619,'8'0'3115,"-1"0"-2756,-11 72-158,-6-19-195,2 4 0,-1 5 5,-15 22-1051,-2 5 894,1 0-358,1-5 68,4-11-495,4-17-133,6-19-595,5-18-145,3-13 1804,2-19 0,0 10 0,0-11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32.476"/>
    </inkml:context>
    <inkml:brush xml:id="br0">
      <inkml:brushProperty name="width" value="0.08571" units="cm"/>
      <inkml:brushProperty name="height" value="0.08571" units="cm"/>
      <inkml:brushProperty name="color" value="#004F8B"/>
    </inkml:brush>
  </inkml:definitions>
  <inkml:trace contextRef="#ctx0" brushRef="#br0">0 38 20434,'76'-11'455,"-1"-1"1,-1 0 0,-28 10-702,-59 20-337,-7 1-414,-9 1-504,4-5-1480,7-2-3406,9-8 6387,5-1 0,4-4 0,0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32.903"/>
    </inkml:context>
    <inkml:brush xml:id="br0">
      <inkml:brushProperty name="width" value="0.08571" units="cm"/>
      <inkml:brushProperty name="height" value="0.08571" units="cm"/>
      <inkml:brushProperty name="color" value="#004F8B"/>
    </inkml:brush>
  </inkml:definitions>
  <inkml:trace contextRef="#ctx0" brushRef="#br0">116 0 19079,'-34'69'-41,"0"0"0,1-1 0,18-25-79,36-51-115,5-6 237,3-9-2,-1-1 40,-6 1 84,-4 7 243,-8 5 37,-5 4 212,-3 5 270,-2 1-573,0 5-201,0 6-101,0 6-11,0 2-44,0-1-281,4-5-404,3-5-683,8-2-1355,9-4-2063,-4-1 4830,4-4 0,-15 3 0,-1-3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9:12.253"/>
    </inkml:context>
    <inkml:brush xml:id="br0">
      <inkml:brushProperty name="width" value="0.08571" units="cm"/>
      <inkml:brushProperty name="height" value="0.08571" units="cm"/>
      <inkml:brushProperty name="color" value="#333333"/>
    </inkml:brush>
  </inkml:definitions>
  <inkml:trace contextRef="#ctx0" brushRef="#br0">6 23 18787,'-3'42'1490,"1"-2"-1344,2-10 89,0-3-224,0-9 124,0-7-270,2-5 135,1-5-313,3-1 212,1-6-123,3-8 11,4-11 23,5-8 89,4-1 44,0 3 57,-2 6 0,-5 8 270,-4 8-203,-3 5 123,-2 4-33,0 3-112,0 9-11,1 4-34,1 7-269,3 0-740,-1-11-907,4-3-2308,-7-8 4224,2-1 0,-8 0 0,2 0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3:33.447"/>
    </inkml:context>
    <inkml:brush xml:id="br0">
      <inkml:brushProperty name="width" value="0.08571" units="cm"/>
      <inkml:brushProperty name="height" value="0.08571" units="cm"/>
      <inkml:brushProperty name="color" value="#004F8B"/>
    </inkml:brush>
  </inkml:definitions>
  <inkml:trace contextRef="#ctx0" brushRef="#br0">12 3 14473,'3'-1'7283,"-8"60"-7283,3-35-11,-6 44-157,8-54-112,0-5 34,0-5-147,2-1-212,9-3 180,6-3-1,11-11 146,4-6 257,1-11 23,-3 1 157,-1 6 269,-10 5 280,-5 8-12,-7 6-144,-6 3-24,1 2-358,-2 4-67,0 5-23,1 4-44,1 3-34,1-2 11,0-5-11,-2-1 0,1-6-34,-1 1-234,5-3-80,6 0-122,7 0 111,10-11 79,3-2 67,2-11 180,-2 3 33,-7 4 224,-7 7 235,-9 6-33,-3 2 44,-3 6-223,3 8-46,2 7-21,3 5-79,1-4-45,-1-3-56,-1-9-11,-1-2-1065,9-5-773,-1-1-4975,1 0 6824,-5 0 0,-10 0 0,0 0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23.970"/>
    </inkml:context>
    <inkml:brush xml:id="br0">
      <inkml:brushProperty name="width" value="0.08571" units="cm"/>
      <inkml:brushProperty name="height" value="0.08571" units="cm"/>
      <inkml:brushProperty name="color" value="#004F8B"/>
    </inkml:brush>
  </inkml:definitions>
  <inkml:trace contextRef="#ctx0" brushRef="#br0">16 0 19325,'-8'5'415,"1"-1"-471,7-4-3221,0 2 0,0-1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24.918"/>
    </inkml:context>
    <inkml:brush xml:id="br0">
      <inkml:brushProperty name="width" value="0.08571" units="cm"/>
      <inkml:brushProperty name="height" value="0.08571" units="cm"/>
      <inkml:brushProperty name="color" value="#004F8B"/>
    </inkml:brush>
  </inkml:definitions>
  <inkml:trace contextRef="#ctx0" brushRef="#br0">249 28 11280,'-10'-7'2095,"-31"-5"-1904,30 10 111,-26-4-178,33 11 55,-2 2-101,3 6-44,0-1-34,1 0-12,2-1-88,0-2-1,0-3-358,0-2-24,0-3 405,2-1 33,2 0 34,2 0 22,3 0 79,-2-1-1,2-7-33,-2 1-56,2-5 23,-3 5 44,0 3-22,-2 2-22,5 2 67,1 2 89,12 24-34,-8-2 23,5 21 45,-15-11 56,-1 4 56,-3 2-123,-1 2-112,-13 3 33,-7-1-56,-15-4-11,-21 11-56,14-19-90,-10 3-134,28-23-426,7-6-1490,9-5-807,5-9 2947,4-7 0,0 4 0,0-2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25.320"/>
    </inkml:context>
    <inkml:brush xml:id="br0">
      <inkml:brushProperty name="width" value="0.08571" units="cm"/>
      <inkml:brushProperty name="height" value="0.08571" units="cm"/>
      <inkml:brushProperty name="color" value="#004F8B"/>
    </inkml:brush>
  </inkml:definitions>
  <inkml:trace contextRef="#ctx0" brushRef="#br0">36 61 14103,'-17'42'695,"4"-5"-695,9-19 0,2-4-179,2-4-180,0-4 135,11-3 56,4-2-168,10-1-68,1-5 404,-1-7 12,-6-7 167,-5-5-89,-8 0 11,-3 2 313,-3 1-190,-5 2 247,-6 3-393,-7 2-78,-5 6 11,0 2-11,4 5-246,5 1-538,7 4 134,4 7-515,7 5-550,14 3-212,11-6 1927,2-7 0,-8-4 0,-14-2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25.647"/>
    </inkml:context>
    <inkml:brush xml:id="br0">
      <inkml:brushProperty name="width" value="0.08571" units="cm"/>
      <inkml:brushProperty name="height" value="0.08571" units="cm"/>
      <inkml:brushProperty name="color" value="#004F8B"/>
    </inkml:brush>
  </inkml:definitions>
  <inkml:trace contextRef="#ctx0" brushRef="#br0">102 10 13084,'-39'19'1075,"5"0"-1131,19 5-78,6-2-213,5-3-124,4-5-22,12-7 325,5-3-78,16-4-12,3-2 56,-1-10 202,-3-2 135,-10-9 436,-7 4 202,-8 1 23,-4 4-259,-3 3-302,-6 2-21,-4 2-113,-7 2-56,1 3-45,1 1-572,0 1 34,8 0-325,0 1-492,7 3-1402,7 0 2757,1 0 0,1-2 0,-3-2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26.021"/>
    </inkml:context>
    <inkml:brush xml:id="br0">
      <inkml:brushProperty name="width" value="0.08571" units="cm"/>
      <inkml:brushProperty name="height" value="0.08571" units="cm"/>
      <inkml:brushProperty name="color" value="#004F8B"/>
    </inkml:brush>
  </inkml:definitions>
  <inkml:trace contextRef="#ctx0" brushRef="#br0">175 222 11336,'3'11'1109,"-1"-1"-952,-2-10-146,-67 57 101,42-28-112,-14 8 0,4 1-45,26-7-111,5-6-147,5-7 68,13-9 101,8-5-203,17-12-145,6-12-33,6-17 381,-1-14 134,-1-8 22,-7-4 348,-5 1 279,-8 3 226,-9 7 279,-10 13-113,-6 14-660,-4 13-44,0 8-158,-3 14 471,-7 20 0,-8 25-325,-7 26-524,-1 13 199,4 3-90,9-6-829,6-9-724,5-16-2906,8-30 4549,3-13 0,-2-23 0,1 0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26.809"/>
    </inkml:context>
    <inkml:brush xml:id="br0">
      <inkml:brushProperty name="width" value="0.08571" units="cm"/>
      <inkml:brushProperty name="height" value="0.08571" units="cm"/>
      <inkml:brushProperty name="color" value="#004F8B"/>
    </inkml:brush>
  </inkml:definitions>
  <inkml:trace contextRef="#ctx0" brushRef="#br0">34 78 12692,'-19'60'492,"5"-9"-144,14-27-348,0-4-44,1-8-12,6-2-1,3-7 57,6 0-347,2-3-135,2-4 213,1-8-11,0-8 280,-2-8 11,-2-1 1,-2 3 167,-6 7 235,-3 8 68,-3 6-325,-3 3 314,0 2-12,6 6-224,2 3 168,10 5-44,2-1-347,4-2 144,1-7-66,2-1 33,1-3-44,0 0-79,0-12-79,-2-4-380,-2-14-505,-3 0-638,-5-2-841,-6 12 2443,-5 3 0,-5 12 0,0 2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27.221"/>
    </inkml:context>
    <inkml:brush xml:id="br0">
      <inkml:brushProperty name="width" value="0.08571" units="cm"/>
      <inkml:brushProperty name="height" value="0.08571" units="cm"/>
      <inkml:brushProperty name="color" value="#004F8B"/>
    </inkml:brush>
  </inkml:definitions>
  <inkml:trace contextRef="#ctx0" brushRef="#br0">24 1 10193,'5'0'2543,"-1"0"-1825,-4 74-13,-5-35-100,0 59-358,-4-57-123,1-7 111,5-8-157,0-9-78,3-9 0,0-4-403,0-4 369,10-11-44,3-2-214,9-11 292,2 3 78,-4 4-22,-2 6 147,-5 6-147,-2 2 201,-1 5 35,0 10-180,1 4-68,1 11-44,0-3-11,0-3-157,1-7-505,-1-4-940,3-7-1379,-8 0 2992,1-3 0,-8 0 0,2 0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27.537"/>
    </inkml:context>
    <inkml:brush xml:id="br0">
      <inkml:brushProperty name="width" value="0.08571" units="cm"/>
      <inkml:brushProperty name="height" value="0.08571" units="cm"/>
      <inkml:brushProperty name="color" value="#004F8B"/>
    </inkml:brush>
  </inkml:definitions>
  <inkml:trace contextRef="#ctx0" brushRef="#br0">0 189 13577,'42'-32'-841,"0"0"1,24-24 683,-58 37-134,-4 1 235,-4 3-23,0 6 79,-9 3 68,-4 5 167,-11 2 381,-3 17-44,1 6 33,3 20-11,6 5-90,9 2-146,2-2-144,6-4-214,0-10-124,11-8-168,6-12-100,14-8-941,6-4-538,2-14-650,4-8 2521,-14-6 0,-7 7 0,-17 7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27.809"/>
    </inkml:context>
    <inkml:brush xml:id="br0">
      <inkml:brushProperty name="width" value="0.08571" units="cm"/>
      <inkml:brushProperty name="height" value="0.08571" units="cm"/>
      <inkml:brushProperty name="color" value="#004F8B"/>
    </inkml:brush>
  </inkml:definitions>
  <inkml:trace contextRef="#ctx0" brushRef="#br0">0 0 12008,'29'80'3317,"-2"-16"-3317,-18-58 0,3-3 0,1-3-449,4 0-435,6-11-148,3-3 853,5-12 179,1 3 606,-3 6 178,-1 9-79,-7 5-21,-2 16-191,-1 13-280,-4 17-202,1 10-11,-3-2-1075,-2-4-2040,-3-19 3115,-3-9 0,-4-16 0,0-1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9:13.153"/>
    </inkml:context>
    <inkml:brush xml:id="br0">
      <inkml:brushProperty name="width" value="0.08571" units="cm"/>
      <inkml:brushProperty name="height" value="0.08571" units="cm"/>
      <inkml:brushProperty name="color" value="#333333"/>
    </inkml:brush>
  </inkml:definitions>
  <inkml:trace contextRef="#ctx0" brushRef="#br0">0 99 18496,'16'77'-202,"0"-17"-291,-1-59 11,3-1 325,-1-2-503,1-11 435,-2-7 124,-5-11 101,-5-1 11,-3-1 23,-3 2 134,0 5-55,-8 5-24,-1 7 527,-7 6-470,2 3 11,2 4-157,3 1 67,0 11-179,4 2 89,1 11-492,3-1 224,1-4-561,1-4 79,9-6 481,4-5-536,11-3 357,1-1 280,1 0 191,-1-6 427,-2-2 65,-2-4 338,-3 4-102,-3 2-112,-2 5 90,-1-1-236,-3 2-55,-1 9 78,0 1-414,-2 9 122,4 2-100,-4-6-202,6-4 101,-3-8-347,2-3 56,2-3-695,6-7 840,0-7 79,4-5 67,-3 3 358,0 2 191,-8 11 57,-3 1-360,-6 5 157,0 0-156,2 0-203,1 0 102,0 0-146,2 0-78,-1 0 44,-1 0-44,0 0 55,-1 0-22,0-4-67,0-3 112,-1-3 0,2-1 247,-5 3 134,0 4-134,-2 3-191,3 1 112,2 0-168,5 0 0,6 0 11,18 0-11,-3 0 0,15 0-101,-12 4 34,-1 7 22,-5 5 45,-6 9 246,-8 1-212,-7 3 425,-5 4 169,-12 3-348,-11 4 146,-14 4-426,-10-4 0,2-5-112,3-7-426,11-12-661,9-6-2431,10-8 3630,6-8 0,4 4 0,0-4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34.286"/>
    </inkml:context>
    <inkml:brush xml:id="br0">
      <inkml:brushProperty name="width" value="0.08571" units="cm"/>
      <inkml:brushProperty name="height" value="0.08571" units="cm"/>
      <inkml:brushProperty name="color" value="#004F8B"/>
    </inkml:brush>
  </inkml:definitions>
  <inkml:trace contextRef="#ctx0" brushRef="#br0">39 6 13745,'5'-3'2342,"-1"0"-314,-4 3-1636,0 55-190,-5-24-169,-2 45 1,-5-38-34,1-2-101,4-4-134,2-3-718,4-4-660,1-4-538,0-4-1166,3-8 3317,3-4 0,-2-5 0,1 0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34.609"/>
    </inkml:context>
    <inkml:brush xml:id="br0">
      <inkml:brushProperty name="width" value="0.08571" units="cm"/>
      <inkml:brushProperty name="height" value="0.08571" units="cm"/>
      <inkml:brushProperty name="color" value="#004F8B"/>
    </inkml:brush>
  </inkml:definitions>
  <inkml:trace contextRef="#ctx0" brushRef="#br0">0 147 13005,'5'0'1602,"-1"0"-918,-4 0-684,3 25 0,3-9-11,6 18 11,4-19-33,7-5 10,1-5-145,4-3 112,1-2 45,0-9 11,-5-8 168,-8-10 22,-7-8 113,-6 2-46,-3 0-44,-12 3-202,-3 3-11,-13 7-11,2 6-168,3 8-639,8 3-459,8 3 89,4 5-1064,3 9 2252,1-2 0,0 1 0,0-9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35.041"/>
    </inkml:context>
    <inkml:brush xml:id="br0">
      <inkml:brushProperty name="width" value="0.08571" units="cm"/>
      <inkml:brushProperty name="height" value="0.08571" units="cm"/>
      <inkml:brushProperty name="color" value="#004F8B"/>
    </inkml:brush>
  </inkml:definitions>
  <inkml:trace contextRef="#ctx0" brushRef="#br0">0 1 12367,'10'0'1703,"-2"0"-1356,-8 0-11,0 0-280,1 52 46,0-29-102,0 40-24,3-44 2,2-6 22,6-5-112,3-5 112,5-1-358,2-2 145,4-8-201,1-8 134,-3-8 212,0-4 68,-6 6 146,-3 5 22,-6 8 67,-5 5 45,-2 3-34,-1 1 46,2 1-112,4 10-158,5 1 157,6 7-145,9-6 100,3-5 213,6-5-335,-1-1 122,-2-6 0,-3-8-134,-6-7-67,-3-5-683,-8 0-1156,-5 5-2116,-4 8 4022,-4 4 0,0 7 0,0 0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45.703"/>
    </inkml:context>
    <inkml:brush xml:id="br0">
      <inkml:brushProperty name="width" value="0.08571" units="cm"/>
      <inkml:brushProperty name="height" value="0.08571" units="cm"/>
      <inkml:brushProperty name="color" value="#004F8B"/>
    </inkml:brush>
  </inkml:definitions>
  <inkml:trace contextRef="#ctx0" brushRef="#br0">36 1 5183,'-5'75'0,"0"1"0,1 0 0,-1-1 0,-1 6 0,1 0 0,0 0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46.496"/>
    </inkml:context>
    <inkml:brush xml:id="br0">
      <inkml:brushProperty name="width" value="0.08571" units="cm"/>
      <inkml:brushProperty name="height" value="0.08571" units="cm"/>
      <inkml:brushProperty name="color" value="#004F8B"/>
    </inkml:brush>
  </inkml:definitions>
  <inkml:trace contextRef="#ctx0" brushRef="#br0">52 51 12602,'-28'-28'2331,"5"5"-1614,23 23-415,0 0-302,57 3-157,-35-3 101,46 3-280,-49-3-303,-1 0-425,4 0-594,-1 0-91,5 0-603,-2 0 2352,-7 0 0,-5 0 0,-10 0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47.102"/>
    </inkml:context>
    <inkml:brush xml:id="br0">
      <inkml:brushProperty name="width" value="0.08571" units="cm"/>
      <inkml:brushProperty name="height" value="0.08571" units="cm"/>
      <inkml:brushProperty name="color" value="#004F8B"/>
    </inkml:brush>
  </inkml:definitions>
  <inkml:trace contextRef="#ctx0" brushRef="#br0">120 0 11470,'-27'53'207,"-1"0"1,-15 36-208,43-63-45,7-7-67,6-8 45,8-6-12,2-3 79,-1-12 202,-1-7 123,-4-14 336,-5-4 34,-6-4-101,-5 6-124,-1 4-112,-9 7-234,-7 8-124,-10 7-516,-5 4-346,2 3-91,3 11-458,10 4-584,7 1 1995,7-1 0,2-12 0,0 0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47.350"/>
    </inkml:context>
    <inkml:brush xml:id="br0">
      <inkml:brushProperty name="width" value="0.08571" units="cm"/>
      <inkml:brushProperty name="height" value="0.08571" units="cm"/>
      <inkml:brushProperty name="color" value="#004F8B"/>
    </inkml:brush>
  </inkml:definitions>
  <inkml:trace contextRef="#ctx0" brushRef="#br0">144 1 14159,'-26'90'-345,"-1"1"0,0 0 0,1-5 0,1-3 0,13-36-1694,12-43 2039,0-2 0,0-2 0,0 0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48.351"/>
    </inkml:context>
    <inkml:brush xml:id="br0">
      <inkml:brushProperty name="width" value="0.08571" units="cm"/>
      <inkml:brushProperty name="height" value="0.08571" units="cm"/>
      <inkml:brushProperty name="color" value="#004F8B"/>
    </inkml:brush>
  </inkml:definitions>
  <inkml:trace contextRef="#ctx0" brushRef="#br0">0 198 12535,'7'7'1233,"-2"-2"-1233,-5-5-740,0 0-963,81-33 863,-50 11 694,17-2 0,-3-3-168,-26-2 314,-8 2 628,-5 6-124,-5 6 235,-1 8-301,-6 3 110,-6 4 57,-11 5 23,-4 14-281,-2 11-168,3 18 34,5 3-213,9-1-33,5-6-147,6-9-323,1-10-24,9-12-78,7-6-79,14-5-369,7-12-393,7-8 337,2-12 1109,1-7 863,6-3 101,-21 17-79,-2 4 314,-24 16-269,-3 3-280,-3 11-79,-4 18-314,-2-1-166,-4 9-69,3-20-22,2-8-11,4-5-348,1-4-302,11-8-628,6-7 23,15-10 292,5-4 211,4 4-357,1 1 773,-3 7 347,-6 3 201,-6 5 494,-12 4 268,-6 2 898,-7 3-898,-2 6-44,-4 4-213,-1 7-246,-3 3-12,0-2-191,2-3-201,3-6 79,2-2-135,1-5-191,0-1 35,2-1 10,11 0-156,7-5 302,13-7-68,3-4 147,5-2-68,-1 5 79,1 5-23,2 2 291,-1 5-134,3-1 0,20 2-201,-16 0-1,16-1-22,-20-3 67,-4-3-112,-2-3 45,-5-2 112,-13 4 203,-6 1 334,-12 5-100,-3 2-359,-5 0-178,-7 0 22,-8 10 168,-7 5-180,-2 11 79,2 5 112,2 1-191,6 1 90,5 0-112,5 0 11,4-4-56,2-4-55,3-7-831,12-9-481,7-3-1994,17-20 3406,-4-1 0,-10-1 0,-11 4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48.662"/>
    </inkml:context>
    <inkml:brush xml:id="br0">
      <inkml:brushProperty name="width" value="0.08571" units="cm"/>
      <inkml:brushProperty name="height" value="0.08571" units="cm"/>
      <inkml:brushProperty name="color" value="#004F8B"/>
    </inkml:brush>
  </inkml:definitions>
  <inkml:trace contextRef="#ctx0" brushRef="#br0">84 159 17151,'79'-13'-1725,"-14"-2"806,-48-18 549,-8 3 135,-5 1 235,-5 8 34,-16 9 167,-7 7 573,-18 14-102,-3 20 213,0 21 22,7 23-728,11 13 202,14 1-246,7 0-135,29-14-426,16-17-1860,36-23-4168,-8-18 6454,4-20 0,-44 3 0,-5-6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51.903"/>
    </inkml:context>
    <inkml:brush xml:id="br0">
      <inkml:brushProperty name="width" value="0.08571" units="cm"/>
      <inkml:brushProperty name="height" value="0.08571" units="cm"/>
      <inkml:brushProperty name="color" value="#004F8B"/>
    </inkml:brush>
  </inkml:definitions>
  <inkml:trace contextRef="#ctx0" brushRef="#br0">348 20 13140,'0'-9'2487,"0"1"-1612,0 8-562,0 0-290,-3-2-91,-5 2 113,-9 15-45,-7 12 0,-6 27 45,0 16-90,-2 13-316,4 9 361,1 4-67,3-3-224,3-6-135,-1-8-190,2-11-651,-1-10-962,2-13-2320,7-21 4549,4-9 0,7-15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18.146"/>
    </inkml:context>
    <inkml:brush xml:id="br0">
      <inkml:brushProperty name="width" value="0.08571" units="cm"/>
      <inkml:brushProperty name="height" value="0.08571" units="cm"/>
      <inkml:brushProperty name="color" value="#333333"/>
    </inkml:brush>
  </inkml:definitions>
  <inkml:trace contextRef="#ctx0" brushRef="#br0">9 1 20725,'-8'46'-3417,"12"-7"1490,27-19-561,11-8 628,5-5-1445,-13-4 3305,-7-3 0,-19 0 0,-4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0:24.334"/>
    </inkml:context>
    <inkml:brush xml:id="br0">
      <inkml:brushProperty name="width" value="0.08571" units="cm"/>
      <inkml:brushProperty name="height" value="0.08571" units="cm"/>
      <inkml:brushProperty name="color" value="#333333"/>
    </inkml:brush>
  </inkml:definitions>
  <inkml:trace contextRef="#ctx0" brushRef="#br0">43 14 15919,'0'-8'1579,"0"2"-1545,0 6 123,0 0-56,-8 65 67,2-4-95,-1-2 0,1 4-195,1-11 1,2-1 126,0 0 1,1-1-6,0 44-326,3-14-469,9-16-603,8-18-373,13-17-2016,-5-16 3787,1-13 0,-18-1 0,-1-2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52.104"/>
    </inkml:context>
    <inkml:brush xml:id="br0">
      <inkml:brushProperty name="width" value="0.08571" units="cm"/>
      <inkml:brushProperty name="height" value="0.08571" units="cm"/>
      <inkml:brushProperty name="color" value="#004F8B"/>
    </inkml:brush>
  </inkml:definitions>
  <inkml:trace contextRef="#ctx0" brushRef="#br0">1 213 15123,'62'-37'-785,"0"0"1,-5 2 0,-4 6-325,8 5-45,-7 5-1043,-3 5 483,-10 6 1714,-11 2 0,-15 4 0,-7 1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52.564"/>
    </inkml:context>
    <inkml:brush xml:id="br0">
      <inkml:brushProperty name="width" value="0.08571" units="cm"/>
      <inkml:brushProperty name="height" value="0.08571" units="cm"/>
      <inkml:brushProperty name="color" value="#004F8B"/>
    </inkml:brush>
  </inkml:definitions>
  <inkml:trace contextRef="#ctx0" brushRef="#br0">67 49 14350,'-36'69'313,"9"-13"-313,24-38-11,3-7-123,0-2 44,0-6-179,0-2 751,12-6-370,-8-6-67,10-28-359,-13 18-167,1-16-405,2 29 281,6 1 225,8 3-13,8 2 393,5 2-34,3 0 34,2 0 79,0 4 67,-3 2 313,-3 6 381,-1 10-425,-12-5-179,-1 4-136,-10-9 1,-1-4-45,-2-2-34,-1-5 135,0 1 101,2-2-101,4-2-101,18-25-68,3 6-10,19-22 22,-4 15 123,5 3-66,-1 4-114,-4 7-939,-7 6 996,-18 5 0,-7 3 0,-12 0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58.862"/>
    </inkml:context>
    <inkml:brush xml:id="br0">
      <inkml:brushProperty name="width" value="0.08571" units="cm"/>
      <inkml:brushProperty name="height" value="0.08571" units="cm"/>
      <inkml:brushProperty name="color" value="#004F8B"/>
    </inkml:brush>
  </inkml:definitions>
  <inkml:trace contextRef="#ctx0" brushRef="#br0">1 25 13229,'16'-13'1401,"-3"2"-1076,-13 11 807,0 0-437,12 29-348,-7-7-190,8 27-157,-11-16 0,-1 2-34,-1-5-100,0 1-79,0-4-45,0-1-470,-4-5 235,1-6-146,-2-5-313,1-4-303,4-3-45,-2-2 0,2-1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59.131"/>
    </inkml:context>
    <inkml:brush xml:id="br0">
      <inkml:brushProperty name="width" value="0.08571" units="cm"/>
      <inkml:brushProperty name="height" value="0.08571" units="cm"/>
      <inkml:brushProperty name="color" value="#004F8B"/>
    </inkml:brush>
  </inkml:definitions>
  <inkml:trace contextRef="#ctx0" brushRef="#br0">0 126 13488,'0'-16'2487,"0"2"-2331,0 14-111,83-32-90,-45 19-179,12-6 0,0 2-246,-19 10-91,-8 2-671,-6 4-382,-7-1-1321,-5 2 2935,-3 0 0,-2 0 0,0 0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7:59.312"/>
    </inkml:context>
    <inkml:brush xml:id="br0">
      <inkml:brushProperty name="width" value="0.08571" units="cm"/>
      <inkml:brushProperty name="height" value="0.08571" units="cm"/>
      <inkml:brushProperty name="color" value="#004F8B"/>
    </inkml:brush>
  </inkml:definitions>
  <inkml:trace contextRef="#ctx0" brushRef="#br0">18 34 12658,'-10'11'2477,"2"-1"-2343,8-10 0,0 0-470,72-19-807,-37 11-1546,45-13 2689,-57 16 0,-18 4 0,-1 1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00.316"/>
    </inkml:context>
    <inkml:brush xml:id="br0">
      <inkml:brushProperty name="width" value="0.08571" units="cm"/>
      <inkml:brushProperty name="height" value="0.08571" units="cm"/>
      <inkml:brushProperty name="color" value="#004F8B"/>
    </inkml:brush>
  </inkml:definitions>
  <inkml:trace contextRef="#ctx0" brushRef="#br0">49 9 13028,'-4'-5'2297,"2"1"-1379,2 4-671,-7 12-79,4 9 112,-7 13-280,6 4 12,-1-2-57,1-6 34,1-6-68,0-7-257,1-6-68,1-5 158,1-3-1289,0-1-482,0-17 269,0-7 1132,0-19-796,0-3 1412,0-2 0,0 21 0,0 5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00.544"/>
    </inkml:context>
    <inkml:brush xml:id="br0">
      <inkml:brushProperty name="width" value="0.08571" units="cm"/>
      <inkml:brushProperty name="height" value="0.08571" units="cm"/>
      <inkml:brushProperty name="color" value="#004F8B"/>
    </inkml:brush>
  </inkml:definitions>
  <inkml:trace contextRef="#ctx0" brushRef="#br0">1 69 15523,'75'41'123,"1"-1"0,-8-2 1,-14-22-102,-29-56 113,-11-1-280,-6 1-146,-5 6 112,-3 9-762,-3 10-1647,-5 8 2605,-5 5 0,3 2 0,2 0 1</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04.264"/>
    </inkml:context>
    <inkml:brush xml:id="br0">
      <inkml:brushProperty name="width" value="0.08571" units="cm"/>
      <inkml:brushProperty name="height" value="0.08571" units="cm"/>
      <inkml:brushProperty name="color" value="#004F8B"/>
    </inkml:brush>
  </inkml:definitions>
  <inkml:trace contextRef="#ctx0" brushRef="#br0">6 34 12311,'-3'6'1692,"0"0"-1379,3-6 405,0 0-416,7 26-44,0-17-68,8 21-179,-2-24 79,2-1-180,2-2 1,-1-2-247,2-1-45,1 0-202,0-6 135,-1-4 101,-3-7 100,-5 0 191,-2 0 56,-5 1 67,-2 2 180,-1 2-23,0 4 33,-1 3-178,-6 3-46,-3 1 203,-6 1-147,0 0 90,1 0 102,-1 4-90,6 1 111,-1 4-145,6 0 89,1 0-145,2 1 67,1 2 22,1 3-10,0 12-68,0-4-89,0 8 178,0-9-201,8-1 23,2 0-57,7-3 0,2 0 1,-2-7-57,5-2-627,14-5 213,-4-2-359,15-1-448,-9-2-460,1-5-1265,-14 1 3036,-3-4 0,-17 6 0,-1 0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04.455"/>
    </inkml:context>
    <inkml:brush xml:id="br0">
      <inkml:brushProperty name="width" value="0.08571" units="cm"/>
      <inkml:brushProperty name="height" value="0.08571" units="cm"/>
      <inkml:brushProperty name="color" value="#004F8B"/>
    </inkml:brush>
  </inkml:definitions>
  <inkml:trace contextRef="#ctx0" brushRef="#br0">1 0 14596,'0'9'2779,"0"-3"-2812,0-6-1010,0 4-391,0-3-1143,1 3 2577,0-4 0,0 0 0,-1 0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04.965"/>
    </inkml:context>
    <inkml:brush xml:id="br0">
      <inkml:brushProperty name="width" value="0.08571" units="cm"/>
      <inkml:brushProperty name="height" value="0.08571" units="cm"/>
      <inkml:brushProperty name="color" value="#004F8B"/>
    </inkml:brush>
  </inkml:definitions>
  <inkml:trace contextRef="#ctx0" brushRef="#br0">42 14 12008,'9'-8'1838,"-9"3"-1469,-10 11-21,-5 3-180,3 7 370,4 13-538,4-12-101,2 7-134,2-17 10,7-4 57,3-2 123,8-1-279,0 0-124,0 0 257,-2-1 191,-5-1 12,-2-1 100,-6 0 22,-2 2 426,-1-1-392,3 2 101,1 8 23,7 10 32,1 13-100,2 11-33,-1 3 78,-2 4-57,-2 1 203,-3-2-157,-3-3 56,-2-5 44,-1-7-179,0-4 80,0-10-248,-4-6-11,-4-5-112,-5-5-662,-4-2-1399,1-13-1973,5-1 4146,4-14 0,5 13 0,2 2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0:24.664"/>
    </inkml:context>
    <inkml:brush xml:id="br0">
      <inkml:brushProperty name="width" value="0.08571" units="cm"/>
      <inkml:brushProperty name="height" value="0.08571" units="cm"/>
      <inkml:brushProperty name="color" value="#333333"/>
    </inkml:brush>
  </inkml:definitions>
  <inkml:trace contextRef="#ctx0" brushRef="#br0">43 1 15885,'-12'58'-196,"1"-1"0,-7 39-140,17-68-102,1-8-144,5-10 0,10-5 111,6-5-168,9-10 639,-4-4 0,-1-10 403,-7 5 505,-7 5 33,-6 8-123,-3 5 78,-2 1-615,0 9 77,0 6-246,1 12-112,3 1-11,3 2-78,4-6-113,4-5-527,1-9-413,4-5-618,4-14-2845,-6-7 4605,1-13 0,-13 11 0,-1 2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05.139"/>
    </inkml:context>
    <inkml:brush xml:id="br0">
      <inkml:brushProperty name="width" value="0.08571" units="cm"/>
      <inkml:brushProperty name="height" value="0.08571" units="cm"/>
      <inkml:brushProperty name="color" value="#004F8B"/>
    </inkml:brush>
  </inkml:definitions>
  <inkml:trace contextRef="#ctx0" brushRef="#br0">0 1 18160,'7'0'1288,"-2"0"-1299,-5 0-2230,0 0-4785,4 0 7026,-3 0 0,3 0 0,-4 0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09.482"/>
    </inkml:context>
    <inkml:brush xml:id="br0">
      <inkml:brushProperty name="width" value="0.08571" units="cm"/>
      <inkml:brushProperty name="height" value="0.08571" units="cm"/>
      <inkml:brushProperty name="color" value="#004F8B"/>
    </inkml:brush>
  </inkml:definitions>
  <inkml:trace contextRef="#ctx0" brushRef="#br0">219 79 15795,'-4'-38'504,"2"7"-504,-5 27 0,2 0-44,-2 4-248,-2-1-100,-4 1 112,-5 0-78,-6 0 312,-2 9 46,-2 5-11,2 12 11,5 4 0,5 2 0,8 1 35,4-3-35,4-2-24,4-5-9,9-5 33,7-5 57,27-7-57,-8-2-24,12-4-43,-15-6 56,-6-3 0,-5-7-34,-4 2 23,-9-1 44,-3 5-22,-6 2 112,-2 2 12,-1 5 78,0-1 66,0 8 102,0 14-34,4 15-168,0 18-134,3 8 78,-2 4-112,-1-2 0,-1-4-33,-1-7 33,-1-11-91,-1-7-569,0-12-920,0-7-986,0-6 2566,0-6 0,0-2 0,0-1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09.669"/>
    </inkml:context>
    <inkml:brush xml:id="br0">
      <inkml:brushProperty name="width" value="0.08571" units="cm"/>
      <inkml:brushProperty name="height" value="0.08571" units="cm"/>
      <inkml:brushProperty name="color" value="#004F8B"/>
    </inkml:brush>
  </inkml:definitions>
  <inkml:trace contextRef="#ctx0" brushRef="#br0">33 94 12378,'-18'3'706,"3"0"-706,15-3-605,0 0-415,82-40-2061,-58 27 3081,62-29 0,-81 39 0,-1 2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10.134"/>
    </inkml:context>
    <inkml:brush xml:id="br0">
      <inkml:brushProperty name="width" value="0.08571" units="cm"/>
      <inkml:brushProperty name="height" value="0.08571" units="cm"/>
      <inkml:brushProperty name="color" value="#004F8B"/>
    </inkml:brush>
  </inkml:definitions>
  <inkml:trace contextRef="#ctx0" brushRef="#br0">1 12 11392,'0'-6'2745,"0"0"-2275,0 6 203,0 0-606,9 43 124,0-23-1,8 31-111,-3-33-57,2-6-22,-3-4-67,3-4-314,0-4 56,5 0-303,5-1-425,2-12-11,2-4 840,-3-13 224,-3 2 101,-4 3 246,-9 7 561,-3 7 156,-7 6-414,1 3 829,-2 2-829,0 12-135,2 2-392,4 10 57,4-3-180,2-3-90,1-5 79,-1-4-572,4-4-549,1-4-694,5-1-2634,-4-4 4460,-1-5 0,-10 3 0,-3-2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10.313"/>
    </inkml:context>
    <inkml:brush xml:id="br0">
      <inkml:brushProperty name="width" value="0.08571" units="cm"/>
      <inkml:brushProperty name="height" value="0.08571" units="cm"/>
      <inkml:brushProperty name="color" value="#004F8B"/>
    </inkml:brush>
  </inkml:definitions>
  <inkml:trace contextRef="#ctx0" brushRef="#br0">0 0 18272,'11'66'-561,"-1"-13"-581,0-49-607,1-2-637,4-1-2578,-7-1 4964,3-3 0,-9 3 0,1-3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10.497"/>
    </inkml:context>
    <inkml:brush xml:id="br0">
      <inkml:brushProperty name="width" value="0.08571" units="cm"/>
      <inkml:brushProperty name="height" value="0.08571" units="cm"/>
      <inkml:brushProperty name="color" value="#004F8B"/>
    </inkml:brush>
  </inkml:definitions>
  <inkml:trace contextRef="#ctx0" brushRef="#br0">0 0 12479,'0'0'0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10.703"/>
    </inkml:context>
    <inkml:brush xml:id="br0">
      <inkml:brushProperty name="width" value="0.08571" units="cm"/>
      <inkml:brushProperty name="height" value="0.08571" units="cm"/>
      <inkml:brushProperty name="color" value="#004F8B"/>
    </inkml:brush>
  </inkml:definitions>
  <inkml:trace contextRef="#ctx0" brushRef="#br0">60 1 14283,'12'0'2398,"-3"0"-2062,-9 0 201,0 0-357,-30 49-46,17-18 136,-19 41-214,26-34-56,6-5-146,11-8-348,9-9-424,16-8-651,9-5-1378,6-15-2218,-14-2 5165,-5-12 0,-22 12 0,-3 2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11.072"/>
    </inkml:context>
    <inkml:brush xml:id="br0">
      <inkml:brushProperty name="width" value="0.08571" units="cm"/>
      <inkml:brushProperty name="height" value="0.08571" units="cm"/>
      <inkml:brushProperty name="color" value="#004F8B"/>
    </inkml:brush>
  </inkml:definitions>
  <inkml:trace contextRef="#ctx0" brushRef="#br0">9 10 13611,'0'-5'3742,"0"1"-3272,0 4 125,-4 72-215,3-36-368,-3 57 66,4-59-78,0-4-22,0-9-34,0-5-269,6-5-292,0-7-55,9-1-449,2-3 259,4-8 436,1-4 235,1-10 191,-3 2 303,-4 4 459,-7 7 370,-3 5 717,-5 2-1536,-1 2 360,0 11 21,0 8-414,0 12-22,0 4-169,0 0-44,8-7-157,26-1-347,7-14-527,28-2-2129,-23-14 3115,2-8 0,-32 6 0,-3-6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11.868"/>
    </inkml:context>
    <inkml:brush xml:id="br0">
      <inkml:brushProperty name="width" value="0.08571" units="cm"/>
      <inkml:brushProperty name="height" value="0.08571" units="cm"/>
      <inkml:brushProperty name="color" value="#004F8B"/>
    </inkml:brush>
  </inkml:definitions>
  <inkml:trace contextRef="#ctx0" brushRef="#br0">39 1 18451,'-21'0'-302,"3"0"268,18 0 1,0 0-1211,2 4-1009,-1 1-4783,1 1 7036,-1-1 0,-1-4 0,0-1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20.595"/>
    </inkml:context>
    <inkml:brush xml:id="br0">
      <inkml:brushProperty name="width" value="0.08571" units="cm"/>
      <inkml:brushProperty name="height" value="0.08571" units="cm"/>
      <inkml:brushProperty name="color" value="#004F8B"/>
    </inkml:brush>
  </inkml:definitions>
  <inkml:trace contextRef="#ctx0" brushRef="#br0">309 30 9162,'0'-10'2813,"0"2"-1805,0 8 2813,0 0-3149,1-4-347,-1 2-100,2-2-69,-2 2-705,0 2 504,-10 0 34,-4 2-124,-14 7 91,-7 6 21,-5 10-10,-3 2 21,4 5 12,3-2 0,11 4 0,4-2-44,9 1-124,6-4-157,3-3-202,3-4-380,10-6 256,8-5-884,17-6-795,11-2-2354,-8-3 4684,0-3 0,-25 2 0,-4-1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0:25.046"/>
    </inkml:context>
    <inkml:brush xml:id="br0">
      <inkml:brushProperty name="width" value="0.08571" units="cm"/>
      <inkml:brushProperty name="height" value="0.08571" units="cm"/>
      <inkml:brushProperty name="color" value="#333333"/>
    </inkml:brush>
  </inkml:definitions>
  <inkml:trace contextRef="#ctx0" brushRef="#br0">37 0 15919,'2'67'89,"-1"-1"1,-1-4-1,-1-4-77,-5 14 44,-3-7 89,0-5 13,3-15-69,0-11-89,5-17-314,-1-8-459,2-8 740,10-23 33,7-5 0,13-24 33,5 4 191,1 4 291,-1 11-100,-5 12-123,-5 11-46,-5 6 0,-5 8 23,-6 11-112,-4 15-89,-3 13-23,-2 7 56,-14 5-68,-7-3 12,-14-1-45,-5-8-45,2-9-145,2-8-248,6-14-974,9-5-280,9-12-2510,7-8 4202,7-7 0,-2 4 0,1 3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20.941"/>
    </inkml:context>
    <inkml:brush xml:id="br0">
      <inkml:brushProperty name="width" value="0.08571" units="cm"/>
      <inkml:brushProperty name="height" value="0.08571" units="cm"/>
      <inkml:brushProperty name="color" value="#004F8B"/>
    </inkml:brush>
  </inkml:definitions>
  <inkml:trace contextRef="#ctx0" brushRef="#br0">6 81 14283,'0'45'44,"6"-5"-44,3-29 12,9-1-12,3-5 0,4-2-34,1-3 45,1-2-11,-1-9 101,-3-3-23,-6-12 57,-4 1 258,-8-1 32,-2 4-134,-3 1 12,-6 4-225,-7 4-78,-7 2-336,-11 7-168,-2 1-101,-4 4-302,3 10-617,8 4-56,10 9-1345,9-7 2925,5-4 0,2-8 0,0-4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21.248"/>
    </inkml:context>
    <inkml:brush xml:id="br0">
      <inkml:brushProperty name="width" value="0.08571" units="cm"/>
      <inkml:brushProperty name="height" value="0.08571" units="cm"/>
      <inkml:brushProperty name="color" value="#004F8B"/>
    </inkml:brush>
  </inkml:definitions>
  <inkml:trace contextRef="#ctx0" brushRef="#br0">1 36 15829,'20'18'336,"1"0"-101,-10 2-224,4-1-11,1-5 35,4-1 43,-2-7-67,2-2 0,0-2-11,4-2-44,0-6-159,3-7 2,-1-7-90,-5-8-68,-3 2-202,-6 2-155,-5 7-248,-3 7-167,-2 5-449,-2 4 1580,0 1 0,0 0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21.413"/>
    </inkml:context>
    <inkml:brush xml:id="br0">
      <inkml:brushProperty name="width" value="0.08571" units="cm"/>
      <inkml:brushProperty name="height" value="0.08571" units="cm"/>
      <inkml:brushProperty name="color" value="#004F8B"/>
    </inkml:brush>
  </inkml:definitions>
  <inkml:trace contextRef="#ctx0" brushRef="#br0">1 1 16502,'6'45'-191,"1"-9"-448,-2-36-392,2 0-538,5 0-1153,-4-6 2722,5-4 0,-9 2 0,0-1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21.579"/>
    </inkml:context>
    <inkml:brush xml:id="br0">
      <inkml:brushProperty name="width" value="0.08571" units="cm"/>
      <inkml:brushProperty name="height" value="0.08571" units="cm"/>
      <inkml:brushProperty name="color" value="#004F8B"/>
    </inkml:brush>
  </inkml:definitions>
  <inkml:trace contextRef="#ctx0" brushRef="#br0">1 246 13297,'43'-68'1563,"0"0"0,26-42-625,-69 110-938,0 0-45,4 0-560,0 0-13,6 0-548,-1 7 141,6 4-734,2 5 291,4 1-437,3-4-560,-7-6 2465,-1-3 0,-12-4 0,-1 0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21.945"/>
    </inkml:context>
    <inkml:brush xml:id="br0">
      <inkml:brushProperty name="width" value="0.08571" units="cm"/>
      <inkml:brushProperty name="height" value="0.08571" units="cm"/>
      <inkml:brushProperty name="color" value="#004F8B"/>
    </inkml:brush>
  </inkml:definitions>
  <inkml:trace contextRef="#ctx0" brushRef="#br0">69 234 10854,'-11'23'5681,"-2"5"-5614,-7 8 68,6 3-23,6-4-112,5-6-56,3-9 56,1-9-23,10-6-44,5-3-303,14-12-22,2-11 179,4-15 56,-2-14 135,1-5 22,-8-2 45,-3-2 123,-10 7 302,-7 5 203,-5 11-80,-2 13-178,0 12-78,0 7 43,0 4 1,-5 14-146,-1 13 35,-8 24-113,2 11-146,0 7-11,3 0-34,4-6-314,3-6-346,2-9-1177,0-8-1805,0-19 3676,0-6 0,0-15 0,0 0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24.067"/>
    </inkml:context>
    <inkml:brush xml:id="br0">
      <inkml:brushProperty name="width" value="0.08571" units="cm"/>
      <inkml:brushProperty name="height" value="0.08571" units="cm"/>
      <inkml:brushProperty name="color" value="#004F8B"/>
    </inkml:brush>
  </inkml:definitions>
  <inkml:trace contextRef="#ctx0" brushRef="#br0">162 1 16187,'-15'56'467,"-1"1"0,1-5 0,3-5-422,3 1-12,0 0 1,-2-3-34,4 0 0,-2-6 0,3-2-45,-3-5-459,3-4-672,-3-5-449,1-2-1064,0-6-1726,1-6 4415,3-4 0,2-5 0,2 0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24.285"/>
    </inkml:context>
    <inkml:brush xml:id="br0">
      <inkml:brushProperty name="width" value="0.08571" units="cm"/>
      <inkml:brushProperty name="height" value="0.08571" units="cm"/>
      <inkml:brushProperty name="color" value="#004F8B"/>
    </inkml:brush>
  </inkml:definitions>
  <inkml:trace contextRef="#ctx0" brushRef="#br0">3 117 14182,'-1'-12'3697,"-1"3"-3170,2 9-403,0 0-124,8-16-280,5 8-270,11-13-391,6 13-683,5-2-607,2 2-334,1-2 2565,-13 2 0,-8 4 0,-13 1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24.895"/>
    </inkml:context>
    <inkml:brush xml:id="br0">
      <inkml:brushProperty name="width" value="0.08571" units="cm"/>
      <inkml:brushProperty name="height" value="0.08571" units="cm"/>
      <inkml:brushProperty name="color" value="#004F8B"/>
    </inkml:brush>
  </inkml:definitions>
  <inkml:trace contextRef="#ctx0" brushRef="#br0">1 120 11750,'13'0'3956,"-2"0"-3452,-11 0 336,0 0-705,24 20-135,-16-15-90,22 15-201,-20-20-270,4 0-155,2-9 54,12-54 1144,-15 38-302,1-35 200,-25 58 192,-8 4-12,-8 14-179,1 9-67,1 16-214,7 5-100,6-3-11,6-3-202,5-8-268,4-8-68,12-11-90,11-6-358,15-5-515,9-14 368,3-11 337,2-14 494,-5-9 313,-7 0 807,-12 5 818,-11 6-214,-12 11-268,-5 6-403,-3 9-472,0 5-144,0 2 156,0 2-236,-3 14 80,3 4-68,-4 13 33,3 2-44,0-1-11,1-2 0,0-3-23,0-5 0,0-1 1,0-5-1,-1 1 11,-5-2-22,-5-2-113,-5 1-21,-5-4-157,1-2 11,2-4-157,6-2-415,6-2 639,3-11-3047,3-10-102,24-29 3362,-9 12 0,12 1 0,-18 26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25.081"/>
    </inkml:context>
    <inkml:brush xml:id="br0">
      <inkml:brushProperty name="width" value="0.08571" units="cm"/>
      <inkml:brushProperty name="height" value="0.08571" units="cm"/>
      <inkml:brushProperty name="color" value="#004F8B"/>
    </inkml:brush>
  </inkml:definitions>
  <inkml:trace contextRef="#ctx0" brushRef="#br0">1 0 14070,'11'90'4684,"-1"-6"-4494,-12-21-123,2-3-67,-1-7-33,1-10-124,0-8-582,0-11-886,0-11-1760,0-6 3385,0-6 0,0-1 0,0 0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25.263"/>
    </inkml:context>
    <inkml:brush xml:id="br0">
      <inkml:brushProperty name="width" value="0.08571" units="cm"/>
      <inkml:brushProperty name="height" value="0.08571" units="cm"/>
      <inkml:brushProperty name="color" value="#004F8B"/>
    </inkml:brush>
  </inkml:definitions>
  <inkml:trace contextRef="#ctx0" brushRef="#br0">0 39 16042,'0'-5'3249,"0"1"-3249,74 4 0,-4-13 0,16 9 0,-34-9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0:25.368"/>
    </inkml:context>
    <inkml:brush xml:id="br0">
      <inkml:brushProperty name="width" value="0.08571" units="cm"/>
      <inkml:brushProperty name="height" value="0.08571" units="cm"/>
      <inkml:brushProperty name="color" value="#333333"/>
    </inkml:brush>
  </inkml:definitions>
  <inkml:trace contextRef="#ctx0" brushRef="#br0">0 249 17532,'85'34'-280,"-10"-19"-437,-48-35-157,2-20 314,-2-7-57,-2-3-133,-8 3 716,-9 8 34,-4 10 471,-4 11 234,-5 10-570,-5 11 616,-10 22 89,-3 17-224,-1 29-78,3 10-100,6 3-349,10-32 1,2-3-90,1 12-291,19-1-662,11-47-224,20-29-1097,10-28-4685,-11-12 6959,-2-18 0,-29 40 0,-3 5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40.390"/>
    </inkml:context>
    <inkml:brush xml:id="br0">
      <inkml:brushProperty name="width" value="0.08571" units="cm"/>
      <inkml:brushProperty name="height" value="0.08571" units="cm"/>
      <inkml:brushProperty name="color" value="#004F8B"/>
    </inkml:brush>
  </inkml:definitions>
  <inkml:trace contextRef="#ctx0" brushRef="#br0">126 6 11157,'0'-3'818,"0"0"459,0 3-985,0 68-1,-4-23-179,2 6 0,-1 2 67,-8 13-67,-3 2-45,-3-2-33,1-2-1,-1-8-10,4-7-12,2-11-11,2-10 0,5-10-11,1-6 11,1-8-12,2-1 80,0-3-24,8-13-44,8-8-11,10-14-11,5-5 22,4 2 0,-2 2 11,-2 6 11,-1 6 23,-7 9 112,-4 4 68,-4 7 279,1 2-224,-2 14-34,4 6-78,-5 16-67,1 2-67,-4 1 10,-1-3-44,-1-3-728,-2 0-840,-2-13-1525,1-3 3093,-2-12 0,-2-3 0,1 0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41.023"/>
    </inkml:context>
    <inkml:brush xml:id="br0">
      <inkml:brushProperty name="width" value="0.08571" units="cm"/>
      <inkml:brushProperty name="height" value="0.08571" units="cm"/>
      <inkml:brushProperty name="color" value="#004F8B"/>
    </inkml:brush>
  </inkml:definitions>
  <inkml:trace contextRef="#ctx0" brushRef="#br0">117 0 13891,'3'0'1322,"0"0"-1008,-3 0-292,-23 30 0,10-8 1,-20 27 10,16-16-21,2 0-12,5-6 0,2-5-45,5-7-213,2-7-111,1-4 233,0-4 114,8 0-90,6-4-146,10-9-178,5-7 301,-1-8 135,-2 1 79,-6 8 324,-7 4 326,-7 9-69,-3 3 271,-3 3-674,0 4-190,0 7-67,1 3 0,2 5-11,2-4-45,2 1-313,1-6-349,2 0 293,3-7-450,4 0-604,6-6-459,6-12-236,4-7 1020,3-13 1154,-4 5 1322,-8 6 90,-8 10 1131,-10 9-1567,-3 3-394,-3 14-245,0 5-136,-1 11-44,-2 1-67,-2-2-79,0-5-11,2-5-23,2-7-346,1-5 369,0-4 0,8-14-191,7-7-246,14-14 302,5-2-88,4 0-753,-2 4-458,0 6-986,-13 12 2420,-7 6 0,-13 8 0,-1 0 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41.576"/>
    </inkml:context>
    <inkml:brush xml:id="br0">
      <inkml:brushProperty name="width" value="0.08571" units="cm"/>
      <inkml:brushProperty name="height" value="0.08571" units="cm"/>
      <inkml:brushProperty name="color" value="#004F8B"/>
    </inkml:brush>
  </inkml:definitions>
  <inkml:trace contextRef="#ctx0" brushRef="#br0">12 0 12871,'17'4'1423,"-4"-1"-1199,-13-3-11,0 0-180,0 42-22,-4-17 34,-3 38-11,-3-32-34,0-2-11,4-7-169,3-8-268,1-7 34,2-4 45,0-3 312,6-7-582,7-8-10,10-11 458,6-7 191,3-1 247,-4 2 302,-4 6 146,-9 10 178,-8 6-246,-4 7-256,-3 1-226,0 2 46,0 11-102,0 5-21,0 10 55,0 3 22,0-4-100,0-3-45,0-7-33,0-7-102,0-4 68,5-4-269,5-5 34,5-6 234,3-3 68,-2-3 56,-3 7 258,-3 4-34,-7 3-112,1 3-11,-2 0 112,2 0-190,2 0-79,2 3-135,1 3-425,1 0-326,2 3-895,4-6-841,4 0 2622,-3-3 0,-5 0 0,-7 0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41.892"/>
    </inkml:context>
    <inkml:brush xml:id="br0">
      <inkml:brushProperty name="width" value="0.08571" units="cm"/>
      <inkml:brushProperty name="height" value="0.08571" units="cm"/>
      <inkml:brushProperty name="color" value="#004F8B"/>
    </inkml:brush>
  </inkml:definitions>
  <inkml:trace contextRef="#ctx0" brushRef="#br0">18 54 11930,'12'-5'3462,"-3"1"-3092,-9 4-124,0 0-78,-16 57-101,11-28-11,-11 46-56,14-48-201,2-5-34,0-8-157,4-7 201,7-4-560,5-5 493,7-13-66,0-7-113,-2-15 437,-6-4 45,-6 2 33,-5 1 79,-4 8 89,0 5-167,-7 8-79,0 8-392,-5 5-303,3 4 67,5 10-78,1 3-526,3 9-640,1 1-335,4-9 2207,1-4 0,-1-9 0,-1-1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42.357"/>
    </inkml:context>
    <inkml:brush xml:id="br0">
      <inkml:brushProperty name="width" value="0.08571" units="cm"/>
      <inkml:brushProperty name="height" value="0.08571" units="cm"/>
      <inkml:brushProperty name="color" value="#004F8B"/>
    </inkml:brush>
  </inkml:definitions>
  <inkml:trace contextRef="#ctx0" brushRef="#br0">1 72 10384,'22'26'5075,"-8"-21"-5276,11 24-248,-10-29-122,3 0 224,4-4 347,2-5 78,2-6 348,-2-2 123,-6 2-11,-3 5-57,-8 5-212,-1 2 281,-2 3-136,0 2-212,1 5-68,0 2-123,1 6-11,1-3 0,1-1-213,1-5-414,4-3-628,2-2-67,9-4-594,3-8 146,19-19 1770,-13 3 526,6-6 830,-25 23-67,-6 4 134,-6 6-673,-2 15 1,0 6-348,-1 15-302,-3 2-34,0-2-67,0-6-78,3-6-404,1-8-649,0-8-976,2-4-1322,3-4 3429,4-10 0,-4 8 0,0-7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42.524"/>
    </inkml:context>
    <inkml:brush xml:id="br0">
      <inkml:brushProperty name="width" value="0.08571" units="cm"/>
      <inkml:brushProperty name="height" value="0.08571" units="cm"/>
      <inkml:brushProperty name="color" value="#004F8B"/>
    </inkml:brush>
  </inkml:definitions>
  <inkml:trace contextRef="#ctx0" brushRef="#br0">0 51 20109,'0'-34'-2734,"0"17"628,5 48-315,10-3-1410,0 1 3831,8-20 0,-14-7 0,-1-2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42.754"/>
    </inkml:context>
    <inkml:brush xml:id="br0">
      <inkml:brushProperty name="width" value="0.08571" units="cm"/>
      <inkml:brushProperty name="height" value="0.08571" units="cm"/>
      <inkml:brushProperty name="color" value="#004F8B"/>
    </inkml:brush>
  </inkml:definitions>
  <inkml:trace contextRef="#ctx0" brushRef="#br0">105 1 19190,'-24'51'187,"-1"1"0,4-4 0,4-2-75,5 13-112,8-6-134,3-7-382,11-15-470,13-14-2297,5-10 3283,8-20 0,-21 9 0,-2-9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43.812"/>
    </inkml:context>
    <inkml:brush xml:id="br0">
      <inkml:brushProperty name="width" value="0.08571" units="cm"/>
      <inkml:brushProperty name="height" value="0.08571" units="cm"/>
      <inkml:brushProperty name="color" value="#004F8B"/>
    </inkml:brush>
  </inkml:definitions>
  <inkml:trace contextRef="#ctx0" brushRef="#br0">78 0 15415,'-16'50'431,"0"0"0,-12 33-27,20-55-169,2-5-157,3-4-33,2-6-34,1-5-11,0-5-246,0-1 235,5-12-135,7-7-44,10-12-80,6-7-54,4 0 77,1 2 247,-3 5 23,-4 5 66,-7 10 79,-6 3 112,-5 8-10,-1 0-24,-4 3 124,3 3-169,-1 9-66,0 7 100,0 10 34,-2 1 34,-2 0-68,-1-4-67,0-4-146,0-7-22,0-6-56,2-5-134,9-2-236,2-2-190,13-11 56,2-4 212,5-12 281,0 3 123,6-4 291,-15 13 34,-3 3-112,-17 9 246,-4 3-212,1 0-157,1 3-90,1 4-56,1 4-34,0 3-1019,7-1-493,-3-5-1491,8-2-1781,-6-5 4818,2-1 0,-8 0 0,2 0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44.128"/>
    </inkml:context>
    <inkml:brush xml:id="br0">
      <inkml:brushProperty name="width" value="0.08571" units="cm"/>
      <inkml:brushProperty name="height" value="0.08571" units="cm"/>
      <inkml:brushProperty name="color" value="#004F8B"/>
    </inkml:brush>
  </inkml:definitions>
  <inkml:trace contextRef="#ctx0" brushRef="#br0">0 135 12893,'15'-2'4437,"53"-7"-4862,-43 3-46,43-7 34,-49 3 101,-2-1 123,-7-4 124,-2 1-12,-5-2 101,-2 3 112,-1 1 89,0 4-77,-9 4 290,-3 2 124,-12 6 22,0 13-134,-3 12-67,3 17-68,4 5-100,7 2-113,7-4-235,5 7-303,16-23-145,8-2-829,22-24-549,8-6-1625,9-17 3608,-14 2 0,-14-5 0,-22 9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44.780"/>
    </inkml:context>
    <inkml:brush xml:id="br0">
      <inkml:brushProperty name="width" value="0.08571" units="cm"/>
      <inkml:brushProperty name="height" value="0.08571" units="cm"/>
      <inkml:brushProperty name="color" value="#004F8B"/>
    </inkml:brush>
  </inkml:definitions>
  <inkml:trace contextRef="#ctx0" brushRef="#br0">165 0 15202,'-51'28'4100,"6"2"-3909,18 7-101,7-1-12,7-6-66,7-5-12,3-7-124,3-6-134,0-6-78,0-3 314,2-3-281,10 0-133,8-10 43,13-7 158,5-12 22,-2-4 213,-4 3 145,-8 6 270,-9 9 67,-8 8-123,-4 4-191,-3 3 112,0 4-45,0 10-89,0 8-112,0 9-23,0-3-11,0-3-23,0-5-179,0-6-324,1-6-370,7-5-965,6-1-525,13-16-494,5-6 482,5-15-78,1-3 2476,-2 4 2801,-7 6-145,-8 9-370,-11 10-942,-6 5-246,-4 4-89,0 5-371,0 11-122,0 11-79,0 9-79,-1 1-145,1-3-157,-2-9-45,2-6-11,0-9-67,0-5-101,0-3-280,12-2-998,30-27 931,3 3 515,21-24 0,-18 16 224,-9 4 235,-11 12-67,-11 8 147,-11 5-226,-4 6-189,-2 11-315,0 18-806,0-1-1098,0 7-2645,0-23 4740,0-6 0,0-7 0,0-2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0:25.517"/>
    </inkml:context>
    <inkml:brush xml:id="br0">
      <inkml:brushProperty name="width" value="0.08571" units="cm"/>
      <inkml:brushProperty name="height" value="0.08571" units="cm"/>
      <inkml:brushProperty name="color" value="#333333"/>
    </inkml:brush>
  </inkml:definitions>
  <inkml:trace contextRef="#ctx0" brushRef="#br0">63 0 17062,'-8'70'657,"0"-1"0,0-2 1,0-2-653,0-13 1,0-3-6,-1 43-784,4-18-841,5-17-1681,0-29 3306,0-10 0,0-18 0,0 0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47.180"/>
    </inkml:context>
    <inkml:brush xml:id="br0">
      <inkml:brushProperty name="width" value="0.08571" units="cm"/>
      <inkml:brushProperty name="height" value="0.08571" units="cm"/>
      <inkml:brushProperty name="color" value="#004F8B"/>
    </inkml:brush>
  </inkml:definitions>
  <inkml:trace contextRef="#ctx0" brushRef="#br0">91 0 10921,'15'0'1983,"-3"0"-1254,-12 0 1254,0 0-1714,-6 0-146,-2 0-56,-7 5-44,-1 6-12,-2 9 0,1 5 34,1 6 22,5 4-56,4 3 1,4-2-12,3-4-34,0-9-156,11-6 145,3-8 45,13-5-224,3-3 56,0-10 168,2-9 22,-6-10 34,-7-8 191,-7 6-79,-8 1 89,-2 7-99,-5 9-158,-5 5-12,-2 7 12,-5 1-90,1 0-89,3 2-135,5 4-963,4 2 22,4-1-280,15-3-168,10-7-1603,4-4 3306,4-7 0,-22 5 0,-1 0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47.445"/>
    </inkml:context>
    <inkml:brush xml:id="br0">
      <inkml:brushProperty name="width" value="0.08571" units="cm"/>
      <inkml:brushProperty name="height" value="0.08571" units="cm"/>
      <inkml:brushProperty name="color" value="#004F8B"/>
    </inkml:brush>
  </inkml:definitions>
  <inkml:trace contextRef="#ctx0" brushRef="#br0">380 21 11773,'-34'-20'3798,"-1"21"-3126,2 62 46,3 20-534,14-32 1,1 3-536,2 8 1,0 2 422,-1 6 1,0 3-51,1 2 1,1 1-18,-1-1 1,0-2-6,1-3 0,0-2-28,2-9 0,1-3 60,-8 41-312,5-25-280,5-21-191,1-20-537,2-18-830,0-7 930,-1-17-1891,1-6 3079,-1-13 0,3 11 0,-1 3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47.586"/>
    </inkml:context>
    <inkml:brush xml:id="br0">
      <inkml:brushProperty name="width" value="0.08571" units="cm"/>
      <inkml:brushProperty name="height" value="0.08571" units="cm"/>
      <inkml:brushProperty name="color" value="#004F8B"/>
    </inkml:brush>
  </inkml:definitions>
  <inkml:trace contextRef="#ctx0" brushRef="#br0">0 225 17745,'67'-38'0,"-1"-1"0,0 1 0,-6 1 0,-6 4 0,28-7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0.496"/>
    </inkml:context>
    <inkml:brush xml:id="br0">
      <inkml:brushProperty name="width" value="0.08571" units="cm"/>
      <inkml:brushProperty name="height" value="0.08571" units="cm"/>
      <inkml:brushProperty name="color" value="#004F8B"/>
    </inkml:brush>
  </inkml:definitions>
  <inkml:trace contextRef="#ctx0" brushRef="#br0">132 1 11863,'5'0'3316,"-1"0"-1825,-4 0-1301,3 0-100,-2 2 190,1 11-112,-2 10-12,0 15-111,0 9 90,-2 10-57,-7 8-78,-6 5-11,-7 4-415,-2-1-201,2-4-214,1-10-155,6-14-619,4-16-491,7-16-1658,3-8 3764,1-17 0,0 9 0,0-9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0.825"/>
    </inkml:context>
    <inkml:brush xml:id="br0">
      <inkml:brushProperty name="width" value="0.08571" units="cm"/>
      <inkml:brushProperty name="height" value="0.08571" units="cm"/>
      <inkml:brushProperty name="color" value="#004F8B"/>
    </inkml:brush>
  </inkml:definitions>
  <inkml:trace contextRef="#ctx0" brushRef="#br0">9 192 12613,'-5'-16'1311,"1"3"-952,4 13 122,0 0-110,36-52 65,-12 32 46,32-39-11,-23 47-191,2 3-146,-1 3-134,-1 3-67,-4 2 0,-3 1-168,-5 9 10,-7 7 214,-7 10 11,-4 5 78,-3 3 80,-15 15-158,2-13 0,-12 3-225,7-20-380,5-10 23,2-3-315,7-5-414,1-3-3955,3-7 5266,0-5 0,0 4 0,0 0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1.349"/>
    </inkml:context>
    <inkml:brush xml:id="br0">
      <inkml:brushProperty name="width" value="0.08571" units="cm"/>
      <inkml:brushProperty name="height" value="0.08571" units="cm"/>
      <inkml:brushProperty name="color" value="#004F8B"/>
    </inkml:brush>
  </inkml:definitions>
  <inkml:trace contextRef="#ctx0" brushRef="#br0">0 198 14283,'19'55'22,"-5"-11"-22,-14-40-11,0-3-45,0-1-258,0-5-1669,3-10 1905,4-8-192,7-7 270,7 0 348,6 4 537,3 5 325,3 8-279,0 5-506,-2 6-246,-1 2-78,-3 0-11,-2 6-68,-2 2-11,-1 3 12,-2 0-12,-3-5 11,-3-2-22,-4-2 34,-2-2-90,0 0 56,-1 0-314,5-11-381,0-5 46,2-12 593,-2-3 56,-5 3 201,-2 4 57,-4 6 303,-1 6-57,0 6-191,0 3-201,-5 3 179,-2 0 57,-6 13-135,-1 11 89,-1 18-55,3 9-34,3 3-68,5-1-10,2-4-90,5-9-45,12-8-303,10-13-436,18-9-3284,41-26-1545,-34-2 5568,22-15 0,-57 17 0,-4 5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1.552"/>
    </inkml:context>
    <inkml:brush xml:id="br0">
      <inkml:brushProperty name="width" value="0.08571" units="cm"/>
      <inkml:brushProperty name="height" value="0.08571" units="cm"/>
      <inkml:brushProperty name="color" value="#004F8B"/>
    </inkml:brush>
  </inkml:definitions>
  <inkml:trace contextRef="#ctx0" brushRef="#br0">102 12 13633,'3'-7'5121,"0"2"-5009,-48 69 67,31-31-11,-32 53-90,43-50-67,3-3-11,4-6-201,9-8-124,10-8-740,13-6-1254,6-5-1379,-9-6 3698,-1-4 0,-22 1 0,-2 1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2.333"/>
    </inkml:context>
    <inkml:brush xml:id="br0">
      <inkml:brushProperty name="width" value="0.08571" units="cm"/>
      <inkml:brushProperty name="height" value="0.08571" units="cm"/>
      <inkml:brushProperty name="color" value="#004F8B"/>
    </inkml:brush>
  </inkml:definitions>
  <inkml:trace contextRef="#ctx0" brushRef="#br0">354 443 13252,'0'-6'2700,"0"1"-2083,0 5 88,0 0-469,-27-4-169,7 5 22,-26 5-10,9 8 10,-4 9-10,-4-2-57,2 0-22,5-4 0,8-5-11,13-6-359,9-4 79,6-2-717,13-14 593,9-13-78,15-18-67,9-12 380,2-6 169,-2-5 11,-5 1 168,-10 3 292,-10 9 235,-10 16 100,-5 9-111,-4 15-248,0 8-32,-2 8 123,-4 23-23,-5 18-56,0 12 0,1 6-22,-4 37-641,7-28 0,2 1 226,2 22-11,8-7-91,11-16-379,11-12-561,11-20-1232,10-13-3541,-12-14 5804,1-11 0,-26 0 0,-2-3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3.226"/>
    </inkml:context>
    <inkml:brush xml:id="br0">
      <inkml:brushProperty name="width" value="0.08571" units="cm"/>
      <inkml:brushProperty name="height" value="0.08571" units="cm"/>
      <inkml:brushProperty name="color" value="#004F8B"/>
    </inkml:brush>
  </inkml:definitions>
  <inkml:trace contextRef="#ctx0" brushRef="#br0">123 103 14227,'0'-5'2184,"0"1"-1186,0 4-741,-8 17-33,-2 3 1,-8 18-79,-1-2-57,1-5-44,0-2-45,4-10 0,5-5-11,4-7-191,3-4 1,1-2-35,1-1-246,0-8 303,0-8 112,2-12 33,11-7-167,9 0-1,11 0 79,4 5 112,2 4-12,0 8-179,-1 9-201,-2 4-45,-2 5 291,-2 0 101,-4 4 34,-3 7 10,2 19 158,-11-3 67,3 6 11,-10-12 112,-2-8 33,3 0 237,5-6-472,-1-3-22,7-3 45,-6-1-157,3-9-224,-3-5-134,0-12 33,-3-2-169,-3-18 494,-4 13 12,-3-7 268,-2 22-45,-8 9 135,-4 5 0,-8 9-102,-4 14-77,4 13 10,4 15 24,7 7-68,5 0-157,4-3-67,17-6-180,8-10-179,27-14-840,10-10-594,16-8-1266,6-17-2095,-19-1 5221,-7-14 0,-40 15 0,-4 2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3.426"/>
    </inkml:context>
    <inkml:brush xml:id="br0">
      <inkml:brushProperty name="width" value="0.08571" units="cm"/>
      <inkml:brushProperty name="height" value="0.08571" units="cm"/>
      <inkml:brushProperty name="color" value="#004F8B"/>
    </inkml:brush>
  </inkml:definitions>
  <inkml:trace contextRef="#ctx0" brushRef="#br0">288 1 13947,'-73'41'1856,"-1"1"0,8-6 1,16 1-1499,34 4-89,10-4-123,4-3-68,10-7-78,8-5-157,17-9-336,11-6-706,11-6-1412,7-6-1725,-15-5 4336,-4-4 0,-28 5 0,-6 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0:30.212"/>
    </inkml:context>
    <inkml:brush xml:id="br0">
      <inkml:brushProperty name="width" value="0.08571" units="cm"/>
      <inkml:brushProperty name="height" value="0.08571" units="cm"/>
      <inkml:brushProperty name="color" value="#333333"/>
    </inkml:brush>
  </inkml:definitions>
  <inkml:trace contextRef="#ctx0" brushRef="#br0">302 31 15370,'7'-13'3171,"-2"3"-2790,-5 10-113,0 0-212,-47-7-44,19 24 77,-41 6-55,29 33 22,0 10-11,5 4-45,7-2-34,12-7-156,7-9-146,7-11-236,17-13-907,16-12-313,25-10-1312,21-25-2902,-13 0 6006,0-19 0,-41 19 0,-6 4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3.631"/>
    </inkml:context>
    <inkml:brush xml:id="br0">
      <inkml:brushProperty name="width" value="0.08571" units="cm"/>
      <inkml:brushProperty name="height" value="0.08571" units="cm"/>
      <inkml:brushProperty name="color" value="#004F8B"/>
    </inkml:brush>
  </inkml:definitions>
  <inkml:trace contextRef="#ctx0" brushRef="#br0">3 1 21387,'-1'23'-2738,"-1"-4"0,2-19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5.371"/>
    </inkml:context>
    <inkml:brush xml:id="br0">
      <inkml:brushProperty name="width" value="0.08571" units="cm"/>
      <inkml:brushProperty name="height" value="0.08571" units="cm"/>
      <inkml:brushProperty name="color" value="#004F8B"/>
    </inkml:brush>
  </inkml:definitions>
  <inkml:trace contextRef="#ctx0" brushRef="#br0">0 139 19347,'75'1'281,"-3"0"-270,-17-1-11,7 0-11,1 0-34,1-1-146,-2-7-179,-5-3-201,-8-9-594,-6 3-359,-9 0-135,-8 2-447,-8 1-258,-6-1-718,-6 7 3082,-3-2 0,-3 8 0,0 0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5.842"/>
    </inkml:context>
    <inkml:brush xml:id="br0">
      <inkml:brushProperty name="width" value="0.08571" units="cm"/>
      <inkml:brushProperty name="height" value="0.08571" units="cm"/>
      <inkml:brushProperty name="color" value="#004F8B"/>
    </inkml:brush>
  </inkml:definitions>
  <inkml:trace contextRef="#ctx0" brushRef="#br0">81 45 12927,'-45'-25'4784,"9"5"-4873,36 20 44,0 0-22,0 5-34,10 5 101,5 4-11,15 1 33,4-2 56,2-2-33,-5 0-45,-4-1-22,-9 1-57,-6 1 79,-8 4 68,-2 7-12,-2 5-45,0 11 11,-7 2-22,-7 7 34,-9 0-1,-5-3-33,-1-2 34,4-8-23,4-8 12,7-8 44,5-8 146,6-5 247,2-5-449,1-20 0,0-7-11,0-20-45,-3-4-44,1 1 77,-2 5 12,1 8 23,1 11-23,1 11-34,1 6-201,0 6-2936,0 1 504,7 10-1770,0-1 4437,6 8 0,-6-10 0,-2 0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6.606"/>
    </inkml:context>
    <inkml:brush xml:id="br0">
      <inkml:brushProperty name="width" value="0.08571" units="cm"/>
      <inkml:brushProperty name="height" value="0.08571" units="cm"/>
      <inkml:brushProperty name="color" value="#004F8B"/>
    </inkml:brush>
  </inkml:definitions>
  <inkml:trace contextRef="#ctx0" brushRef="#br0">243 72 12535,'-1'-15'2151,"-1"3"-1950,2 12 114,0 0-91,-78 30 56,45-3-129,-14-1 0,3 3 129,23 18 68,10 0-135,6-5-191,5-5-22,13-10-45,7-9 45,14-9 45,4-6-45,2-6-45,-1-14-44,2-11 89,-5-17 11,-6-6 45,-8 0 67,-11-12-56,-6 20-55,-10-3-12,-6 25 0,-8 9-146,-4 7-291,-1 3-213,3 10 34,7 9-538,5 8-471,7 8 202,2-8 112,10-4-303,8-11-89,12-5 1703,4-5 942,0-3 1321,-6-4-258,-5-4-133,-9 0-606,-3 4-560,-4 4-460,-1 3 158,0 6-35,3 11-200,0 9-80,3 12-44,0 0 11,0-4 45,0-5 313,4-6-2251,24-65 0,3-17-1671,-13 36 3508,14-39 0,-11 10 0,-31 49 0,-1 3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7.274"/>
    </inkml:context>
    <inkml:brush xml:id="br0">
      <inkml:brushProperty name="width" value="0.08571" units="cm"/>
      <inkml:brushProperty name="height" value="0.08571" units="cm"/>
      <inkml:brushProperty name="color" value="#004F8B"/>
    </inkml:brush>
  </inkml:definitions>
  <inkml:trace contextRef="#ctx0" brushRef="#br0">99 39 12020,'8'2'2285,"-1"-1"-2016,-7-1 236,0 0-461,16-8 24,-12 6 77,4-6-89,-22 23 336,-10 6 90,-4 16-45,2 3-101,4-1-67,7-6-79,8-6-134,4-8-56,3-8 0,10-6-22,4-3-303,13-9-78,3-9 235,3-12 78,-1-7-134,-5 1 224,1-2 11,-13 16 79,-2 2-11,-9 15-79,-3 2 526,-1 1-526,0-4 78,-6-2-78,1-6 23,-5-1-23,0 2 0,-1 0-34,0 4 34,0 1 34,0 3 100,-2 1 146,0 2-78,-1 0 23,0 3 21,-2 8-11,-2 11 23,-2 8-45,2 9-113,2 0 1,5 2 78,5-3 24,3-2-114,3-5-33,0-6-56,0-6-11,2-7 11,5-3 11,8-6-11,8-2-314,8-1-246,5 0-393,4-9-548,5-5-505,0-10-627,2-3-1434,-17 6 4067,-5 4 0,-19 11 0,-1 2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7.522"/>
    </inkml:context>
    <inkml:brush xml:id="br0">
      <inkml:brushProperty name="width" value="0.08571" units="cm"/>
      <inkml:brushProperty name="height" value="0.08571" units="cm"/>
      <inkml:brushProperty name="color" value="#004F8B"/>
    </inkml:brush>
  </inkml:definitions>
  <inkml:trace contextRef="#ctx0" brushRef="#br0">0 117 17263,'2'13'594,"-2"1"-527,3 6-33,-3-1-34,3-5 0,-2-3-45,2-6-224,2-2-157,0-3 102,8-6-248,6-10-190,10-11 22,6-11-10,8-1-326,0 3-627,3 8-1311,-18 12 3014,-3 8 0,-20 6 0,-1 2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7.912"/>
    </inkml:context>
    <inkml:brush xml:id="br0">
      <inkml:brushProperty name="width" value="0.08571" units="cm"/>
      <inkml:brushProperty name="height" value="0.08571" units="cm"/>
      <inkml:brushProperty name="color" value="#004F8B"/>
    </inkml:brush>
  </inkml:definitions>
  <inkml:trace contextRef="#ctx0" brushRef="#br0">63 66 12445,'5'8'4269,"-15"22"-3809,-2-14-1,-11 21-146,10-12-133,6-3-56,4-4-124,3-5-45,0-6 45,2-3 67,9-4-67,3 0-157,14-8 90,-2-5 67,3-7 45,-7 1-12,-4 2 203,-7 9 66,-5 3-22,-5 5 314,-1 0-437,0 11-157,0-1 0,1 9-22,2-4-90,5-4-236,2-5-212,6-3-135,8-3-1165,6-10-56,9-12-684,3-15-548,5-12 3148,-1-7 0,-19 26 0,-6 3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8.242"/>
    </inkml:context>
    <inkml:brush xml:id="br0">
      <inkml:brushProperty name="width" value="0.08571" units="cm"/>
      <inkml:brushProperty name="height" value="0.08571" units="cm"/>
      <inkml:brushProperty name="color" value="#004F8B"/>
    </inkml:brush>
  </inkml:definitions>
  <inkml:trace contextRef="#ctx0" brushRef="#br0">102 160 11526,'-21'68'2861,"-1"0"0,2-6 0,4-8-2827,3-8-34,6-12-78,4-13-23,3-10-179,0-7-46,3-4-290,11-16-762,10-11 269,14-22 246,7-14-269,3-9-569,3-7 1701,0 4 56,-4 11 1659,-11 18-169,-13 22-448,-13 13-404,-8 10 214,-3 20 54,-7 13-435,-6 28-236,-6 14-280,-1 7-11,4-2-806,5-5-741,6-12-2296,4-24 3843,2-15 0,0-20 0,0-3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8.926"/>
    </inkml:context>
    <inkml:brush xml:id="br0">
      <inkml:brushProperty name="width" value="0.08571" units="cm"/>
      <inkml:brushProperty name="height" value="0.08571" units="cm"/>
      <inkml:brushProperty name="color" value="#004F8B"/>
    </inkml:brush>
  </inkml:definitions>
  <inkml:trace contextRef="#ctx0" brushRef="#br0">0 10 12624,'4'-5'4281,"-2"1"-3172,-2 4-1008,2 1 101,1 14-12,1 13-89,2 16-90,-2 11-11,-2 5 0,-2 3-246,0 0-472,0-3-357,-2-9-370,-2-10-674,0-13-1074,1-14 3193,1-7 0,2-7 0,0 0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9.219"/>
    </inkml:context>
    <inkml:brush xml:id="br0">
      <inkml:brushProperty name="width" value="0.08571" units="cm"/>
      <inkml:brushProperty name="height" value="0.08571" units="cm"/>
      <inkml:brushProperty name="color" value="#004F8B"/>
    </inkml:brush>
  </inkml:definitions>
  <inkml:trace contextRef="#ctx0" brushRef="#br0">0 19 17823,'51'-5'28,"-1"0"0,37-3-28,-51 8-112,-9 4-45,-12-2 57,-8 5-326,-4-2 336,-3 4-66,-4 0-35,-9 6-257,-9-1 56,-6 3-45,-1-3-471,7-1-1333,7-4-1311,8-4 3552,6-2 0,1-3 0,0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0:30.711"/>
    </inkml:context>
    <inkml:brush xml:id="br0">
      <inkml:brushProperty name="width" value="0.08571" units="cm"/>
      <inkml:brushProperty name="height" value="0.08571" units="cm"/>
      <inkml:brushProperty name="color" value="#333333"/>
    </inkml:brush>
  </inkml:definitions>
  <inkml:trace contextRef="#ctx0" brushRef="#br0">150 108 16591,'-42'77'519,"1"-1"0,0-4 1,15-22-723,26-43 13,13-4-157,8-4 257,16-16 90,4-3 23,0-16 21,-7 8 136,-10 6 224,-11 11-12,-8 8-12,-5 3-234,0 10-101,-5 10-12,-4 17-21,-4 8-12,-1 1 0,4-5 0,4-11-56,4-9-79,2-10-22,6-6-335,12-3 65,12-21-368,15-12-572,8-26 392,2-14-455,3-4 1430,-5-2 168,-6 8 706,-11 15 179,-12 16 146,-10 17-303,-9 13-548,-3 6-102,-2 4 815,0 20-703,-7 17-178,-5 30-107,-5-9 0,-1 1-73,-8 33-6,8-35 0,1-3-72,3 6-516,4-17-1177,6-14-1041,3-17 1161,1-8 0,0-6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8:59.778"/>
    </inkml:context>
    <inkml:brush xml:id="br0">
      <inkml:brushProperty name="width" value="0.08571" units="cm"/>
      <inkml:brushProperty name="height" value="0.08571" units="cm"/>
      <inkml:brushProperty name="color" value="#004F8B"/>
    </inkml:brush>
  </inkml:definitions>
  <inkml:trace contextRef="#ctx0" brushRef="#br0">1 189 13252,'15'0'3810,"-3"0"-3306,-12 0 23,0 0-482,34 24 22,-21-18 34,28 18-101,-30-24-269,5-1-225,1-13-133,2-5 134,-2-14 269,-5-3-135,-6 0 359,-4 0 101,-2 7 33,-1 7 113,-6 11 179,-3 6 33,-5 7-145,-1 18 11,0 12-33,-1 20-113,5 7-101,4-1 1,6 8-214,4-25-145,10-3-12,8-27-145,10-7-459,7-8 22,4-15-45,2-8 270,1-14-69,-2 1 673,-9 3 45,-6 11 751,-14 8 33,-5 11-346,-7 4 2262,-1 3-2644,1 0 168,9 0-224,5-4 0,12-2-22,5-3-404,3 1-806,-2 4-696,-1 2-2845,-12 2 4773,-5 0 0,-12 0 0,-2 0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9:00.056"/>
    </inkml:context>
    <inkml:brush xml:id="br0">
      <inkml:brushProperty name="width" value="0.08571" units="cm"/>
      <inkml:brushProperty name="height" value="0.08571" units="cm"/>
      <inkml:brushProperty name="color" value="#004F8B"/>
    </inkml:brush>
  </inkml:definitions>
  <inkml:trace contextRef="#ctx0" brushRef="#br0">210 0 17554,'-35'27'740,"3"17"-560,12 46-141,9-38 0,1 2-471,-1 4 1,1 0 431,0 2 0,0 0-23,1-3 1,0-1-56,2-4 0,1-2-461,-6 34 187,5-18-869,1-20-358,3-19-371,1-14-4571,2-9 6521,0-23 0,0 15 0,0-15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9:00.244"/>
    </inkml:context>
    <inkml:brush xml:id="br0">
      <inkml:brushProperty name="width" value="0.08571" units="cm"/>
      <inkml:brushProperty name="height" value="0.08571" units="cm"/>
      <inkml:brushProperty name="color" value="#004F8B"/>
    </inkml:brush>
  </inkml:definitions>
  <inkml:trace contextRef="#ctx0" brushRef="#br0">6 150 15000,'-3'-7'4302,"0"2"-3360,3 5-181,0 0-761,58-20 0,-25 8-481,46-19-550,-36 13-1479,-4-3-3585,-10 5 6095,-9 3 0,-15 9 0,-2 1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9:00.738"/>
    </inkml:context>
    <inkml:brush xml:id="br0">
      <inkml:brushProperty name="width" value="0.08571" units="cm"/>
      <inkml:brushProperty name="height" value="0.08571" units="cm"/>
      <inkml:brushProperty name="color" value="#004F8B"/>
    </inkml:brush>
  </inkml:definitions>
  <inkml:trace contextRef="#ctx0" brushRef="#br0">81 39 16983,'-30'33'672,"2"0"-582,19-4-57,1 2-33,4 1-11,3-4-123,1-5-337,0-5-212,0-10 302,9-3-347,5-5 21,12-12 259,1-7 247,-1-14 201,-5-4 89,-10 0 203,-5 2 144,-6 3-121,0 3-203,-1 8-112,-2 6-56,-2 9-617,-1 4-3248,2 8 839,1 2 3082,1 6 0,2-6 0,0-3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9:01.016"/>
    </inkml:context>
    <inkml:brush xml:id="br0">
      <inkml:brushProperty name="width" value="0.08571" units="cm"/>
      <inkml:brushProperty name="height" value="0.08571" units="cm"/>
      <inkml:brushProperty name="color" value="#004F8B"/>
    </inkml:brush>
  </inkml:definitions>
  <inkml:trace contextRef="#ctx0" brushRef="#br0">0 0 17469,'70'35'-11,"0"-1"0,-5 0 0,-12-16-236,-26-33-550,-2 3-604,2 5-964,-3 3-1097,-8 2 3486,-2 2 0,-12 0 0,1 0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9:01.826"/>
    </inkml:context>
    <inkml:brush xml:id="br0">
      <inkml:brushProperty name="width" value="0.08571" units="cm"/>
      <inkml:brushProperty name="height" value="0.08571" units="cm"/>
      <inkml:brushProperty name="color" value="#004F8B"/>
    </inkml:brush>
  </inkml:definitions>
  <inkml:trace contextRef="#ctx0" brushRef="#br0">0 75 19179,'8'2'382,"-1"-1"-226,1-1-77,1 2-34,1-2 22,4 1-56,1 1 0,2-2 0,6 1-22,5-1 0,5 0-90,9 0-44,3-4 44,5-3 11,1-7 90,-5 0 34,-5-1-12,-10 5 146,-10 1 56,-9 3 23,-6 3 21,-5 1 595,-1 2-840,-6 2 10,-1 3-33,-5 3 23,3 3-12,3-2 0,1-3 0,4-2-11,-1-2 79,2-1-68,4-1-11,4 0 0,4 0-11,5 0 0,0 0-12,1 0-44,0 0 67,-4 0 0,0-2 11,-4-2-11,-4 0-22,-1 1 11,-4 1-1692,-1 2 795,4 0-885,1 0-1288,4 0-2634,-1 0 5715,-2-1 0,-3 1 0,-2-2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9:02.208"/>
    </inkml:context>
    <inkml:brush xml:id="br0">
      <inkml:brushProperty name="width" value="0.08571" units="cm"/>
      <inkml:brushProperty name="height" value="0.08571" units="cm"/>
      <inkml:brushProperty name="color" value="#004F8B"/>
    </inkml:brush>
  </inkml:definitions>
  <inkml:trace contextRef="#ctx0" brushRef="#br0">180 15 10193,'3'-5'2891,"0"1"-448,-3 4-1570,-8-2-122,2 1-236,-7-2-99,1 3 20,0 0 68,-3 6-134,0 2-101,-1 8-22,2 2-46,-2 4 1,2 2-56,2 1 22,0 1-56,5-1-68,-1 0 12,5-4 0,0-2-22,3-4-12,0-3-22,0-1-100,2-5 21,7-2-134,10-2-313,11-2-292,7-4-112,5-9-2723,17-16 807,-18 1 482,9-3-325,-27 11 2689,-9 9 0,-7 4 0,-7 6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9:02.562"/>
    </inkml:context>
    <inkml:brush xml:id="br0">
      <inkml:brushProperty name="width" value="0.08571" units="cm"/>
      <inkml:brushProperty name="height" value="0.08571" units="cm"/>
      <inkml:brushProperty name="color" value="#004F8B"/>
    </inkml:brush>
  </inkml:definitions>
  <inkml:trace contextRef="#ctx0" brushRef="#br0">1 81 20076,'69'35'-273,"1"0"0,-7-1 1,-12-18-53,-29-46-34,-3-1 158,-4-2 111,-6 0 90,-5 4 67,-3 8-67,-1 6 56,-1 9 247,-8 4 10,-6 6-44,-8 14 90,-5 10 22,1 17-11,1 3-34,5 2 11,6-1-134,8-4-146,3-3-55,4-6-12,12-6-280,12-7-651,20-8-716,13-8-4291,-10-4 5938,-2-3 0,-29 0 0,-4 0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0:09.822"/>
    </inkml:context>
    <inkml:brush xml:id="br0">
      <inkml:brushProperty name="width" value="0.08571" units="cm"/>
      <inkml:brushProperty name="height" value="0.08571" units="cm"/>
      <inkml:brushProperty name="color" value="#004F8B"/>
    </inkml:brush>
  </inkml:definitions>
  <inkml:trace contextRef="#ctx0" brushRef="#br0">0 157 10125,'50'-13'987,"-7"-3"-472,-31-9 247,-3-1-67,-4 2 56,-4 5-46,-1 4-178,0 4-112,0 7-225,-5 1-134,-2 3-33,-4 0-23,1 1-101,1 10-179,3 4-281,1 9-592,4 0-517,1-2-146,0-2-2620,3-8 4436,1-5 0,0-5 0,0-2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0:10.374"/>
    </inkml:context>
    <inkml:brush xml:id="br0">
      <inkml:brushProperty name="width" value="0.08571" units="cm"/>
      <inkml:brushProperty name="height" value="0.08571" units="cm"/>
      <inkml:brushProperty name="color" value="#004F8B"/>
    </inkml:brush>
  </inkml:definitions>
  <inkml:trace contextRef="#ctx0" brushRef="#br0">178 0 13409,'-50'57'706,"11"-6"-628,36-30-78,2-4-179,1-6-67,0-5 246,0-3 22,6-1 79,1-2 11,8 0-67,-1 0-12,-1 0 23,2 0 56,-1 0 90,0 4 111,0 11-10,-1 12 11,-5 13-34,-2 9-34,-5 3-66,-1 3-68,-2-1-56,-11-3-34,-7-3-100,-26 3-46,9-20-268,-11-3-392,21-23-661,9-6-281,8-17-985,7-1 2711,10-13 0,-6 17 0,6 3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0:31.393"/>
    </inkml:context>
    <inkml:brush xml:id="br0">
      <inkml:brushProperty name="width" value="0.08571" units="cm"/>
      <inkml:brushProperty name="height" value="0.08571" units="cm"/>
      <inkml:brushProperty name="color" value="#333333"/>
    </inkml:brush>
  </inkml:definitions>
  <inkml:trace contextRef="#ctx0" brushRef="#br0">0 102 19661,'94'8'-538,"-6"-8"258,-40-8-11,3-4 134,-4 3-156,-6 4 99,-7 3 214,-7 2 11,-9 0 23,-4 0-23,-6-1 68,-1-2 324,-1-3-167,-1-2-158,0-4-33,-2-1-34,-2 2-11,-1 1 0,0 5 22,0 2-22,-8 1 45,-3 6-45,-10 15 90,-2 11 11,1 16 11,3 4-34,9-4-78,5-4-45,5-10-112,5-7-123,12-12-134,9-5-158,14-6-246,6-14-112,3-7 213,3-15 493,-4-3 224,-5-1 146,-10 8 425,-11 8 707,-11 11-303,-7 7-538,-4 4-258,0 0 179,-13 21-235,4-4-44,-11 19-57,10-10-22,5-5 0,2-6-78,3-5-34,0-6-79,10-1 180,3-3-11,7 0-1,-1 0-21,-4 0 44,-4 6 156,-5 18-32,-4 18-24,-2 25-32,-7 13 21,-8 7-89,-9 1 11,-3-7-11,2-15-11,7-16-101,9-19-739,4-17-1178,5-21-2351,5-13 4380,7-18 0,-5 14 0,3 2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0:10.732"/>
    </inkml:context>
    <inkml:brush xml:id="br0">
      <inkml:brushProperty name="width" value="0.08571" units="cm"/>
      <inkml:brushProperty name="height" value="0.08571" units="cm"/>
      <inkml:brushProperty name="color" value="#004F8B"/>
    </inkml:brush>
  </inkml:definitions>
  <inkml:trace contextRef="#ctx0" brushRef="#br0">1 28 15269,'6'9'627,"0"3"-526,-6 6-101,0-2-11,0-1-79,0-4-190,0-4 79,1-4 189,5-2 12,0-1 112,6 0-11,-4-9 45,1-4 100,-5-9 214,-1-1-169,-1 2 56,-2 6-33,0 4-180,0 7-134,0 3-1971,0 1 805,0 5-515,0 3-302,9 3-280,5-2-314,4-5 2577,-1-2 0,-11-2 0,-2 0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0:11.060"/>
    </inkml:context>
    <inkml:brush xml:id="br0">
      <inkml:brushProperty name="width" value="0.08571" units="cm"/>
      <inkml:brushProperty name="height" value="0.08571" units="cm"/>
      <inkml:brushProperty name="color" value="#004F8B"/>
    </inkml:brush>
  </inkml:definitions>
  <inkml:trace contextRef="#ctx0" brushRef="#br0">0 37 13824,'4'32'1322,"-1"-3"-1603,-4-9 12,1-5 79,0-6 78,1-5 112,5-3 45,2-1 22,5-1-11,0-11 134,0-5 57,-2-9 145,-4 0 112,-3 3 180,-2 5-202,-2 6-124,0 5-358,0 4 79,0 2-158,-4 1-279,-1 0-101,-4 8-315,3 6-369,1 9-3518,4 2 4661,1-10 0,0-4 0,0-11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0:11.473"/>
    </inkml:context>
    <inkml:brush xml:id="br0">
      <inkml:brushProperty name="width" value="0.08571" units="cm"/>
      <inkml:brushProperty name="height" value="0.08571" units="cm"/>
      <inkml:brushProperty name="color" value="#004F8B"/>
    </inkml:brush>
  </inkml:definitions>
  <inkml:trace contextRef="#ctx0" brushRef="#br0">207 186 13801,'-54'40'247,"3"4"10,18 8 146,4 0-32,8-6-170,9-10-122,7-12-23,3-12 11,2-7 56,12-5-78,7-18-45,16-12 0,7-24 0,3-12 11,0-5 23,-3-1 100,-11 6 101,-8 13 247,-14 15 213,-3 19-426,-6 11-135,0 7 56,0 19-10,-8 21 168,-5 35-208,2-25 0,-1 2-390,-1 6 1,-1 1 249,1 3 0,-1-1-56,1-1 0,2-1-320,2-5 1,3-1-1216,-3 35-1423,9-24 3014,9-29 0,-6-18 0,5-16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0:11.982"/>
    </inkml:context>
    <inkml:brush xml:id="br0">
      <inkml:brushProperty name="width" value="0.08571" units="cm"/>
      <inkml:brushProperty name="height" value="0.08571" units="cm"/>
      <inkml:brushProperty name="color" value="#004F8B"/>
    </inkml:brush>
  </inkml:definitions>
  <inkml:trace contextRef="#ctx0" brushRef="#br0">339 17 18037,'-14'-16'269,"-2"16"-180,-2 30-22,-7 24-67,-5 21-11,-8 15-452,19-41 1,-1 1 265,0 3 1,0 1-219,0-2 1,2 1-191,2-2 0,0-1-672,-8 35-695,10-16-359,6-33 2331,6-15 0,2-21 0,0 0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0:12.558"/>
    </inkml:context>
    <inkml:brush xml:id="br0">
      <inkml:brushProperty name="width" value="0.08571" units="cm"/>
      <inkml:brushProperty name="height" value="0.08571" units="cm"/>
      <inkml:brushProperty name="color" value="#004F8B"/>
    </inkml:brush>
  </inkml:definitions>
  <inkml:trace contextRef="#ctx0" brushRef="#br0">0 213 17970,'38'-35'-640,"3"4"-244,1 18 54,5-1-78,5-2-660,-2 1 89,-3 0 1154,-12 4 325,-10 5 269,-15 3 672,-4 3 101,-6 0 145,0 0-615,-2 3-79,-1 3-78,-1 3-168,0 2-158,2-1-78,2-1 34,0-2-45,0-3-89,0-3-472,0-1 348,6 0 23,3-5 111,4-3-100,1-4-34,-1-2 124,-2 5 66,2 0-10,-3 6-34,2 0-147,0 3 1,2 0 23,-2 3-45,1 6 134,-1 5 45,-4 7 56,-1 0 34,-5 0-1,-1-5-22,-1-4-11,2-6 258,2-3 11,4-3-191,2-9-22,8-7 123,1-10 236,8-4-168,3 2-180,2 2-67,1 5-504,-3 9-3720,1 5 4224,-16 5 0,-1 2 0,-14 0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0:13.560"/>
    </inkml:context>
    <inkml:brush xml:id="br0">
      <inkml:brushProperty name="width" value="0.08571" units="cm"/>
      <inkml:brushProperty name="height" value="0.08571" units="cm"/>
      <inkml:brushProperty name="color" value="#004F8B"/>
    </inkml:brush>
  </inkml:definitions>
  <inkml:trace contextRef="#ctx0" brushRef="#br0">81 10 14854,'0'-5'1726,"0"1"-1412,0 4-79,-11 36 168,3-5 35,-12 33-136,8-13-156,-2-5-102,5-6-44,5-10-44,1-10-35,3-9-201,0-5 78,0-4-11,0-1 90,9-1 56,4-7-101,13-9 123,4-10-134,1-9 67,2 4 78,-7 5 34,-6 11 90,-10 6 290,-6 6-324,-2 3 12,-2 0 77,0 11-122,0 6-1,6 31-22,-1-20-146,6 11-470,-3-33-347,2-2-1,4-4-952,6-9-739,7-11-505,5-11 2319,2-9 2690,12-7 258,-19 15-202,2 4 78,-23 21-672,-3 5-942,-3 10 170,0 10-170,0 12-66,0 6-102,0-3-100,0-5-101,0-8-90,0-7 79,0-7-336,0-3 22,5-3-202,7-11 1,8-7 425,6-13 101,1-3 11,-3 3 68,-6 10 1030,-6 8-840,-8 9-168,-2 2 22,-2 13-302,0 21-247,-2-2-202,1 10 35,-1-19-573,1-10-1097,1-4-908,0-6 3171,0-2 0,0-1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0:13.976"/>
    </inkml:context>
    <inkml:brush xml:id="br0">
      <inkml:brushProperty name="width" value="0.08571" units="cm"/>
      <inkml:brushProperty name="height" value="0.08571" units="cm"/>
      <inkml:brushProperty name="color" value="#004F8B"/>
    </inkml:brush>
  </inkml:definitions>
  <inkml:trace contextRef="#ctx0" brushRef="#br0">33 0 17924,'7'52'785,"-2"2"-651,-5-6-89,0 3-23,-4-4-22,0-6-11,-4-10 11,3-7-134,-1-11-68,4-5-78,1-6 79,1-2 167,3-10-44,7-4 78,4-10 0,10 3 78,-1 5 135,2 3 78,-1 8-101,0 1-22,-2 4-112,-2 5-11,-5 8-45,-7 9 0,-4 10-67,-6 5 33,-14 5-78,-8 1-67,-17 2-157,1-4-101,1-4-1759,3-2 157,18-17-1065,3-2 3104,15-16 0,0 0 0,0 0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0:14.373"/>
    </inkml:context>
    <inkml:brush xml:id="br0">
      <inkml:brushProperty name="width" value="0.08571" units="cm"/>
      <inkml:brushProperty name="height" value="0.08571" units="cm"/>
      <inkml:brushProperty name="color" value="#004F8B"/>
    </inkml:brush>
  </inkml:definitions>
  <inkml:trace contextRef="#ctx0" brushRef="#br0">81 1 17756,'-14'44'281,"-2"-2"-113,-4-8-67,5-4-79,5-9-22,5-8-34,4-7-178,1-5 156,0-1 67,11-2 56,2-7-45,11-4 90,-3-3 101,-3 3 78,-4 6-11,-8 4-100,-1 3 66,-4 0-145,1 11-22,1 5-79,0 8-23,3 3-123,-1-8-89,1-2-191,0-9-268,0-2-371,2-5-78,6-5-761,5-17-786,11-15 416,4-22-651,-6 9 2925,-4 0 0,-16 31 0,-3 5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0:14.534"/>
    </inkml:context>
    <inkml:brush xml:id="br0">
      <inkml:brushProperty name="width" value="0.08571" units="cm"/>
      <inkml:brushProperty name="height" value="0.08571" units="cm"/>
      <inkml:brushProperty name="color" value="#004F8B"/>
    </inkml:brush>
  </inkml:definitions>
  <inkml:trace contextRef="#ctx0" brushRef="#br0">30 0 16513,'-5'81'546,"0"1"0,-1-1 0,0 30 1,1-22-1847,2-55-885,3-14-1087,11-11-2610,-2-7 5882,12-14 0,-13 9 0,0-9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20:16.043"/>
    </inkml:context>
    <inkml:brush xml:id="br0">
      <inkml:brushProperty name="width" value="0.08571" units="cm"/>
      <inkml:brushProperty name="height" value="0.08571" units="cm"/>
      <inkml:brushProperty name="color" value="#004F8B"/>
    </inkml:brush>
  </inkml:definitions>
  <inkml:trace contextRef="#ctx0" brushRef="#br0">57 465 18362,'14'31'974,"-13"3"-783,-11 6 11,-9 1-124,2-5-78,5-5 0,3-9-22,6-6-23,2-9-516,47-24 943,-17 4-46,26-12-23,-35 15 23,-16 9-101,-3 1-156,1 0 22,1 0-90,1 0-11,3 4-3944,54-11 3944,-30 1 0,39-10 302,-50 3 427,-2 3-79,-10 7-157,-1 0-190,-6 3-12,1 0-22,-2 4-169,0 8-44,2 4-22,0 5-12,3-3-22,-1-6-33,-2-3-1,3-6-111,-1-2 21,4-1-32,6 0 44,7-1 112,23-16 22,-9 5 68,9-8 78,-24 13 112,-10 4-45,-6 3 112,-4 0-313,0 9-34,0 2 0,0 8-34,0-4-246,2-3-67,1-4-269,3-5-225,4-2-145,7-1-628,9-8 79,9-10-123,5-10 1210,0-8 448,-3 3 638,-10 7 741,-10 8-326,-9 11 191,-6 4-516,-2 3-257,0 4-224,-2 11-91,-2 7 136,-4 11 100,-1 1-124,0 2 35,2-1-101,2-5-45,2-6-68,2-8-89,1-6-33,0-4-46,4-3-21,9-1-91,6-2-112,10-2-55,4-7 11,2-8 156,4-10 102,-3-4 10,-2 0 79,-4 2 23,-4 4 100,-8 3 11,-3 5 124,-8 4-68,-2 4-11,-4 3 12,-1 3 313,0 1-459,-3 2 0,-3 0 67,-6 10 45,-4 4 11,-5 13 22,1 3-11,1 3-78,5-1-56,5-4-45,5-4-34,2-4-78,2-7-56,7-4-123,9-5-179,10-2-1121,40-16 604,-8-6 551,28-16-29,-14-6 465,-4 1 34,-8 2 291,-14 7 391,-20 10-189,-12 8-112,-11 9 33,-3 3-426,-8 2 68,-6 6 341,-12 11-151,-5 11-22,-4 13 179,-5 19-303,14-16-44,5 7-90,15-29-45,6-12 11,0-4 23,10-6-11,7-12-1,12-14 1,8-22 22,2-18 0,4-14-67,-15 14 0,-1-4-85,-9 16 1,-1-1-602,3-18 1,-3 2 752,-8-15 112,-5 20 134,-4 28-123,0 19 45,-6 22 438,-19 72-382,0 7-832,5-10 0,-1 6 608,4-10 0,2-1-17,0 2 0,1 0 26,1-3 1,1-1-677,3-7 1,3-2-2483,-3 39-6682,6-44 9801,3-17 0,0-33 1,0-1-1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0:32.145"/>
    </inkml:context>
    <inkml:brush xml:id="br0">
      <inkml:brushProperty name="width" value="0.08571" units="cm"/>
      <inkml:brushProperty name="height" value="0.08571" units="cm"/>
      <inkml:brushProperty name="color" value="#333333"/>
    </inkml:brush>
  </inkml:definitions>
  <inkml:trace contextRef="#ctx0" brushRef="#br0">83 325 14798,'0'-4'3799,"0"0"-3710,-24 68-55,10-23-34,-16 53-11,21-43-12,4-6-77,5-9-147,0-10-89,9-12-79,5-7 1,13-9 190,5-18 78,-1-10 135,-3-18 11,-6-3 459,-8 3 157,-7 7-111,-5 8 32,-2 12-335,-6 7-168,-1 8-34,-3 4-34,2 2-11,5 0-67,1 4-145,2 3-158,0 2 45,6 1-123,8-6 34,10-1 235,8-3 224,2-7 45,-2-2 11,-2-4 201,-6 1 124,-7 4-67,-8 4-67,-6 3 391,-3 1-425,0 10-67,0 4 22,0 8-90,0-3-78,0-5-67,0-5-56,5-5-113,4-3-144,12-1-113,7-10 156,11-4 180,2-10 157,0 4 11,-8 4 180,-9 10 134,-10 3-45,-9 3-22,-2 16-202,-3-4-56,0 10-11,0-12-236,0-6-336,0-3-78,2-10-2655,5-16-416,15-52 3732,-4 8 465,-5 19 1,0 1 1932,1-9 33,-4 14-123,-4 16-1020,-4 16-660,-2 7-437,0 5-169,0 0-67,9 17-403,6 0-280,14 15-427,12-6-1052,11-4-482,9-3-247,6-5 2936,-21-7 0,-13-3 0,-25-4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0.964"/>
    </inkml:context>
    <inkml:brush xml:id="br0">
      <inkml:brushProperty name="width" value="0.08571" units="cm"/>
      <inkml:brushProperty name="height" value="0.08571" units="cm"/>
      <inkml:brushProperty name="color" value="#333333"/>
    </inkml:brush>
  </inkml:definitions>
  <inkml:trace contextRef="#ctx0" brushRef="#br0">246 60 17599,'-19'-33'438,"2"8"-337,-1 23-101,-3 2 0,-4 4 11,-4 8-134,-1 8 123,1 7-34,4 2-23,6-1-223,9-4 258,6 0 22,4-6-235,0-3 223,11-6-268,5-5 146,14-2 78,4-2-381,7-3 78,-1-10-22,2-4 314,8-21 101,-19 13 279,-1-4 304,-22 20-203,-6 5 528,-2 4-707,0 4 437,-5 10-381,-3 10 113,-5 8 100,-1 2-336,3-3 101,5-1-191,4-3-55,2-4-1,0-4-22,6-5-123,7-5-807,28-5-101,-1-5-1647,21-17-2913,-25 0 5591,0-12 0,-24 16 0,-3 4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1.228"/>
    </inkml:context>
    <inkml:brush xml:id="br0">
      <inkml:brushProperty name="width" value="0.08571" units="cm"/>
      <inkml:brushProperty name="height" value="0.08571" units="cm"/>
      <inkml:brushProperty name="color" value="#333333"/>
    </inkml:brush>
  </inkml:definitions>
  <inkml:trace contextRef="#ctx0" brushRef="#br0">210 9 16031,'7'-5'2913,"-2"1"-2352,-5 4 77,0 0-392,-50 35-178,21-8 391,-40 30-347,39-20-44,7-4 111,10-6-179,7-3 0,5-6-34,5 0-67,11-6-56,12-4-437,15-4-414,8-4-269,6-4-5693,11-23 6970,-27 9 0,-5-9 0,-30 19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1.483"/>
    </inkml:context>
    <inkml:brush xml:id="br0">
      <inkml:brushProperty name="width" value="0.08571" units="cm"/>
      <inkml:brushProperty name="height" value="0.08571" units="cm"/>
      <inkml:brushProperty name="color" value="#333333"/>
    </inkml:brush>
  </inkml:definitions>
  <inkml:trace contextRef="#ctx0" brushRef="#br0">144 9 14260,'11'-5'5166,"-3"1"-4617,-8 4-415,-7 0 494,-11 13-325,-7 7-259,-9 13 326,5 2-325,5-2 0,9-5-45,7-1 78,6-6-123,2 0 45,9-6-280,9-4 135,16-6-763,11-3-526,6-9-1805,4-8-5086,-16-4 8325,-6-5 0,-24 13 0,-3 3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2.415"/>
    </inkml:context>
    <inkml:brush xml:id="br0">
      <inkml:brushProperty name="width" value="0.08571" units="cm"/>
      <inkml:brushProperty name="height" value="0.08571" units="cm"/>
      <inkml:brushProperty name="color" value="#333333"/>
    </inkml:brush>
  </inkml:definitions>
  <inkml:trace contextRef="#ctx0" brushRef="#br0">58 3 14899,'3'-1'4023,"0"-1"-2656,-3 2-1020,-11 43-101,0-15-32,-7 35-192,5-29-22,7-4 0,2-7 11,4-8-135,0-5 1,4-7-123,7 0 201,9-3-369,10-6-1,4-6 34,1-9-269,0-5 482,-2-1 135,-6 5 33,-4 5 347,-9 7-123,-6 5 236,-4 4 805,-4 1-962,0 9-168,0 3 145,0 8-269,0-2-11,0-5 0,0-2-112,0-5 22,3-3-605,5-2-122,8-1-270,9-8-1603,7-7-10,4-9 381,0-1 1276,-4 5 2287,-4 8 942,-15 6-584,-2 5-505,-11 6 158,0 5-235,0 6 336,-2 7-1143,1-10-191,-1 0 113,1-12-841,1-1-493,6-7-22,8-2-270,10-5 12,6-1 135,5 4 380,-2 2 729,-2 2 235,-4 2 212,-7 1 573,-8 2 302,-6 1-1,-5 1 1727,-1 0-2241,-4 0 145,-4 7-124,-4 5-334,-3 8-24,4 1-235,2-3 0,6-6 0,2-4-23,1-5-111,4-2 44,8-1-145,8 0 212,4-4-111,3-1 134,-8-1 123,-5 0-56,-6 4 404,-4 1-213,-2 1-79,-1 0 179,2 0-358,0 0 0,4 0-313,2 0-225,6 0-1042,7 0-1849,10-9-3204,-5 0 6633,3-9 0,-20 10 0,-1 1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2.614"/>
    </inkml:context>
    <inkml:brush xml:id="br0">
      <inkml:brushProperty name="width" value="0.08571" units="cm"/>
      <inkml:brushProperty name="height" value="0.08571" units="cm"/>
      <inkml:brushProperty name="color" value="#333333"/>
    </inkml:brush>
  </inkml:definitions>
  <inkml:trace contextRef="#ctx0" brushRef="#br0">126 0 17946,'-33'47'1911,"-1"-1"0,-18 32-1911,47-51-180,3-4 68,2-7-482,8-4-279,9-6-293,12-3-1467,10-5-908,3-10-2924,-10 0 6465,-5-10 0,-19 12 0,-3 2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2.923"/>
    </inkml:context>
    <inkml:brush xml:id="br0">
      <inkml:brushProperty name="width" value="0.08571" units="cm"/>
      <inkml:brushProperty name="height" value="0.08571" units="cm"/>
      <inkml:brushProperty name="color" value="#333333"/>
    </inkml:brush>
  </inkml:definitions>
  <inkml:trace contextRef="#ctx0" brushRef="#br0">0 0 13566,'61'23'1706,"-1"-1"1,-1-3 0,-21-2-653,-38-9-13,-2 3-581,-4 10-79,-2-1-258,2 0-11,2-7-134,4-2 22,0-7-168,0-1-1502,43-11 1,16-5 2072,-28 7-297,27-5 1,-7 9 375,-42 25 78,0 21-269,-6 20 202,0 12-291,-10 5-157,-12-1 34,-13-5-79,-17-9-326,-7-9-917,-7-12-2925,16-20 4168,5-10 0,28-15 0,5 0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3.770"/>
    </inkml:context>
    <inkml:brush xml:id="br0">
      <inkml:brushProperty name="width" value="0.08571" units="cm"/>
      <inkml:brushProperty name="height" value="0.08571" units="cm"/>
      <inkml:brushProperty name="color" value="#333333"/>
    </inkml:brush>
  </inkml:definitions>
  <inkml:trace contextRef="#ctx0" brushRef="#br0">9 0 16446,'-5'0'4257,"1"0"-3495,4 0-863,40 0 57,-13 0-416,35 0-313,-23 2-684,-4 1-874,-4 1-1881,-15 1 4212,-5-2 0,-11-2 0,0-1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3.904"/>
    </inkml:context>
    <inkml:brush xml:id="br0">
      <inkml:brushProperty name="width" value="0.08571" units="cm"/>
      <inkml:brushProperty name="height" value="0.08571" units="cm"/>
      <inkml:brushProperty name="color" value="#333333"/>
    </inkml:brush>
  </inkml:definitions>
  <inkml:trace contextRef="#ctx0" brushRef="#br0">0 1 19123,'85'26'-1363,"-21"-4"0,-57-22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7.021"/>
    </inkml:context>
    <inkml:brush xml:id="br0">
      <inkml:brushProperty name="width" value="0.08571" units="cm"/>
      <inkml:brushProperty name="height" value="0.08571" units="cm"/>
      <inkml:brushProperty name="color" value="#333333"/>
    </inkml:brush>
  </inkml:definitions>
  <inkml:trace contextRef="#ctx0" brushRef="#br0">4 1 13656,'-2'5'4234,"1"-1"-2317,1-4-1906,66 4 224,-29-3-235,53 3-11,-51-4-56,-5 0-673,-7 0-739,-7 0-1647,-5 0-1131,-9 0 4257,-2 0 0,-4 0 0,0 0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7.241"/>
    </inkml:context>
    <inkml:brush xml:id="br0">
      <inkml:brushProperty name="width" value="0.08571" units="cm"/>
      <inkml:brushProperty name="height" value="0.08571" units="cm"/>
      <inkml:brushProperty name="color" value="#333333"/>
    </inkml:brush>
  </inkml:definitions>
  <inkml:trace contextRef="#ctx0" brushRef="#br0">1 0 19381,'50'3'476,"0"-1"0,37 2-442,-54-4-34,-5 0-78,-5 0-460,-7 0-683,-4 0-1189,-4 0-2542,-5-1 4952,-2-2 0,-1 1 0,0-1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0:32.767"/>
    </inkml:context>
    <inkml:brush xml:id="br0">
      <inkml:brushProperty name="width" value="0.08571" units="cm"/>
      <inkml:brushProperty name="height" value="0.08571" units="cm"/>
      <inkml:brushProperty name="color" value="#333333"/>
    </inkml:brush>
  </inkml:definitions>
  <inkml:trace contextRef="#ctx0" brushRef="#br0">246 235 13656,'9'0'6050,"-58"74"-5423,15-27-549,-6 7 1,0 2-12,1 7-11,10-5-56,13-10-100,8-9-169,15-16-392,15-9-572,20-12-571,23-23-706,12-12 950,-34 6 0,0-3 691,0 0 1,-1 0 481,0 0 1,-1 0 386,31-23 2364,-17 10 326,-18 14-741,-19 15 79,-16 9-1478,-14 18 144,-7 9 39,-7 13-463,0 5 88,5-2-190,3-5-157,11-9-11,2-10-67,5-7-291,25-7 145,-4-12 112,22-2 101,-16-7 23,-6 5-1,-11 8 213,-5 4 12,-5 4-113,0 0-33,0 2-101,0 4 0,0 2-56,5 0-11,4-4-292,8-1-201,7-9-135,7-15-414,7-12 257,6-17 628,3-6 179,3-5 45,-1 0 404,1 0 301,-3 7-54,-6 9-91,-7 10-291,-11 13 156,-12 11-223,-6 8 78,-5 9 45,-1 16-45,-11 18-101,-8 23-33,-14 15-124,-4 8-106,14-25 0,-1 0-879,-9 28-135,12-32 0,1-5-4617,3-8 5715,-3-12 0,15-26 0,0-4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7.734"/>
    </inkml:context>
    <inkml:brush xml:id="br0">
      <inkml:brushProperty name="width" value="0.08571" units="cm"/>
      <inkml:brushProperty name="height" value="0.08571" units="cm"/>
      <inkml:brushProperty name="color" value="#333333"/>
    </inkml:brush>
  </inkml:definitions>
  <inkml:trace contextRef="#ctx0" brushRef="#br0">243 0 18104,'-22'67'608,"0"1"1,1-5 0,-2-6-116,-16 2-247,2-4-223,6-10 55,9-9-78,8-11-134,6-10-45,6-8-583,1-4 134,1-3 427,8-1-707,7-10-459,12-8-348,9-11-660,5-6 89,1-3-627,1 0 2913,-4 3 952,-1 6 1458,-9 7-136,-6 8-414,-10 6-571,-6 5-113,-6 3-504,-1 1 57,-1 12-35,-9 8-155,-7 18 323,-12 8-77,-15 24-550,14-19-190,-4 6-79,23-33 34,6-11-852,3-7-570,2-5-1660,8-1-5008,1-5 8090,7-5 0,-7 3 0,-3-1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8.050"/>
    </inkml:context>
    <inkml:brush xml:id="br0">
      <inkml:brushProperty name="width" value="0.08571" units="cm"/>
      <inkml:brushProperty name="height" value="0.08571" units="cm"/>
      <inkml:brushProperty name="color" value="#333333"/>
    </inkml:brush>
  </inkml:definitions>
  <inkml:trace contextRef="#ctx0" brushRef="#br0">207 1 15056,'3'0'3104,"0"0"-1412,-3 0-886,-39 80-223,13-28-809,-3 5 1,0 3 662,-2 5-265,5-7-15,9-12-314,7-13 0,6-14-548,2-9-136,2-7-4337,0-1 5178,0-10 0,0 6 0,0-6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8.260"/>
    </inkml:context>
    <inkml:brush xml:id="br0">
      <inkml:brushProperty name="width" value="0.08571" units="cm"/>
      <inkml:brushProperty name="height" value="0.08571" units="cm"/>
      <inkml:brushProperty name="color" value="#333333"/>
    </inkml:brush>
  </inkml:definitions>
  <inkml:trace contextRef="#ctx0" brushRef="#br0">0 120 20042,'71'-27'530,"-1"0"1,-2 1-1,-4 6-485,22 12-45,-8 0-157,-19 6-874,-15 0-795,-19 2-5032,-11 0 6858,-9 2 0,-5-2 0,0 1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8.836"/>
    </inkml:context>
    <inkml:brush xml:id="br0">
      <inkml:brushProperty name="width" value="0.08571" units="cm"/>
      <inkml:brushProperty name="height" value="0.08571" units="cm"/>
      <inkml:brushProperty name="color" value="#333333"/>
    </inkml:brush>
  </inkml:definitions>
  <inkml:trace contextRef="#ctx0" brushRef="#br0">136 87 15258,'16'0'2677,"-2"0"-1769,-14 0-112,0 0-247,-7 86-359,-8-35 73,4 10 1,-3 0-51,-16-1-123,0-7-79,7-11-11,6-12-123,6-12-1,7-8-492,1-7 11,3-2-594,0-12-885,4-13 235,6-17-1065,6-15 371,8-5 1523,-3-4 1020,1 5 2656,-4 6 90,-4 12-741,-2 10-44,-2 8-930,2 4-494,4 3 102,8 1-437,6 1 67,10 2-56,7 7 145,21 0-313,-17 6-12,3 8 102,-30 5-56,-14 8 89,-4 3 246,-25 13-291,-5-8-123,-21 7-425,-1-15-69,3-6-1097,7-7-1389,7-4-5872,15-4 8852,6 0 0,8 0 0,0 0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9.250"/>
    </inkml:context>
    <inkml:brush xml:id="br0">
      <inkml:brushProperty name="width" value="0.08571" units="cm"/>
      <inkml:brushProperty name="height" value="0.08571" units="cm"/>
      <inkml:brushProperty name="color" value="#333333"/>
    </inkml:brush>
  </inkml:definitions>
  <inkml:trace contextRef="#ctx0" brushRef="#br0">0 30 16255,'0'9'4190,"0"-3"-3764,0-6-314,75 1-4363,-34 0 4172,58-2 737,-57-1-1207,-8-3 34,-8 2-415,-7 2-471,-7-2-1053,-6 0 1790,-3-3-4400,-3 0 5064,0-3 0,0 5 0,0 0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29.406"/>
    </inkml:context>
    <inkml:brush xml:id="br0">
      <inkml:brushProperty name="width" value="0.08571" units="cm"/>
      <inkml:brushProperty name="height" value="0.08571" units="cm"/>
      <inkml:brushProperty name="color" value="#333333"/>
    </inkml:brush>
  </inkml:definitions>
  <inkml:trace contextRef="#ctx0" brushRef="#br0">126 1 16983,'-64'76'4437,"14"-7"-4526,42-31-202,4-6-1132,4-8-2768,0-11 4191,1-5 0,0-8 0,0 0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31.719"/>
    </inkml:context>
    <inkml:brush xml:id="br0">
      <inkml:brushProperty name="width" value="0.08571" units="cm"/>
      <inkml:brushProperty name="height" value="0.08571" units="cm"/>
      <inkml:brushProperty name="color" value="#333333"/>
    </inkml:brush>
  </inkml:definitions>
  <inkml:trace contextRef="#ctx0" brushRef="#br0">33 18 13958,'0'4'4818,"0"-2"-2869,0-2-1881,54 2-68,-20-2 56,49-1-34,-34-4-44,0 0-79,-9-2-504,-8 4 67,-13 0-661,-9 2-1333,-6 1 101,-4 0 391,-8 2 202,-11 9 1200,-18 7 638,-15 9 515,-10 3 628,1-2-191,3-1 91,12-6-371,13-7 247,14-5 213,10-6-192,6-2 349,3-1-291,15 0-360,6 0 68,20 0-56,30-9-628,-15 2 124,13-7-292,-31 6 68,-13 2-493,-7 2-1570,-6 1-626,-7-3-3598,-1 3 6365,-4-7 0,0 8 0,0-4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32.136"/>
    </inkml:context>
    <inkml:brush xml:id="br0">
      <inkml:brushProperty name="width" value="0.08571" units="cm"/>
      <inkml:brushProperty name="height" value="0.08571" units="cm"/>
      <inkml:brushProperty name="color" value="#333333"/>
    </inkml:brush>
  </inkml:definitions>
  <inkml:trace contextRef="#ctx0" brushRef="#br0">321 28 14159,'-2'-15'2947,"1"3"-2353,1 12 146,0 0-247,-39 36-213,11-1 493,-35 37-258,18-7-324,2-2 190,4-3-381,9-10 0,12-14-112,8-13-124,7-12-290,3-7 302,10-6-493,11-14-168,18-11-617,12-16 23,9-8 818,0-2 392,-2 2 269,-7 4 695,-12 11 201,-14 11 325,-12 13-728,-9 7-223,-4 5 592,0 9-302,-6 13 169,-7 15 167,-19 35-537,7-19-359,-5 12-135,18-37-873,6-10-796,5-11-2801,6-4 4605,4-11 0,-1 6 0,-1-6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32.608"/>
    </inkml:context>
    <inkml:brush xml:id="br0">
      <inkml:brushProperty name="width" value="0.08571" units="cm"/>
      <inkml:brushProperty name="height" value="0.08571" units="cm"/>
      <inkml:brushProperty name="color" value="#333333"/>
    </inkml:brush>
  </inkml:definitions>
  <inkml:trace contextRef="#ctx0" brushRef="#br0">240 4 14271,'4'-2'4964,"-2"1"-3776,-2 1-1098,-6 13-90,0 2 459,-8 20-313,-4 6-34,-6 12 515,-9 9-571,-3 5 67,1-3-123,5-8 90,7-8-247,11-17-33,5-9-606,6-13-111,1-5-875,8-12-3294,0-6 5076,9-11 0,-9 9 0,-1 2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32.796"/>
    </inkml:context>
    <inkml:brush xml:id="br0">
      <inkml:brushProperty name="width" value="0.08571" units="cm"/>
      <inkml:brushProperty name="height" value="0.08571" units="cm"/>
      <inkml:brushProperty name="color" value="#333333"/>
    </inkml:brush>
  </inkml:definitions>
  <inkml:trace contextRef="#ctx0" brushRef="#br0">1 85 21936,'69'-22'37,"0"0"0,-5 2 1,-3 6-184,22 9-67,-14 4-717,-12 1-784,-18 1-2836,-19 4 4550,-10 2 0,-10-2 0,0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37:18.371"/>
    </inkml:context>
    <inkml:brush xml:id="br0">
      <inkml:brushProperty name="width" value="0.08571" units="cm"/>
      <inkml:brushProperty name="height" value="0.08571" units="cm"/>
      <inkml:brushProperty name="color" value="#333333"/>
    </inkml:brush>
  </inkml:definitions>
  <inkml:trace contextRef="#ctx0" brushRef="#br0">34 1 11705,'15'0'7217,"3"36"-7173,-16-12-44,8 30 0,-3-20 34,3-4-112,2 1 78,-3-6 0,-5 1 134,-3-5-112,-1 1 348,-3-2-67,-7 0-303,-7-2 146,-6-3-146,0-5-180,4-5-179,3-4-1120,9-1-1109,4-10-1457,3-1 4045,3-9 0,-2 9 0,3 4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0:33.321"/>
    </inkml:context>
    <inkml:brush xml:id="br0">
      <inkml:brushProperty name="width" value="0.08571" units="cm"/>
      <inkml:brushProperty name="height" value="0.08571" units="cm"/>
      <inkml:brushProperty name="color" value="#333333"/>
    </inkml:brush>
  </inkml:definitions>
  <inkml:trace contextRef="#ctx0" brushRef="#br0">69 1 20423,'-8'73'78,"1"0"1,0-2-1,-1-3-78,-1-15 0,-1-3-33,-3 45-236,6-15-403,8-21-471,22-24-1535,15-17-2544,8-22 5222,6-18 0,-31 8 0,-4-6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33.338"/>
    </inkml:context>
    <inkml:brush xml:id="br0">
      <inkml:brushProperty name="width" value="0.08571" units="cm"/>
      <inkml:brushProperty name="height" value="0.08571" units="cm"/>
      <inkml:brushProperty name="color" value="#333333"/>
    </inkml:brush>
  </inkml:definitions>
  <inkml:trace contextRef="#ctx0" brushRef="#br0">108 120 19729,'-17'53'672,"0"-1"0,-13 41-269,10-42-403,7-9 12,5-9-68,6-12 134,2-10-78,0-7 0,0-4-45,4-11 23,7-10-337,9-20 90,6-12 224,2-10-280,-2-3 325,-3-1 34,-4 7-12,-4 12 348,-4 19-179,-3 14-191,-3 10 258,1 9-135,0 18 146,5 14 33,6 21-291,4 2 303,6-3-314,0-11 0,2-12 201,3-14-21,24-13-180,-6-24 45,18-16-123,-21-19-169,-9-6-145,-16 3 11,-11 7-572,-8 14-6666,-23 16 7619,2 19 0,-5 2 0,9 6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34.288"/>
    </inkml:context>
    <inkml:brush xml:id="br0">
      <inkml:brushProperty name="width" value="0.08571" units="cm"/>
      <inkml:brushProperty name="height" value="0.08571" units="cm"/>
      <inkml:brushProperty name="color" value="#333333"/>
    </inkml:brush>
  </inkml:definitions>
  <inkml:trace contextRef="#ctx0" brushRef="#br0">144 27 17566,'-79'10'2241,"15"-2"-1860,64-8-258,0 0 247,5 0-68,19 0-21,22 0 21,35 0-291,-26 0 0,4 0-711,12 0 1,5 0 699,13 1 0,4-2 7,-23 0 1,1-1 0,3 0-27,5 1 0,3-1 1,1 0-495,9-2 0,1 0 0,2 0 513,-19 2 0,1-1 0,1 1 0,0 0-474,6 0 1,1 0-1,1 0 1,1 0 487,3 1 0,1 0 0,1 0 0,-1 0-42,2 0 0,0 1 0,0 0 0,-1-1 28,-1 1 0,1 0 0,-2 0 0,-1 0-9,-5 0 1,-1 0-1,-2 0 1,-1 0-374,16 1 0,-3-1 0,-4 1 374,-13 0 1,-3 1 0,-3 1 95,20 0 0,-10 1-873,3 4 1667,-27 1-1442,-78-3 1073,-11 1-3147,-23 2-2315,7-4 4949,8-1 0,22-4 0,9 0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36.574"/>
    </inkml:context>
    <inkml:brush xml:id="br0">
      <inkml:brushProperty name="width" value="0.08571" units="cm"/>
      <inkml:brushProperty name="height" value="0.08571" units="cm"/>
      <inkml:brushProperty name="color" value="#333333"/>
    </inkml:brush>
  </inkml:definitions>
  <inkml:trace contextRef="#ctx0" brushRef="#br0">261 19 15179,'6'-10'3675,"0"2"-3070,-6 8-470,0 0-135,-16 15 101,-7 18 22,-19 26 12,-4 19-458,0 8 390,4 1 12,12-7-79,12-8 0,10-14-12,6-10-77,17-15 55,7-11 34,20-12-481,6-6-394,6-18-1287,-1-10-37,-3-19-3123,-20 6 5322,-11 0 0,-17 23 0,-2 4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37.040"/>
    </inkml:context>
    <inkml:brush xml:id="br0">
      <inkml:brushProperty name="width" value="0.08571" units="cm"/>
      <inkml:brushProperty name="height" value="0.08571" units="cm"/>
      <inkml:brushProperty name="color" value="#333333"/>
    </inkml:brush>
  </inkml:definitions>
  <inkml:trace contextRef="#ctx0" brushRef="#br0">0 60 18877,'60'0'18,"-1"0"1,-1-1 0,-5-2-75,13-2-583,1-5-157,-3 1-604,-7-3-1233,-6 4-336,-8 1 470,-11 4 1311,-10 1 1188,-11 2 695,-7 0 1702,-4 3-301,-6 4-191,-6 6-359,-6 5-280,-6 4-403,0 4-78,1 4-617,2 3 22,6 0-56,6 1-33,5-5-202,4-4 57,25-7 32,-3-9 12,24-3-89,-12-6 66,-1-12-55,-4-3 0,-8-12 55,-9-1 23,-7 3 23,-5-1-23,-5 8 0,-7 2 0,-6 9-180,-5 2-190,3 4-548,7 1-673,5 4-718,6 0-929,18 0 3238,0-1 0,2-3 0,-6 0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37.228"/>
    </inkml:context>
    <inkml:brush xml:id="br0">
      <inkml:brushProperty name="width" value="0.08571" units="cm"/>
      <inkml:brushProperty name="height" value="0.08571" units="cm"/>
      <inkml:brushProperty name="color" value="#333333"/>
    </inkml:brush>
  </inkml:definitions>
  <inkml:trace contextRef="#ctx0" brushRef="#br0">240 1 19628,'-23'61'74,"0"1"1,0-4 0,-1-4-187,-18 12-23,3-6-616,10-12-649,9-11-1491,9-14-1379,7-11 4270,3-8 0,1-4 0,0 0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37.808"/>
    </inkml:context>
    <inkml:brush xml:id="br0">
      <inkml:brushProperty name="width" value="0.08571" units="cm"/>
      <inkml:brushProperty name="height" value="0.08571" units="cm"/>
      <inkml:brushProperty name="color" value="#333333"/>
    </inkml:brush>
  </inkml:definitions>
  <inkml:trace contextRef="#ctx0" brushRef="#br0">1 239 17050,'0'-10'2992,"0"2"-2712,0 8-213,0 0-727,91-11-920,-32 6 0,4-2 1238,25 0 0,-1-1 784,-31 1 1,-9 4 308,-8 10 213,-72 12-516,-9 13 146,-1 8-112,7-3-449,10-6 90,12-9-167,8-9-68,17-7 112,11-3-112,15-9 67,10-6 34,-2-5 11,-1-2 0,-14 5 56,-9 7 123,-12 4-123,-7 3 235,-2 5-235,0 6 22,0 6-156,0 2-79,2-3-548,6-6-91,27-6-527,5-12-436,25-13-717,-4-15-269,5-14-314,3-7 3059,1 0 1782,-6 0 952,-11 13 100,-16 11-884,-19 17-774,-10 9 830,-15 32-1188,-9 15 291,-13 34-672,-10 10-572,-2 3 135,5-3-504,10 6-1446,13-38-4257,7-8 6207,17-38 0,-8-7 0,7-2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5:31:20.142"/>
    </inkml:context>
    <inkml:brush xml:id="br0">
      <inkml:brushProperty name="width" value="0.05" units="cm"/>
      <inkml:brushProperty name="height" value="0.05" units="cm"/>
      <inkml:brushProperty name="color" value="#E71224"/>
    </inkml:brush>
  </inkml:definitions>
  <inkml:trace contextRef="#ctx0" brushRef="#br0">1 165 24575,'78'0'0,"21"0"0,-29 0 0,6 0 0,11 0 0,3 0 0,7-1 0,1-1 0,-31-1 0,0-1 0,-1-1 0,30-4 0,-1-1 0,-2-2 0,-1-1 0,2 1 0,1 0 0,-2 1 0,1 1 0,0 2 0,0 0 0,4 1 0,-2 0 0,-4 2 0,-2 0 0,-1 2 0,-2 1 0,-7 0 0,-3 0 0,-12 2 0,-4 0 0,-6 0 0,-3 0 0,36 0 0,-12 0 0,-5-2 0,-8-2 0,-7 1 0,-8 0 0,-8 3 0,-3 0 0,-4 0 0,-12 0 0,-7 1 0,-12-1 0,-2 0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53.385"/>
    </inkml:context>
    <inkml:brush xml:id="br0">
      <inkml:brushProperty name="width" value="0.08571" units="cm"/>
      <inkml:brushProperty name="height" value="0.08571" units="cm"/>
      <inkml:brushProperty name="color" value="#333333"/>
    </inkml:brush>
  </inkml:definitions>
  <inkml:trace contextRef="#ctx0" brushRef="#br0">79 0 14406,'3'0'4090,"0"0"-1917,-3 0-2094,1 36-34,-1 5 100,-5 40-145,-5 2-683,-6 5 694,-2 5-123,2-5 112,4-10-202,6-17-156,4-17-718,2-18-358,0-14-8397,0-6 9406,1-30 0,-1 18 1,2-18-1</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53.702"/>
    </inkml:context>
    <inkml:brush xml:id="br0">
      <inkml:brushProperty name="width" value="0.08571" units="cm"/>
      <inkml:brushProperty name="height" value="0.08571" units="cm"/>
      <inkml:brushProperty name="color" value="#333333"/>
    </inkml:brush>
  </inkml:definitions>
  <inkml:trace contextRef="#ctx0" brushRef="#br0">1 118 17778,'62'-33'373,"0"1"1,-4 2 0,-4 9-329,10 20 112,-6 2-12,-7 11-33,-12 6 23,-11 11 0,-11 1-46,-10 0 404,-4 2-459,-15 2 22,-11 1-56,-17 1-123,-7-4-258,-1-5-370,6-9-628,6-8-805,12-5-1481,11-4 3665,7-1 0,6 0 0,0 0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54.369"/>
    </inkml:context>
    <inkml:brush xml:id="br0">
      <inkml:brushProperty name="width" value="0.08571" units="cm"/>
      <inkml:brushProperty name="height" value="0.08571" units="cm"/>
      <inkml:brushProperty name="color" value="#333333"/>
    </inkml:brush>
  </inkml:definitions>
  <inkml:trace contextRef="#ctx0" brushRef="#br0">0 126 14451,'8'4'4011,"-1"-2"-3327,-7-2-34,0 0-650,5 57 11,-3-32 11,3 43-10,-9-48-12,0-7 0,-2-5-135,3-4 90,2-4-213,1-4 213,0-12-134,9-9 190,7-10-11,11-2 0,5 4 23,2 2-135,1 6-112,1 6-549,-1 7-113,0 6-873,-1 3-392,-2 3-124,-5 0 57,-2 0 436,-6 7 1782,-5 0 1636,-2 5 258,-4-2-79,-2-1 414,-1 0-481,1 0-493,3-2-235,2-2-426,4-3-190,0-1-35,4-1-290,1 0-79,1-9 0,-3-5-325,-3-11 325,-7 1-190,-4-1 99,-4 0 148,-8 7-57,-6 3 56,-9 11 22,-4 4 303,0 18 168,-4 33-168,14 2-336,0 20 11,16-25-56,10-10-146,12-9 112,20-15-436,15-7-695,14-11-1233,8-17-2510,-31 0 0,-3-4 4908,12-15 0,-9 2 0,-40 27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0:33.621"/>
    </inkml:context>
    <inkml:brush xml:id="br0">
      <inkml:brushProperty name="width" value="0.08571" units="cm"/>
      <inkml:brushProperty name="height" value="0.08571" units="cm"/>
      <inkml:brushProperty name="color" value="#333333"/>
    </inkml:brush>
  </inkml:definitions>
  <inkml:trace contextRef="#ctx0" brushRef="#br0">148 1 19123,'-38'64'265,"1"0"1,4-7-1,7-8-310,17-18-156,5-12-69,13-10-77,10-6 45,16-6 223,8-12 34,1-5 34,-9-6 0,-9 9 22,-12 8 359,-9 6-225,-4 3 135,-1 13 1,0 5-191,0 14-90,0-1-45,4-4-112,3-9-292,9-10-447,7-3-560,9-20-987,10-17-650,6-28-727,-10 2 3820,-4-4 0,-23 37 0,-3 7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54.697"/>
    </inkml:context>
    <inkml:brush xml:id="br0">
      <inkml:brushProperty name="width" value="0.08571" units="cm"/>
      <inkml:brushProperty name="height" value="0.08571" units="cm"/>
      <inkml:brushProperty name="color" value="#333333"/>
    </inkml:brush>
  </inkml:definitions>
  <inkml:trace contextRef="#ctx0" brushRef="#br0">124 14 14967,'6'-14'6465,"-56"95"-6398,32-43-67,-13 17 0,5-3 0,22-26-213,4-7 23,5-8-483,11-5-212,12-5-627,11-6-1536,7-13-202,1-8-313,-1-12 1949,-6 3 1614,-10 7 3765,-9 8-897,-11 10-391,-6 6 324,-4 2-1916,0 20-257,0 3 145,-1 17-740,-1-2 23,1-5-112,-1-6-11,2-6-291,0-12-292,0-1-336,6-6-930,4-8-2353,2-3 4269,3-12 0,-9 11 0,-1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54.849"/>
    </inkml:context>
    <inkml:brush xml:id="br0">
      <inkml:brushProperty name="width" value="0.08571" units="cm"/>
      <inkml:brushProperty name="height" value="0.08571" units="cm"/>
      <inkml:brushProperty name="color" value="#333333"/>
    </inkml:brush>
  </inkml:definitions>
  <inkml:trace contextRef="#ctx0" brushRef="#br0">13 1 22148,'-12'6'-3260,"16"6"-258,26 17-628,2-9 4146,5-9 0,-23-8 0,-2-3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55.139"/>
    </inkml:context>
    <inkml:brush xml:id="br0">
      <inkml:brushProperty name="width" value="0.08571" units="cm"/>
      <inkml:brushProperty name="height" value="0.08571" units="cm"/>
      <inkml:brushProperty name="color" value="#333333"/>
    </inkml:brush>
  </inkml:definitions>
  <inkml:trace contextRef="#ctx0" brushRef="#br0">60 1 15683,'4'0'4415,"0"0"-3743,-4 0-672,-13 10 0,10 4 34,-11 12-146,14 3 112,0 2 0,4 2-90,4-1 135,3-3-45,0-4 0,-5-3 56,-4-4 246,-36 17-705,24-22-101,-25 11-3474,43-43 494,14-1-584,2-11 4068,7 7 0,-19 14 0,-3 3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55.289"/>
    </inkml:context>
    <inkml:brush xml:id="br0">
      <inkml:brushProperty name="width" value="0.08571" units="cm"/>
      <inkml:brushProperty name="height" value="0.08571" units="cm"/>
      <inkml:brushProperty name="color" value="#333333"/>
    </inkml:brush>
  </inkml:definitions>
  <inkml:trace contextRef="#ctx0" brushRef="#br0">1 7 12871,'16'-6'5087,"-2"6"-4202,-14 16-212,0 10 223,-4 9-840,-1 0 33,-3-7-178,4-7-191,1-8-438,3-7-211,0-3-1626,4-4-3474,2-9 6029,6-6 0,-5 4 0,0 0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55.425"/>
    </inkml:context>
    <inkml:brush xml:id="br0">
      <inkml:brushProperty name="width" value="0.08571" units="cm"/>
      <inkml:brushProperty name="height" value="0.08571" units="cm"/>
      <inkml:brushProperty name="color" value="#333333"/>
    </inkml:brush>
  </inkml:definitions>
  <inkml:trace contextRef="#ctx0" brushRef="#br0">1 1 20972,'20'13'-6028,"7"1"369,0 6 5659,5-8 0,-20-8 0,-2-4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55.944"/>
    </inkml:context>
    <inkml:brush xml:id="br0">
      <inkml:brushProperty name="width" value="0.08571" units="cm"/>
      <inkml:brushProperty name="height" value="0.08571" units="cm"/>
      <inkml:brushProperty name="color" value="#333333"/>
    </inkml:brush>
  </inkml:definitions>
  <inkml:trace contextRef="#ctx0" brushRef="#br0">57 1 14865,'13'5'4640,"-2"-1"-3812,-11-4-144,0 0-684,-36 74 0,27-42-112,-27 57 89,36-67-10,5-5-1,10-10-78,7-3-34,8-4 102,-1-12 44,-4-4-135,-5-14 169,-7 0-34,-7 1-1233,-3 4 752,-3 12-2433,5 21 2276,11-4 615,9 14-100,11-18 123,1 0 336,-2 0 303,-2-3 481,-9 2-291,-4-1-358,-7 2 224,-5 1-494,-3 7-122,-3 6 369,-1 6-302,-1 0 89,0-7-112,2-5-78,1-6 201,4-2-100,5 0-79,20-10 79,-3 0-146,15-7 292,-13 7-281,-1 5 190,-4 3-201,-4 2 0,-6 7-89,-2 5-191,-5 7-2073,4 7-1693,-7-13 4046,1 0 0,-7-13 0,0 0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56.185"/>
    </inkml:context>
    <inkml:brush xml:id="br0">
      <inkml:brushProperty name="width" value="0.08571" units="cm"/>
      <inkml:brushProperty name="height" value="0.08571" units="cm"/>
      <inkml:brushProperty name="color" value="#333333"/>
    </inkml:brush>
  </inkml:definitions>
  <inkml:trace contextRef="#ctx0" brushRef="#br0">1 0 22540,'65'12'-1030,"-3"-2"-393,-27-10-1423,-4 0-3350,-15 0 6196,-7 0 0,-9 0 0,0 0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09:56.325"/>
    </inkml:context>
    <inkml:brush xml:id="br0">
      <inkml:brushProperty name="width" value="0.08571" units="cm"/>
      <inkml:brushProperty name="height" value="0.08571" units="cm"/>
      <inkml:brushProperty name="color" value="#333333"/>
    </inkml:brush>
  </inkml:definitions>
  <inkml:trace contextRef="#ctx0" brushRef="#br0">1 42 19964,'69'-12'0,"0"1"0,-14 1 0,0 1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0.115"/>
    </inkml:context>
    <inkml:brush xml:id="br0">
      <inkml:brushProperty name="width" value="0.08571" units="cm"/>
      <inkml:brushProperty name="height" value="0.08571" units="cm"/>
      <inkml:brushProperty name="color" value="#333333"/>
    </inkml:brush>
  </inkml:definitions>
  <inkml:trace contextRef="#ctx0" brushRef="#br0">2 84 13577,'-1'4'2790,"67"-18"-2398,-22 4-303,5-2 1,1 1-11,5-1-79,-7 3 112,-10 2-247,-9 2 124,-7 2-964,-8 0-862,-4 3-2903,-5-1 4740,-3 1 0,-2 0 0,0 0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0.340"/>
    </inkml:context>
    <inkml:brush xml:id="br0">
      <inkml:brushProperty name="width" value="0.08571" units="cm"/>
      <inkml:brushProperty name="height" value="0.08571" units="cm"/>
      <inkml:brushProperty name="color" value="#333333"/>
    </inkml:brush>
  </inkml:definitions>
  <inkml:trace contextRef="#ctx0" brushRef="#br0">0 36 19829,'52'-1'342,"1"-1"0,40-2-342,-54-1 0,-3-2-404,-9 4-358,-6-2-1109,-6 2-1905,-8 2 3776,-3-2 0,-4 3 0,0-2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0:33.981"/>
    </inkml:context>
    <inkml:brush xml:id="br0">
      <inkml:brushProperty name="width" value="0.08571" units="cm"/>
      <inkml:brushProperty name="height" value="0.08571" units="cm"/>
      <inkml:brushProperty name="color" value="#333333"/>
    </inkml:brush>
  </inkml:definitions>
  <inkml:trace contextRef="#ctx0" brushRef="#br0">0 1 18821,'19'57'975,"-4"4"-774,-15 3-122,0 0-23,0-4 33,0-7-77,0-15-12,0-11-68,0-16-77,4-6-57,3-5 202,8-4 0,7-10-45,5-9-11,1-7 56,2 3-11,-5 7-78,-2 10 77,-5 5 12,-4 7 191,-2 13-57,-4 10-22,-4 18 23,-1 9-46,-3 2-33,-10 2 45,-5-3-45,-10-8-11,0-7-45,2-11-146,6-12-335,5-8 10,6-14-1905,4-18 573,4-19-2220,6-4 4023,5-3 0,-3 30 0,-1 6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0.823"/>
    </inkml:context>
    <inkml:brush xml:id="br0">
      <inkml:brushProperty name="width" value="0.08571" units="cm"/>
      <inkml:brushProperty name="height" value="0.08571" units="cm"/>
      <inkml:brushProperty name="color" value="#333333"/>
    </inkml:brush>
  </inkml:definitions>
  <inkml:trace contextRef="#ctx0" brushRef="#br0">273 4 10854,'3'-2'3966,"0"1"-2912,-3 1 66,-56 84-168,23-39-964,-5 11 0,-2 1 281,3-7 83,5-5-285,8-9-67,12-9-89,5-10-1,7-9-660,1-5 1195,13-3-1196,8-11-269,17-9 516,6-16-190,6-9 424,0-5 270,0 1 91,-7 3 491,-7 8 57,-10 9 0,-11 10 301,-8 10-614,-7 5 100,-1 4-23,0 13 370,-4 12-291,-7 18-1,-7 9-21,-6 3-404,6-9-33,3-7-23,9-13-214,3-10-402,3-8-1434,7-5-2387,1-3 4437,10-9 0,-9 6 0,0-6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1.135"/>
    </inkml:context>
    <inkml:brush xml:id="br0">
      <inkml:brushProperty name="width" value="0.08571" units="cm"/>
      <inkml:brushProperty name="height" value="0.08571" units="cm"/>
      <inkml:brushProperty name="color" value="#333333"/>
    </inkml:brush>
  </inkml:definitions>
  <inkml:trace contextRef="#ctx0" brushRef="#br0">237 1 20535,'-30'71'295,"0"0"0,3-5 0,0-6-261,-14 8 100,10-7-134,5-10-11,11-11-90,8-14-403,4-10-493,3-10-650,0-3-1546,0-3 3193,0-4 0,0 3 0,0-3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1.390"/>
    </inkml:context>
    <inkml:brush xml:id="br0">
      <inkml:brushProperty name="width" value="0.08571" units="cm"/>
      <inkml:brushProperty name="height" value="0.08571" units="cm"/>
      <inkml:brushProperty name="color" value="#333333"/>
    </inkml:brush>
  </inkml:definitions>
  <inkml:trace contextRef="#ctx0" brushRef="#br0">1 177 20009,'79'-34'519,"1"1"0,-2 2 0,-4 4-486,-22 14 1,-2 4-34,44-8-403,-18 8 10,-21 5-1086,-18 4-605,-13 3-2879,-13 4 4963,-6 4 0,-5-3 0,0-1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1.909"/>
    </inkml:context>
    <inkml:brush xml:id="br0">
      <inkml:brushProperty name="width" value="0.08571" units="cm"/>
      <inkml:brushProperty name="height" value="0.08571" units="cm"/>
      <inkml:brushProperty name="color" value="#333333"/>
    </inkml:brush>
  </inkml:definitions>
  <inkml:trace contextRef="#ctx0" brushRef="#br0">216 91 14787,'13'0'2700,"-2"0"-2072,-11 0 705,0 0-1108,-48 82 368,18-32-420,-3 8 1,0 2-118,-2-1-11,9-7-45,7-13-224,9-9-179,6-15-617,2-7-257,2-6-886,7-14-280,5-13 404,9-16 258,2-14 1781,-2-4 504,-4-5 1793,-7 2 291,-2 4-515,-4 8-448,0 11-370,4 11-852,5 8-67,8 6 101,11 5-22,41 3-370,-10 3-11,24 6 55,-34 7-89,-11 7 0,-19 7 123,-11 17-44,-26-7-79,-15 9-415,-22-14-179,-9-5-952,-1-8-964,6-5-997,21-7 3507,13-3 0,17-1 0,4 0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4.511"/>
    </inkml:context>
    <inkml:brush xml:id="br0">
      <inkml:brushProperty name="width" value="0.08571" units="cm"/>
      <inkml:brushProperty name="height" value="0.08571" units="cm"/>
      <inkml:brushProperty name="color" value="#333333"/>
    </inkml:brush>
  </inkml:definitions>
  <inkml:trace contextRef="#ctx0" brushRef="#br0">6 216 14350,'-3'6'3193,"0"0"-2386,3-6-11,89 5-292,-13-4-1092,6 2 1,7 0 861,-13-3 1,0 0-130,14 0 1,4 0-19,-25-3 0,1 0 0,2-1-477,5 0 0,2 0 0,1-2 353,3-2 1,1 0 0,1-2-453,2 1 0,0-1 0,1 0 449,-2-1 0,0 1 0,-1-1 0,-1 0 0,-1 0 0,0 0-34,-6 1 0,0 0 1,-2 0 33,-5 1 0,0 0 0,-3 1-597,22-2 1,-4 1 462,-14 3 0,-5 1 237,25-2-888,-39 6 280,-31-1-1781,-22 2 1145,-17 11-3341,-9-2 4868,-6 9 1,14-10 0,6-3-1</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7.179"/>
    </inkml:context>
    <inkml:brush xml:id="br0">
      <inkml:brushProperty name="width" value="0.08571" units="cm"/>
      <inkml:brushProperty name="height" value="0.08571" units="cm"/>
      <inkml:brushProperty name="color" value="#333333"/>
    </inkml:brush>
  </inkml:definitions>
  <inkml:trace contextRef="#ctx0" brushRef="#br0">7 15 15090,'-4'13'3574,"2"-2"-2677,2-11-707,0 0-11,69-9-179,-35 1 79,53-4-180,-57 5-90,-8 5-492,-7 1-359,-6 1-1524,-4 0-269,-4 4-594,-1 3 3429,-4 2 0,3-3 0,-3-2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7.367"/>
    </inkml:context>
    <inkml:brush xml:id="br0">
      <inkml:brushProperty name="width" value="0.08571" units="cm"/>
      <inkml:brushProperty name="height" value="0.08571" units="cm"/>
      <inkml:brushProperty name="color" value="#333333"/>
    </inkml:brush>
  </inkml:definitions>
  <inkml:trace contextRef="#ctx0" brushRef="#br0">1 91 18272,'54'-7'554,"1"1"1,40-7-488,-49-3-145,-7 2-393,-9 2-582,-8 3-1535,-7 3-3183,-7 3 5771,-4 0 0,-4 3 0,0-1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7.658"/>
    </inkml:context>
    <inkml:brush xml:id="br0">
      <inkml:brushProperty name="width" value="0.08571" units="cm"/>
      <inkml:brushProperty name="height" value="0.08571" units="cm"/>
      <inkml:brushProperty name="color" value="#333333"/>
    </inkml:brush>
  </inkml:definitions>
  <inkml:trace contextRef="#ctx0" brushRef="#br0">297 1 11852,'-46'60'3691,"1"1"1,-1-1-3479,-4 19 0,3 0-168,20-18-45,8-9 0,8-13-348,7-12-32,3-11-741,1-8 113,12-6-326,8-4-1176,18-15 471,7-10-953,-9-6 2992,-3 0 0,-22 18 0,-3 5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7.847"/>
    </inkml:context>
    <inkml:brush xml:id="br0">
      <inkml:brushProperty name="width" value="0.08571" units="cm"/>
      <inkml:brushProperty name="height" value="0.08571" units="cm"/>
      <inkml:brushProperty name="color" value="#333333"/>
    </inkml:brush>
  </inkml:definitions>
  <inkml:trace contextRef="#ctx0" brushRef="#br0">200 0 18619,'-36'70'1838,"-1"-1"-1491,1-12-302,1-1-1389,2 12-1189,17-36 2533,9 5 0,9-37 0,4 0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8.149"/>
    </inkml:context>
    <inkml:brush xml:id="br0">
      <inkml:brushProperty name="width" value="0.08571" units="cm"/>
      <inkml:brushProperty name="height" value="0.08571" units="cm"/>
      <inkml:brushProperty name="color" value="#333333"/>
    </inkml:brush>
  </inkml:definitions>
  <inkml:trace contextRef="#ctx0" brushRef="#br0">99 9 15403,'18'-5'3339,"-3"1"-3036,-15 4 560,0 0-785,-21 88 303,3-41-370,1 11 0,0 0 79,-6-8-90,5-10-123,7-8 22,6-12-784,3-8-740,2-8 1625,3-7 0,-2 2 0,1-3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0:34.498"/>
    </inkml:context>
    <inkml:brush xml:id="br0">
      <inkml:brushProperty name="width" value="0.08571" units="cm"/>
      <inkml:brushProperty name="height" value="0.08571" units="cm"/>
      <inkml:brushProperty name="color" value="#333333"/>
    </inkml:brush>
  </inkml:definitions>
  <inkml:trace contextRef="#ctx0" brushRef="#br0">1 465 19269,'48'30'314,"1"1"0,33 18-314,-58-49-34,0-6-67,-4-9-100,1-8-125,0-8 69,-5-1-1,-1-2-11,-6 1 90,-5 5 179,-1 6 134,-3 11 113,0 6-180,0 5 23,-2 10 324,-4 15 79,-3 21-201,-4 17-46,4 6-123,4-1-112,3-8-11,15-11-224,9-17-168,19-14-291,10-12-169,10-26-1411,4-17-1233,7-29 1794,-36 24 0,0-1 245,2-5 1,0-2 1202,-2 0 1,-1-1 1093,0 0 1,-1 1 240,-5 4 0,-1 2 118,20-31 1110,-19 21-438,-13 21-873,-11 17-259,-5 11 253,-4 24-276,-7 14 309,-6 25-419,-9 14-181,1 10-134,-1 3-263,15-31 0,2-3-263,-2 13-448,4-3-270,25-48-503,9-24-875,24-23-2039,13-26 4370,-14-1 0,-11 17 0,-25 22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8.373"/>
    </inkml:context>
    <inkml:brush xml:id="br0">
      <inkml:brushProperty name="width" value="0.08571" units="cm"/>
      <inkml:brushProperty name="height" value="0.08571" units="cm"/>
      <inkml:brushProperty name="color" value="#333333"/>
    </inkml:brush>
  </inkml:definitions>
  <inkml:trace contextRef="#ctx0" brushRef="#br0">0 177 16569,'0'-10'3843,"0"2"-3171,0 8-302,95-46-336,-38 25-34,9-8 0,1 1-180,1 11-492,-8 7-538,-10 4-1883,-8 5-2890,-19 1 5983,-9 0 0,-14 0 0,0 0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8.713"/>
    </inkml:context>
    <inkml:brush xml:id="br0">
      <inkml:brushProperty name="width" value="0.08571" units="cm"/>
      <inkml:brushProperty name="height" value="0.08571" units="cm"/>
      <inkml:brushProperty name="color" value="#333333"/>
    </inkml:brush>
  </inkml:definitions>
  <inkml:trace contextRef="#ctx0" brushRef="#br0">84 0 15403,'17'9'4415,"-4"-3"-3866,-13-6-11,0 0-538,-9 64 100,-4-23-144,-11 55 44,1-42 0,3-3-23,5-10-234,9-9-57,2-12-459,4-8-381,0-8-415,0-3-1389,0-11-560,0-4 3518,3-10 0,-3 11 0,3 3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8.949"/>
    </inkml:context>
    <inkml:brush xml:id="br0">
      <inkml:brushProperty name="width" value="0.08571" units="cm"/>
      <inkml:brushProperty name="height" value="0.08571" units="cm"/>
      <inkml:brushProperty name="color" value="#333333"/>
    </inkml:brush>
  </inkml:definitions>
  <inkml:trace contextRef="#ctx0" brushRef="#br0">0 108 20389,'65'-30'153,"-1"0"0,-5 2 1,-9 9 171,-9 21-314,-11 11 0,-6 5 146,-11 10-90,-6-1-67,-4 1 0,-6 1 90,-13-2-180,-12 1-313,-15-5-460,-2-1-257,3-8-1514,10-4-1847,14-5 4481,9-4 0,9-1 0,0 0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9.249"/>
    </inkml:context>
    <inkml:brush xml:id="br0">
      <inkml:brushProperty name="width" value="0.08571" units="cm"/>
      <inkml:brushProperty name="height" value="0.08571" units="cm"/>
      <inkml:brushProperty name="color" value="#333333"/>
    </inkml:brush>
  </inkml:definitions>
  <inkml:trace contextRef="#ctx0" brushRef="#br0">10 1 15538,'-5'8'4359,"1"-1"-3687,4-7 79,0 0-684,67 10-67,-28-7-191,52 8-89,-49-11-639,-6 0-403,-7 0-1177,-6 0-302,-7 0-1322,-7-3 4123,-5-2 0,-4 2 0,0-1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09.423"/>
    </inkml:context>
    <inkml:brush xml:id="br0">
      <inkml:brushProperty name="width" value="0.08571" units="cm"/>
      <inkml:brushProperty name="height" value="0.08571" units="cm"/>
      <inkml:brushProperty name="color" value="#333333"/>
    </inkml:brush>
  </inkml:definitions>
  <inkml:trace contextRef="#ctx0" brushRef="#br0">126 0 19190,'-32'52'302,"1"0"1,2-4 0,7-5-392,14 1-169,4-9-863,4-9-2106,6-12-6330,2-8 9557,7-6 0,-7 0 0,0 0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12.049"/>
    </inkml:context>
    <inkml:brush xml:id="br0">
      <inkml:brushProperty name="width" value="0.08571" units="cm"/>
      <inkml:brushProperty name="height" value="0.08571" units="cm"/>
      <inkml:brushProperty name="color" value="#333333"/>
    </inkml:brush>
  </inkml:definitions>
  <inkml:trace contextRef="#ctx0" brushRef="#br0">9 0 17062,'-5'10'3574,"1"-2"-3406,4-8 101,0 0-146,77-8-246,-42 6 123,59-6-348,-66 8 46,-7 0-830,-6 0-549,-6 0-929,-5 0-1670,-3 0 470,-1 1 3810,-8 2 0,6-1 0,-5 1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12.243"/>
    </inkml:context>
    <inkml:brush xml:id="br0">
      <inkml:brushProperty name="width" value="0.08571" units="cm"/>
      <inkml:brushProperty name="height" value="0.08571" units="cm"/>
      <inkml:brushProperty name="color" value="#333333"/>
    </inkml:brush>
  </inkml:definitions>
  <inkml:trace contextRef="#ctx0" brushRef="#br0">0 13 19224,'38'10'1322,"0"-2"-997,-4-11-280,-3 0-90,-3-1-190,-5 0-706,-4 3-236,-1-2-1949,-4 0-1412,-5 1 4538,-3-2 0,-6 3 0,0-1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12.534"/>
    </inkml:context>
    <inkml:brush xml:id="br0">
      <inkml:brushProperty name="width" value="0.08571" units="cm"/>
      <inkml:brushProperty name="height" value="0.08571" units="cm"/>
      <inkml:brushProperty name="color" value="#333333"/>
    </inkml:brush>
  </inkml:definitions>
  <inkml:trace contextRef="#ctx0" brushRef="#br0">151 0 14865,'-29'67'3350,"0"0"1,7-17-3312,-7 31 0,3-4-218,18-44 101,4-6-337,1-11 90,3-7-560,0-5-247,0-4-414,7-4-785,9-13-851,9-10-1075,0-4 4257,-5 0 0,-12 19 0,-4 3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12.699"/>
    </inkml:context>
    <inkml:brush xml:id="br0">
      <inkml:brushProperty name="width" value="0.08571" units="cm"/>
      <inkml:brushProperty name="height" value="0.08571" units="cm"/>
      <inkml:brushProperty name="color" value="#333333"/>
    </inkml:brush>
  </inkml:definitions>
  <inkml:trace contextRef="#ctx0" brushRef="#br0">14 0 20468,'0'77'395,"1"-1"0,-1 0 0,1 28 0,-3-21-586,-7-54-492,5-8 683,4-7 0,0-8 0,2-4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13.135"/>
    </inkml:context>
    <inkml:brush xml:id="br0">
      <inkml:brushProperty name="width" value="0.08571" units="cm"/>
      <inkml:brushProperty name="height" value="0.08571" units="cm"/>
      <inkml:brushProperty name="color" value="#333333"/>
    </inkml:brush>
  </inkml:definitions>
  <inkml:trace contextRef="#ctx0" brushRef="#br0">163 0 20457,'-7'0'739,"2"4"-313,0 12-280,-1 11 335,-4 18-279,-4 8-191,-6 7 259,-2 0-248,-3 0-22,5-9 0,4-6-157,8-15 11,4-10-571,4-12-672,0-5-337,8-3-5725,-1-8 7451,11-5 0,-11 3 0,1-1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0:34.693"/>
    </inkml:context>
    <inkml:brush xml:id="br0">
      <inkml:brushProperty name="width" value="0.08571" units="cm"/>
      <inkml:brushProperty name="height" value="0.08571" units="cm"/>
      <inkml:brushProperty name="color" value="#333333"/>
    </inkml:brush>
  </inkml:definitions>
  <inkml:trace contextRef="#ctx0" brushRef="#br0">144 1 16322,'3'97'1038,"-1"1"0,-2-7 1,11-24-1207,26-52-56,-7-3 0,-16-3 134,-6 2 57,-19 2-247,-16 4-852,-19 1-1827,-17-1 2959,12-7 0,16-5 0,20-5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23.234"/>
    </inkml:context>
    <inkml:brush xml:id="br0">
      <inkml:brushProperty name="width" value="0.08571" units="cm"/>
      <inkml:brushProperty name="height" value="0.08571" units="cm"/>
      <inkml:brushProperty name="color" value="#333333"/>
    </inkml:brush>
  </inkml:definitions>
  <inkml:trace contextRef="#ctx0" brushRef="#br0">38 75 13936,'-18'-15'2475,"4"3"-1791,14 12 728,0 0-1121,-4 0-55,3 0 144,3 0-245,10 0-45,10 0-56,6 0-34,2-2 0,6-2 0,-1-2-23,1 0-66,-2-1-125,-2 1-290,-2-2 202,-6 4-326,-5 1 124,-10 2-258,-3 1-650,-6 0-4146,0 0 5558,-3 0 0,2 0 0,-1 0 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23.503"/>
    </inkml:context>
    <inkml:brush xml:id="br0">
      <inkml:brushProperty name="width" value="0.08571" units="cm"/>
      <inkml:brushProperty name="height" value="0.08571" units="cm"/>
      <inkml:brushProperty name="color" value="#333333"/>
    </inkml:brush>
  </inkml:definitions>
  <inkml:trace contextRef="#ctx0" brushRef="#br0">1 1 18014,'34'10'1502,"3"-2"-1144,-5-8-55,4 0-135,-3 0-101,2 0-67,-3-2 0,0-1-79,-8-1-357,-6 0-293,-8 2-873,-5 2-1950,-4 0-2353,-1 0 5905,-4 0 0,3 0 0,-3 0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24.185"/>
    </inkml:context>
    <inkml:brush xml:id="br0">
      <inkml:brushProperty name="width" value="0.08571" units="cm"/>
      <inkml:brushProperty name="height" value="0.08571" units="cm"/>
      <inkml:brushProperty name="color" value="#333333"/>
    </inkml:brush>
  </inkml:definitions>
  <inkml:trace contextRef="#ctx0" brushRef="#br0">132 16 13240,'-18'-8'3284,"3"1"-2847,15 7 504,0 0-672,-4 23 11,0 0-101,-4 24 12,-3-3-79,-1 3-79,-1 3-33,-1-5 0,2-5-11,3-8-269,3-10-347,2-8-415,4-7-337,-2-4-1056,2-2 0,0-1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24.494"/>
    </inkml:context>
    <inkml:brush xml:id="br0">
      <inkml:brushProperty name="width" value="0.08571" units="cm"/>
      <inkml:brushProperty name="height" value="0.08571" units="cm"/>
      <inkml:brushProperty name="color" value="#333333"/>
    </inkml:brush>
  </inkml:definitions>
  <inkml:trace contextRef="#ctx0" brushRef="#br0">0 192 16333,'34'-47'1003,"0"-1"0,28-28-353,-22 66-303,0 4-55,-3 3 10,-2 2-167,-4 1-91,-5 0-10,-5 9 145,-6 4-22,-7 10-101,-5 0-22,-3 1 44,0-1-56,0-2-22,-3-2-145,-10-2-617,-6-1-549,-10-1-1199,1-1-2039,7-6 4549,3-3 0,13-5 0,1 0 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25.675"/>
    </inkml:context>
    <inkml:brush xml:id="br0">
      <inkml:brushProperty name="width" value="0.08571" units="cm"/>
      <inkml:brushProperty name="height" value="0.08571" units="cm"/>
      <inkml:brushProperty name="color" value="#333333"/>
    </inkml:brush>
  </inkml:definitions>
  <inkml:trace contextRef="#ctx0" brushRef="#br0">0 258 10933,'12'-8'3786,"-3"1"-2878,-9 7 1569,0 0-1850,15-14-22,-9 9-134,16-12-90,-8 13-56,10 1-68,10-3-156,15 0-34,16-2-33,15-2-23,15-3-334,-40 5 1,2-1 322,4-1 0,2-1-6,6 0 1,0 0 5,2-1 0,0 0-11,-2 1 0,-2 0 11,-4 1 0,-3 1-131,-6 1 1,-3 1 119,33-2-22,-24 3-169,-19 5-179,-20 1-22,-11 0 0,-7 0 762,-3 0-728,1 1-5,1 3-1071,0 3-506,-1 0-424,-1 5 156,0-3-2284,0 2 4503,-4-4 0,3-4 0,-3-1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5:31:22.657"/>
    </inkml:context>
    <inkml:brush xml:id="br0">
      <inkml:brushProperty name="width" value="0.05" units="cm"/>
      <inkml:brushProperty name="height" value="0.05" units="cm"/>
      <inkml:brushProperty name="color" value="#E71224"/>
    </inkml:brush>
  </inkml:definitions>
  <inkml:trace contextRef="#ctx0" brushRef="#br0">0 135 24575,'43'0'0,"52"0"0,-20 0 0,7 0 0,-17 0 0,2 0 0,2 0-484,6 0 1,1 0 0,1 0 483,3 0 0,1 0 0,1 0 0,7 0 0,1 0 0,0 0 0,2 0 0,1 0 0,-1 0 0,0 0 0,-1-1 0,0 1 0,-2-1 0,-1-1 0,0 1 0,-7-1 0,0 1 0,-1-1 0,-2 1 0,1-1 0,-2 1 0,-5 0 0,-1 0 0,0 0 0,1 1 0,0 0 0,0 0 0,0 0 0,1 0 0,-1 0 0,2 0 0,-1 0 0,1 0 0,-2 0 0,-1 0 0,0 0 236,26 0 0,-3 0-236,-9 0 0,-4 0 120,-9 0 0,-4 0-120,-11 0 0,-3 0 0,28 0 0,-25 0 738,-21 0-738,-23 0 0,-6 0 0,-11 0 0,-3 0 0,-1 0 0,-5 0 0,-10 0 0,-16-1 0,-21-6 0,-18-7 0,-9-10 0,7-2 0,15 4 0,18 7 0,26 9 0,10 4 0</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37.334"/>
    </inkml:context>
    <inkml:brush xml:id="br0">
      <inkml:brushProperty name="width" value="0.08571" units="cm"/>
      <inkml:brushProperty name="height" value="0.08571" units="cm"/>
      <inkml:brushProperty name="color" value="#333333"/>
    </inkml:brush>
  </inkml:definitions>
  <inkml:trace contextRef="#ctx0" brushRef="#br0">4 48 13880,'10'0'2868,"-2"0"-2274,-8 0-46,0 0-492,4 0 315,-2 7-2,2 4-201,-2 10-100,-2 7-46,0 4-11,0 4 0,-2-1-22,-3-4-45,-1-7-78,-4-5 89,5-9 23,1-5 10,3-3-100,1-2-56,0-6-156,4-12 234,9-13 90,8-16 34,11-1 22,4 0 100,1 7 113,1 10-67,-2 8-135,-5 13-67,-1 4-67,-6 6-292,0 2-582,-7 9-1020,-3 5-2039,-7 1 4000,-3 0 0,-4-12 0,0-1 0</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37.692"/>
    </inkml:context>
    <inkml:brush xml:id="br0">
      <inkml:brushProperty name="width" value="0.08571" units="cm"/>
      <inkml:brushProperty name="height" value="0.08571" units="cm"/>
      <inkml:brushProperty name="color" value="#333333"/>
    </inkml:brush>
  </inkml:definitions>
  <inkml:trace contextRef="#ctx0" brushRef="#br0">1 231 18552,'99'5'-246,"-14"-8"-248,-55-20 225,-6-7-112,-5-4-392,-7-4 571,-6 2 202,-3 4 415,-3 10-112,-8 10 257,-6 6-44,-12 21-124,-5 14 33,-3 24-33,4 12-33,9 4-112,9-6-169,8-7-78,10-14-22,15-14-303,17-13-560,24-11-2096,14-26-3910,-14 0 6891,-2-18 0,-39 20 0,-5 6 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37.894"/>
    </inkml:context>
    <inkml:brush xml:id="br0">
      <inkml:brushProperty name="width" value="0.08571" units="cm"/>
      <inkml:brushProperty name="height" value="0.08571" units="cm"/>
      <inkml:brushProperty name="color" value="#333333"/>
    </inkml:brush>
  </inkml:definitions>
  <inkml:trace contextRef="#ctx0" brushRef="#br0">148 12 16647,'20'-6'3171,"-4"0"-2880,-16 6-201,0 0 22,-70 72-67,45-35-45,-15 9 0,5 0-56,26-9-45,5-8-201,5-6-595,16-11-190,9-7-1523,21-6-1335,-8-9 3945,2-7 0,-26 5 0,-4 0 0</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38.217"/>
    </inkml:context>
    <inkml:brush xml:id="br0">
      <inkml:brushProperty name="width" value="0.08571" units="cm"/>
      <inkml:brushProperty name="height" value="0.08571" units="cm"/>
      <inkml:brushProperty name="color" value="#333333"/>
    </inkml:brush>
  </inkml:definitions>
  <inkml:trace contextRef="#ctx0" brushRef="#br0">109 0 14876,'6'0'4404,"0"0"-3866,-6 0-67,-65 88-214,36-48-812,9 13 1,13-9 330,23-36 224,42-18 33,-29-11 158,-10 4 291,-9 8-45,-6 5-90,-4 3-246,0 1-12,0 6 304,0 9-247,0 11-124,-1 5-22,0-2-112,0-9-247,1-6-481,6-8-45,9-4-919,13-15-2006,9-13-1277,-6-5 5087,-1-8 0,-21 24 0,-1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09.789"/>
    </inkml:context>
    <inkml:brush xml:id="br0">
      <inkml:brushProperty name="width" value="0.08571" units="cm"/>
      <inkml:brushProperty name="height" value="0.08571" units="cm"/>
      <inkml:brushProperty name="color" value="#333333"/>
    </inkml:brush>
  </inkml:definitions>
  <inkml:trace contextRef="#ctx0" brushRef="#br0">0 904 19000,'46'-21'89,"1"0"1,-2-4 0,-5-5-292,9-47-628,-23 31 1,-1-1 565,1-4 1,-2-2-174,-2 0 0,-1 0 174,-4 0 0,-2 0 218,8-42 422,-11 14-232,-6 19 530,-4 20-171,-2 17-89,0 14-415,0 7 530,0 5-407,-1 25 11,-8 19 202,-6 37-107,4-34 1,-2 5 73,-4 24 0,0 2-549,5-22 0,1 0 252,-2 12 0,3-4-85,5 1-526,4-21-370,15-21-5535,18-17 6510,0-22 0,0 6 0,-21-6 0</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38.420"/>
    </inkml:context>
    <inkml:brush xml:id="br0">
      <inkml:brushProperty name="width" value="0.08571" units="cm"/>
      <inkml:brushProperty name="height" value="0.08571" units="cm"/>
      <inkml:brushProperty name="color" value="#333333"/>
    </inkml:brush>
  </inkml:definitions>
  <inkml:trace contextRef="#ctx0" brushRef="#br0">160 1 16199,'-28'73'1120,"0"0"1,0 0-1,-9 25 1,9-21-1312,21-46-425,4-17-258,10-7-180,13-19-1377,15-17-997,18-22-2264,-9 1 5692,-2-4 0,-26 33 0,-6 4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38.518"/>
    </inkml:context>
    <inkml:brush xml:id="br0">
      <inkml:brushProperty name="width" value="0.08571" units="cm"/>
      <inkml:brushProperty name="height" value="0.08571" units="cm"/>
      <inkml:brushProperty name="color" value="#333333"/>
    </inkml:brush>
  </inkml:definitions>
  <inkml:trace contextRef="#ctx0" brushRef="#br0">108 1 19516,'-22'77'48,"1"0"1,2-4-1,3-5-2625,-2 24 2577,9-34 0,6-22 0,3-29 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52.263"/>
    </inkml:context>
    <inkml:brush xml:id="br0">
      <inkml:brushProperty name="width" value="0.08571" units="cm"/>
      <inkml:brushProperty name="height" value="0.08571" units="cm"/>
      <inkml:brushProperty name="color" value="#333333"/>
    </inkml:brush>
  </inkml:definitions>
  <inkml:trace contextRef="#ctx0" brushRef="#br0">24 39 12613,'-13'0'4381,"2"0"-3383,11 0 1243,0 0-2073,71-13-168,-36 8 0,54-10-56,-55 12-392,-2 1-337,-4 1-403,-4 1-873,-4 0-573,-10 0-402,-4 0 3036,-5 0 0,-1 0 0,0 0 0</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52.462"/>
    </inkml:context>
    <inkml:brush xml:id="br0">
      <inkml:brushProperty name="width" value="0.08571" units="cm"/>
      <inkml:brushProperty name="height" value="0.08571" units="cm"/>
      <inkml:brushProperty name="color" value="#333333"/>
    </inkml:brush>
  </inkml:definitions>
  <inkml:trace contextRef="#ctx0" brushRef="#br0">0 36 15291,'78'-9'900,"0"-1"0,-6 1 1,-14 3-2930,-34 5-1466,-4 1-2847,-11 0 6342,-4 0 0,-5 0 0,0 0 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53.088"/>
    </inkml:context>
    <inkml:brush xml:id="br0">
      <inkml:brushProperty name="width" value="0.08571" units="cm"/>
      <inkml:brushProperty name="height" value="0.08571" units="cm"/>
      <inkml:brushProperty name="color" value="#333333"/>
    </inkml:brush>
  </inkml:definitions>
  <inkml:trace contextRef="#ctx0" brushRef="#br0">1 30 18709,'48'9'470,"2"-3"-414,-1-10-56,1-2 0,-1-5-246,-4 1-572,-10 2-863,-8 4-179,-11 2-571,-8 2 167,-5 0-1657,-3 0 3921,-7 0 0,6 0 0,-6 0 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53.305"/>
    </inkml:context>
    <inkml:brush xml:id="br0">
      <inkml:brushProperty name="width" value="0.08571" units="cm"/>
      <inkml:brushProperty name="height" value="0.08571" units="cm"/>
      <inkml:brushProperty name="color" value="#333333"/>
    </inkml:brush>
  </inkml:definitions>
  <inkml:trace contextRef="#ctx0" brushRef="#br0">37 72 11157,'-20'11'5737,"4"-1"-5032,16-10-10,0 0-359,20 6-22,7-9-45,23 0-146,4-13-123,0-3 0,-1 0-45,-10 4-224,-8 3-167,-14 4-349,-10 5-1120,-6 2 859,-4 1 0,-1 0 1</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53.748"/>
    </inkml:context>
    <inkml:brush xml:id="br0">
      <inkml:brushProperty name="width" value="0.08571" units="cm"/>
      <inkml:brushProperty name="height" value="0.08571" units="cm"/>
      <inkml:brushProperty name="color" value="#333333"/>
    </inkml:brush>
  </inkml:definitions>
  <inkml:trace contextRef="#ctx0" brushRef="#br0">303 15 12322,'-6'-8'3485,"0"1"-2286,6 7-90,-38 78-370,9-27-386,-2 7 1,-2 2 183,-10 12-324,1-5-202,10-10-11,9-15-157,11-13-414,6-12-314,5-8-113,6-7-1007,13-11-629,13-15 808,15-16-112,5-15-113,3-5 2051,-4-2 1199,-1 5 1782,-8 6-550,-10 13-403,-10 13-627,-12 12-695,-5 9-213,-4 2 145,0 13 158,-9 13-202,-7 16-146,-25 32-448,10-18-112,-3 8-695,22-34-784,8-10-3137,4-11 4728,0-3 0,0-4 0,0 0 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55.593"/>
    </inkml:context>
    <inkml:brush xml:id="br0">
      <inkml:brushProperty name="width" value="0.08571" units="cm"/>
      <inkml:brushProperty name="height" value="0.08571" units="cm"/>
      <inkml:brushProperty name="color" value="#333333"/>
    </inkml:brush>
  </inkml:definitions>
  <inkml:trace contextRef="#ctx0" brushRef="#br0">123 12 13947,'3'-6'4067,"0"0"-3675,-3 6 504,0 0-346,1 15-46,-3 4-247,-4 19-21,-8 1-68,-3 4-67,-3-1-101,1-1 22,1-4-22,5-7-44,2-6-226,5-9-335,3-6-314,2-6-2778,1-2-1199,3-1 4896,4-9 0,-3 7 0,3-8 0</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55.877"/>
    </inkml:context>
    <inkml:brush xml:id="br0">
      <inkml:brushProperty name="width" value="0.08571" units="cm"/>
      <inkml:brushProperty name="height" value="0.08571" units="cm"/>
      <inkml:brushProperty name="color" value="#333333"/>
    </inkml:brush>
  </inkml:definitions>
  <inkml:trace contextRef="#ctx0" brushRef="#br0">144 9 14159,'10'-5'3328,"-2"1"-2677,-8 4 21,0 0-90,-28 76-167,10-37-247,-1 11 0,-2 0 123,0-10-190,3-3-90,3-6-22,5-6 0,2-8-348,5-7-448,2-4-279,1-5-726,0 0 1,0-1-1</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56.854"/>
    </inkml:context>
    <inkml:brush xml:id="br0">
      <inkml:brushProperty name="width" value="0.08571" units="cm"/>
      <inkml:brushProperty name="height" value="0.08571" units="cm"/>
      <inkml:brushProperty name="color" value="#333333"/>
    </inkml:brush>
  </inkml:definitions>
  <inkml:trace contextRef="#ctx0" brushRef="#br0">1 18 14753,'16'-11'2045,"52"4"0,7 10-1989,-34 10-39,32-6 0,-8 5 16,-50 12-21,-6-2-1,-4-4 0,-4-1 23,-1-5 33,0-2 45,-11-2-67,-9-1-45,-15-2-202,-8-2 0,-5-2-44,2-1-516,5 0-616,8 0-931,10-8-3741,11 1 6050,7-9 0,5 9 0,0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09.945"/>
    </inkml:context>
    <inkml:brush xml:id="br0">
      <inkml:brushProperty name="width" value="0.08571" units="cm"/>
      <inkml:brushProperty name="height" value="0.08571" units="cm"/>
      <inkml:brushProperty name="color" value="#333333"/>
    </inkml:brush>
  </inkml:definitions>
  <inkml:trace contextRef="#ctx0" brushRef="#br0">1 0 18966,'1'52'123,"1"0"1,0 33-494,-2-68-963,0-9-751,0-4 806,0-4 1,0 0-1</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57.723"/>
    </inkml:context>
    <inkml:brush xml:id="br0">
      <inkml:brushProperty name="width" value="0.08571" units="cm"/>
      <inkml:brushProperty name="height" value="0.08571" units="cm"/>
      <inkml:brushProperty name="color" value="#333333"/>
    </inkml:brush>
  </inkml:definitions>
  <inkml:trace contextRef="#ctx0" brushRef="#br0">33 69 11750,'-8'0'3877,"1"0"-3205,7 0 415,0 0-683,-8 0-90,6 0 112,-6 0-34,8 0 336,0 0-605,8 0 79,10 0-23,16 0 23,11-1 11,10-5 33,5 0-56,5-5 24,2 1-80,-1 1-22,-4-2-22,-9 4-57,-13 2 1,-16 2-34,-8 3-56,-12 0-11,-1 0-3306,-3 0-795,-3 3 4168,-4 2 0,3-2 0,-3 1 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0:58.789"/>
    </inkml:context>
    <inkml:brush xml:id="br0">
      <inkml:brushProperty name="width" value="0.08571" units="cm"/>
      <inkml:brushProperty name="height" value="0.08571" units="cm"/>
      <inkml:brushProperty name="color" value="#333333"/>
    </inkml:brush>
  </inkml:definitions>
  <inkml:trace contextRef="#ctx0" brushRef="#br0">31 99 10507,'-7'-5'3406,"2"1"-2689,5 4 672,0 0-895,-8-16 43,6 12 169,-6-11-134,8 13 190,0 2-382,0-3-222,0 2 55,3-2 55,11-3-44,10 1 34,17-2-45,12 1-34,12 1 34,13 1-416,17 2 275,-40 0 1,2 1-366,9 1 1,2 0 320,6-1 0,3 1-28,4-1 0,2 0-784,3 0 1,1 1 816,4-1 1,2 0 106,2 0 0,2 1 118,2-1 0,1 2-242,0-1 1,0 0 78,-7 0 1,-1 0 10,-8 0 1,-5 0-174,-13 0 1,-4 0 66,30 0 0,-36 0 328,-27 0-361,-19 0 611,-8 0-4757,-2 0 3931,-14 0-4693,2 0 5025,-15 0 1,16 0 0,0 0 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00.973"/>
    </inkml:context>
    <inkml:brush xml:id="br0">
      <inkml:brushProperty name="width" value="0.08571" units="cm"/>
      <inkml:brushProperty name="height" value="0.08571" units="cm"/>
      <inkml:brushProperty name="color" value="#333333"/>
    </inkml:brush>
  </inkml:definitions>
  <inkml:trace contextRef="#ctx0" brushRef="#br0">34 18 10069,'-10'0'2522,"2"0"-1502,8 0 1769,0 0-2004,-8 0-147,6 0-155,-3 0-47,15 0 35,8 0-168,10 0-146,7-1-146,4-1 11,0-2-22,-1 0-22,-7 0-45,-5 2-102,-10 1-234,-5 1-90,-7 0-269,-3 0-2600,-1 0 1245,-9 0-617,-1 3 2734,-11 1 0,11 0 0,0 0 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01.168"/>
    </inkml:context>
    <inkml:brush xml:id="br0">
      <inkml:brushProperty name="width" value="0.08571" units="cm"/>
      <inkml:brushProperty name="height" value="0.08571" units="cm"/>
      <inkml:brushProperty name="color" value="#333333"/>
    </inkml:brush>
  </inkml:definitions>
  <inkml:trace contextRef="#ctx0" brushRef="#br0">17 129 10585,'-16'15'6264,"35"-3"-5413,12-17-301,32-2 10,-11-4-336,-3-3-191,-5 2-33,-10-1-22,-7 1-404,-8 1-493,-5-1-918,-4 2-1346,-4-5-3472,-3 5 6655,-2-4 0,-1 10 0,0-1 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01.473"/>
    </inkml:context>
    <inkml:brush xml:id="br0">
      <inkml:brushProperty name="width" value="0.08571" units="cm"/>
      <inkml:brushProperty name="height" value="0.08571" units="cm"/>
      <inkml:brushProperty name="color" value="#333333"/>
    </inkml:brush>
  </inkml:definitions>
  <inkml:trace contextRef="#ctx0" brushRef="#br0">180 0 11975,'0'14'5467,"-5"5"-4559,-4 24-146,-9 5-112,-6 6-112,-2 5-113,-10 25-402,12-25-23,0 12-79,15-36-156,6-11-179,2-10-101,1-7-169,0-5 1,5-6-1200,13-15-1132,11-14 226,13-18-1469,-11 8 4258,-2 3 0,-22 25 0,0 5 0</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01.631"/>
    </inkml:context>
    <inkml:brush xml:id="br0">
      <inkml:brushProperty name="width" value="0.08571" units="cm"/>
      <inkml:brushProperty name="height" value="0.08571" units="cm"/>
      <inkml:brushProperty name="color" value="#333333"/>
    </inkml:brush>
  </inkml:definitions>
  <inkml:trace contextRef="#ctx0" brushRef="#br0">51 0 19146,'-16'74'1535,"16"-37"-1983,-30 35-673,27-53-1927,1-6-4806,2-6 7854,0-5 0,0-2 0,0 0 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02.207"/>
    </inkml:context>
    <inkml:brush xml:id="br0">
      <inkml:brushProperty name="width" value="0.08571" units="cm"/>
      <inkml:brushProperty name="height" value="0.08571" units="cm"/>
      <inkml:brushProperty name="color" value="#333333"/>
    </inkml:brush>
  </inkml:definitions>
  <inkml:trace contextRef="#ctx0" brushRef="#br0">171 16 13072,'-6'-8'3822,"0"1"-3083,6 7 718,0 0-818,-34 51-46,16-15-156,-28 45-235,26-28-169,5-1-22,2-4-11,6-8-67,3-7-280,3-9-325,1-9-359,0-8-471,0-4-1265,0-3-2354,0-4 5121,0-9 0,0 6 0,0-5 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02.441"/>
    </inkml:context>
    <inkml:brush xml:id="br0">
      <inkml:brushProperty name="width" value="0.08571" units="cm"/>
      <inkml:brushProperty name="height" value="0.08571" units="cm"/>
      <inkml:brushProperty name="color" value="#333333"/>
    </inkml:brush>
  </inkml:definitions>
  <inkml:trace contextRef="#ctx0" brushRef="#br0">10 159 12983,'-5'-12'4639,"1"3"-3720,4 9-46,0 0-88,74-39-359,-24 22-264,4-7 0,3 2-139,6 7-23,-6 5-146,-13 3-459,-10 3-549,-13 4-1311,-11 0-2465,-4 0 4930,-6 0 0,0 0 0,0 0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02.853"/>
    </inkml:context>
    <inkml:brush xml:id="br0">
      <inkml:brushProperty name="width" value="0.08571" units="cm"/>
      <inkml:brushProperty name="height" value="0.08571" units="cm"/>
      <inkml:brushProperty name="color" value="#333333"/>
    </inkml:brush>
  </inkml:definitions>
  <inkml:trace contextRef="#ctx0" brushRef="#br0">84 0 11784,'10'0'3799,"-2"0"-2925,-8 0 952,0 0-1255,3 12-156,-2 0-45,1 15-135,-2-2 45,-4 8-78,-2 3-135,-6 7-22,-4 7 11,0 1-56,-2 3 0,5-6 0,2-6-34,4-10-123,4-11-403,2-8-224,1-9-303,0-1-2129,0-10-3921,0-5 7137,0-8 0,0 7 0,0 2 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03.153"/>
    </inkml:context>
    <inkml:brush xml:id="br0">
      <inkml:brushProperty name="width" value="0.08571" units="cm"/>
      <inkml:brushProperty name="height" value="0.08571" units="cm"/>
      <inkml:brushProperty name="color" value="#333333"/>
    </inkml:brush>
  </inkml:definitions>
  <inkml:trace contextRef="#ctx0" brushRef="#br0">0 81 19807,'46'-22'571,"-1"0"0,39-12-402,-38 31-135,-6 3-34,-11 0-12,-11 2 1,-11 7-11,-4 6 22,-3 7 11,-4 3 23,-12 1-34,-10-2-214,-12 0-223,-3-4-369,1-2-583,5-2-1379,5-4-1557,15-4 4325,5-4 0,10-4 0,0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0.339"/>
    </inkml:context>
    <inkml:brush xml:id="br0">
      <inkml:brushProperty name="width" value="0.08571" units="cm"/>
      <inkml:brushProperty name="height" value="0.08571" units="cm"/>
      <inkml:brushProperty name="color" value="#333333"/>
    </inkml:brush>
  </inkml:definitions>
  <inkml:trace contextRef="#ctx0" brushRef="#br0">1 0 16053,'44'29'-3306,"0"-1"1,33 27 3305,-43-14 370,-4-1 1131,-11-1 236,-7-5-224,-8 1-628,-3-5 2264,-5 18-3004,3-28 1,-2 10-124,3-32 102,10-13-124,6-5-180,14-13 80,3 4 100,-2 8 0,-4 10 112,-8 7-23,-4 4 191,-4 13-123,-4 7-90,-2 17-33,-1 5-34,-1-1-426,1-7-649,3-10-1648,5-10-1681,-3-9 4404,3-4 0,-9-1 0,1 0 0</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05.507"/>
    </inkml:context>
    <inkml:brush xml:id="br0">
      <inkml:brushProperty name="width" value="0.08571" units="cm"/>
      <inkml:brushProperty name="height" value="0.08571" units="cm"/>
      <inkml:brushProperty name="color" value="#333333"/>
    </inkml:brush>
  </inkml:definitions>
  <inkml:trace contextRef="#ctx0" brushRef="#br0">6 70 12244,'-3'0'4538,"0"0"-2074,3 0-1981,14-14 43,1 8-235,17-12-179,1 12-112,4-3 0,0 3-22,-4 1-101,-4 1-90,-6 4-67,-6-1-90,-5 1-67,-5 0-90,-4 0-2151,-1 0 0,-2 0 1</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05.829"/>
    </inkml:context>
    <inkml:brush xml:id="br0">
      <inkml:brushProperty name="width" value="0.08571" units="cm"/>
      <inkml:brushProperty name="height" value="0.08571" units="cm"/>
      <inkml:brushProperty name="color" value="#333333"/>
    </inkml:brush>
  </inkml:definitions>
  <inkml:trace contextRef="#ctx0" brushRef="#br0">79 15 11437,'-10'-8'3608,"2"1"-3104,8 7 1188,0 0-1222,-15 68 35,9-35-214,-13 55-179,12-54-56,1-1-56,2-4 0,2-4-134,1-7-393,1-3-481,0-6-505,0-2-257,0-3-976,0-2 2746,0-2 0,0 0 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06.606"/>
    </inkml:context>
    <inkml:brush xml:id="br0">
      <inkml:brushProperty name="width" value="0.08571" units="cm"/>
      <inkml:brushProperty name="height" value="0.08571" units="cm"/>
      <inkml:brushProperty name="color" value="#333333"/>
    </inkml:brush>
  </inkml:definitions>
  <inkml:trace contextRef="#ctx0" brushRef="#br0">49 94 11560,'3'-17'2028,"0"4"-1624,-3 13 571,0 0-494,0-3 158,0 2 2408,0-1-2823,6 2 135,8 0-179,9-3-147,8-3 1,2-3-23,3-2 11,-2 1-33,-6 2 11,-4 4-33,-10 0-12,-3 3-190,-8 0-136,0 1-1052,-3 0 774,-8 11-304,-7 2 326,-15 13 425,-9 3 113,-8 4 66,-1 2 23,1-2 1916,-4 13-1187,33-26-147,6 6-201,36-26-157,9-6 0,5-4-67,3-5-112,0-2-45,-3 2-22,-5 3-147,-9 2-279,-9 2-347,-6 4-729,-6 0-829,-2 1-1760,-1 0 4113,0 0 0,0 1 0,0 1 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07.072"/>
    </inkml:context>
    <inkml:brush xml:id="br0">
      <inkml:brushProperty name="width" value="0.08571" units="cm"/>
      <inkml:brushProperty name="height" value="0.08571" units="cm"/>
      <inkml:brushProperty name="color" value="#333333"/>
    </inkml:brush>
  </inkml:definitions>
  <inkml:trace contextRef="#ctx0" brushRef="#br0">195 51 12546,'-1'-13'3765,"-1"2"-3507,2 11-169,0 0-55,-1-15 246,-2 12 291,-4-5-21,-4 24-1,-5 13-23,-4 11 23,-3 7-22,-2 4-68,2 0-145,0-3-235,6-4-68,5-12-11,5-8-45,5-9-45,1-6-190,1-3-67,0-4-247,0-1 33,4-1-491,9-12-360,11-9-516,11-16-425,5-8 460,1-2 1893,-4 2 493,-5 6 1142,-8 8 270,-10 11-639,-6 8 505,-6 8-1177,-1 3 67,-1 1 79,0 12-46,-1 5-112,-8 15-133,-3 3-259,-5-1-190,0-2-22,8-7-1065,3 0-638,5-12-2724,1-1 4449,0-10 0,0-2 0,0 0 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07.661"/>
    </inkml:context>
    <inkml:brush xml:id="br0">
      <inkml:brushProperty name="width" value="0.08571" units="cm"/>
      <inkml:brushProperty name="height" value="0.08571" units="cm"/>
      <inkml:brushProperty name="color" value="#333333"/>
    </inkml:brush>
  </inkml:definitions>
  <inkml:trace contextRef="#ctx0" brushRef="#br0">144 1 19325,'-13'24'1378,"0"7"-1064,-5 12-135,1 8-44,-4 3-23,3 1-90,1-4-22,4-8 0,5-8-22,4-11-68,3-10-179,1-8-157,0-3-279,0-3-685,0-5-1254,1-15-1704,2-1 4348,2-12 0,-2 19 0,0 2 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13.631"/>
    </inkml:context>
    <inkml:brush xml:id="br0">
      <inkml:brushProperty name="width" value="0.08571" units="cm"/>
      <inkml:brushProperty name="height" value="0.08571" units="cm"/>
      <inkml:brushProperty name="color" value="#333333"/>
    </inkml:brush>
  </inkml:definitions>
  <inkml:trace contextRef="#ctx0" brushRef="#br0">6 27 17151,'-3'-3'717,"0"0"-380,3 3-158,4-1-112,4-1-33,7-2-34,3 0 0,3 0-11,-1 2-12,-2 0-22,-3 1-235,-3 0-460,-2 1 102,-4 0 10,1 0-145,-4 0-135,0 0-956,-1 0 1,-2 0 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13.967"/>
    </inkml:context>
    <inkml:brush xml:id="br0">
      <inkml:brushProperty name="width" value="0.08571" units="cm"/>
      <inkml:brushProperty name="height" value="0.08571" units="cm"/>
      <inkml:brushProperty name="color" value="#333333"/>
    </inkml:brush>
  </inkml:definitions>
  <inkml:trace contextRef="#ctx0" brushRef="#br0">1 1 10451,'0'15'3608,"0"-4"-3026,0-11 539,0 0-897,32 3 45,-11-2 11,27 1-201,-19-2-46,-1 0-22,-5 0 1,-2 0-24,-8 0-88,-2 0-304,-5 0-548,-2 0-718,-2 0-930,-1 0 1,-1 0 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14.710"/>
    </inkml:context>
    <inkml:brush xml:id="br0">
      <inkml:brushProperty name="width" value="0.08571" units="cm"/>
      <inkml:brushProperty name="height" value="0.08571" units="cm"/>
      <inkml:brushProperty name="color" value="#333333"/>
    </inkml:brush>
  </inkml:definitions>
  <inkml:trace contextRef="#ctx0" brushRef="#br0">18 34 9913,'0'-19'3327,"0"5"-2475,0 14 1636,0 0-1794,4 13-178,-1-2-157,1 14-57,-3-4-167,-1 3-35,0 2-44,0 1-33,0 1-1,0 0-22,0 0 11,-1-4-11,-3-4-22,-1-6 22,-2-1-190,2-5-23,1-2-247,2-2-302,1-2-5591,1-1 1961,0-10 4392,0 1 0,0-2 0,0 4 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15.085"/>
    </inkml:context>
    <inkml:brush xml:id="br0">
      <inkml:brushProperty name="width" value="0.08571" units="cm"/>
      <inkml:brushProperty name="height" value="0.08571" units="cm"/>
      <inkml:brushProperty name="color" value="#333333"/>
    </inkml:brush>
  </inkml:definitions>
  <inkml:trace contextRef="#ctx0" brushRef="#br0">1 153 15773,'19'-32'1580,"-1"7"-1031,-11 25-89,4 0-102,1 4-134,4 9-112,2 10-90,3 9 12,0 5-23,-2 1-11,-2-1 34,-3-4-23,-2-3-11,-3-10 34,-3-4-12,-1-8 79,-1-4 280,3-3-235,2-3-12,18-36-100,-1 2 100,12-31-100,-9 13 78,-6 2-112,-7 5-34,-7 9-111,-3 9-573,-5 12-1220,0 9-2936,-1 4 4874,0 5 0,0 1 0</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16.053"/>
    </inkml:context>
    <inkml:brush xml:id="br0">
      <inkml:brushProperty name="width" value="0.08571" units="cm"/>
      <inkml:brushProperty name="height" value="0.08571" units="cm"/>
      <inkml:brushProperty name="color" value="#333333"/>
    </inkml:brush>
  </inkml:definitions>
  <inkml:trace contextRef="#ctx0" brushRef="#br0">0 58 9476,'4'0'3608,"-2"0"-1233,-2 0-1915,15 0-57,-3-2-11,14-1-112,-4 0 90,6-1 67,8-1-22,9 2-169,9-3-33,11 0 101,12 0-79,11-1-362,7 2 240,4 1-46,-4 2 0,-9 1-44,-13 1-23,-19 0-11,-13 0-46,-22 0-391,-7 0-79,-12 0-3044,0 0-115,-4 0 3686,-2 1 0,0-1 0,1 2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1.100"/>
    </inkml:context>
    <inkml:brush xml:id="br0">
      <inkml:brushProperty name="width" value="0.08571" units="cm"/>
      <inkml:brushProperty name="height" value="0.08571" units="cm"/>
      <inkml:brushProperty name="color" value="#333333"/>
    </inkml:brush>
  </inkml:definitions>
  <inkml:trace contextRef="#ctx0" brushRef="#br0">1 195 16871,'70'-32'130,"0"0"1,-5 4 0,-16 0-388,-35 0 257,-5 6 0,-7 8 403,-3 7-392,-12 3 247,-6 12 325,-15 16-326,-5 18 102,1 21 44,4 5-291,7 1-45,14-8-67,5-10-347,12-15 168,13-17-897,13-10-515,17-7-168,8-20-202,6-9 1042,1-22 919,1-8 157,-6 0 1804,-7 3-359,-15 13 337,-15 11-628,-11 15-807,-8 8-56,-1 6-145,-7 11 66,-5 13 169,-10 17-471,-2 9 79,3-1-146,4-8-45,8-15-22,5-8-112,4-12-90,7-2 67,9-6-515,14-14 0,12-9 258,6-16 291,-4 1 168,-3 4 201,-12 13 707,-11 7-841,-10 12 292,-5 2-12,-3 9-347,0 5 78,0 2-78,0 0-11,0-7-190,22-4-203,3-8-246,23-10 34,1-7 268,2-6-167,1 6 515,-9 8 78,-7 8 314,-12 11 102,-11 13-304,-7 10 247,-6 10-314,0-1-100,0-5-46,0-11 158,0-9 33,1-7 359,14-4 33,28-20-314,-1 6-156,17-12-90,-25 14-202,-7 7-986,-9 3-3574,-8 3 4762,-5 6 0,-5-5 0,0 5 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5:31:25.008"/>
    </inkml:context>
    <inkml:brush xml:id="br0">
      <inkml:brushProperty name="width" value="0.05" units="cm"/>
      <inkml:brushProperty name="height" value="0.05" units="cm"/>
      <inkml:brushProperty name="color" value="#E71224"/>
    </inkml:brush>
  </inkml:definitions>
  <inkml:trace contextRef="#ctx0" brushRef="#br0">0 11 24575,'54'-6'0,"34"2"0,-22 4 0,6 0 0,13 0 0,5 0 0,-25 0 0,2 0 0,1 0 0,3 0 0,0 0 0,1 0 0,-3 0 0,1 0 0,-1 0 0,0 0 0,0 0 0,0 0 0,30 0 0,-1 0 0,-3 0 0,-1 0 0,1 0 0,-1 0 0,-5 0 0,-3 0 0,-5 0 0,-2 0 0,-6 0 0,-2 0 0,-9 0 0,-4 0 0,32 0 0,-27 0 0,-26 0 0,-16 0 0,-12 0 0,-6 0 0,-6 0 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23.418"/>
    </inkml:context>
    <inkml:brush xml:id="br0">
      <inkml:brushProperty name="width" value="0.08571" units="cm"/>
      <inkml:brushProperty name="height" value="0.08571" units="cm"/>
      <inkml:brushProperty name="color" value="#333333"/>
    </inkml:brush>
  </inkml:definitions>
  <inkml:trace contextRef="#ctx0" brushRef="#br0">300 43 11896,'15'0'3205,"-3"0"-2511,-12 0 1615,0 0-2040,1-18-56,-2 13-101,-2-13-79,-4 17-10,-5 1-23,-4 5 0,-5 11 0,-2 13 22,-4 13 0,4 10 57,1 4 44,4 5-67,4-2 34,4 1-68,3-6 34,1-3-22,1-6-34,-1-9 67,3-6-56,-4-8 0,3-7-56,-7 1-123,4-6-369,-6 0-606,3 0-986,-2-2-1300,-2 1-2576,5-5 6005,-1-1 0,7-3 0,0 0 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23.709"/>
    </inkml:context>
    <inkml:brush xml:id="br0">
      <inkml:brushProperty name="width" value="0.08571" units="cm"/>
      <inkml:brushProperty name="height" value="0.08571" units="cm"/>
      <inkml:brushProperty name="color" value="#333333"/>
    </inkml:brush>
  </inkml:definitions>
  <inkml:trace contextRef="#ctx0" brushRef="#br0">0 211 12333,'0'-14'4370,"0"3"-3373,0 11 281,0 0-864,85-53-55,-38 29-264,10-9 0,3 1-16,-6 13-79,-3 5-11,-8 7 11,-6 4-247,-7 3-336,-6 0-145,-6 0-493,-4 0-639,-8 0-1154,-2 0 1135,-4 0 0,0 0 0</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24.153"/>
    </inkml:context>
    <inkml:brush xml:id="br0">
      <inkml:brushProperty name="width" value="0.08571" units="cm"/>
      <inkml:brushProperty name="height" value="0.08571" units="cm"/>
      <inkml:brushProperty name="color" value="#333333"/>
    </inkml:brush>
  </inkml:definitions>
  <inkml:trace contextRef="#ctx0" brushRef="#br0">45 24 12938,'2'-13'4269,"-1"3"-3462,-1 10 840,0 0-1120,0 17-1,0 8-178,-2 21-214,-4 5-22,-2 1-78,-3 1-23,4-4-11,1-5-22,1-10 11,4-7-292,-1-12-470,2-5-583,0-7-1920,0-1 1,0-2-1</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27.046"/>
    </inkml:context>
    <inkml:brush xml:id="br0">
      <inkml:brushProperty name="width" value="0.08571" units="cm"/>
      <inkml:brushProperty name="height" value="0.08571" units="cm"/>
      <inkml:brushProperty name="color" value="#333333"/>
    </inkml:brush>
  </inkml:definitions>
  <inkml:trace contextRef="#ctx0" brushRef="#br0">1 39 18474,'39'3'761,"1"-4"-660,-9-5-101,2-5 0,-3 2-112,-4 0-515,-5 6-841,-8 0-1065,-2 3-313,-5 0-806,-3 0 3652,-2 0 0,-1 0 0</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27.256"/>
    </inkml:context>
    <inkml:brush xml:id="br0">
      <inkml:brushProperty name="width" value="0.08571" units="cm"/>
      <inkml:brushProperty name="height" value="0.08571" units="cm"/>
      <inkml:brushProperty name="color" value="#333333"/>
    </inkml:brush>
  </inkml:definitions>
  <inkml:trace contextRef="#ctx0" brushRef="#br0">28 19 12524,'-15'13'3137,"3"-2"-2274,12-11 863,0 0-1435,40 5-34,-10-10-89,36 3-168,-22-11-22,-3 2-471,-6 2-1300,-7 4-2442,-13 3 4235,-6 2 0,-9 0 0,0 0 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31.118"/>
    </inkml:context>
    <inkml:brush xml:id="br0">
      <inkml:brushProperty name="width" value="0.08571" units="cm"/>
      <inkml:brushProperty name="height" value="0.08571" units="cm"/>
      <inkml:brushProperty name="color" value="#333333"/>
    </inkml:brush>
  </inkml:definitions>
  <inkml:trace contextRef="#ctx0" brushRef="#br0">31 0 18373,'-2'59'272,"1"-1"1,0-4-1,-1-7-204,-6-12-68,2-5-12,2-8-100,1-6-515,1-7-706,1-5-1446,1-2 810,0-2 1,0 0 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31.434"/>
    </inkml:context>
    <inkml:brush xml:id="br0">
      <inkml:brushProperty name="width" value="0.08571" units="cm"/>
      <inkml:brushProperty name="height" value="0.08571" units="cm"/>
      <inkml:brushProperty name="color" value="#333333"/>
    </inkml:brush>
  </inkml:definitions>
  <inkml:trace contextRef="#ctx0" brushRef="#br0">1 64 16838,'76'-35'1378,"-13"7"-1143,-45 37 23,-3 5-101,1 11-90,-5 3 67,-2-1 12,-6 0-1,-2-3-21,-1-3-101,-12-2-23,-3-3-135,-13-3-414,3-4-527,2-4-414,8-3-964,4-2-2745,7 0 5199,3-6 0,1 4 0,0-5 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31.975"/>
    </inkml:context>
    <inkml:brush xml:id="br0">
      <inkml:brushProperty name="width" value="0.08571" units="cm"/>
      <inkml:brushProperty name="height" value="0.08571" units="cm"/>
      <inkml:brushProperty name="color" value="#333333"/>
    </inkml:brush>
  </inkml:definitions>
  <inkml:trace contextRef="#ctx0" brushRef="#br0">1 0 19336,'15'71'90,"-3"-11"-90,-12-45-135,0-5-100,0-5-191,0-4-840,0-1-247,0-9 527,5-7 336,4-8 326,8-2 324,3 5 89,2 5 494,-1 5 112,1 5-426,0 3 425,-2 3-89,3 2-45,-2 5-235,3 2 12,0 6-1,1-2-134,2-3 22,-1-4 22,-1-3-123,-2-2-78,-2-1-11,-2 0-34,-3-2-101,-3-7-123,-3-4 33,-7-5-335,0-4 459,-3 7 67,-7 2 89,-4 9 169,-11 4 11,-3 4 67,-3 13 68,4 7-12,3 14-157,8-3-101,6 10-89,9-16-45,14 3-314,10-19-582,18-7-695,9-3-1222,10-7-2050,-16-5 4863,-1-5 0,-31 4 0,-5 2 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32.168"/>
    </inkml:context>
    <inkml:brush xml:id="br0">
      <inkml:brushProperty name="width" value="0.08571" units="cm"/>
      <inkml:brushProperty name="height" value="0.08571" units="cm"/>
      <inkml:brushProperty name="color" value="#333333"/>
    </inkml:brush>
  </inkml:definitions>
  <inkml:trace contextRef="#ctx0" brushRef="#br0">144 0 18406,'-71'60'3798,"14"-6"-3753,46-21-45,6-1 0,5-4 0,11-5-201,9-4-460,16-8-561,11-5-1389,4-5-3988,-13-4 6599,-8-6 0,-21 5 0,-5-4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2:41:11.784"/>
    </inkml:context>
    <inkml:brush xml:id="br0">
      <inkml:brushProperty name="width" value="0.08571" units="cm"/>
      <inkml:brushProperty name="height" value="0.08571" units="cm"/>
      <inkml:brushProperty name="color" value="#333333"/>
    </inkml:brush>
  </inkml:definitions>
  <inkml:trace contextRef="#ctx0" brushRef="#br0">105 6 15515,'-23'47'386,"0"-1"1,-13 33-364,27-55 55,5-4-21,0-7 603,1-6-268,2-3 259,-1-4-595,2-10 45,5-11-191,8-13 90,11-7 0,10 1 112,8 5-78,6 8-68,5 7 12,2 9-730,3 5-1175,-2 5-2297,-15 1 4224,-8 0 0,-24 0 0,-3 0 0</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34.555"/>
    </inkml:context>
    <inkml:brush xml:id="br0">
      <inkml:brushProperty name="width" value="0.08571" units="cm"/>
      <inkml:brushProperty name="height" value="0.08571" units="cm"/>
      <inkml:brushProperty name="color" value="#333333"/>
    </inkml:brush>
  </inkml:definitions>
  <inkml:trace contextRef="#ctx0" brushRef="#br0">7 0 13745,'20'0'3261,"-4"0"-2970,-16 0-11,0 0-168,-6 0 67,4 0-66,-4 0-35,5 0-1434,1 0 1827,-4 0-79,0 0-68,-3 0-290,2 0-34,1 0 0,2 4-56,1 0-302,1 2-797,0-3-1074,9-2-3911,0-1 6140,10 0 0,-10 0 0,-1 0 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34.944"/>
    </inkml:context>
    <inkml:brush xml:id="br0">
      <inkml:brushProperty name="width" value="0.08571" units="cm"/>
      <inkml:brushProperty name="height" value="0.08571" units="cm"/>
      <inkml:brushProperty name="color" value="#333333"/>
    </inkml:brush>
  </inkml:definitions>
  <inkml:trace contextRef="#ctx0" brushRef="#br0">1 21 13387,'8'0'2666,"-1"0"-2285,-7 0-145,0 0-225,0 56-11,0-31 0,0 41 0,0-48 22,0-6 1,0-4 33,-2-5 145,2-2 191,-3-1-269,3-3-33,-1-8 11,1-5 112,0-8 23,0 1 32,5 2 1,4 2 146,9 2-46,6 3-32,5 0-180,4 2-124,2 2-33,-2-1-11,-2 5-774,1 0 13,-13 5-1212,-2-1-2050,-15 2 4034,-2 0 0,0 0 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35.360"/>
    </inkml:context>
    <inkml:brush xml:id="br0">
      <inkml:brushProperty name="width" value="0.08571" units="cm"/>
      <inkml:brushProperty name="height" value="0.08571" units="cm"/>
      <inkml:brushProperty name="color" value="#333333"/>
    </inkml:brush>
  </inkml:definitions>
  <inkml:trace contextRef="#ctx0" brushRef="#br0">0 171 13812,'5'13'3877,"-1"-2"-3316,-4-11-169,0 0-370,68 3-11,-38-3 12,55 3-23,-57-7-12,-1-5-44,-3-5-100,-4-5-91,-2-1-78,-6-2-34,-2-1 12,-5-1 11,-3 2 336,-2 2 112,0 6 123,0 7 56,-4 4 124,-6 3-112,-8 10 55,-8 7 102,0 13 11,1 8 10,7 1-89,4 1-123,8-2-56,4-2-146,2-6-45,4-4-22,10-7-268,11-6-617,15-7-1054,10-3-1322,9-6-2913,-14-6 6174,-2-3 0,-30 2 0,-4 2 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35.589"/>
    </inkml:context>
    <inkml:brush xml:id="br0">
      <inkml:brushProperty name="width" value="0.08571" units="cm"/>
      <inkml:brushProperty name="height" value="0.08571" units="cm"/>
      <inkml:brushProperty name="color" value="#333333"/>
    </inkml:brush>
  </inkml:definitions>
  <inkml:trace contextRef="#ctx0" brushRef="#br0">189 15 14831,'2'-8'4057,"-1"1"-3340,-1 7 706,0 0-1075,-61 36 44,34-11-135,-45 30-145,54-21-67,9-2-34,5-2-11,5-5-134,15-4-393,10-6-369,21-7-594,8-4-1245,4-4-2777,-18-2 5512,-10-5 0,-24 4 0,-3-3 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37.674"/>
    </inkml:context>
    <inkml:brush xml:id="br0">
      <inkml:brushProperty name="width" value="0.08571" units="cm"/>
      <inkml:brushProperty name="height" value="0.08571" units="cm"/>
      <inkml:brushProperty name="color" value="#333333"/>
    </inkml:brush>
  </inkml:definitions>
  <inkml:trace contextRef="#ctx0" brushRef="#br0">11 249 12020,'-10'0'7338,"39"1"-6889,3-1-79,42 2-158,-6-6-66,19-4-467,-35 2 0,1 0 354,7-3 1,1 0-309,7 0 0,1 0 281,6-1 0,2 0-6,4-1 0,2 0-489,3 1 0,2 0 478,0-1 0,1 0 11,-2 0 0,1 1-6,-4 0 1,0 0 5,-2 1 0,-2 1 0,-3 0 0,-2 1 0,-2 0 0,-2 2 0,-6 0 0,-1 1-312,-6 0 1,-1 0 311,-6 2 0,-2 1 451,38-2-451,-11 3 0,-9 0 0,-7 0 11,-5 0 650,-5 0-661,-5 0 1001,-8 0-1001,-5 0 791,-10 0-791,-7 0 0,-5 0-22,-7 0 22,0 0 0,-3 0 11,1 0-11,1 0 0,1 0 22,1 0 23,2 0 0,2 0-34,1 0 11,1 0-33,0 0 11,0 0 0,-2 0 0,-2 0 0,-1 0 0,-1 0 0,-1 0 11,-1 0-1557,-1 0 1479,0 2 67,-1-1 0,0 4 0,0-2 0,0 1 0,0-1 0,0-1 2432,0-1-2388,4-1-32,0 2-1,3-1-11,-1 2 0,-2-1 11,2-1 0,-4 1 0,2-2-11,-4 1-8190,2-1 8190,-9 0 0,5 0 0,-4 0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39.196"/>
    </inkml:context>
    <inkml:brush xml:id="br0">
      <inkml:brushProperty name="width" value="0.08571" units="cm"/>
      <inkml:brushProperty name="height" value="0.08571" units="cm"/>
      <inkml:brushProperty name="color" value="#333333"/>
    </inkml:brush>
  </inkml:definitions>
  <inkml:trace contextRef="#ctx0" brushRef="#br0">90 1 17868,'-10'55'239,"0"1"0,0-4 1,1-4-95,-1 3-134,-1-5-11,4-10-22,-1-5-370,4-11-471,0-2-538,1-9-504,1-3-963,1-3 2868,1-3 0,0 0 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39.504"/>
    </inkml:context>
    <inkml:brush xml:id="br0">
      <inkml:brushProperty name="width" value="0.08571" units="cm"/>
      <inkml:brushProperty name="height" value="0.08571" units="cm"/>
      <inkml:brushProperty name="color" value="#333333"/>
    </inkml:brush>
  </inkml:definitions>
  <inkml:trace contextRef="#ctx0" brushRef="#br0">0 1 17442,'60'1'129,"0"0"0,40 6-39,-66 17-1,-12-3 13,-5 0 21,-10-5-112,-4 0 34,-3 1 201,-7-1-190,-7 1-56,-9-2-56,-4-3-404,2-3-200,4-3-752,6-3-3574,7-2 157,4-1 4829,4-5 0,0 4 0,0-5 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40.089"/>
    </inkml:context>
    <inkml:brush xml:id="br0">
      <inkml:brushProperty name="width" value="0.08571" units="cm"/>
      <inkml:brushProperty name="height" value="0.08571" units="cm"/>
      <inkml:brushProperty name="color" value="#333333"/>
    </inkml:brush>
  </inkml:definitions>
  <inkml:trace contextRef="#ctx0" brushRef="#br0">3 123 14652,'4'10'3743,"-2"-2"-3384,-2-8-35,0 0-324,2 58 0,-3-40-112,0 41-156,-2-57 10,0-2-78,2 0-684,-1-13 527,2-6 291,0-13 34,3-2 168,7 2 78,10 3 427,5 7-1,7 5-168,-3 10-101,1 3-144,-3 4-47,-2 0-44,-4 9-90,0 4 12,-5 11 66,-1 2 1,-1-2 11,-5-3 11,0-6 23,-3-5 0,-2-4-1,1-3 69,0-2 55,2-1-146,6-2-11,2-10-67,5-5-125,0-10-20,-3 0-80,-3-4 180,-8 1 112,-4 2 303,-2 5-102,0 9 80,0 7 10,-1 4 90,-5 3-146,-4 4-55,-7 12 100,-1 11 202,-5 34-359,11-12-78,1 14 11,11-27-56,4-4-11,11-10-493,11-7-281,15-7-773,10-6-1613,4-4 3171,-4-19 0,-18 13 0,-16-12 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40.290"/>
    </inkml:context>
    <inkml:brush xml:id="br0">
      <inkml:brushProperty name="width" value="0.08571" units="cm"/>
      <inkml:brushProperty name="height" value="0.08571" units="cm"/>
      <inkml:brushProperty name="color" value="#333333"/>
    </inkml:brush>
  </inkml:definitions>
  <inkml:trace contextRef="#ctx0" brushRef="#br0">165 1 21488,'-38'38'498,"0"0"0,-23 28-430,44-33-23,9-4-45,6-3-22,6-2 11,13-2-304,9-6-379,18-6-427,4-5-739,2-4-1736,-1-1 3596,-18-7 0,-9 6 0,-17-6 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3T14:11:40.614"/>
    </inkml:context>
    <inkml:brush xml:id="br0">
      <inkml:brushProperty name="width" value="0.08571" units="cm"/>
      <inkml:brushProperty name="height" value="0.08571" units="cm"/>
      <inkml:brushProperty name="color" value="#333333"/>
    </inkml:brush>
  </inkml:definitions>
  <inkml:trace contextRef="#ctx0" brushRef="#br0">1 54 20165,'87'-7'-44,"-13"1"-460,-44 1-91,-6 1-503,-1-1-1961,-5-2-829,-9 1 3888,-2-2 0,-7 5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9D936-6AB1-4741-BF3D-6E0244D1F55C}" type="datetimeFigureOut">
              <a:rPr lang="sv-SE" smtClean="0"/>
              <a:t>2024-01-13</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D5A07-A163-E64F-A825-251160D17D8A}" type="slidenum">
              <a:rPr lang="sv-SE" smtClean="0"/>
              <a:t>‹#›</a:t>
            </a:fld>
            <a:endParaRPr lang="sv-SE"/>
          </a:p>
        </p:txBody>
      </p:sp>
    </p:spTree>
    <p:extLst>
      <p:ext uri="{BB962C8B-B14F-4D97-AF65-F5344CB8AC3E}">
        <p14:creationId xmlns:p14="http://schemas.microsoft.com/office/powerpoint/2010/main" val="2948894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58ED5A07-A163-E64F-A825-251160D17D8A}" type="slidenum">
              <a:rPr lang="sv-SE" smtClean="0"/>
              <a:t>1</a:t>
            </a:fld>
            <a:endParaRPr lang="sv-SE"/>
          </a:p>
        </p:txBody>
      </p:sp>
    </p:spTree>
    <p:extLst>
      <p:ext uri="{BB962C8B-B14F-4D97-AF65-F5344CB8AC3E}">
        <p14:creationId xmlns:p14="http://schemas.microsoft.com/office/powerpoint/2010/main" val="283552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cs typeface="Calibri"/>
            </a:endParaRPr>
          </a:p>
        </p:txBody>
      </p:sp>
      <p:sp>
        <p:nvSpPr>
          <p:cNvPr id="4" name="Platshållare för bildnummer 3"/>
          <p:cNvSpPr>
            <a:spLocks noGrp="1"/>
          </p:cNvSpPr>
          <p:nvPr>
            <p:ph type="sldNum" sz="quarter" idx="5"/>
          </p:nvPr>
        </p:nvSpPr>
        <p:spPr/>
        <p:txBody>
          <a:bodyPr/>
          <a:lstStyle/>
          <a:p>
            <a:fld id="{96982F4F-3EB4-46EE-94FF-4B10EFA3BCB9}" type="slidenum">
              <a:t>2</a:t>
            </a:fld>
            <a:endParaRPr lang="sv-SE"/>
          </a:p>
        </p:txBody>
      </p:sp>
    </p:spTree>
    <p:extLst>
      <p:ext uri="{BB962C8B-B14F-4D97-AF65-F5344CB8AC3E}">
        <p14:creationId xmlns:p14="http://schemas.microsoft.com/office/powerpoint/2010/main" val="79561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cs typeface="Calibri"/>
            </a:endParaRPr>
          </a:p>
        </p:txBody>
      </p:sp>
      <p:sp>
        <p:nvSpPr>
          <p:cNvPr id="4" name="Platshållare för bildnummer 3"/>
          <p:cNvSpPr>
            <a:spLocks noGrp="1"/>
          </p:cNvSpPr>
          <p:nvPr>
            <p:ph type="sldNum" sz="quarter" idx="5"/>
          </p:nvPr>
        </p:nvSpPr>
        <p:spPr/>
        <p:txBody>
          <a:bodyPr/>
          <a:lstStyle/>
          <a:p>
            <a:fld id="{96982F4F-3EB4-46EE-94FF-4B10EFA3BCB9}" type="slidenum">
              <a:t>3</a:t>
            </a:fld>
            <a:endParaRPr lang="sv-SE"/>
          </a:p>
        </p:txBody>
      </p:sp>
    </p:spTree>
    <p:extLst>
      <p:ext uri="{BB962C8B-B14F-4D97-AF65-F5344CB8AC3E}">
        <p14:creationId xmlns:p14="http://schemas.microsoft.com/office/powerpoint/2010/main" val="6923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cs typeface="Calibri"/>
            </a:endParaRPr>
          </a:p>
        </p:txBody>
      </p:sp>
      <p:sp>
        <p:nvSpPr>
          <p:cNvPr id="4" name="Platshållare för bildnummer 3"/>
          <p:cNvSpPr>
            <a:spLocks noGrp="1"/>
          </p:cNvSpPr>
          <p:nvPr>
            <p:ph type="sldNum" sz="quarter" idx="5"/>
          </p:nvPr>
        </p:nvSpPr>
        <p:spPr/>
        <p:txBody>
          <a:bodyPr/>
          <a:lstStyle/>
          <a:p>
            <a:fld id="{96982F4F-3EB4-46EE-94FF-4B10EFA3BCB9}" type="slidenum">
              <a:t>4</a:t>
            </a:fld>
            <a:endParaRPr lang="sv-SE"/>
          </a:p>
        </p:txBody>
      </p:sp>
    </p:spTree>
    <p:extLst>
      <p:ext uri="{BB962C8B-B14F-4D97-AF65-F5344CB8AC3E}">
        <p14:creationId xmlns:p14="http://schemas.microsoft.com/office/powerpoint/2010/main" val="454266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cs typeface="Calibri"/>
              </a:rPr>
              <a:t>We say that it is spam when it actually is ham, then a real mail is going to the </a:t>
            </a:r>
            <a:r>
              <a:rPr lang="en-US" dirty="0" err="1">
                <a:cs typeface="Calibri"/>
              </a:rPr>
              <a:t>spambox</a:t>
            </a:r>
            <a:r>
              <a:rPr lang="en-US" dirty="0">
                <a:cs typeface="Calibri"/>
              </a:rPr>
              <a:t>. The model is too sensitive, which we don’t want, we are more okay with FN as a spam that goes into the mailbox is not good but more acceptable than a ham going into </a:t>
            </a:r>
            <a:r>
              <a:rPr lang="en-US" dirty="0" err="1">
                <a:cs typeface="Calibri"/>
              </a:rPr>
              <a:t>spambox</a:t>
            </a:r>
            <a:r>
              <a:rPr lang="en-US" dirty="0">
                <a:cs typeface="Calibri"/>
              </a:rPr>
              <a:t>.</a:t>
            </a:r>
          </a:p>
          <a:p>
            <a:endParaRPr lang="en-US" dirty="0">
              <a:cs typeface="Calibri"/>
            </a:endParaRPr>
          </a:p>
          <a:p>
            <a:r>
              <a:rPr lang="en-US" dirty="0">
                <a:cs typeface="Calibri"/>
              </a:rPr>
              <a:t>Covid case: FN -&gt; predicts not sick when actually sick, this means we’ll miss that patient. FP on the other hand means saying the patient is sick while not being sick, thus we can go on with more robust test with higher precision than the first screening test.</a:t>
            </a:r>
          </a:p>
        </p:txBody>
      </p:sp>
      <p:sp>
        <p:nvSpPr>
          <p:cNvPr id="4" name="Platshållare för bildnummer 3"/>
          <p:cNvSpPr>
            <a:spLocks noGrp="1"/>
          </p:cNvSpPr>
          <p:nvPr>
            <p:ph type="sldNum" sz="quarter" idx="5"/>
          </p:nvPr>
        </p:nvSpPr>
        <p:spPr/>
        <p:txBody>
          <a:bodyPr/>
          <a:lstStyle/>
          <a:p>
            <a:fld id="{96982F4F-3EB4-46EE-94FF-4B10EFA3BCB9}" type="slidenum">
              <a:t>5</a:t>
            </a:fld>
            <a:endParaRPr lang="sv-SE"/>
          </a:p>
        </p:txBody>
      </p:sp>
    </p:spTree>
    <p:extLst>
      <p:ext uri="{BB962C8B-B14F-4D97-AF65-F5344CB8AC3E}">
        <p14:creationId xmlns:p14="http://schemas.microsoft.com/office/powerpoint/2010/main" val="1941721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cs typeface="Calibri"/>
            </a:endParaRPr>
          </a:p>
        </p:txBody>
      </p:sp>
      <p:sp>
        <p:nvSpPr>
          <p:cNvPr id="4" name="Platshållare för bildnummer 3"/>
          <p:cNvSpPr>
            <a:spLocks noGrp="1"/>
          </p:cNvSpPr>
          <p:nvPr>
            <p:ph type="sldNum" sz="quarter" idx="5"/>
          </p:nvPr>
        </p:nvSpPr>
        <p:spPr/>
        <p:txBody>
          <a:bodyPr/>
          <a:lstStyle/>
          <a:p>
            <a:fld id="{96982F4F-3EB4-46EE-94FF-4B10EFA3BCB9}" type="slidenum">
              <a:t>6</a:t>
            </a:fld>
            <a:endParaRPr lang="sv-SE"/>
          </a:p>
        </p:txBody>
      </p:sp>
    </p:spTree>
    <p:extLst>
      <p:ext uri="{BB962C8B-B14F-4D97-AF65-F5344CB8AC3E}">
        <p14:creationId xmlns:p14="http://schemas.microsoft.com/office/powerpoint/2010/main" val="102325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75A6858-29C1-7746-B651-53EF52A7A517}"/>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C0391EA1-3005-3443-A267-A99222946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A5364E17-F156-8640-A9B2-33FFE7376AC6}"/>
              </a:ext>
            </a:extLst>
          </p:cNvPr>
          <p:cNvSpPr>
            <a:spLocks noGrp="1"/>
          </p:cNvSpPr>
          <p:nvPr>
            <p:ph type="dt" sz="half" idx="10"/>
          </p:nvPr>
        </p:nvSpPr>
        <p:spPr/>
        <p:txBody>
          <a:bodyPr/>
          <a:lstStyle/>
          <a:p>
            <a:fld id="{97FD2EF6-0362-374A-BA6A-C196B3E4698E}" type="datetimeFigureOut">
              <a:rPr lang="sv-SE" smtClean="0"/>
              <a:t>2024-01-13</a:t>
            </a:fld>
            <a:endParaRPr lang="sv-SE"/>
          </a:p>
        </p:txBody>
      </p:sp>
      <p:sp>
        <p:nvSpPr>
          <p:cNvPr id="5" name="Platshållare för sidfot 4">
            <a:extLst>
              <a:ext uri="{FF2B5EF4-FFF2-40B4-BE49-F238E27FC236}">
                <a16:creationId xmlns:a16="http://schemas.microsoft.com/office/drawing/2014/main" id="{948396C3-C766-CE46-A59D-1A6E8E980580}"/>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F064D57D-BFD6-F348-AAD3-182AAE0FB804}"/>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26025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914A26-8A54-5D40-80FD-41C71C3EEBFE}"/>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6AF28C00-5C5C-3D44-82C9-130FD2C72E0C}"/>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ED71D1DD-8976-A145-B4E1-E6C2865BE2A5}"/>
              </a:ext>
            </a:extLst>
          </p:cNvPr>
          <p:cNvSpPr>
            <a:spLocks noGrp="1"/>
          </p:cNvSpPr>
          <p:nvPr>
            <p:ph type="dt" sz="half" idx="10"/>
          </p:nvPr>
        </p:nvSpPr>
        <p:spPr/>
        <p:txBody>
          <a:bodyPr/>
          <a:lstStyle/>
          <a:p>
            <a:fld id="{97FD2EF6-0362-374A-BA6A-C196B3E4698E}" type="datetimeFigureOut">
              <a:rPr lang="sv-SE" smtClean="0"/>
              <a:t>2024-01-13</a:t>
            </a:fld>
            <a:endParaRPr lang="sv-SE"/>
          </a:p>
        </p:txBody>
      </p:sp>
      <p:sp>
        <p:nvSpPr>
          <p:cNvPr id="5" name="Platshållare för sidfot 4">
            <a:extLst>
              <a:ext uri="{FF2B5EF4-FFF2-40B4-BE49-F238E27FC236}">
                <a16:creationId xmlns:a16="http://schemas.microsoft.com/office/drawing/2014/main" id="{B1395C30-E6B8-3749-BEDB-CAE03EB683B2}"/>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0806047-5EFF-8A48-A775-B294D0E9C984}"/>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086842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F82A3AA2-06DF-F24C-9FD4-2AF50282FAFB}"/>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EF814E8A-A69B-8642-9D93-8A78953222E5}"/>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79114101-C779-B847-90A3-69F893986767}"/>
              </a:ext>
            </a:extLst>
          </p:cNvPr>
          <p:cNvSpPr>
            <a:spLocks noGrp="1"/>
          </p:cNvSpPr>
          <p:nvPr>
            <p:ph type="dt" sz="half" idx="10"/>
          </p:nvPr>
        </p:nvSpPr>
        <p:spPr/>
        <p:txBody>
          <a:bodyPr/>
          <a:lstStyle/>
          <a:p>
            <a:fld id="{97FD2EF6-0362-374A-BA6A-C196B3E4698E}" type="datetimeFigureOut">
              <a:rPr lang="sv-SE" smtClean="0"/>
              <a:t>2024-01-13</a:t>
            </a:fld>
            <a:endParaRPr lang="sv-SE"/>
          </a:p>
        </p:txBody>
      </p:sp>
      <p:sp>
        <p:nvSpPr>
          <p:cNvPr id="5" name="Platshållare för sidfot 4">
            <a:extLst>
              <a:ext uri="{FF2B5EF4-FFF2-40B4-BE49-F238E27FC236}">
                <a16:creationId xmlns:a16="http://schemas.microsoft.com/office/drawing/2014/main" id="{DFE6173C-9326-514A-8F71-09F2DA3D68F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AF9E7EE9-FAC2-504D-B995-DB34C7A3B612}"/>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50852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A8370CD-1C20-5240-BF55-8DF86097EAE3}"/>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0C001469-D415-FA4C-B8F8-50769079D2E1}"/>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5B187470-6ABD-8F4B-B4ED-92D924B5CAAB}"/>
              </a:ext>
            </a:extLst>
          </p:cNvPr>
          <p:cNvSpPr>
            <a:spLocks noGrp="1"/>
          </p:cNvSpPr>
          <p:nvPr>
            <p:ph type="dt" sz="half" idx="10"/>
          </p:nvPr>
        </p:nvSpPr>
        <p:spPr/>
        <p:txBody>
          <a:bodyPr/>
          <a:lstStyle/>
          <a:p>
            <a:fld id="{97FD2EF6-0362-374A-BA6A-C196B3E4698E}" type="datetimeFigureOut">
              <a:rPr lang="sv-SE" smtClean="0"/>
              <a:t>2024-01-13</a:t>
            </a:fld>
            <a:endParaRPr lang="sv-SE"/>
          </a:p>
        </p:txBody>
      </p:sp>
      <p:sp>
        <p:nvSpPr>
          <p:cNvPr id="5" name="Platshållare för sidfot 4">
            <a:extLst>
              <a:ext uri="{FF2B5EF4-FFF2-40B4-BE49-F238E27FC236}">
                <a16:creationId xmlns:a16="http://schemas.microsoft.com/office/drawing/2014/main" id="{0E8C4FB4-1B27-5D43-BF92-96EAA8F3318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B8D57D17-6144-8447-8FD2-0181C2225B1F}"/>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10952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9D7FC8B-97BD-8B42-8E3F-7417037C4DDC}"/>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0A20521D-286D-5143-96E7-D31E74883C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B78387F2-A8F9-6D4A-BB4E-4B526BC76F2C}"/>
              </a:ext>
            </a:extLst>
          </p:cNvPr>
          <p:cNvSpPr>
            <a:spLocks noGrp="1"/>
          </p:cNvSpPr>
          <p:nvPr>
            <p:ph type="dt" sz="half" idx="10"/>
          </p:nvPr>
        </p:nvSpPr>
        <p:spPr/>
        <p:txBody>
          <a:bodyPr/>
          <a:lstStyle/>
          <a:p>
            <a:fld id="{97FD2EF6-0362-374A-BA6A-C196B3E4698E}" type="datetimeFigureOut">
              <a:rPr lang="sv-SE" smtClean="0"/>
              <a:t>2024-01-13</a:t>
            </a:fld>
            <a:endParaRPr lang="sv-SE"/>
          </a:p>
        </p:txBody>
      </p:sp>
      <p:sp>
        <p:nvSpPr>
          <p:cNvPr id="5" name="Platshållare för sidfot 4">
            <a:extLst>
              <a:ext uri="{FF2B5EF4-FFF2-40B4-BE49-F238E27FC236}">
                <a16:creationId xmlns:a16="http://schemas.microsoft.com/office/drawing/2014/main" id="{4803C47E-32BB-9D4E-A9B5-13A8A0E5A28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82424529-814E-6545-BC38-A686DA52C412}"/>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11872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BBE9D27-B647-344B-AD18-B3297DD232B5}"/>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CC6EDD3C-CD9E-EB46-8507-29C18B3A6AD4}"/>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8236DEB5-816B-4744-92A0-D7DCFB0766A0}"/>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16586E11-EF63-1041-B03C-845D714332FE}"/>
              </a:ext>
            </a:extLst>
          </p:cNvPr>
          <p:cNvSpPr>
            <a:spLocks noGrp="1"/>
          </p:cNvSpPr>
          <p:nvPr>
            <p:ph type="dt" sz="half" idx="10"/>
          </p:nvPr>
        </p:nvSpPr>
        <p:spPr/>
        <p:txBody>
          <a:bodyPr/>
          <a:lstStyle/>
          <a:p>
            <a:fld id="{97FD2EF6-0362-374A-BA6A-C196B3E4698E}" type="datetimeFigureOut">
              <a:rPr lang="sv-SE" smtClean="0"/>
              <a:t>2024-01-13</a:t>
            </a:fld>
            <a:endParaRPr lang="sv-SE"/>
          </a:p>
        </p:txBody>
      </p:sp>
      <p:sp>
        <p:nvSpPr>
          <p:cNvPr id="6" name="Platshållare för sidfot 5">
            <a:extLst>
              <a:ext uri="{FF2B5EF4-FFF2-40B4-BE49-F238E27FC236}">
                <a16:creationId xmlns:a16="http://schemas.microsoft.com/office/drawing/2014/main" id="{51476171-8EE5-1E4B-BF69-E53C93D93D39}"/>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5B0924A4-A05E-C54D-AF3B-EF10BAD0E567}"/>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55206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7BB6F18-0006-6C46-8209-37DBF9E9A984}"/>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80DBD0A-3287-D443-9826-EABF66878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4A0A6958-CC44-1243-8CD2-F557EEC47CF7}"/>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868EDC7B-7009-3748-8E73-1B3AA81B23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A27ACFFB-ABBA-9843-968D-BA27C10D7C4E}"/>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0DE761E9-0938-3148-B894-DD9599CDB339}"/>
              </a:ext>
            </a:extLst>
          </p:cNvPr>
          <p:cNvSpPr>
            <a:spLocks noGrp="1"/>
          </p:cNvSpPr>
          <p:nvPr>
            <p:ph type="dt" sz="half" idx="10"/>
          </p:nvPr>
        </p:nvSpPr>
        <p:spPr/>
        <p:txBody>
          <a:bodyPr/>
          <a:lstStyle/>
          <a:p>
            <a:fld id="{97FD2EF6-0362-374A-BA6A-C196B3E4698E}" type="datetimeFigureOut">
              <a:rPr lang="sv-SE" smtClean="0"/>
              <a:t>2024-01-13</a:t>
            </a:fld>
            <a:endParaRPr lang="sv-SE"/>
          </a:p>
        </p:txBody>
      </p:sp>
      <p:sp>
        <p:nvSpPr>
          <p:cNvPr id="8" name="Platshållare för sidfot 7">
            <a:extLst>
              <a:ext uri="{FF2B5EF4-FFF2-40B4-BE49-F238E27FC236}">
                <a16:creationId xmlns:a16="http://schemas.microsoft.com/office/drawing/2014/main" id="{D12DC1CA-70FF-CA42-A56F-EF3FB1059BFC}"/>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C2A4A926-8CC7-6C42-BE9E-27183E759803}"/>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425310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19E3470-159C-D044-B6F6-88BF1776C6F3}"/>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DD38E140-3D26-4142-B0B2-F1AEA75B1073}"/>
              </a:ext>
            </a:extLst>
          </p:cNvPr>
          <p:cNvSpPr>
            <a:spLocks noGrp="1"/>
          </p:cNvSpPr>
          <p:nvPr>
            <p:ph type="dt" sz="half" idx="10"/>
          </p:nvPr>
        </p:nvSpPr>
        <p:spPr/>
        <p:txBody>
          <a:bodyPr/>
          <a:lstStyle/>
          <a:p>
            <a:fld id="{97FD2EF6-0362-374A-BA6A-C196B3E4698E}" type="datetimeFigureOut">
              <a:rPr lang="sv-SE" smtClean="0"/>
              <a:t>2024-01-13</a:t>
            </a:fld>
            <a:endParaRPr lang="sv-SE"/>
          </a:p>
        </p:txBody>
      </p:sp>
      <p:sp>
        <p:nvSpPr>
          <p:cNvPr id="4" name="Platshållare för sidfot 3">
            <a:extLst>
              <a:ext uri="{FF2B5EF4-FFF2-40B4-BE49-F238E27FC236}">
                <a16:creationId xmlns:a16="http://schemas.microsoft.com/office/drawing/2014/main" id="{F374EA11-AAF3-A64F-9C1E-05A5E114A5A1}"/>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87E78284-3957-9D45-AB20-A4426F562A59}"/>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06809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05F661DE-15AC-4146-A20A-625F2BCC896C}"/>
              </a:ext>
            </a:extLst>
          </p:cNvPr>
          <p:cNvSpPr>
            <a:spLocks noGrp="1"/>
          </p:cNvSpPr>
          <p:nvPr>
            <p:ph type="dt" sz="half" idx="10"/>
          </p:nvPr>
        </p:nvSpPr>
        <p:spPr/>
        <p:txBody>
          <a:bodyPr/>
          <a:lstStyle/>
          <a:p>
            <a:fld id="{97FD2EF6-0362-374A-BA6A-C196B3E4698E}" type="datetimeFigureOut">
              <a:rPr lang="sv-SE" smtClean="0"/>
              <a:t>2024-01-13</a:t>
            </a:fld>
            <a:endParaRPr lang="sv-SE"/>
          </a:p>
        </p:txBody>
      </p:sp>
      <p:sp>
        <p:nvSpPr>
          <p:cNvPr id="3" name="Platshållare för sidfot 2">
            <a:extLst>
              <a:ext uri="{FF2B5EF4-FFF2-40B4-BE49-F238E27FC236}">
                <a16:creationId xmlns:a16="http://schemas.microsoft.com/office/drawing/2014/main" id="{1E2F00D0-BAE5-914B-A2E2-9534C4935235}"/>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37CBA511-A148-1542-9B00-4A73D5F25569}"/>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93141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C658DD2-A33B-A84B-8DBF-0D713D9725FC}"/>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71C2543D-4C62-C548-A58A-CEF8F03DE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D9D55167-88C4-2045-8D1A-22525713A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62621A36-8B2B-1F42-B03D-1AA2FE5C2F18}"/>
              </a:ext>
            </a:extLst>
          </p:cNvPr>
          <p:cNvSpPr>
            <a:spLocks noGrp="1"/>
          </p:cNvSpPr>
          <p:nvPr>
            <p:ph type="dt" sz="half" idx="10"/>
          </p:nvPr>
        </p:nvSpPr>
        <p:spPr/>
        <p:txBody>
          <a:bodyPr/>
          <a:lstStyle/>
          <a:p>
            <a:fld id="{97FD2EF6-0362-374A-BA6A-C196B3E4698E}" type="datetimeFigureOut">
              <a:rPr lang="sv-SE" smtClean="0"/>
              <a:t>2024-01-13</a:t>
            </a:fld>
            <a:endParaRPr lang="sv-SE"/>
          </a:p>
        </p:txBody>
      </p:sp>
      <p:sp>
        <p:nvSpPr>
          <p:cNvPr id="6" name="Platshållare för sidfot 5">
            <a:extLst>
              <a:ext uri="{FF2B5EF4-FFF2-40B4-BE49-F238E27FC236}">
                <a16:creationId xmlns:a16="http://schemas.microsoft.com/office/drawing/2014/main" id="{E6F72060-DEBA-B048-B5CC-C9A9C076C728}"/>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BADDCBE3-7831-B240-97DF-7D9EF0788966}"/>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75595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5DA4D40-1149-284A-9B10-9F055B092317}"/>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E4E1BA5C-3C7C-2644-9721-BCF13CB80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A358F79E-A7B9-6E47-9D9A-1D7478CDD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A7BEC1DE-C6C5-1D47-9DD8-E9C80E7044FE}"/>
              </a:ext>
            </a:extLst>
          </p:cNvPr>
          <p:cNvSpPr>
            <a:spLocks noGrp="1"/>
          </p:cNvSpPr>
          <p:nvPr>
            <p:ph type="dt" sz="half" idx="10"/>
          </p:nvPr>
        </p:nvSpPr>
        <p:spPr/>
        <p:txBody>
          <a:bodyPr/>
          <a:lstStyle/>
          <a:p>
            <a:fld id="{97FD2EF6-0362-374A-BA6A-C196B3E4698E}" type="datetimeFigureOut">
              <a:rPr lang="sv-SE" smtClean="0"/>
              <a:t>2024-01-13</a:t>
            </a:fld>
            <a:endParaRPr lang="sv-SE"/>
          </a:p>
        </p:txBody>
      </p:sp>
      <p:sp>
        <p:nvSpPr>
          <p:cNvPr id="6" name="Platshållare för sidfot 5">
            <a:extLst>
              <a:ext uri="{FF2B5EF4-FFF2-40B4-BE49-F238E27FC236}">
                <a16:creationId xmlns:a16="http://schemas.microsoft.com/office/drawing/2014/main" id="{F8F7589B-070F-784E-BA6E-69A7CF4EB5B1}"/>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D5335D14-0D58-4B44-AD34-953C1D4205DA}"/>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72377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7187B8A8-0235-1944-8FBD-7010D55D4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1A9DEE67-8D0D-094C-A505-F04878CF7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15B7EFC3-2973-EB42-9843-DFD4EC8B3C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D2EF6-0362-374A-BA6A-C196B3E4698E}" type="datetimeFigureOut">
              <a:rPr lang="sv-SE" smtClean="0"/>
              <a:t>2024-01-13</a:t>
            </a:fld>
            <a:endParaRPr lang="sv-SE"/>
          </a:p>
        </p:txBody>
      </p:sp>
      <p:sp>
        <p:nvSpPr>
          <p:cNvPr id="5" name="Platshållare för sidfot 4">
            <a:extLst>
              <a:ext uri="{FF2B5EF4-FFF2-40B4-BE49-F238E27FC236}">
                <a16:creationId xmlns:a16="http://schemas.microsoft.com/office/drawing/2014/main" id="{47B8D782-CCEC-C546-89EF-4E9BEC7B0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912CC182-F831-7441-811F-DF404A0DB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36F9-BAB2-8949-97E7-D7AED21D96FC}" type="slidenum">
              <a:rPr lang="sv-SE" smtClean="0"/>
              <a:t>‹#›</a:t>
            </a:fld>
            <a:endParaRPr lang="sv-SE"/>
          </a:p>
        </p:txBody>
      </p:sp>
    </p:spTree>
    <p:extLst>
      <p:ext uri="{BB962C8B-B14F-4D97-AF65-F5344CB8AC3E}">
        <p14:creationId xmlns:p14="http://schemas.microsoft.com/office/powerpoint/2010/main" val="841410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17" Type="http://schemas.openxmlformats.org/officeDocument/2006/relationships/customXml" Target="../ink/ink58.xml"/><Relationship Id="rId299" Type="http://schemas.openxmlformats.org/officeDocument/2006/relationships/customXml" Target="../ink/ink145.xml"/><Relationship Id="rId21" Type="http://schemas.openxmlformats.org/officeDocument/2006/relationships/customXml" Target="../ink/ink10.xml"/><Relationship Id="rId63" Type="http://schemas.openxmlformats.org/officeDocument/2006/relationships/customXml" Target="../ink/ink31.xml"/><Relationship Id="rId159" Type="http://schemas.openxmlformats.org/officeDocument/2006/relationships/customXml" Target="../ink/ink78.xml"/><Relationship Id="rId324" Type="http://schemas.openxmlformats.org/officeDocument/2006/relationships/image" Target="../media/image98.png"/><Relationship Id="rId366" Type="http://schemas.openxmlformats.org/officeDocument/2006/relationships/image" Target="../media/image183.png"/><Relationship Id="rId170" Type="http://schemas.openxmlformats.org/officeDocument/2006/relationships/image" Target="../media/image85.png"/><Relationship Id="rId226" Type="http://schemas.openxmlformats.org/officeDocument/2006/relationships/image" Target="../media/image113.png"/><Relationship Id="rId268" Type="http://schemas.openxmlformats.org/officeDocument/2006/relationships/image" Target="../media/image134.png"/><Relationship Id="rId32" Type="http://schemas.openxmlformats.org/officeDocument/2006/relationships/image" Target="../media/image16.png"/><Relationship Id="rId74" Type="http://schemas.openxmlformats.org/officeDocument/2006/relationships/image" Target="../media/image37.png"/><Relationship Id="rId128" Type="http://schemas.openxmlformats.org/officeDocument/2006/relationships/image" Target="../media/image64.png"/><Relationship Id="rId335" Type="http://schemas.openxmlformats.org/officeDocument/2006/relationships/customXml" Target="../ink/ink163.xml"/><Relationship Id="rId377" Type="http://schemas.openxmlformats.org/officeDocument/2006/relationships/customXml" Target="../ink/ink184.xml"/><Relationship Id="rId5" Type="http://schemas.openxmlformats.org/officeDocument/2006/relationships/customXml" Target="../ink/ink2.xml"/><Relationship Id="rId181" Type="http://schemas.openxmlformats.org/officeDocument/2006/relationships/customXml" Target="../ink/ink88.xml"/><Relationship Id="rId237" Type="http://schemas.openxmlformats.org/officeDocument/2006/relationships/customXml" Target="../ink/ink114.xml"/><Relationship Id="rId402" Type="http://schemas.openxmlformats.org/officeDocument/2006/relationships/image" Target="../media/image201.png"/><Relationship Id="rId279" Type="http://schemas.openxmlformats.org/officeDocument/2006/relationships/customXml" Target="../ink/ink135.xml"/><Relationship Id="rId43" Type="http://schemas.openxmlformats.org/officeDocument/2006/relationships/customXml" Target="../ink/ink21.xml"/><Relationship Id="rId139" Type="http://schemas.openxmlformats.org/officeDocument/2006/relationships/customXml" Target="../ink/ink69.xml"/><Relationship Id="rId290" Type="http://schemas.openxmlformats.org/officeDocument/2006/relationships/image" Target="../media/image145.png"/><Relationship Id="rId304" Type="http://schemas.openxmlformats.org/officeDocument/2006/relationships/image" Target="../media/image152.png"/><Relationship Id="rId346" Type="http://schemas.openxmlformats.org/officeDocument/2006/relationships/image" Target="../media/image173.png"/><Relationship Id="rId388" Type="http://schemas.openxmlformats.org/officeDocument/2006/relationships/image" Target="../media/image194.png"/><Relationship Id="rId85" Type="http://schemas.openxmlformats.org/officeDocument/2006/relationships/customXml" Target="../ink/ink42.xml"/><Relationship Id="rId150" Type="http://schemas.openxmlformats.org/officeDocument/2006/relationships/image" Target="../media/image75.png"/><Relationship Id="rId192" Type="http://schemas.openxmlformats.org/officeDocument/2006/relationships/image" Target="../media/image96.png"/><Relationship Id="rId206" Type="http://schemas.openxmlformats.org/officeDocument/2006/relationships/image" Target="../media/image103.png"/><Relationship Id="rId248" Type="http://schemas.openxmlformats.org/officeDocument/2006/relationships/image" Target="../media/image124.png"/><Relationship Id="rId12" Type="http://schemas.openxmlformats.org/officeDocument/2006/relationships/image" Target="../media/image6.png"/><Relationship Id="rId108" Type="http://schemas.openxmlformats.org/officeDocument/2006/relationships/image" Target="../media/image54.png"/><Relationship Id="rId315" Type="http://schemas.openxmlformats.org/officeDocument/2006/relationships/customXml" Target="../ink/ink153.xml"/><Relationship Id="rId357" Type="http://schemas.openxmlformats.org/officeDocument/2006/relationships/customXml" Target="../ink/ink174.xml"/><Relationship Id="rId54" Type="http://schemas.openxmlformats.org/officeDocument/2006/relationships/image" Target="../media/image27.png"/><Relationship Id="rId96" Type="http://schemas.openxmlformats.org/officeDocument/2006/relationships/image" Target="../media/image48.png"/><Relationship Id="rId161" Type="http://schemas.openxmlformats.org/officeDocument/2006/relationships/customXml" Target="../ink/ink79.xml"/><Relationship Id="rId217" Type="http://schemas.openxmlformats.org/officeDocument/2006/relationships/customXml" Target="../ink/ink104.xml"/><Relationship Id="rId399" Type="http://schemas.openxmlformats.org/officeDocument/2006/relationships/customXml" Target="../ink/ink195.xml"/><Relationship Id="rId259" Type="http://schemas.openxmlformats.org/officeDocument/2006/relationships/customXml" Target="../ink/ink125.xml"/><Relationship Id="rId23" Type="http://schemas.openxmlformats.org/officeDocument/2006/relationships/customXml" Target="../ink/ink11.xml"/><Relationship Id="rId119" Type="http://schemas.openxmlformats.org/officeDocument/2006/relationships/customXml" Target="../ink/ink59.xml"/><Relationship Id="rId270" Type="http://schemas.openxmlformats.org/officeDocument/2006/relationships/image" Target="../media/image135.png"/><Relationship Id="rId326" Type="http://schemas.openxmlformats.org/officeDocument/2006/relationships/image" Target="../media/image99.png"/><Relationship Id="rId65" Type="http://schemas.openxmlformats.org/officeDocument/2006/relationships/customXml" Target="../ink/ink32.xml"/><Relationship Id="rId130" Type="http://schemas.openxmlformats.org/officeDocument/2006/relationships/image" Target="../media/image65.png"/><Relationship Id="rId368" Type="http://schemas.openxmlformats.org/officeDocument/2006/relationships/image" Target="../media/image184.png"/><Relationship Id="rId172" Type="http://schemas.openxmlformats.org/officeDocument/2006/relationships/image" Target="../media/image86.png"/><Relationship Id="rId228" Type="http://schemas.openxmlformats.org/officeDocument/2006/relationships/image" Target="../media/image114.png"/><Relationship Id="rId281" Type="http://schemas.openxmlformats.org/officeDocument/2006/relationships/customXml" Target="../ink/ink136.xml"/><Relationship Id="rId337" Type="http://schemas.openxmlformats.org/officeDocument/2006/relationships/customXml" Target="../ink/ink164.xml"/><Relationship Id="rId34" Type="http://schemas.openxmlformats.org/officeDocument/2006/relationships/image" Target="../media/image17.png"/><Relationship Id="rId76" Type="http://schemas.openxmlformats.org/officeDocument/2006/relationships/image" Target="../media/image38.png"/><Relationship Id="rId141" Type="http://schemas.openxmlformats.org/officeDocument/2006/relationships/customXml" Target="../ink/ink70.xml"/><Relationship Id="rId379" Type="http://schemas.openxmlformats.org/officeDocument/2006/relationships/customXml" Target="../ink/ink185.xml"/><Relationship Id="rId7" Type="http://schemas.openxmlformats.org/officeDocument/2006/relationships/customXml" Target="../ink/ink3.xml"/><Relationship Id="rId183" Type="http://schemas.openxmlformats.org/officeDocument/2006/relationships/customXml" Target="../ink/ink89.xml"/><Relationship Id="rId239" Type="http://schemas.openxmlformats.org/officeDocument/2006/relationships/customXml" Target="../ink/ink115.xml"/><Relationship Id="rId390" Type="http://schemas.openxmlformats.org/officeDocument/2006/relationships/image" Target="../media/image195.png"/><Relationship Id="rId404" Type="http://schemas.openxmlformats.org/officeDocument/2006/relationships/image" Target="../media/image202.png"/><Relationship Id="rId250" Type="http://schemas.openxmlformats.org/officeDocument/2006/relationships/image" Target="../media/image125.png"/><Relationship Id="rId292" Type="http://schemas.openxmlformats.org/officeDocument/2006/relationships/image" Target="../media/image146.png"/><Relationship Id="rId306" Type="http://schemas.openxmlformats.org/officeDocument/2006/relationships/image" Target="../media/image153.png"/><Relationship Id="rId45" Type="http://schemas.openxmlformats.org/officeDocument/2006/relationships/customXml" Target="../ink/ink22.xml"/><Relationship Id="rId87" Type="http://schemas.openxmlformats.org/officeDocument/2006/relationships/customXml" Target="../ink/ink43.xml"/><Relationship Id="rId110" Type="http://schemas.openxmlformats.org/officeDocument/2006/relationships/image" Target="../media/image55.png"/><Relationship Id="rId348" Type="http://schemas.openxmlformats.org/officeDocument/2006/relationships/image" Target="../media/image174.png"/><Relationship Id="rId152" Type="http://schemas.openxmlformats.org/officeDocument/2006/relationships/image" Target="../media/image76.png"/><Relationship Id="rId194" Type="http://schemas.openxmlformats.org/officeDocument/2006/relationships/image" Target="../media/image97.png"/><Relationship Id="rId208" Type="http://schemas.openxmlformats.org/officeDocument/2006/relationships/image" Target="../media/image104.png"/><Relationship Id="rId261" Type="http://schemas.openxmlformats.org/officeDocument/2006/relationships/customXml" Target="../ink/ink126.xml"/><Relationship Id="rId14" Type="http://schemas.openxmlformats.org/officeDocument/2006/relationships/image" Target="../media/image7.png"/><Relationship Id="rId56" Type="http://schemas.openxmlformats.org/officeDocument/2006/relationships/image" Target="../media/image28.png"/><Relationship Id="rId317" Type="http://schemas.openxmlformats.org/officeDocument/2006/relationships/customXml" Target="../ink/ink154.xml"/><Relationship Id="rId359" Type="http://schemas.openxmlformats.org/officeDocument/2006/relationships/customXml" Target="../ink/ink175.xml"/><Relationship Id="rId98" Type="http://schemas.openxmlformats.org/officeDocument/2006/relationships/image" Target="../media/image49.png"/><Relationship Id="rId121" Type="http://schemas.openxmlformats.org/officeDocument/2006/relationships/customXml" Target="../ink/ink60.xml"/><Relationship Id="rId163" Type="http://schemas.openxmlformats.org/officeDocument/2006/relationships/customXml" Target="../ink/ink80.xml"/><Relationship Id="rId219" Type="http://schemas.openxmlformats.org/officeDocument/2006/relationships/customXml" Target="../ink/ink105.xml"/><Relationship Id="rId370" Type="http://schemas.openxmlformats.org/officeDocument/2006/relationships/image" Target="../media/image185.png"/><Relationship Id="rId230" Type="http://schemas.openxmlformats.org/officeDocument/2006/relationships/image" Target="../media/image115.png"/><Relationship Id="rId25" Type="http://schemas.openxmlformats.org/officeDocument/2006/relationships/customXml" Target="../ink/ink12.xml"/><Relationship Id="rId67" Type="http://schemas.openxmlformats.org/officeDocument/2006/relationships/customXml" Target="../ink/ink33.xml"/><Relationship Id="rId272" Type="http://schemas.openxmlformats.org/officeDocument/2006/relationships/image" Target="../media/image136.png"/><Relationship Id="rId328" Type="http://schemas.openxmlformats.org/officeDocument/2006/relationships/image" Target="../media/image140.png"/><Relationship Id="rId132" Type="http://schemas.openxmlformats.org/officeDocument/2006/relationships/image" Target="../media/image66.png"/><Relationship Id="rId381" Type="http://schemas.openxmlformats.org/officeDocument/2006/relationships/customXml" Target="../ink/ink186.xml"/><Relationship Id="rId241" Type="http://schemas.openxmlformats.org/officeDocument/2006/relationships/customXml" Target="../ink/ink116.xml"/><Relationship Id="rId36" Type="http://schemas.openxmlformats.org/officeDocument/2006/relationships/image" Target="../media/image18.png"/><Relationship Id="rId283" Type="http://schemas.openxmlformats.org/officeDocument/2006/relationships/customXml" Target="../ink/ink137.xml"/><Relationship Id="rId339" Type="http://schemas.openxmlformats.org/officeDocument/2006/relationships/customXml" Target="../ink/ink165.xml"/><Relationship Id="rId78" Type="http://schemas.openxmlformats.org/officeDocument/2006/relationships/image" Target="../media/image39.png"/><Relationship Id="rId101" Type="http://schemas.openxmlformats.org/officeDocument/2006/relationships/customXml" Target="../ink/ink50.xml"/><Relationship Id="rId143" Type="http://schemas.openxmlformats.org/officeDocument/2006/relationships/customXml" Target="../ink/ink71.xml"/><Relationship Id="rId185" Type="http://schemas.openxmlformats.org/officeDocument/2006/relationships/customXml" Target="../ink/ink90.xml"/><Relationship Id="rId350" Type="http://schemas.openxmlformats.org/officeDocument/2006/relationships/image" Target="../media/image175.png"/><Relationship Id="rId406" Type="http://schemas.openxmlformats.org/officeDocument/2006/relationships/image" Target="../media/image203.png"/><Relationship Id="rId9" Type="http://schemas.openxmlformats.org/officeDocument/2006/relationships/customXml" Target="../ink/ink4.xml"/><Relationship Id="rId210" Type="http://schemas.openxmlformats.org/officeDocument/2006/relationships/image" Target="../media/image105.png"/><Relationship Id="rId392" Type="http://schemas.openxmlformats.org/officeDocument/2006/relationships/image" Target="../media/image196.png"/><Relationship Id="rId252" Type="http://schemas.openxmlformats.org/officeDocument/2006/relationships/image" Target="../media/image126.png"/><Relationship Id="rId294" Type="http://schemas.openxmlformats.org/officeDocument/2006/relationships/image" Target="../media/image147.png"/><Relationship Id="rId308" Type="http://schemas.openxmlformats.org/officeDocument/2006/relationships/image" Target="../media/image154.png"/><Relationship Id="rId47" Type="http://schemas.openxmlformats.org/officeDocument/2006/relationships/customXml" Target="../ink/ink23.xml"/><Relationship Id="rId89" Type="http://schemas.openxmlformats.org/officeDocument/2006/relationships/customXml" Target="../ink/ink44.xml"/><Relationship Id="rId112" Type="http://schemas.openxmlformats.org/officeDocument/2006/relationships/image" Target="../media/image56.png"/><Relationship Id="rId154" Type="http://schemas.openxmlformats.org/officeDocument/2006/relationships/image" Target="../media/image77.png"/><Relationship Id="rId361" Type="http://schemas.openxmlformats.org/officeDocument/2006/relationships/customXml" Target="../ink/ink176.xml"/><Relationship Id="rId16" Type="http://schemas.openxmlformats.org/officeDocument/2006/relationships/image" Target="../media/image8.png"/><Relationship Id="rId221" Type="http://schemas.openxmlformats.org/officeDocument/2006/relationships/customXml" Target="../ink/ink106.xml"/><Relationship Id="rId263" Type="http://schemas.openxmlformats.org/officeDocument/2006/relationships/customXml" Target="../ink/ink127.xml"/><Relationship Id="rId319" Type="http://schemas.openxmlformats.org/officeDocument/2006/relationships/customXml" Target="../ink/ink155.xml"/><Relationship Id="rId37" Type="http://schemas.openxmlformats.org/officeDocument/2006/relationships/customXml" Target="../ink/ink18.xml"/><Relationship Id="rId58" Type="http://schemas.openxmlformats.org/officeDocument/2006/relationships/image" Target="../media/image29.png"/><Relationship Id="rId79" Type="http://schemas.openxmlformats.org/officeDocument/2006/relationships/customXml" Target="../ink/ink39.xml"/><Relationship Id="rId102" Type="http://schemas.openxmlformats.org/officeDocument/2006/relationships/image" Target="../media/image51.png"/><Relationship Id="rId123" Type="http://schemas.openxmlformats.org/officeDocument/2006/relationships/customXml" Target="../ink/ink61.xml"/><Relationship Id="rId330" Type="http://schemas.openxmlformats.org/officeDocument/2006/relationships/image" Target="../media/image165.png"/><Relationship Id="rId90" Type="http://schemas.openxmlformats.org/officeDocument/2006/relationships/image" Target="../media/image45.png"/><Relationship Id="rId165" Type="http://schemas.openxmlformats.org/officeDocument/2006/relationships/customXml" Target="../ink/ink81.xml"/><Relationship Id="rId186" Type="http://schemas.openxmlformats.org/officeDocument/2006/relationships/image" Target="../media/image93.png"/><Relationship Id="rId351" Type="http://schemas.openxmlformats.org/officeDocument/2006/relationships/customXml" Target="../ink/ink171.xml"/><Relationship Id="rId372" Type="http://schemas.openxmlformats.org/officeDocument/2006/relationships/image" Target="../media/image186.png"/><Relationship Id="rId393" Type="http://schemas.openxmlformats.org/officeDocument/2006/relationships/customXml" Target="../ink/ink192.xml"/><Relationship Id="rId211" Type="http://schemas.openxmlformats.org/officeDocument/2006/relationships/customXml" Target="../ink/ink101.xml"/><Relationship Id="rId232" Type="http://schemas.openxmlformats.org/officeDocument/2006/relationships/image" Target="../media/image116.png"/><Relationship Id="rId253" Type="http://schemas.openxmlformats.org/officeDocument/2006/relationships/customXml" Target="../ink/ink122.xml"/><Relationship Id="rId274" Type="http://schemas.openxmlformats.org/officeDocument/2006/relationships/image" Target="../media/image137.png"/><Relationship Id="rId295" Type="http://schemas.openxmlformats.org/officeDocument/2006/relationships/customXml" Target="../ink/ink143.xml"/><Relationship Id="rId309" Type="http://schemas.openxmlformats.org/officeDocument/2006/relationships/customXml" Target="../ink/ink150.xml"/><Relationship Id="rId27" Type="http://schemas.openxmlformats.org/officeDocument/2006/relationships/customXml" Target="../ink/ink13.xml"/><Relationship Id="rId48" Type="http://schemas.openxmlformats.org/officeDocument/2006/relationships/image" Target="../media/image24.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67.png"/><Relationship Id="rId320" Type="http://schemas.openxmlformats.org/officeDocument/2006/relationships/image" Target="../media/image160.png"/><Relationship Id="rId80" Type="http://schemas.openxmlformats.org/officeDocument/2006/relationships/image" Target="../media/image40.png"/><Relationship Id="rId155" Type="http://schemas.openxmlformats.org/officeDocument/2006/relationships/customXml" Target="../ink/ink76.xml"/><Relationship Id="rId176" Type="http://schemas.openxmlformats.org/officeDocument/2006/relationships/image" Target="../media/image88.png"/><Relationship Id="rId341" Type="http://schemas.openxmlformats.org/officeDocument/2006/relationships/customXml" Target="../ink/ink166.xml"/><Relationship Id="rId362" Type="http://schemas.openxmlformats.org/officeDocument/2006/relationships/image" Target="../media/image181.png"/><Relationship Id="rId383" Type="http://schemas.openxmlformats.org/officeDocument/2006/relationships/customXml" Target="../ink/ink187.xml"/><Relationship Id="rId201" Type="http://schemas.openxmlformats.org/officeDocument/2006/relationships/customXml" Target="../ink/ink96.xml"/><Relationship Id="rId222" Type="http://schemas.openxmlformats.org/officeDocument/2006/relationships/image" Target="../media/image111.png"/><Relationship Id="rId243" Type="http://schemas.openxmlformats.org/officeDocument/2006/relationships/customXml" Target="../ink/ink117.xml"/><Relationship Id="rId264" Type="http://schemas.openxmlformats.org/officeDocument/2006/relationships/image" Target="../media/image132.png"/><Relationship Id="rId285" Type="http://schemas.openxmlformats.org/officeDocument/2006/relationships/customXml" Target="../ink/ink138.xml"/><Relationship Id="rId17" Type="http://schemas.openxmlformats.org/officeDocument/2006/relationships/customXml" Target="../ink/ink8.xml"/><Relationship Id="rId38" Type="http://schemas.openxmlformats.org/officeDocument/2006/relationships/image" Target="../media/image19.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62.png"/><Relationship Id="rId310" Type="http://schemas.openxmlformats.org/officeDocument/2006/relationships/image" Target="../media/image155.png"/><Relationship Id="rId70" Type="http://schemas.openxmlformats.org/officeDocument/2006/relationships/image" Target="../media/image35.png"/><Relationship Id="rId91" Type="http://schemas.openxmlformats.org/officeDocument/2006/relationships/customXml" Target="../ink/ink45.xml"/><Relationship Id="rId166" Type="http://schemas.openxmlformats.org/officeDocument/2006/relationships/image" Target="../media/image83.png"/><Relationship Id="rId187" Type="http://schemas.openxmlformats.org/officeDocument/2006/relationships/customXml" Target="../ink/ink91.xml"/><Relationship Id="rId331" Type="http://schemas.openxmlformats.org/officeDocument/2006/relationships/customXml" Target="../ink/ink161.xml"/><Relationship Id="rId352" Type="http://schemas.openxmlformats.org/officeDocument/2006/relationships/image" Target="../media/image161.png"/><Relationship Id="rId373" Type="http://schemas.openxmlformats.org/officeDocument/2006/relationships/customXml" Target="../ink/ink182.xml"/><Relationship Id="rId394" Type="http://schemas.openxmlformats.org/officeDocument/2006/relationships/image" Target="../media/image197.png"/><Relationship Id="rId1" Type="http://schemas.openxmlformats.org/officeDocument/2006/relationships/slideLayout" Target="../slideLayouts/slideLayout7.xml"/><Relationship Id="rId212" Type="http://schemas.openxmlformats.org/officeDocument/2006/relationships/image" Target="../media/image106.png"/><Relationship Id="rId233" Type="http://schemas.openxmlformats.org/officeDocument/2006/relationships/customXml" Target="../ink/ink112.xml"/><Relationship Id="rId254" Type="http://schemas.openxmlformats.org/officeDocument/2006/relationships/image" Target="../media/image127.png"/><Relationship Id="rId28" Type="http://schemas.openxmlformats.org/officeDocument/2006/relationships/image" Target="../media/image14.png"/><Relationship Id="rId49" Type="http://schemas.openxmlformats.org/officeDocument/2006/relationships/customXml" Target="../ink/ink24.xml"/><Relationship Id="rId114" Type="http://schemas.openxmlformats.org/officeDocument/2006/relationships/image" Target="../media/image57.png"/><Relationship Id="rId275" Type="http://schemas.openxmlformats.org/officeDocument/2006/relationships/customXml" Target="../ink/ink133.xml"/><Relationship Id="rId296" Type="http://schemas.openxmlformats.org/officeDocument/2006/relationships/image" Target="../media/image148.png"/><Relationship Id="rId300" Type="http://schemas.openxmlformats.org/officeDocument/2006/relationships/image" Target="../media/image150.png"/><Relationship Id="rId60" Type="http://schemas.openxmlformats.org/officeDocument/2006/relationships/image" Target="../media/image30.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78.png"/><Relationship Id="rId177" Type="http://schemas.openxmlformats.org/officeDocument/2006/relationships/customXml" Target="../ink/ink86.xml"/><Relationship Id="rId321" Type="http://schemas.openxmlformats.org/officeDocument/2006/relationships/customXml" Target="../ink/ink156.xml"/><Relationship Id="rId342" Type="http://schemas.openxmlformats.org/officeDocument/2006/relationships/image" Target="../media/image171.png"/><Relationship Id="rId363" Type="http://schemas.openxmlformats.org/officeDocument/2006/relationships/customXml" Target="../ink/ink177.xml"/><Relationship Id="rId384" Type="http://schemas.openxmlformats.org/officeDocument/2006/relationships/image" Target="../media/image192.png"/><Relationship Id="rId202" Type="http://schemas.openxmlformats.org/officeDocument/2006/relationships/image" Target="../media/image101.png"/><Relationship Id="rId223" Type="http://schemas.openxmlformats.org/officeDocument/2006/relationships/customXml" Target="../ink/ink107.xml"/><Relationship Id="rId244" Type="http://schemas.openxmlformats.org/officeDocument/2006/relationships/image" Target="../media/image122.png"/><Relationship Id="rId18" Type="http://schemas.openxmlformats.org/officeDocument/2006/relationships/image" Target="../media/image9.png"/><Relationship Id="rId39" Type="http://schemas.openxmlformats.org/officeDocument/2006/relationships/customXml" Target="../ink/ink19.xml"/><Relationship Id="rId265" Type="http://schemas.openxmlformats.org/officeDocument/2006/relationships/customXml" Target="../ink/ink128.xml"/><Relationship Id="rId286" Type="http://schemas.openxmlformats.org/officeDocument/2006/relationships/image" Target="../media/image143.png"/><Relationship Id="rId50" Type="http://schemas.openxmlformats.org/officeDocument/2006/relationships/image" Target="../media/image25.png"/><Relationship Id="rId104" Type="http://schemas.openxmlformats.org/officeDocument/2006/relationships/image" Target="../media/image52.png"/><Relationship Id="rId125" Type="http://schemas.openxmlformats.org/officeDocument/2006/relationships/customXml" Target="../ink/ink62.xml"/><Relationship Id="rId146" Type="http://schemas.openxmlformats.org/officeDocument/2006/relationships/image" Target="../media/image73.png"/><Relationship Id="rId167" Type="http://schemas.openxmlformats.org/officeDocument/2006/relationships/customXml" Target="../ink/ink82.xml"/><Relationship Id="rId188" Type="http://schemas.openxmlformats.org/officeDocument/2006/relationships/image" Target="../media/image94.png"/><Relationship Id="rId311" Type="http://schemas.openxmlformats.org/officeDocument/2006/relationships/customXml" Target="../ink/ink151.xml"/><Relationship Id="rId332" Type="http://schemas.openxmlformats.org/officeDocument/2006/relationships/image" Target="../media/image166.png"/><Relationship Id="rId353" Type="http://schemas.openxmlformats.org/officeDocument/2006/relationships/customXml" Target="../ink/ink172.xml"/><Relationship Id="rId374" Type="http://schemas.openxmlformats.org/officeDocument/2006/relationships/image" Target="../media/image187.png"/><Relationship Id="rId395" Type="http://schemas.openxmlformats.org/officeDocument/2006/relationships/customXml" Target="../ink/ink193.xml"/><Relationship Id="rId71" Type="http://schemas.openxmlformats.org/officeDocument/2006/relationships/customXml" Target="../ink/ink35.xml"/><Relationship Id="rId92" Type="http://schemas.openxmlformats.org/officeDocument/2006/relationships/image" Target="../media/image46.png"/><Relationship Id="rId213" Type="http://schemas.openxmlformats.org/officeDocument/2006/relationships/customXml" Target="../ink/ink102.xml"/><Relationship Id="rId234" Type="http://schemas.openxmlformats.org/officeDocument/2006/relationships/image" Target="../media/image117.png"/><Relationship Id="rId2" Type="http://schemas.openxmlformats.org/officeDocument/2006/relationships/notesSlide" Target="../notesSlides/notesSlide2.xml"/><Relationship Id="rId29" Type="http://schemas.openxmlformats.org/officeDocument/2006/relationships/customXml" Target="../ink/ink14.xml"/><Relationship Id="rId255" Type="http://schemas.openxmlformats.org/officeDocument/2006/relationships/customXml" Target="../ink/ink123.xml"/><Relationship Id="rId276" Type="http://schemas.openxmlformats.org/officeDocument/2006/relationships/image" Target="../media/image138.png"/><Relationship Id="rId297" Type="http://schemas.openxmlformats.org/officeDocument/2006/relationships/customXml" Target="../ink/ink144.xml"/><Relationship Id="rId40" Type="http://schemas.openxmlformats.org/officeDocument/2006/relationships/image" Target="../media/image20.png"/><Relationship Id="rId115" Type="http://schemas.openxmlformats.org/officeDocument/2006/relationships/customXml" Target="../ink/ink57.xml"/><Relationship Id="rId136" Type="http://schemas.openxmlformats.org/officeDocument/2006/relationships/image" Target="../media/image68.png"/><Relationship Id="rId157" Type="http://schemas.openxmlformats.org/officeDocument/2006/relationships/customXml" Target="../ink/ink77.xml"/><Relationship Id="rId178" Type="http://schemas.openxmlformats.org/officeDocument/2006/relationships/image" Target="../media/image89.png"/><Relationship Id="rId301" Type="http://schemas.openxmlformats.org/officeDocument/2006/relationships/customXml" Target="../ink/ink146.xml"/><Relationship Id="rId322" Type="http://schemas.openxmlformats.org/officeDocument/2006/relationships/image" Target="../media/image87.png"/><Relationship Id="rId343" Type="http://schemas.openxmlformats.org/officeDocument/2006/relationships/customXml" Target="../ink/ink167.xml"/><Relationship Id="rId364" Type="http://schemas.openxmlformats.org/officeDocument/2006/relationships/image" Target="../media/image182.png"/><Relationship Id="rId61" Type="http://schemas.openxmlformats.org/officeDocument/2006/relationships/customXml" Target="../ink/ink30.xml"/><Relationship Id="rId82" Type="http://schemas.openxmlformats.org/officeDocument/2006/relationships/image" Target="../media/image41.png"/><Relationship Id="rId203" Type="http://schemas.openxmlformats.org/officeDocument/2006/relationships/customXml" Target="../ink/ink97.xml"/><Relationship Id="rId385" Type="http://schemas.openxmlformats.org/officeDocument/2006/relationships/customXml" Target="../ink/ink188.xml"/><Relationship Id="rId19" Type="http://schemas.openxmlformats.org/officeDocument/2006/relationships/customXml" Target="../ink/ink9.xml"/><Relationship Id="rId224" Type="http://schemas.openxmlformats.org/officeDocument/2006/relationships/image" Target="../media/image112.png"/><Relationship Id="rId245" Type="http://schemas.openxmlformats.org/officeDocument/2006/relationships/customXml" Target="../ink/ink118.xml"/><Relationship Id="rId266" Type="http://schemas.openxmlformats.org/officeDocument/2006/relationships/image" Target="../media/image133.png"/><Relationship Id="rId287" Type="http://schemas.openxmlformats.org/officeDocument/2006/relationships/customXml" Target="../ink/ink139.xml"/><Relationship Id="rId30" Type="http://schemas.openxmlformats.org/officeDocument/2006/relationships/image" Target="../media/image15.png"/><Relationship Id="rId105" Type="http://schemas.openxmlformats.org/officeDocument/2006/relationships/customXml" Target="../ink/ink52.xml"/><Relationship Id="rId126" Type="http://schemas.openxmlformats.org/officeDocument/2006/relationships/image" Target="../media/image63.png"/><Relationship Id="rId147" Type="http://schemas.openxmlformats.org/officeDocument/2006/relationships/customXml" Target="../ink/ink72.xml"/><Relationship Id="rId168" Type="http://schemas.openxmlformats.org/officeDocument/2006/relationships/image" Target="../media/image84.png"/><Relationship Id="rId312" Type="http://schemas.openxmlformats.org/officeDocument/2006/relationships/image" Target="../media/image156.png"/><Relationship Id="rId333" Type="http://schemas.openxmlformats.org/officeDocument/2006/relationships/customXml" Target="../ink/ink162.xml"/><Relationship Id="rId354" Type="http://schemas.openxmlformats.org/officeDocument/2006/relationships/image" Target="../media/image177.png"/><Relationship Id="rId51" Type="http://schemas.openxmlformats.org/officeDocument/2006/relationships/customXml" Target="../ink/ink25.xml"/><Relationship Id="rId72" Type="http://schemas.openxmlformats.org/officeDocument/2006/relationships/image" Target="../media/image36.png"/><Relationship Id="rId93" Type="http://schemas.openxmlformats.org/officeDocument/2006/relationships/customXml" Target="../ink/ink46.xml"/><Relationship Id="rId189" Type="http://schemas.openxmlformats.org/officeDocument/2006/relationships/customXml" Target="../ink/ink92.xml"/><Relationship Id="rId375" Type="http://schemas.openxmlformats.org/officeDocument/2006/relationships/customXml" Target="../ink/ink183.xml"/><Relationship Id="rId396" Type="http://schemas.openxmlformats.org/officeDocument/2006/relationships/image" Target="../media/image198.png"/><Relationship Id="rId3" Type="http://schemas.openxmlformats.org/officeDocument/2006/relationships/customXml" Target="../ink/ink1.xml"/><Relationship Id="rId214" Type="http://schemas.openxmlformats.org/officeDocument/2006/relationships/image" Target="../media/image107.png"/><Relationship Id="rId235" Type="http://schemas.openxmlformats.org/officeDocument/2006/relationships/customXml" Target="../ink/ink113.xml"/><Relationship Id="rId256" Type="http://schemas.openxmlformats.org/officeDocument/2006/relationships/image" Target="../media/image128.png"/><Relationship Id="rId277" Type="http://schemas.openxmlformats.org/officeDocument/2006/relationships/customXml" Target="../ink/ink134.xml"/><Relationship Id="rId298" Type="http://schemas.openxmlformats.org/officeDocument/2006/relationships/image" Target="../media/image149.png"/><Relationship Id="rId400" Type="http://schemas.openxmlformats.org/officeDocument/2006/relationships/image" Target="../media/image200.png"/><Relationship Id="rId116" Type="http://schemas.openxmlformats.org/officeDocument/2006/relationships/image" Target="../media/image58.png"/><Relationship Id="rId137" Type="http://schemas.openxmlformats.org/officeDocument/2006/relationships/customXml" Target="../ink/ink68.xml"/><Relationship Id="rId158" Type="http://schemas.openxmlformats.org/officeDocument/2006/relationships/image" Target="../media/image79.png"/><Relationship Id="rId302" Type="http://schemas.openxmlformats.org/officeDocument/2006/relationships/image" Target="../media/image151.png"/><Relationship Id="rId323" Type="http://schemas.openxmlformats.org/officeDocument/2006/relationships/customXml" Target="../ink/ink157.xml"/><Relationship Id="rId344" Type="http://schemas.openxmlformats.org/officeDocument/2006/relationships/image" Target="../media/image172.png"/><Relationship Id="rId20" Type="http://schemas.openxmlformats.org/officeDocument/2006/relationships/image" Target="../media/image10.png"/><Relationship Id="rId41" Type="http://schemas.openxmlformats.org/officeDocument/2006/relationships/customXml" Target="../ink/ink20.xml"/><Relationship Id="rId62" Type="http://schemas.openxmlformats.org/officeDocument/2006/relationships/image" Target="../media/image31.png"/><Relationship Id="rId83" Type="http://schemas.openxmlformats.org/officeDocument/2006/relationships/customXml" Target="../ink/ink41.xml"/><Relationship Id="rId179" Type="http://schemas.openxmlformats.org/officeDocument/2006/relationships/customXml" Target="../ink/ink87.xml"/><Relationship Id="rId365" Type="http://schemas.openxmlformats.org/officeDocument/2006/relationships/customXml" Target="../ink/ink178.xml"/><Relationship Id="rId386" Type="http://schemas.openxmlformats.org/officeDocument/2006/relationships/image" Target="../media/image193.png"/><Relationship Id="rId190" Type="http://schemas.openxmlformats.org/officeDocument/2006/relationships/image" Target="../media/image95.png"/><Relationship Id="rId204" Type="http://schemas.openxmlformats.org/officeDocument/2006/relationships/image" Target="../media/image102.png"/><Relationship Id="rId225" Type="http://schemas.openxmlformats.org/officeDocument/2006/relationships/customXml" Target="../ink/ink108.xml"/><Relationship Id="rId246" Type="http://schemas.openxmlformats.org/officeDocument/2006/relationships/image" Target="../media/image123.png"/><Relationship Id="rId267" Type="http://schemas.openxmlformats.org/officeDocument/2006/relationships/customXml" Target="../ink/ink129.xml"/><Relationship Id="rId288" Type="http://schemas.openxmlformats.org/officeDocument/2006/relationships/image" Target="../media/image144.png"/><Relationship Id="rId106" Type="http://schemas.openxmlformats.org/officeDocument/2006/relationships/image" Target="../media/image53.png"/><Relationship Id="rId127" Type="http://schemas.openxmlformats.org/officeDocument/2006/relationships/customXml" Target="../ink/ink63.xml"/><Relationship Id="rId313" Type="http://schemas.openxmlformats.org/officeDocument/2006/relationships/customXml" Target="../ink/ink152.xml"/><Relationship Id="rId10" Type="http://schemas.openxmlformats.org/officeDocument/2006/relationships/image" Target="../media/image5.png"/><Relationship Id="rId31" Type="http://schemas.openxmlformats.org/officeDocument/2006/relationships/customXml" Target="../ink/ink15.xml"/><Relationship Id="rId52" Type="http://schemas.openxmlformats.org/officeDocument/2006/relationships/image" Target="../media/image26.png"/><Relationship Id="rId73" Type="http://schemas.openxmlformats.org/officeDocument/2006/relationships/customXml" Target="../ink/ink36.xml"/><Relationship Id="rId94" Type="http://schemas.openxmlformats.org/officeDocument/2006/relationships/image" Target="../media/image47.png"/><Relationship Id="rId148" Type="http://schemas.openxmlformats.org/officeDocument/2006/relationships/image" Target="../media/image74.png"/><Relationship Id="rId169" Type="http://schemas.openxmlformats.org/officeDocument/2006/relationships/customXml" Target="../ink/ink83.xml"/><Relationship Id="rId334" Type="http://schemas.openxmlformats.org/officeDocument/2006/relationships/image" Target="../media/image167.png"/><Relationship Id="rId355" Type="http://schemas.openxmlformats.org/officeDocument/2006/relationships/customXml" Target="../ink/ink173.xml"/><Relationship Id="rId376" Type="http://schemas.openxmlformats.org/officeDocument/2006/relationships/image" Target="../media/image188.png"/><Relationship Id="rId397" Type="http://schemas.openxmlformats.org/officeDocument/2006/relationships/customXml" Target="../ink/ink194.xml"/><Relationship Id="rId4" Type="http://schemas.openxmlformats.org/officeDocument/2006/relationships/image" Target="../media/image2.png"/><Relationship Id="rId180" Type="http://schemas.openxmlformats.org/officeDocument/2006/relationships/image" Target="../media/image90.png"/><Relationship Id="rId215" Type="http://schemas.openxmlformats.org/officeDocument/2006/relationships/customXml" Target="../ink/ink103.xml"/><Relationship Id="rId236" Type="http://schemas.openxmlformats.org/officeDocument/2006/relationships/image" Target="../media/image118.png"/><Relationship Id="rId257" Type="http://schemas.openxmlformats.org/officeDocument/2006/relationships/customXml" Target="../ink/ink124.xml"/><Relationship Id="rId278" Type="http://schemas.openxmlformats.org/officeDocument/2006/relationships/image" Target="../media/image139.png"/><Relationship Id="rId401" Type="http://schemas.openxmlformats.org/officeDocument/2006/relationships/customXml" Target="../ink/ink196.xml"/><Relationship Id="rId303" Type="http://schemas.openxmlformats.org/officeDocument/2006/relationships/customXml" Target="../ink/ink147.xml"/><Relationship Id="rId42" Type="http://schemas.openxmlformats.org/officeDocument/2006/relationships/image" Target="../media/image21.png"/><Relationship Id="rId84" Type="http://schemas.openxmlformats.org/officeDocument/2006/relationships/image" Target="../media/image42.png"/><Relationship Id="rId138" Type="http://schemas.openxmlformats.org/officeDocument/2006/relationships/image" Target="../media/image69.png"/><Relationship Id="rId345" Type="http://schemas.openxmlformats.org/officeDocument/2006/relationships/customXml" Target="../ink/ink168.xml"/><Relationship Id="rId387" Type="http://schemas.openxmlformats.org/officeDocument/2006/relationships/customXml" Target="../ink/ink189.xml"/><Relationship Id="rId191" Type="http://schemas.openxmlformats.org/officeDocument/2006/relationships/customXml" Target="../ink/ink93.xml"/><Relationship Id="rId205" Type="http://schemas.openxmlformats.org/officeDocument/2006/relationships/customXml" Target="../ink/ink98.xml"/><Relationship Id="rId247" Type="http://schemas.openxmlformats.org/officeDocument/2006/relationships/customXml" Target="../ink/ink119.xml"/><Relationship Id="rId107" Type="http://schemas.openxmlformats.org/officeDocument/2006/relationships/customXml" Target="../ink/ink53.xml"/><Relationship Id="rId289" Type="http://schemas.openxmlformats.org/officeDocument/2006/relationships/customXml" Target="../ink/ink140.xml"/><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customXml" Target="../ink/ink73.xml"/><Relationship Id="rId314" Type="http://schemas.openxmlformats.org/officeDocument/2006/relationships/image" Target="../media/image157.png"/><Relationship Id="rId356" Type="http://schemas.openxmlformats.org/officeDocument/2006/relationships/image" Target="../media/image178.png"/><Relationship Id="rId398" Type="http://schemas.openxmlformats.org/officeDocument/2006/relationships/image" Target="../media/image199.png"/><Relationship Id="rId95" Type="http://schemas.openxmlformats.org/officeDocument/2006/relationships/customXml" Target="../ink/ink47.xml"/><Relationship Id="rId160" Type="http://schemas.openxmlformats.org/officeDocument/2006/relationships/image" Target="../media/image80.png"/><Relationship Id="rId216" Type="http://schemas.openxmlformats.org/officeDocument/2006/relationships/image" Target="../media/image108.png"/><Relationship Id="rId258" Type="http://schemas.openxmlformats.org/officeDocument/2006/relationships/image" Target="../media/image129.png"/><Relationship Id="rId22" Type="http://schemas.openxmlformats.org/officeDocument/2006/relationships/image" Target="../media/image11.png"/><Relationship Id="rId64" Type="http://schemas.openxmlformats.org/officeDocument/2006/relationships/image" Target="../media/image32.png"/><Relationship Id="rId118" Type="http://schemas.openxmlformats.org/officeDocument/2006/relationships/image" Target="../media/image59.png"/><Relationship Id="rId325" Type="http://schemas.openxmlformats.org/officeDocument/2006/relationships/customXml" Target="../ink/ink158.xml"/><Relationship Id="rId367" Type="http://schemas.openxmlformats.org/officeDocument/2006/relationships/customXml" Target="../ink/ink179.xml"/><Relationship Id="rId171" Type="http://schemas.openxmlformats.org/officeDocument/2006/relationships/customXml" Target="../ink/ink84.xml"/><Relationship Id="rId227" Type="http://schemas.openxmlformats.org/officeDocument/2006/relationships/customXml" Target="../ink/ink109.xml"/><Relationship Id="rId269" Type="http://schemas.openxmlformats.org/officeDocument/2006/relationships/customXml" Target="../ink/ink130.xml"/><Relationship Id="rId33" Type="http://schemas.openxmlformats.org/officeDocument/2006/relationships/customXml" Target="../ink/ink16.xml"/><Relationship Id="rId129" Type="http://schemas.openxmlformats.org/officeDocument/2006/relationships/customXml" Target="../ink/ink64.xml"/><Relationship Id="rId280" Type="http://schemas.openxmlformats.org/officeDocument/2006/relationships/image" Target="../media/image72.png"/><Relationship Id="rId336" Type="http://schemas.openxmlformats.org/officeDocument/2006/relationships/image" Target="../media/image168.png"/><Relationship Id="rId75" Type="http://schemas.openxmlformats.org/officeDocument/2006/relationships/customXml" Target="../ink/ink37.xml"/><Relationship Id="rId140" Type="http://schemas.openxmlformats.org/officeDocument/2006/relationships/image" Target="../media/image70.png"/><Relationship Id="rId182" Type="http://schemas.openxmlformats.org/officeDocument/2006/relationships/image" Target="../media/image91.png"/><Relationship Id="rId378" Type="http://schemas.openxmlformats.org/officeDocument/2006/relationships/image" Target="../media/image189.png"/><Relationship Id="rId403" Type="http://schemas.openxmlformats.org/officeDocument/2006/relationships/customXml" Target="../ink/ink197.xml"/><Relationship Id="rId6" Type="http://schemas.openxmlformats.org/officeDocument/2006/relationships/image" Target="../media/image3.png"/><Relationship Id="rId238" Type="http://schemas.openxmlformats.org/officeDocument/2006/relationships/image" Target="../media/image119.png"/><Relationship Id="rId291" Type="http://schemas.openxmlformats.org/officeDocument/2006/relationships/customXml" Target="../ink/ink141.xml"/><Relationship Id="rId305" Type="http://schemas.openxmlformats.org/officeDocument/2006/relationships/customXml" Target="../ink/ink148.xml"/><Relationship Id="rId347" Type="http://schemas.openxmlformats.org/officeDocument/2006/relationships/customXml" Target="../ink/ink169.xml"/><Relationship Id="rId44" Type="http://schemas.openxmlformats.org/officeDocument/2006/relationships/image" Target="../media/image22.png"/><Relationship Id="rId86" Type="http://schemas.openxmlformats.org/officeDocument/2006/relationships/image" Target="../media/image43.png"/><Relationship Id="rId151" Type="http://schemas.openxmlformats.org/officeDocument/2006/relationships/customXml" Target="../ink/ink74.xml"/><Relationship Id="rId389" Type="http://schemas.openxmlformats.org/officeDocument/2006/relationships/customXml" Target="../ink/ink190.xml"/><Relationship Id="rId193" Type="http://schemas.openxmlformats.org/officeDocument/2006/relationships/customXml" Target="../ink/ink94.xml"/><Relationship Id="rId207" Type="http://schemas.openxmlformats.org/officeDocument/2006/relationships/customXml" Target="../ink/ink99.xml"/><Relationship Id="rId249" Type="http://schemas.openxmlformats.org/officeDocument/2006/relationships/customXml" Target="../ink/ink120.xml"/><Relationship Id="rId13" Type="http://schemas.openxmlformats.org/officeDocument/2006/relationships/customXml" Target="../ink/ink6.xml"/><Relationship Id="rId109" Type="http://schemas.openxmlformats.org/officeDocument/2006/relationships/customXml" Target="../ink/ink54.xml"/><Relationship Id="rId260" Type="http://schemas.openxmlformats.org/officeDocument/2006/relationships/image" Target="../media/image130.png"/><Relationship Id="rId316" Type="http://schemas.openxmlformats.org/officeDocument/2006/relationships/image" Target="../media/image158.png"/><Relationship Id="rId55" Type="http://schemas.openxmlformats.org/officeDocument/2006/relationships/customXml" Target="../ink/ink27.xml"/><Relationship Id="rId97" Type="http://schemas.openxmlformats.org/officeDocument/2006/relationships/customXml" Target="../ink/ink48.xml"/><Relationship Id="rId120" Type="http://schemas.openxmlformats.org/officeDocument/2006/relationships/image" Target="../media/image60.png"/><Relationship Id="rId358" Type="http://schemas.openxmlformats.org/officeDocument/2006/relationships/image" Target="../media/image179.png"/><Relationship Id="rId162" Type="http://schemas.openxmlformats.org/officeDocument/2006/relationships/image" Target="../media/image81.png"/><Relationship Id="rId218" Type="http://schemas.openxmlformats.org/officeDocument/2006/relationships/image" Target="../media/image109.png"/><Relationship Id="rId271" Type="http://schemas.openxmlformats.org/officeDocument/2006/relationships/customXml" Target="../ink/ink131.xml"/><Relationship Id="rId24" Type="http://schemas.openxmlformats.org/officeDocument/2006/relationships/image" Target="../media/image12.png"/><Relationship Id="rId66" Type="http://schemas.openxmlformats.org/officeDocument/2006/relationships/image" Target="../media/image33.png"/><Relationship Id="rId131" Type="http://schemas.openxmlformats.org/officeDocument/2006/relationships/customXml" Target="../ink/ink65.xml"/><Relationship Id="rId327" Type="http://schemas.openxmlformats.org/officeDocument/2006/relationships/customXml" Target="../ink/ink159.xml"/><Relationship Id="rId369" Type="http://schemas.openxmlformats.org/officeDocument/2006/relationships/customXml" Target="../ink/ink180.xml"/><Relationship Id="rId173" Type="http://schemas.openxmlformats.org/officeDocument/2006/relationships/customXml" Target="../ink/ink85.xml"/><Relationship Id="rId229" Type="http://schemas.openxmlformats.org/officeDocument/2006/relationships/customXml" Target="../ink/ink110.xml"/><Relationship Id="rId380" Type="http://schemas.openxmlformats.org/officeDocument/2006/relationships/image" Target="../media/image190.png"/><Relationship Id="rId240" Type="http://schemas.openxmlformats.org/officeDocument/2006/relationships/image" Target="../media/image120.png"/><Relationship Id="rId35" Type="http://schemas.openxmlformats.org/officeDocument/2006/relationships/customXml" Target="../ink/ink17.xml"/><Relationship Id="rId77" Type="http://schemas.openxmlformats.org/officeDocument/2006/relationships/customXml" Target="../ink/ink38.xml"/><Relationship Id="rId100" Type="http://schemas.openxmlformats.org/officeDocument/2006/relationships/image" Target="../media/image50.png"/><Relationship Id="rId282" Type="http://schemas.openxmlformats.org/officeDocument/2006/relationships/image" Target="../media/image141.png"/><Relationship Id="rId338" Type="http://schemas.openxmlformats.org/officeDocument/2006/relationships/image" Target="../media/image169.png"/><Relationship Id="rId8" Type="http://schemas.openxmlformats.org/officeDocument/2006/relationships/image" Target="../media/image4.png"/><Relationship Id="rId142" Type="http://schemas.openxmlformats.org/officeDocument/2006/relationships/image" Target="../media/image71.png"/><Relationship Id="rId184" Type="http://schemas.openxmlformats.org/officeDocument/2006/relationships/image" Target="../media/image92.png"/><Relationship Id="rId391" Type="http://schemas.openxmlformats.org/officeDocument/2006/relationships/customXml" Target="../ink/ink191.xml"/><Relationship Id="rId405" Type="http://schemas.openxmlformats.org/officeDocument/2006/relationships/customXml" Target="../ink/ink198.xml"/><Relationship Id="rId251" Type="http://schemas.openxmlformats.org/officeDocument/2006/relationships/customXml" Target="../ink/ink121.xml"/><Relationship Id="rId46" Type="http://schemas.openxmlformats.org/officeDocument/2006/relationships/image" Target="../media/image23.png"/><Relationship Id="rId293" Type="http://schemas.openxmlformats.org/officeDocument/2006/relationships/customXml" Target="../ink/ink142.xml"/><Relationship Id="rId307" Type="http://schemas.openxmlformats.org/officeDocument/2006/relationships/customXml" Target="../ink/ink149.xml"/><Relationship Id="rId349" Type="http://schemas.openxmlformats.org/officeDocument/2006/relationships/customXml" Target="../ink/ink170.xml"/><Relationship Id="rId88" Type="http://schemas.openxmlformats.org/officeDocument/2006/relationships/image" Target="../media/image44.png"/><Relationship Id="rId111" Type="http://schemas.openxmlformats.org/officeDocument/2006/relationships/customXml" Target="../ink/ink55.xml"/><Relationship Id="rId153" Type="http://schemas.openxmlformats.org/officeDocument/2006/relationships/customXml" Target="../ink/ink75.xml"/><Relationship Id="rId195" Type="http://schemas.openxmlformats.org/officeDocument/2006/relationships/customXml" Target="../ink/ink95.xml"/><Relationship Id="rId209" Type="http://schemas.openxmlformats.org/officeDocument/2006/relationships/customXml" Target="../ink/ink100.xml"/><Relationship Id="rId360" Type="http://schemas.openxmlformats.org/officeDocument/2006/relationships/image" Target="../media/image180.png"/><Relationship Id="rId220" Type="http://schemas.openxmlformats.org/officeDocument/2006/relationships/image" Target="../media/image110.png"/><Relationship Id="rId15" Type="http://schemas.openxmlformats.org/officeDocument/2006/relationships/customXml" Target="../ink/ink7.xml"/><Relationship Id="rId57" Type="http://schemas.openxmlformats.org/officeDocument/2006/relationships/customXml" Target="../ink/ink28.xml"/><Relationship Id="rId262" Type="http://schemas.openxmlformats.org/officeDocument/2006/relationships/image" Target="../media/image131.png"/><Relationship Id="rId318" Type="http://schemas.openxmlformats.org/officeDocument/2006/relationships/image" Target="../media/image159.png"/><Relationship Id="rId99" Type="http://schemas.openxmlformats.org/officeDocument/2006/relationships/customXml" Target="../ink/ink49.xml"/><Relationship Id="rId122" Type="http://schemas.openxmlformats.org/officeDocument/2006/relationships/image" Target="../media/image61.png"/><Relationship Id="rId164" Type="http://schemas.openxmlformats.org/officeDocument/2006/relationships/image" Target="../media/image82.png"/><Relationship Id="rId371" Type="http://schemas.openxmlformats.org/officeDocument/2006/relationships/customXml" Target="../ink/ink181.xml"/><Relationship Id="rId26" Type="http://schemas.openxmlformats.org/officeDocument/2006/relationships/image" Target="../media/image13.png"/><Relationship Id="rId231" Type="http://schemas.openxmlformats.org/officeDocument/2006/relationships/customXml" Target="../ink/ink111.xml"/><Relationship Id="rId273" Type="http://schemas.openxmlformats.org/officeDocument/2006/relationships/customXml" Target="../ink/ink132.xml"/><Relationship Id="rId329" Type="http://schemas.openxmlformats.org/officeDocument/2006/relationships/customXml" Target="../ink/ink160.xml"/><Relationship Id="rId68" Type="http://schemas.openxmlformats.org/officeDocument/2006/relationships/image" Target="../media/image34.png"/><Relationship Id="rId133" Type="http://schemas.openxmlformats.org/officeDocument/2006/relationships/customXml" Target="../ink/ink66.xml"/><Relationship Id="rId340" Type="http://schemas.openxmlformats.org/officeDocument/2006/relationships/image" Target="../media/image170.png"/><Relationship Id="rId200" Type="http://schemas.openxmlformats.org/officeDocument/2006/relationships/image" Target="../media/image100.png"/><Relationship Id="rId382" Type="http://schemas.openxmlformats.org/officeDocument/2006/relationships/image" Target="../media/image191.png"/><Relationship Id="rId242" Type="http://schemas.openxmlformats.org/officeDocument/2006/relationships/image" Target="../media/image121.png"/><Relationship Id="rId284" Type="http://schemas.openxmlformats.org/officeDocument/2006/relationships/image" Target="../media/image142.png"/></Relationships>
</file>

<file path=ppt/slides/_rels/slide3.xml.rels><?xml version="1.0" encoding="UTF-8" standalone="yes"?>
<Relationships xmlns="http://schemas.openxmlformats.org/package/2006/relationships"><Relationship Id="rId117" Type="http://schemas.openxmlformats.org/officeDocument/2006/relationships/customXml" Target="../ink/ink256.xml"/><Relationship Id="rId21" Type="http://schemas.openxmlformats.org/officeDocument/2006/relationships/customXml" Target="../ink/ink208.xml"/><Relationship Id="rId63" Type="http://schemas.openxmlformats.org/officeDocument/2006/relationships/customXml" Target="../ink/ink229.xml"/><Relationship Id="rId159" Type="http://schemas.openxmlformats.org/officeDocument/2006/relationships/customXml" Target="../ink/ink277.xml"/><Relationship Id="rId170" Type="http://schemas.openxmlformats.org/officeDocument/2006/relationships/image" Target="../media/image287.png"/><Relationship Id="rId226" Type="http://schemas.openxmlformats.org/officeDocument/2006/relationships/image" Target="../media/image315.png"/><Relationship Id="rId268" Type="http://schemas.openxmlformats.org/officeDocument/2006/relationships/image" Target="../media/image336.png"/><Relationship Id="rId11" Type="http://schemas.openxmlformats.org/officeDocument/2006/relationships/customXml" Target="../ink/ink203.xml"/><Relationship Id="rId32" Type="http://schemas.openxmlformats.org/officeDocument/2006/relationships/image" Target="../media/image218.png"/><Relationship Id="rId53" Type="http://schemas.openxmlformats.org/officeDocument/2006/relationships/customXml" Target="../ink/ink224.xml"/><Relationship Id="rId74" Type="http://schemas.openxmlformats.org/officeDocument/2006/relationships/image" Target="../media/image239.png"/><Relationship Id="rId128" Type="http://schemas.openxmlformats.org/officeDocument/2006/relationships/image" Target="../media/image266.png"/><Relationship Id="rId149" Type="http://schemas.openxmlformats.org/officeDocument/2006/relationships/customXml" Target="../ink/ink272.xml"/><Relationship Id="rId5" Type="http://schemas.openxmlformats.org/officeDocument/2006/relationships/customXml" Target="../ink/ink200.xml"/><Relationship Id="rId95" Type="http://schemas.openxmlformats.org/officeDocument/2006/relationships/customXml" Target="../ink/ink245.xml"/><Relationship Id="rId160" Type="http://schemas.openxmlformats.org/officeDocument/2006/relationships/image" Target="../media/image282.png"/><Relationship Id="rId181" Type="http://schemas.openxmlformats.org/officeDocument/2006/relationships/customXml" Target="../ink/ink288.xml"/><Relationship Id="rId216" Type="http://schemas.openxmlformats.org/officeDocument/2006/relationships/image" Target="../media/image306.png"/><Relationship Id="rId237" Type="http://schemas.openxmlformats.org/officeDocument/2006/relationships/customXml" Target="../ink/ink316.xml"/><Relationship Id="rId258" Type="http://schemas.openxmlformats.org/officeDocument/2006/relationships/image" Target="../media/image331.png"/><Relationship Id="rId22" Type="http://schemas.openxmlformats.org/officeDocument/2006/relationships/image" Target="../media/image213.png"/><Relationship Id="rId43" Type="http://schemas.openxmlformats.org/officeDocument/2006/relationships/customXml" Target="../ink/ink219.xml"/><Relationship Id="rId64" Type="http://schemas.openxmlformats.org/officeDocument/2006/relationships/image" Target="../media/image234.png"/><Relationship Id="rId118" Type="http://schemas.openxmlformats.org/officeDocument/2006/relationships/image" Target="../media/image261.png"/><Relationship Id="rId139" Type="http://schemas.openxmlformats.org/officeDocument/2006/relationships/customXml" Target="../ink/ink267.xml"/><Relationship Id="rId85" Type="http://schemas.openxmlformats.org/officeDocument/2006/relationships/customXml" Target="../ink/ink240.xml"/><Relationship Id="rId150" Type="http://schemas.openxmlformats.org/officeDocument/2006/relationships/image" Target="../media/image273.png"/><Relationship Id="rId171" Type="http://schemas.openxmlformats.org/officeDocument/2006/relationships/customXml" Target="../ink/ink283.xml"/><Relationship Id="rId192" Type="http://schemas.openxmlformats.org/officeDocument/2006/relationships/image" Target="../media/image298.png"/><Relationship Id="rId206" Type="http://schemas.openxmlformats.org/officeDocument/2006/relationships/image" Target="../media/image305.png"/><Relationship Id="rId227" Type="http://schemas.openxmlformats.org/officeDocument/2006/relationships/customXml" Target="../ink/ink311.xml"/><Relationship Id="rId248" Type="http://schemas.openxmlformats.org/officeDocument/2006/relationships/image" Target="../media/image326.png"/><Relationship Id="rId269" Type="http://schemas.openxmlformats.org/officeDocument/2006/relationships/customXml" Target="../ink/ink332.xml"/><Relationship Id="rId12" Type="http://schemas.openxmlformats.org/officeDocument/2006/relationships/image" Target="../media/image163.png"/><Relationship Id="rId33" Type="http://schemas.openxmlformats.org/officeDocument/2006/relationships/customXml" Target="../ink/ink214.xml"/><Relationship Id="rId108" Type="http://schemas.openxmlformats.org/officeDocument/2006/relationships/image" Target="../media/image256.png"/><Relationship Id="rId129" Type="http://schemas.openxmlformats.org/officeDocument/2006/relationships/customXml" Target="../ink/ink262.xml"/><Relationship Id="rId54" Type="http://schemas.openxmlformats.org/officeDocument/2006/relationships/image" Target="../media/image229.png"/><Relationship Id="rId75" Type="http://schemas.openxmlformats.org/officeDocument/2006/relationships/customXml" Target="../ink/ink235.xml"/><Relationship Id="rId96" Type="http://schemas.openxmlformats.org/officeDocument/2006/relationships/image" Target="../media/image250.png"/><Relationship Id="rId140" Type="http://schemas.openxmlformats.org/officeDocument/2006/relationships/image" Target="../media/image207.png"/><Relationship Id="rId161" Type="http://schemas.openxmlformats.org/officeDocument/2006/relationships/customXml" Target="../ink/ink278.xml"/><Relationship Id="rId182" Type="http://schemas.openxmlformats.org/officeDocument/2006/relationships/image" Target="../media/image293.png"/><Relationship Id="rId217" Type="http://schemas.openxmlformats.org/officeDocument/2006/relationships/customXml" Target="../ink/ink306.xml"/><Relationship Id="rId6" Type="http://schemas.openxmlformats.org/officeDocument/2006/relationships/image" Target="../media/image205.png"/><Relationship Id="rId238" Type="http://schemas.openxmlformats.org/officeDocument/2006/relationships/image" Target="../media/image307.png"/><Relationship Id="rId259" Type="http://schemas.openxmlformats.org/officeDocument/2006/relationships/customXml" Target="../ink/ink327.xml"/><Relationship Id="rId23" Type="http://schemas.openxmlformats.org/officeDocument/2006/relationships/customXml" Target="../ink/ink209.xml"/><Relationship Id="rId119" Type="http://schemas.openxmlformats.org/officeDocument/2006/relationships/customXml" Target="../ink/ink257.xml"/><Relationship Id="rId270" Type="http://schemas.openxmlformats.org/officeDocument/2006/relationships/image" Target="../media/image337.png"/><Relationship Id="rId44" Type="http://schemas.openxmlformats.org/officeDocument/2006/relationships/image" Target="../media/image224.png"/><Relationship Id="rId65" Type="http://schemas.openxmlformats.org/officeDocument/2006/relationships/customXml" Target="../ink/ink230.xml"/><Relationship Id="rId86" Type="http://schemas.openxmlformats.org/officeDocument/2006/relationships/image" Target="../media/image245.png"/><Relationship Id="rId130" Type="http://schemas.openxmlformats.org/officeDocument/2006/relationships/image" Target="../media/image267.png"/><Relationship Id="rId151" Type="http://schemas.openxmlformats.org/officeDocument/2006/relationships/customXml" Target="../ink/ink273.xml"/><Relationship Id="rId172" Type="http://schemas.openxmlformats.org/officeDocument/2006/relationships/image" Target="../media/image288.png"/><Relationship Id="rId193" Type="http://schemas.openxmlformats.org/officeDocument/2006/relationships/customXml" Target="../ink/ink294.xml"/><Relationship Id="rId207" Type="http://schemas.openxmlformats.org/officeDocument/2006/relationships/customXml" Target="../ink/ink301.xml"/><Relationship Id="rId228" Type="http://schemas.openxmlformats.org/officeDocument/2006/relationships/image" Target="../media/image316.png"/><Relationship Id="rId249" Type="http://schemas.openxmlformats.org/officeDocument/2006/relationships/customXml" Target="../ink/ink322.xml"/><Relationship Id="rId13" Type="http://schemas.openxmlformats.org/officeDocument/2006/relationships/customXml" Target="../ink/ink204.xml"/><Relationship Id="rId109" Type="http://schemas.openxmlformats.org/officeDocument/2006/relationships/customXml" Target="../ink/ink252.xml"/><Relationship Id="rId260" Type="http://schemas.openxmlformats.org/officeDocument/2006/relationships/image" Target="../media/image332.png"/><Relationship Id="rId34" Type="http://schemas.openxmlformats.org/officeDocument/2006/relationships/image" Target="../media/image219.png"/><Relationship Id="rId55" Type="http://schemas.openxmlformats.org/officeDocument/2006/relationships/customXml" Target="../ink/ink225.xml"/><Relationship Id="rId76" Type="http://schemas.openxmlformats.org/officeDocument/2006/relationships/image" Target="../media/image240.png"/><Relationship Id="rId97" Type="http://schemas.openxmlformats.org/officeDocument/2006/relationships/customXml" Target="../ink/ink246.xml"/><Relationship Id="rId120" Type="http://schemas.openxmlformats.org/officeDocument/2006/relationships/image" Target="../media/image262.png"/><Relationship Id="rId141" Type="http://schemas.openxmlformats.org/officeDocument/2006/relationships/customXml" Target="../ink/ink268.xml"/><Relationship Id="rId7" Type="http://schemas.openxmlformats.org/officeDocument/2006/relationships/customXml" Target="../ink/ink201.xml"/><Relationship Id="rId162" Type="http://schemas.openxmlformats.org/officeDocument/2006/relationships/image" Target="../media/image283.png"/><Relationship Id="rId183" Type="http://schemas.openxmlformats.org/officeDocument/2006/relationships/customXml" Target="../ink/ink289.xml"/><Relationship Id="rId218" Type="http://schemas.openxmlformats.org/officeDocument/2006/relationships/image" Target="../media/image311.png"/><Relationship Id="rId239" Type="http://schemas.openxmlformats.org/officeDocument/2006/relationships/customXml" Target="../ink/ink317.xml"/><Relationship Id="rId250" Type="http://schemas.openxmlformats.org/officeDocument/2006/relationships/image" Target="../media/image327.png"/><Relationship Id="rId271" Type="http://schemas.openxmlformats.org/officeDocument/2006/relationships/customXml" Target="../ink/ink333.xml"/><Relationship Id="rId24" Type="http://schemas.openxmlformats.org/officeDocument/2006/relationships/image" Target="../media/image214.png"/><Relationship Id="rId45" Type="http://schemas.openxmlformats.org/officeDocument/2006/relationships/customXml" Target="../ink/ink220.xml"/><Relationship Id="rId66" Type="http://schemas.openxmlformats.org/officeDocument/2006/relationships/image" Target="../media/image235.png"/><Relationship Id="rId87" Type="http://schemas.openxmlformats.org/officeDocument/2006/relationships/customXml" Target="../ink/ink241.xml"/><Relationship Id="rId110" Type="http://schemas.openxmlformats.org/officeDocument/2006/relationships/image" Target="../media/image257.png"/><Relationship Id="rId131" Type="http://schemas.openxmlformats.org/officeDocument/2006/relationships/customXml" Target="../ink/ink263.xml"/><Relationship Id="rId152" Type="http://schemas.openxmlformats.org/officeDocument/2006/relationships/image" Target="../media/image274.png"/><Relationship Id="rId173" Type="http://schemas.openxmlformats.org/officeDocument/2006/relationships/customXml" Target="../ink/ink284.xml"/><Relationship Id="rId194" Type="http://schemas.openxmlformats.org/officeDocument/2006/relationships/image" Target="../media/image299.png"/><Relationship Id="rId208" Type="http://schemas.openxmlformats.org/officeDocument/2006/relationships/image" Target="../media/image276.png"/><Relationship Id="rId229" Type="http://schemas.openxmlformats.org/officeDocument/2006/relationships/customXml" Target="../ink/ink312.xml"/><Relationship Id="rId240" Type="http://schemas.openxmlformats.org/officeDocument/2006/relationships/image" Target="../media/image322.png"/><Relationship Id="rId261" Type="http://schemas.openxmlformats.org/officeDocument/2006/relationships/customXml" Target="../ink/ink328.xml"/><Relationship Id="rId14" Type="http://schemas.openxmlformats.org/officeDocument/2006/relationships/image" Target="../media/image209.png"/><Relationship Id="rId35" Type="http://schemas.openxmlformats.org/officeDocument/2006/relationships/customXml" Target="../ink/ink215.xml"/><Relationship Id="rId56" Type="http://schemas.openxmlformats.org/officeDocument/2006/relationships/image" Target="../media/image230.png"/><Relationship Id="rId77" Type="http://schemas.openxmlformats.org/officeDocument/2006/relationships/customXml" Target="../ink/ink236.xml"/><Relationship Id="rId100" Type="http://schemas.openxmlformats.org/officeDocument/2006/relationships/image" Target="../media/image252.png"/><Relationship Id="rId8" Type="http://schemas.openxmlformats.org/officeDocument/2006/relationships/image" Target="../media/image206.png"/><Relationship Id="rId98" Type="http://schemas.openxmlformats.org/officeDocument/2006/relationships/image" Target="../media/image251.png"/><Relationship Id="rId121" Type="http://schemas.openxmlformats.org/officeDocument/2006/relationships/customXml" Target="../ink/ink258.xml"/><Relationship Id="rId142" Type="http://schemas.openxmlformats.org/officeDocument/2006/relationships/image" Target="../media/image208.png"/><Relationship Id="rId163" Type="http://schemas.openxmlformats.org/officeDocument/2006/relationships/customXml" Target="../ink/ink279.xml"/><Relationship Id="rId184" Type="http://schemas.openxmlformats.org/officeDocument/2006/relationships/image" Target="../media/image294.png"/><Relationship Id="rId219" Type="http://schemas.openxmlformats.org/officeDocument/2006/relationships/customXml" Target="../ink/ink307.xml"/><Relationship Id="rId230" Type="http://schemas.openxmlformats.org/officeDocument/2006/relationships/image" Target="../media/image317.png"/><Relationship Id="rId251" Type="http://schemas.openxmlformats.org/officeDocument/2006/relationships/customXml" Target="../ink/ink323.xml"/><Relationship Id="rId25" Type="http://schemas.openxmlformats.org/officeDocument/2006/relationships/customXml" Target="../ink/ink210.xml"/><Relationship Id="rId46" Type="http://schemas.openxmlformats.org/officeDocument/2006/relationships/image" Target="../media/image225.png"/><Relationship Id="rId67" Type="http://schemas.openxmlformats.org/officeDocument/2006/relationships/customXml" Target="../ink/ink231.xml"/><Relationship Id="rId272" Type="http://schemas.openxmlformats.org/officeDocument/2006/relationships/image" Target="../media/image338.png"/><Relationship Id="rId88" Type="http://schemas.openxmlformats.org/officeDocument/2006/relationships/image" Target="../media/image246.png"/><Relationship Id="rId111" Type="http://schemas.openxmlformats.org/officeDocument/2006/relationships/customXml" Target="../ink/ink253.xml"/><Relationship Id="rId132" Type="http://schemas.openxmlformats.org/officeDocument/2006/relationships/image" Target="../media/image268.png"/><Relationship Id="rId153" Type="http://schemas.openxmlformats.org/officeDocument/2006/relationships/customXml" Target="../ink/ink274.xml"/><Relationship Id="rId174" Type="http://schemas.openxmlformats.org/officeDocument/2006/relationships/image" Target="../media/image289.png"/><Relationship Id="rId195" Type="http://schemas.openxmlformats.org/officeDocument/2006/relationships/customXml" Target="../ink/ink295.xml"/><Relationship Id="rId209" Type="http://schemas.openxmlformats.org/officeDocument/2006/relationships/customXml" Target="../ink/ink302.xml"/><Relationship Id="rId220" Type="http://schemas.openxmlformats.org/officeDocument/2006/relationships/image" Target="../media/image312.png"/><Relationship Id="rId241" Type="http://schemas.openxmlformats.org/officeDocument/2006/relationships/customXml" Target="../ink/ink318.xml"/><Relationship Id="rId15" Type="http://schemas.openxmlformats.org/officeDocument/2006/relationships/customXml" Target="../ink/ink205.xml"/><Relationship Id="rId36" Type="http://schemas.openxmlformats.org/officeDocument/2006/relationships/image" Target="../media/image220.png"/><Relationship Id="rId57" Type="http://schemas.openxmlformats.org/officeDocument/2006/relationships/customXml" Target="../ink/ink226.xml"/><Relationship Id="rId262" Type="http://schemas.openxmlformats.org/officeDocument/2006/relationships/image" Target="../media/image333.png"/><Relationship Id="rId78" Type="http://schemas.openxmlformats.org/officeDocument/2006/relationships/image" Target="../media/image241.png"/><Relationship Id="rId99" Type="http://schemas.openxmlformats.org/officeDocument/2006/relationships/customXml" Target="../ink/ink247.xml"/><Relationship Id="rId101" Type="http://schemas.openxmlformats.org/officeDocument/2006/relationships/customXml" Target="../ink/ink248.xml"/><Relationship Id="rId122" Type="http://schemas.openxmlformats.org/officeDocument/2006/relationships/image" Target="../media/image263.png"/><Relationship Id="rId143" Type="http://schemas.openxmlformats.org/officeDocument/2006/relationships/customXml" Target="../ink/ink269.xml"/><Relationship Id="rId164" Type="http://schemas.openxmlformats.org/officeDocument/2006/relationships/image" Target="../media/image284.png"/><Relationship Id="rId185" Type="http://schemas.openxmlformats.org/officeDocument/2006/relationships/customXml" Target="../ink/ink290.xml"/><Relationship Id="rId9" Type="http://schemas.openxmlformats.org/officeDocument/2006/relationships/customXml" Target="../ink/ink202.xml"/><Relationship Id="rId210" Type="http://schemas.openxmlformats.org/officeDocument/2006/relationships/image" Target="../media/image277.png"/><Relationship Id="rId26" Type="http://schemas.openxmlformats.org/officeDocument/2006/relationships/image" Target="../media/image215.png"/><Relationship Id="rId231" Type="http://schemas.openxmlformats.org/officeDocument/2006/relationships/customXml" Target="../ink/ink313.xml"/><Relationship Id="rId252" Type="http://schemas.openxmlformats.org/officeDocument/2006/relationships/image" Target="../media/image328.png"/><Relationship Id="rId47" Type="http://schemas.openxmlformats.org/officeDocument/2006/relationships/customXml" Target="../ink/ink221.xml"/><Relationship Id="rId68" Type="http://schemas.openxmlformats.org/officeDocument/2006/relationships/image" Target="../media/image236.png"/><Relationship Id="rId89" Type="http://schemas.openxmlformats.org/officeDocument/2006/relationships/customXml" Target="../ink/ink242.xml"/><Relationship Id="rId112" Type="http://schemas.openxmlformats.org/officeDocument/2006/relationships/image" Target="../media/image258.png"/><Relationship Id="rId133" Type="http://schemas.openxmlformats.org/officeDocument/2006/relationships/customXml" Target="../ink/ink264.xml"/><Relationship Id="rId154" Type="http://schemas.openxmlformats.org/officeDocument/2006/relationships/image" Target="../media/image275.png"/><Relationship Id="rId175" Type="http://schemas.openxmlformats.org/officeDocument/2006/relationships/customXml" Target="../ink/ink285.xml"/><Relationship Id="rId196" Type="http://schemas.openxmlformats.org/officeDocument/2006/relationships/image" Target="../media/image300.png"/><Relationship Id="rId200" Type="http://schemas.openxmlformats.org/officeDocument/2006/relationships/image" Target="../media/image302.png"/><Relationship Id="rId16" Type="http://schemas.openxmlformats.org/officeDocument/2006/relationships/image" Target="../media/image210.png"/><Relationship Id="rId221" Type="http://schemas.openxmlformats.org/officeDocument/2006/relationships/customXml" Target="../ink/ink308.xml"/><Relationship Id="rId242" Type="http://schemas.openxmlformats.org/officeDocument/2006/relationships/image" Target="../media/image323.png"/><Relationship Id="rId263" Type="http://schemas.openxmlformats.org/officeDocument/2006/relationships/customXml" Target="../ink/ink329.xml"/><Relationship Id="rId37" Type="http://schemas.openxmlformats.org/officeDocument/2006/relationships/customXml" Target="../ink/ink216.xml"/><Relationship Id="rId58" Type="http://schemas.openxmlformats.org/officeDocument/2006/relationships/image" Target="../media/image231.png"/><Relationship Id="rId79" Type="http://schemas.openxmlformats.org/officeDocument/2006/relationships/customXml" Target="../ink/ink237.xml"/><Relationship Id="rId102" Type="http://schemas.openxmlformats.org/officeDocument/2006/relationships/image" Target="../media/image253.png"/><Relationship Id="rId123" Type="http://schemas.openxmlformats.org/officeDocument/2006/relationships/customXml" Target="../ink/ink259.xml"/><Relationship Id="rId144" Type="http://schemas.openxmlformats.org/officeDocument/2006/relationships/image" Target="../media/image270.png"/><Relationship Id="rId90" Type="http://schemas.openxmlformats.org/officeDocument/2006/relationships/image" Target="../media/image247.png"/><Relationship Id="rId165" Type="http://schemas.openxmlformats.org/officeDocument/2006/relationships/customXml" Target="../ink/ink280.xml"/><Relationship Id="rId186" Type="http://schemas.openxmlformats.org/officeDocument/2006/relationships/image" Target="../media/image295.png"/><Relationship Id="rId211" Type="http://schemas.openxmlformats.org/officeDocument/2006/relationships/customXml" Target="../ink/ink303.xml"/><Relationship Id="rId232" Type="http://schemas.openxmlformats.org/officeDocument/2006/relationships/image" Target="../media/image318.png"/><Relationship Id="rId253" Type="http://schemas.openxmlformats.org/officeDocument/2006/relationships/customXml" Target="../ink/ink324.xml"/><Relationship Id="rId27" Type="http://schemas.openxmlformats.org/officeDocument/2006/relationships/customXml" Target="../ink/ink211.xml"/><Relationship Id="rId48" Type="http://schemas.openxmlformats.org/officeDocument/2006/relationships/image" Target="../media/image226.png"/><Relationship Id="rId69" Type="http://schemas.openxmlformats.org/officeDocument/2006/relationships/customXml" Target="../ink/ink232.xml"/><Relationship Id="rId113" Type="http://schemas.openxmlformats.org/officeDocument/2006/relationships/customXml" Target="../ink/ink254.xml"/><Relationship Id="rId134" Type="http://schemas.openxmlformats.org/officeDocument/2006/relationships/image" Target="../media/image269.png"/><Relationship Id="rId80" Type="http://schemas.openxmlformats.org/officeDocument/2006/relationships/image" Target="../media/image242.png"/><Relationship Id="rId155" Type="http://schemas.openxmlformats.org/officeDocument/2006/relationships/customXml" Target="../ink/ink275.xml"/><Relationship Id="rId176" Type="http://schemas.openxmlformats.org/officeDocument/2006/relationships/image" Target="../media/image290.png"/><Relationship Id="rId197" Type="http://schemas.openxmlformats.org/officeDocument/2006/relationships/customXml" Target="../ink/ink296.xml"/><Relationship Id="rId201" Type="http://schemas.openxmlformats.org/officeDocument/2006/relationships/customXml" Target="../ink/ink298.xml"/><Relationship Id="rId222" Type="http://schemas.openxmlformats.org/officeDocument/2006/relationships/image" Target="../media/image313.png"/><Relationship Id="rId243" Type="http://schemas.openxmlformats.org/officeDocument/2006/relationships/customXml" Target="../ink/ink319.xml"/><Relationship Id="rId264" Type="http://schemas.openxmlformats.org/officeDocument/2006/relationships/image" Target="../media/image334.png"/><Relationship Id="rId17" Type="http://schemas.openxmlformats.org/officeDocument/2006/relationships/customXml" Target="../ink/ink206.xml"/><Relationship Id="rId38" Type="http://schemas.openxmlformats.org/officeDocument/2006/relationships/image" Target="../media/image221.png"/><Relationship Id="rId59" Type="http://schemas.openxmlformats.org/officeDocument/2006/relationships/customXml" Target="../ink/ink227.xml"/><Relationship Id="rId103" Type="http://schemas.openxmlformats.org/officeDocument/2006/relationships/customXml" Target="../ink/ink249.xml"/><Relationship Id="rId124" Type="http://schemas.openxmlformats.org/officeDocument/2006/relationships/image" Target="../media/image264.png"/><Relationship Id="rId70" Type="http://schemas.openxmlformats.org/officeDocument/2006/relationships/image" Target="../media/image237.png"/><Relationship Id="rId91" Type="http://schemas.openxmlformats.org/officeDocument/2006/relationships/customXml" Target="../ink/ink243.xml"/><Relationship Id="rId145" Type="http://schemas.openxmlformats.org/officeDocument/2006/relationships/customXml" Target="../ink/ink270.xml"/><Relationship Id="rId166" Type="http://schemas.openxmlformats.org/officeDocument/2006/relationships/image" Target="../media/image285.png"/><Relationship Id="rId187" Type="http://schemas.openxmlformats.org/officeDocument/2006/relationships/customXml" Target="../ink/ink291.xml"/><Relationship Id="rId1" Type="http://schemas.openxmlformats.org/officeDocument/2006/relationships/slideLayout" Target="../slideLayouts/slideLayout7.xml"/><Relationship Id="rId212" Type="http://schemas.openxmlformats.org/officeDocument/2006/relationships/image" Target="../media/image278.png"/><Relationship Id="rId233" Type="http://schemas.openxmlformats.org/officeDocument/2006/relationships/customXml" Target="../ink/ink314.xml"/><Relationship Id="rId254" Type="http://schemas.openxmlformats.org/officeDocument/2006/relationships/image" Target="../media/image329.png"/><Relationship Id="rId28" Type="http://schemas.openxmlformats.org/officeDocument/2006/relationships/image" Target="../media/image216.png"/><Relationship Id="rId49" Type="http://schemas.openxmlformats.org/officeDocument/2006/relationships/customXml" Target="../ink/ink222.xml"/><Relationship Id="rId114" Type="http://schemas.openxmlformats.org/officeDocument/2006/relationships/image" Target="../media/image259.png"/><Relationship Id="rId60" Type="http://schemas.openxmlformats.org/officeDocument/2006/relationships/image" Target="../media/image232.png"/><Relationship Id="rId81" Type="http://schemas.openxmlformats.org/officeDocument/2006/relationships/customXml" Target="../ink/ink238.xml"/><Relationship Id="rId135" Type="http://schemas.openxmlformats.org/officeDocument/2006/relationships/customXml" Target="../ink/ink265.xml"/><Relationship Id="rId156" Type="http://schemas.openxmlformats.org/officeDocument/2006/relationships/image" Target="../media/image280.png"/><Relationship Id="rId177" Type="http://schemas.openxmlformats.org/officeDocument/2006/relationships/customXml" Target="../ink/ink286.xml"/><Relationship Id="rId198" Type="http://schemas.openxmlformats.org/officeDocument/2006/relationships/image" Target="../media/image301.png"/><Relationship Id="rId202" Type="http://schemas.openxmlformats.org/officeDocument/2006/relationships/image" Target="../media/image303.png"/><Relationship Id="rId223" Type="http://schemas.openxmlformats.org/officeDocument/2006/relationships/customXml" Target="../ink/ink309.xml"/><Relationship Id="rId244" Type="http://schemas.openxmlformats.org/officeDocument/2006/relationships/image" Target="../media/image324.png"/><Relationship Id="rId18" Type="http://schemas.openxmlformats.org/officeDocument/2006/relationships/image" Target="../media/image211.png"/><Relationship Id="rId39" Type="http://schemas.openxmlformats.org/officeDocument/2006/relationships/customXml" Target="../ink/ink217.xml"/><Relationship Id="rId265" Type="http://schemas.openxmlformats.org/officeDocument/2006/relationships/customXml" Target="../ink/ink330.xml"/><Relationship Id="rId50" Type="http://schemas.openxmlformats.org/officeDocument/2006/relationships/image" Target="../media/image227.png"/><Relationship Id="rId104" Type="http://schemas.openxmlformats.org/officeDocument/2006/relationships/image" Target="../media/image254.png"/><Relationship Id="rId125" Type="http://schemas.openxmlformats.org/officeDocument/2006/relationships/customXml" Target="../ink/ink260.xml"/><Relationship Id="rId146" Type="http://schemas.openxmlformats.org/officeDocument/2006/relationships/image" Target="../media/image271.png"/><Relationship Id="rId167" Type="http://schemas.openxmlformats.org/officeDocument/2006/relationships/customXml" Target="../ink/ink281.xml"/><Relationship Id="rId188" Type="http://schemas.openxmlformats.org/officeDocument/2006/relationships/image" Target="../media/image296.png"/><Relationship Id="rId71" Type="http://schemas.openxmlformats.org/officeDocument/2006/relationships/customXml" Target="../ink/ink233.xml"/><Relationship Id="rId92" Type="http://schemas.openxmlformats.org/officeDocument/2006/relationships/image" Target="../media/image248.png"/><Relationship Id="rId213" Type="http://schemas.openxmlformats.org/officeDocument/2006/relationships/customXml" Target="../ink/ink304.xml"/><Relationship Id="rId234" Type="http://schemas.openxmlformats.org/officeDocument/2006/relationships/image" Target="../media/image319.png"/><Relationship Id="rId2" Type="http://schemas.openxmlformats.org/officeDocument/2006/relationships/notesSlide" Target="../notesSlides/notesSlide3.xml"/><Relationship Id="rId29" Type="http://schemas.openxmlformats.org/officeDocument/2006/relationships/customXml" Target="../ink/ink212.xml"/><Relationship Id="rId255" Type="http://schemas.openxmlformats.org/officeDocument/2006/relationships/customXml" Target="../ink/ink325.xml"/><Relationship Id="rId40" Type="http://schemas.openxmlformats.org/officeDocument/2006/relationships/image" Target="../media/image222.png"/><Relationship Id="rId115" Type="http://schemas.openxmlformats.org/officeDocument/2006/relationships/customXml" Target="../ink/ink255.xml"/><Relationship Id="rId136" Type="http://schemas.openxmlformats.org/officeDocument/2006/relationships/image" Target="../media/image164.png"/><Relationship Id="rId157" Type="http://schemas.openxmlformats.org/officeDocument/2006/relationships/customXml" Target="../ink/ink276.xml"/><Relationship Id="rId178" Type="http://schemas.openxmlformats.org/officeDocument/2006/relationships/image" Target="../media/image291.png"/><Relationship Id="rId61" Type="http://schemas.openxmlformats.org/officeDocument/2006/relationships/customXml" Target="../ink/ink228.xml"/><Relationship Id="rId82" Type="http://schemas.openxmlformats.org/officeDocument/2006/relationships/image" Target="../media/image243.png"/><Relationship Id="rId199" Type="http://schemas.openxmlformats.org/officeDocument/2006/relationships/customXml" Target="../ink/ink297.xml"/><Relationship Id="rId203" Type="http://schemas.openxmlformats.org/officeDocument/2006/relationships/customXml" Target="../ink/ink299.xml"/><Relationship Id="rId19" Type="http://schemas.openxmlformats.org/officeDocument/2006/relationships/customXml" Target="../ink/ink207.xml"/><Relationship Id="rId224" Type="http://schemas.openxmlformats.org/officeDocument/2006/relationships/image" Target="../media/image314.png"/><Relationship Id="rId245" Type="http://schemas.openxmlformats.org/officeDocument/2006/relationships/customXml" Target="../ink/ink320.xml"/><Relationship Id="rId266" Type="http://schemas.openxmlformats.org/officeDocument/2006/relationships/image" Target="../media/image335.png"/><Relationship Id="rId30" Type="http://schemas.openxmlformats.org/officeDocument/2006/relationships/image" Target="../media/image217.png"/><Relationship Id="rId105" Type="http://schemas.openxmlformats.org/officeDocument/2006/relationships/customXml" Target="../ink/ink250.xml"/><Relationship Id="rId126" Type="http://schemas.openxmlformats.org/officeDocument/2006/relationships/image" Target="../media/image265.png"/><Relationship Id="rId147" Type="http://schemas.openxmlformats.org/officeDocument/2006/relationships/customXml" Target="../ink/ink271.xml"/><Relationship Id="rId168" Type="http://schemas.openxmlformats.org/officeDocument/2006/relationships/image" Target="../media/image286.png"/><Relationship Id="rId51" Type="http://schemas.openxmlformats.org/officeDocument/2006/relationships/customXml" Target="../ink/ink223.xml"/><Relationship Id="rId72" Type="http://schemas.openxmlformats.org/officeDocument/2006/relationships/image" Target="../media/image238.png"/><Relationship Id="rId93" Type="http://schemas.openxmlformats.org/officeDocument/2006/relationships/customXml" Target="../ink/ink244.xml"/><Relationship Id="rId189" Type="http://schemas.openxmlformats.org/officeDocument/2006/relationships/customXml" Target="../ink/ink292.xml"/><Relationship Id="rId3" Type="http://schemas.openxmlformats.org/officeDocument/2006/relationships/customXml" Target="../ink/ink199.xml"/><Relationship Id="rId214" Type="http://schemas.openxmlformats.org/officeDocument/2006/relationships/image" Target="../media/image279.png"/><Relationship Id="rId235" Type="http://schemas.openxmlformats.org/officeDocument/2006/relationships/customXml" Target="../ink/ink315.xml"/><Relationship Id="rId256" Type="http://schemas.openxmlformats.org/officeDocument/2006/relationships/image" Target="../media/image330.png"/><Relationship Id="rId116" Type="http://schemas.openxmlformats.org/officeDocument/2006/relationships/image" Target="../media/image260.png"/><Relationship Id="rId137" Type="http://schemas.openxmlformats.org/officeDocument/2006/relationships/customXml" Target="../ink/ink266.xml"/><Relationship Id="rId158" Type="http://schemas.openxmlformats.org/officeDocument/2006/relationships/image" Target="../media/image281.png"/><Relationship Id="rId20" Type="http://schemas.openxmlformats.org/officeDocument/2006/relationships/image" Target="../media/image212.png"/><Relationship Id="rId41" Type="http://schemas.openxmlformats.org/officeDocument/2006/relationships/customXml" Target="../ink/ink218.xml"/><Relationship Id="rId62" Type="http://schemas.openxmlformats.org/officeDocument/2006/relationships/image" Target="../media/image233.png"/><Relationship Id="rId83" Type="http://schemas.openxmlformats.org/officeDocument/2006/relationships/customXml" Target="../ink/ink239.xml"/><Relationship Id="rId179" Type="http://schemas.openxmlformats.org/officeDocument/2006/relationships/customXml" Target="../ink/ink287.xml"/><Relationship Id="rId190" Type="http://schemas.openxmlformats.org/officeDocument/2006/relationships/image" Target="../media/image297.png"/><Relationship Id="rId204" Type="http://schemas.openxmlformats.org/officeDocument/2006/relationships/image" Target="../media/image304.png"/><Relationship Id="rId225" Type="http://schemas.openxmlformats.org/officeDocument/2006/relationships/customXml" Target="../ink/ink310.xml"/><Relationship Id="rId246" Type="http://schemas.openxmlformats.org/officeDocument/2006/relationships/image" Target="../media/image325.png"/><Relationship Id="rId267" Type="http://schemas.openxmlformats.org/officeDocument/2006/relationships/customXml" Target="../ink/ink331.xml"/><Relationship Id="rId106" Type="http://schemas.openxmlformats.org/officeDocument/2006/relationships/image" Target="../media/image255.png"/><Relationship Id="rId127" Type="http://schemas.openxmlformats.org/officeDocument/2006/relationships/customXml" Target="../ink/ink261.xml"/><Relationship Id="rId10" Type="http://schemas.openxmlformats.org/officeDocument/2006/relationships/image" Target="../media/image162.png"/><Relationship Id="rId31" Type="http://schemas.openxmlformats.org/officeDocument/2006/relationships/customXml" Target="../ink/ink213.xml"/><Relationship Id="rId52" Type="http://schemas.openxmlformats.org/officeDocument/2006/relationships/image" Target="../media/image228.png"/><Relationship Id="rId73" Type="http://schemas.openxmlformats.org/officeDocument/2006/relationships/customXml" Target="../ink/ink234.xml"/><Relationship Id="rId94" Type="http://schemas.openxmlformats.org/officeDocument/2006/relationships/image" Target="../media/image249.png"/><Relationship Id="rId148" Type="http://schemas.openxmlformats.org/officeDocument/2006/relationships/image" Target="../media/image272.png"/><Relationship Id="rId169" Type="http://schemas.openxmlformats.org/officeDocument/2006/relationships/customXml" Target="../ink/ink282.xml"/><Relationship Id="rId4" Type="http://schemas.openxmlformats.org/officeDocument/2006/relationships/image" Target="../media/image204.png"/><Relationship Id="rId180" Type="http://schemas.openxmlformats.org/officeDocument/2006/relationships/image" Target="../media/image292.png"/><Relationship Id="rId215" Type="http://schemas.openxmlformats.org/officeDocument/2006/relationships/customXml" Target="../ink/ink305.xml"/><Relationship Id="rId236" Type="http://schemas.openxmlformats.org/officeDocument/2006/relationships/image" Target="../media/image320.png"/><Relationship Id="rId257" Type="http://schemas.openxmlformats.org/officeDocument/2006/relationships/customXml" Target="../ink/ink326.xml"/><Relationship Id="rId42" Type="http://schemas.openxmlformats.org/officeDocument/2006/relationships/image" Target="../media/image223.png"/><Relationship Id="rId84" Type="http://schemas.openxmlformats.org/officeDocument/2006/relationships/image" Target="../media/image244.png"/><Relationship Id="rId138" Type="http://schemas.openxmlformats.org/officeDocument/2006/relationships/image" Target="../media/image176.png"/><Relationship Id="rId191" Type="http://schemas.openxmlformats.org/officeDocument/2006/relationships/customXml" Target="../ink/ink293.xml"/><Relationship Id="rId205" Type="http://schemas.openxmlformats.org/officeDocument/2006/relationships/customXml" Target="../ink/ink300.xml"/><Relationship Id="rId247" Type="http://schemas.openxmlformats.org/officeDocument/2006/relationships/customXml" Target="../ink/ink321.xml"/><Relationship Id="rId107" Type="http://schemas.openxmlformats.org/officeDocument/2006/relationships/customXml" Target="../ink/ink251.xml"/></Relationships>
</file>

<file path=ppt/slides/_rels/slide4.xml.rels><?xml version="1.0" encoding="UTF-8" standalone="yes"?>
<Relationships xmlns="http://schemas.openxmlformats.org/package/2006/relationships"><Relationship Id="rId117" Type="http://schemas.openxmlformats.org/officeDocument/2006/relationships/customXml" Target="../ink/ink390.xml"/><Relationship Id="rId21" Type="http://schemas.openxmlformats.org/officeDocument/2006/relationships/customXml" Target="../ink/ink343.xml"/><Relationship Id="rId324" Type="http://schemas.openxmlformats.org/officeDocument/2006/relationships/image" Target="../media/image498.png"/><Relationship Id="rId531" Type="http://schemas.openxmlformats.org/officeDocument/2006/relationships/customXml" Target="../ink/ink595.xml"/><Relationship Id="rId629" Type="http://schemas.openxmlformats.org/officeDocument/2006/relationships/customXml" Target="../ink/ink644.xml"/><Relationship Id="rId170" Type="http://schemas.openxmlformats.org/officeDocument/2006/relationships/customXml" Target="../ink/ink417.xml"/><Relationship Id="rId268" Type="http://schemas.openxmlformats.org/officeDocument/2006/relationships/image" Target="../media/image470.png"/><Relationship Id="rId475" Type="http://schemas.openxmlformats.org/officeDocument/2006/relationships/customXml" Target="../ink/ink567.xml"/><Relationship Id="rId32" Type="http://schemas.openxmlformats.org/officeDocument/2006/relationships/image" Target="../media/image353.png"/><Relationship Id="rId128" Type="http://schemas.openxmlformats.org/officeDocument/2006/relationships/image" Target="../media/image401.png"/><Relationship Id="rId335" Type="http://schemas.openxmlformats.org/officeDocument/2006/relationships/customXml" Target="../ink/ink497.xml"/><Relationship Id="rId542" Type="http://schemas.openxmlformats.org/officeDocument/2006/relationships/image" Target="../media/image599.png"/><Relationship Id="rId181" Type="http://schemas.openxmlformats.org/officeDocument/2006/relationships/image" Target="../media/image427.png"/><Relationship Id="rId402" Type="http://schemas.openxmlformats.org/officeDocument/2006/relationships/image" Target="../media/image537.png"/><Relationship Id="rId279" Type="http://schemas.openxmlformats.org/officeDocument/2006/relationships/customXml" Target="../ink/ink469.xml"/><Relationship Id="rId486" Type="http://schemas.openxmlformats.org/officeDocument/2006/relationships/image" Target="../media/image579.png"/><Relationship Id="rId43" Type="http://schemas.openxmlformats.org/officeDocument/2006/relationships/customXml" Target="../ink/ink354.xml"/><Relationship Id="rId139" Type="http://schemas.openxmlformats.org/officeDocument/2006/relationships/image" Target="../media/image406.png"/><Relationship Id="rId346" Type="http://schemas.openxmlformats.org/officeDocument/2006/relationships/image" Target="../media/image509.png"/><Relationship Id="rId553" Type="http://schemas.openxmlformats.org/officeDocument/2006/relationships/customXml" Target="../ink/ink606.xml"/><Relationship Id="rId192" Type="http://schemas.openxmlformats.org/officeDocument/2006/relationships/customXml" Target="../ink/ink428.xml"/><Relationship Id="rId206" Type="http://schemas.openxmlformats.org/officeDocument/2006/relationships/customXml" Target="../ink/ink435.xml"/><Relationship Id="rId413" Type="http://schemas.openxmlformats.org/officeDocument/2006/relationships/customXml" Target="../ink/ink536.xml"/><Relationship Id="rId497" Type="http://schemas.openxmlformats.org/officeDocument/2006/relationships/customXml" Target="../ink/ink578.xml"/><Relationship Id="rId620" Type="http://schemas.openxmlformats.org/officeDocument/2006/relationships/image" Target="../media/image646.png"/><Relationship Id="rId357" Type="http://schemas.openxmlformats.org/officeDocument/2006/relationships/customXml" Target="../ink/ink508.xml"/><Relationship Id="rId54" Type="http://schemas.openxmlformats.org/officeDocument/2006/relationships/image" Target="../media/image364.png"/><Relationship Id="rId217" Type="http://schemas.openxmlformats.org/officeDocument/2006/relationships/image" Target="../media/image445.png"/><Relationship Id="rId564" Type="http://schemas.openxmlformats.org/officeDocument/2006/relationships/image" Target="../media/image618.png"/><Relationship Id="rId424" Type="http://schemas.openxmlformats.org/officeDocument/2006/relationships/image" Target="../media/image548.png"/><Relationship Id="rId631" Type="http://schemas.openxmlformats.org/officeDocument/2006/relationships/customXml" Target="../ink/ink645.xml"/><Relationship Id="rId270" Type="http://schemas.openxmlformats.org/officeDocument/2006/relationships/image" Target="../media/image471.png"/><Relationship Id="rId65" Type="http://schemas.openxmlformats.org/officeDocument/2006/relationships/customXml" Target="../ink/ink364.xml"/><Relationship Id="rId130" Type="http://schemas.openxmlformats.org/officeDocument/2006/relationships/image" Target="../media/image402.png"/><Relationship Id="rId368" Type="http://schemas.openxmlformats.org/officeDocument/2006/relationships/image" Target="../media/image520.png"/><Relationship Id="rId575" Type="http://schemas.openxmlformats.org/officeDocument/2006/relationships/customXml" Target="../ink/ink617.xml"/><Relationship Id="rId228" Type="http://schemas.openxmlformats.org/officeDocument/2006/relationships/customXml" Target="../ink/ink446.xml"/><Relationship Id="rId435" Type="http://schemas.openxmlformats.org/officeDocument/2006/relationships/customXml" Target="../ink/ink547.xml"/><Relationship Id="rId281" Type="http://schemas.openxmlformats.org/officeDocument/2006/relationships/customXml" Target="../ink/ink470.xml"/><Relationship Id="rId502" Type="http://schemas.openxmlformats.org/officeDocument/2006/relationships/image" Target="../media/image587.png"/><Relationship Id="rId76" Type="http://schemas.openxmlformats.org/officeDocument/2006/relationships/image" Target="../media/image375.png"/><Relationship Id="rId141" Type="http://schemas.openxmlformats.org/officeDocument/2006/relationships/image" Target="../media/image407.png"/><Relationship Id="rId379" Type="http://schemas.openxmlformats.org/officeDocument/2006/relationships/customXml" Target="../ink/ink519.xml"/><Relationship Id="rId586" Type="http://schemas.openxmlformats.org/officeDocument/2006/relationships/image" Target="../media/image605.png"/><Relationship Id="rId7" Type="http://schemas.openxmlformats.org/officeDocument/2006/relationships/customXml" Target="../ink/ink336.xml"/><Relationship Id="rId239" Type="http://schemas.openxmlformats.org/officeDocument/2006/relationships/customXml" Target="../ink/ink452.xml"/><Relationship Id="rId446" Type="http://schemas.openxmlformats.org/officeDocument/2006/relationships/image" Target="../media/image559.png"/><Relationship Id="rId292" Type="http://schemas.openxmlformats.org/officeDocument/2006/relationships/image" Target="../media/image482.png"/><Relationship Id="rId306" Type="http://schemas.openxmlformats.org/officeDocument/2006/relationships/image" Target="../media/image489.png"/><Relationship Id="rId87" Type="http://schemas.openxmlformats.org/officeDocument/2006/relationships/customXml" Target="../ink/ink375.xml"/><Relationship Id="rId513" Type="http://schemas.openxmlformats.org/officeDocument/2006/relationships/customXml" Target="../ink/ink586.xml"/><Relationship Id="rId597" Type="http://schemas.openxmlformats.org/officeDocument/2006/relationships/customXml" Target="../ink/ink628.xml"/><Relationship Id="rId152" Type="http://schemas.openxmlformats.org/officeDocument/2006/relationships/customXml" Target="../ink/ink408.xml"/><Relationship Id="rId457" Type="http://schemas.openxmlformats.org/officeDocument/2006/relationships/customXml" Target="../ink/ink558.xml"/><Relationship Id="rId14" Type="http://schemas.openxmlformats.org/officeDocument/2006/relationships/image" Target="../media/image344.png"/><Relationship Id="rId317" Type="http://schemas.openxmlformats.org/officeDocument/2006/relationships/customXml" Target="../ink/ink488.xml"/><Relationship Id="rId524" Type="http://schemas.openxmlformats.org/officeDocument/2006/relationships/image" Target="../media/image598.png"/><Relationship Id="rId98" Type="http://schemas.openxmlformats.org/officeDocument/2006/relationships/image" Target="../media/image386.png"/><Relationship Id="rId163" Type="http://schemas.openxmlformats.org/officeDocument/2006/relationships/image" Target="../media/image418.png"/><Relationship Id="rId370" Type="http://schemas.openxmlformats.org/officeDocument/2006/relationships/image" Target="../media/image521.png"/><Relationship Id="rId230" Type="http://schemas.openxmlformats.org/officeDocument/2006/relationships/customXml" Target="../ink/ink447.xml"/><Relationship Id="rId468" Type="http://schemas.openxmlformats.org/officeDocument/2006/relationships/image" Target="../media/image570.png"/><Relationship Id="rId25" Type="http://schemas.openxmlformats.org/officeDocument/2006/relationships/customXml" Target="../ink/ink345.xml"/><Relationship Id="rId328" Type="http://schemas.openxmlformats.org/officeDocument/2006/relationships/image" Target="../media/image500.png"/><Relationship Id="rId535" Type="http://schemas.openxmlformats.org/officeDocument/2006/relationships/customXml" Target="../ink/ink597.xml"/><Relationship Id="rId174" Type="http://schemas.openxmlformats.org/officeDocument/2006/relationships/customXml" Target="../ink/ink419.xml"/><Relationship Id="rId381" Type="http://schemas.openxmlformats.org/officeDocument/2006/relationships/customXml" Target="../ink/ink520.xml"/><Relationship Id="rId602" Type="http://schemas.openxmlformats.org/officeDocument/2006/relationships/image" Target="../media/image637.png"/><Relationship Id="rId241" Type="http://schemas.openxmlformats.org/officeDocument/2006/relationships/customXml" Target="../ink/ink453.xml"/><Relationship Id="rId437" Type="http://schemas.openxmlformats.org/officeDocument/2006/relationships/customXml" Target="../ink/ink548.xml"/><Relationship Id="rId479" Type="http://schemas.openxmlformats.org/officeDocument/2006/relationships/customXml" Target="../ink/ink569.xml"/><Relationship Id="rId36" Type="http://schemas.openxmlformats.org/officeDocument/2006/relationships/image" Target="../media/image355.png"/><Relationship Id="rId283" Type="http://schemas.openxmlformats.org/officeDocument/2006/relationships/customXml" Target="../ink/ink471.xml"/><Relationship Id="rId339" Type="http://schemas.openxmlformats.org/officeDocument/2006/relationships/customXml" Target="../ink/ink499.xml"/><Relationship Id="rId490" Type="http://schemas.openxmlformats.org/officeDocument/2006/relationships/image" Target="../media/image581.png"/><Relationship Id="rId504" Type="http://schemas.openxmlformats.org/officeDocument/2006/relationships/image" Target="../media/image588.png"/><Relationship Id="rId546" Type="http://schemas.openxmlformats.org/officeDocument/2006/relationships/image" Target="../media/image601.png"/><Relationship Id="rId78" Type="http://schemas.openxmlformats.org/officeDocument/2006/relationships/image" Target="../media/image376.png"/><Relationship Id="rId101" Type="http://schemas.openxmlformats.org/officeDocument/2006/relationships/customXml" Target="../ink/ink382.xml"/><Relationship Id="rId143" Type="http://schemas.openxmlformats.org/officeDocument/2006/relationships/image" Target="../media/image408.png"/><Relationship Id="rId185" Type="http://schemas.openxmlformats.org/officeDocument/2006/relationships/image" Target="../media/image429.png"/><Relationship Id="rId350" Type="http://schemas.openxmlformats.org/officeDocument/2006/relationships/image" Target="../media/image511.png"/><Relationship Id="rId406" Type="http://schemas.openxmlformats.org/officeDocument/2006/relationships/image" Target="../media/image539.png"/><Relationship Id="rId588" Type="http://schemas.openxmlformats.org/officeDocument/2006/relationships/image" Target="../media/image606.png"/><Relationship Id="rId9" Type="http://schemas.openxmlformats.org/officeDocument/2006/relationships/customXml" Target="../ink/ink337.xml"/><Relationship Id="rId210" Type="http://schemas.openxmlformats.org/officeDocument/2006/relationships/customXml" Target="../ink/ink437.xml"/><Relationship Id="rId392" Type="http://schemas.openxmlformats.org/officeDocument/2006/relationships/image" Target="../media/image532.png"/><Relationship Id="rId448" Type="http://schemas.openxmlformats.org/officeDocument/2006/relationships/image" Target="../media/image560.png"/><Relationship Id="rId613" Type="http://schemas.openxmlformats.org/officeDocument/2006/relationships/customXml" Target="../ink/ink636.xml"/><Relationship Id="rId294" Type="http://schemas.openxmlformats.org/officeDocument/2006/relationships/image" Target="../media/image483.png"/><Relationship Id="rId308" Type="http://schemas.openxmlformats.org/officeDocument/2006/relationships/image" Target="../media/image490.png"/><Relationship Id="rId515" Type="http://schemas.openxmlformats.org/officeDocument/2006/relationships/customXml" Target="../ink/ink587.xml"/><Relationship Id="rId47" Type="http://schemas.openxmlformats.org/officeDocument/2006/relationships/customXml" Target="../ink/ink356.xml"/><Relationship Id="rId89" Type="http://schemas.openxmlformats.org/officeDocument/2006/relationships/customXml" Target="../ink/ink376.xml"/><Relationship Id="rId112" Type="http://schemas.openxmlformats.org/officeDocument/2006/relationships/image" Target="../media/image393.png"/><Relationship Id="rId154" Type="http://schemas.openxmlformats.org/officeDocument/2006/relationships/customXml" Target="../ink/ink409.xml"/><Relationship Id="rId361" Type="http://schemas.openxmlformats.org/officeDocument/2006/relationships/customXml" Target="../ink/ink510.xml"/><Relationship Id="rId557" Type="http://schemas.openxmlformats.org/officeDocument/2006/relationships/customXml" Target="../ink/ink608.xml"/><Relationship Id="rId599" Type="http://schemas.openxmlformats.org/officeDocument/2006/relationships/customXml" Target="../ink/ink629.xml"/><Relationship Id="rId196" Type="http://schemas.openxmlformats.org/officeDocument/2006/relationships/customXml" Target="../ink/ink430.xml"/><Relationship Id="rId417" Type="http://schemas.openxmlformats.org/officeDocument/2006/relationships/customXml" Target="../ink/ink538.xml"/><Relationship Id="rId459" Type="http://schemas.openxmlformats.org/officeDocument/2006/relationships/customXml" Target="../ink/ink559.xml"/><Relationship Id="rId624" Type="http://schemas.openxmlformats.org/officeDocument/2006/relationships/image" Target="../media/image648.png"/><Relationship Id="rId16" Type="http://schemas.openxmlformats.org/officeDocument/2006/relationships/image" Target="../media/image345.png"/><Relationship Id="rId221" Type="http://schemas.openxmlformats.org/officeDocument/2006/relationships/image" Target="../media/image447.png"/><Relationship Id="rId263" Type="http://schemas.openxmlformats.org/officeDocument/2006/relationships/customXml" Target="../ink/ink461.xml"/><Relationship Id="rId319" Type="http://schemas.openxmlformats.org/officeDocument/2006/relationships/customXml" Target="../ink/ink489.xml"/><Relationship Id="rId470" Type="http://schemas.openxmlformats.org/officeDocument/2006/relationships/image" Target="../media/image571.png"/><Relationship Id="rId526" Type="http://schemas.openxmlformats.org/officeDocument/2006/relationships/image" Target="../media/image514.png"/><Relationship Id="rId58" Type="http://schemas.openxmlformats.org/officeDocument/2006/relationships/image" Target="../media/image366.png"/><Relationship Id="rId123" Type="http://schemas.openxmlformats.org/officeDocument/2006/relationships/customXml" Target="../ink/ink393.xml"/><Relationship Id="rId330" Type="http://schemas.openxmlformats.org/officeDocument/2006/relationships/image" Target="../media/image501.png"/><Relationship Id="rId568" Type="http://schemas.openxmlformats.org/officeDocument/2006/relationships/image" Target="../media/image620.png"/><Relationship Id="rId165" Type="http://schemas.openxmlformats.org/officeDocument/2006/relationships/image" Target="../media/image419.png"/><Relationship Id="rId372" Type="http://schemas.openxmlformats.org/officeDocument/2006/relationships/image" Target="../media/image522.png"/><Relationship Id="rId428" Type="http://schemas.openxmlformats.org/officeDocument/2006/relationships/image" Target="../media/image550.png"/><Relationship Id="rId232" Type="http://schemas.openxmlformats.org/officeDocument/2006/relationships/customXml" Target="../ink/ink448.xml"/><Relationship Id="rId274" Type="http://schemas.openxmlformats.org/officeDocument/2006/relationships/image" Target="../media/image473.png"/><Relationship Id="rId481" Type="http://schemas.openxmlformats.org/officeDocument/2006/relationships/customXml" Target="../ink/ink570.xml"/><Relationship Id="rId27" Type="http://schemas.openxmlformats.org/officeDocument/2006/relationships/customXml" Target="../ink/ink346.xml"/><Relationship Id="rId69" Type="http://schemas.openxmlformats.org/officeDocument/2006/relationships/customXml" Target="../ink/ink366.xml"/><Relationship Id="rId134" Type="http://schemas.openxmlformats.org/officeDocument/2006/relationships/customXml" Target="../ink/ink399.xml"/><Relationship Id="rId537" Type="http://schemas.openxmlformats.org/officeDocument/2006/relationships/customXml" Target="../ink/ink598.xml"/><Relationship Id="rId579" Type="http://schemas.openxmlformats.org/officeDocument/2006/relationships/customXml" Target="../ink/ink619.xml"/><Relationship Id="rId80" Type="http://schemas.openxmlformats.org/officeDocument/2006/relationships/image" Target="../media/image377.png"/><Relationship Id="rId176" Type="http://schemas.openxmlformats.org/officeDocument/2006/relationships/customXml" Target="../ink/ink420.xml"/><Relationship Id="rId341" Type="http://schemas.openxmlformats.org/officeDocument/2006/relationships/customXml" Target="../ink/ink500.xml"/><Relationship Id="rId383" Type="http://schemas.openxmlformats.org/officeDocument/2006/relationships/customXml" Target="../ink/ink521.xml"/><Relationship Id="rId439" Type="http://schemas.openxmlformats.org/officeDocument/2006/relationships/customXml" Target="../ink/ink549.xml"/><Relationship Id="rId590" Type="http://schemas.openxmlformats.org/officeDocument/2006/relationships/image" Target="../media/image607.png"/><Relationship Id="rId604" Type="http://schemas.openxmlformats.org/officeDocument/2006/relationships/image" Target="../media/image638.png"/><Relationship Id="rId201" Type="http://schemas.openxmlformats.org/officeDocument/2006/relationships/image" Target="../media/image437.png"/><Relationship Id="rId243" Type="http://schemas.openxmlformats.org/officeDocument/2006/relationships/customXml" Target="../ink/ink454.xml"/><Relationship Id="rId285" Type="http://schemas.openxmlformats.org/officeDocument/2006/relationships/customXml" Target="../ink/ink472.xml"/><Relationship Id="rId450" Type="http://schemas.openxmlformats.org/officeDocument/2006/relationships/image" Target="../media/image561.png"/><Relationship Id="rId506" Type="http://schemas.openxmlformats.org/officeDocument/2006/relationships/image" Target="../media/image589.png"/><Relationship Id="rId38" Type="http://schemas.openxmlformats.org/officeDocument/2006/relationships/image" Target="../media/image356.png"/><Relationship Id="rId103" Type="http://schemas.openxmlformats.org/officeDocument/2006/relationships/customXml" Target="../ink/ink383.xml"/><Relationship Id="rId310" Type="http://schemas.openxmlformats.org/officeDocument/2006/relationships/image" Target="../media/image491.png"/><Relationship Id="rId492" Type="http://schemas.openxmlformats.org/officeDocument/2006/relationships/image" Target="../media/image582.png"/><Relationship Id="rId548" Type="http://schemas.openxmlformats.org/officeDocument/2006/relationships/image" Target="../media/image602.png"/><Relationship Id="rId91" Type="http://schemas.openxmlformats.org/officeDocument/2006/relationships/customXml" Target="../ink/ink377.xml"/><Relationship Id="rId145" Type="http://schemas.openxmlformats.org/officeDocument/2006/relationships/image" Target="../media/image409.png"/><Relationship Id="rId187" Type="http://schemas.openxmlformats.org/officeDocument/2006/relationships/image" Target="../media/image430.png"/><Relationship Id="rId352" Type="http://schemas.openxmlformats.org/officeDocument/2006/relationships/image" Target="../media/image512.png"/><Relationship Id="rId394" Type="http://schemas.openxmlformats.org/officeDocument/2006/relationships/image" Target="../media/image533.png"/><Relationship Id="rId408" Type="http://schemas.openxmlformats.org/officeDocument/2006/relationships/image" Target="../media/image540.png"/><Relationship Id="rId615" Type="http://schemas.openxmlformats.org/officeDocument/2006/relationships/customXml" Target="../ink/ink637.xml"/><Relationship Id="rId212" Type="http://schemas.openxmlformats.org/officeDocument/2006/relationships/customXml" Target="../ink/ink438.xml"/><Relationship Id="rId49" Type="http://schemas.openxmlformats.org/officeDocument/2006/relationships/customXml" Target="../ink/ink357.xml"/><Relationship Id="rId114" Type="http://schemas.openxmlformats.org/officeDocument/2006/relationships/image" Target="../media/image394.png"/><Relationship Id="rId296" Type="http://schemas.openxmlformats.org/officeDocument/2006/relationships/image" Target="../media/image484.png"/><Relationship Id="rId461" Type="http://schemas.openxmlformats.org/officeDocument/2006/relationships/customXml" Target="../ink/ink560.xml"/><Relationship Id="rId517" Type="http://schemas.openxmlformats.org/officeDocument/2006/relationships/customXml" Target="../ink/ink588.xml"/><Relationship Id="rId559" Type="http://schemas.openxmlformats.org/officeDocument/2006/relationships/customXml" Target="../ink/ink609.xml"/><Relationship Id="rId60" Type="http://schemas.openxmlformats.org/officeDocument/2006/relationships/image" Target="../media/image367.png"/><Relationship Id="rId156" Type="http://schemas.openxmlformats.org/officeDocument/2006/relationships/customXml" Target="../ink/ink410.xml"/><Relationship Id="rId198" Type="http://schemas.openxmlformats.org/officeDocument/2006/relationships/customXml" Target="../ink/ink431.xml"/><Relationship Id="rId321" Type="http://schemas.openxmlformats.org/officeDocument/2006/relationships/customXml" Target="../ink/ink490.xml"/><Relationship Id="rId363" Type="http://schemas.openxmlformats.org/officeDocument/2006/relationships/customXml" Target="../ink/ink511.xml"/><Relationship Id="rId419" Type="http://schemas.openxmlformats.org/officeDocument/2006/relationships/customXml" Target="../ink/ink539.xml"/><Relationship Id="rId570" Type="http://schemas.openxmlformats.org/officeDocument/2006/relationships/image" Target="../media/image621.png"/><Relationship Id="rId626" Type="http://schemas.openxmlformats.org/officeDocument/2006/relationships/image" Target="../media/image649.png"/><Relationship Id="rId223" Type="http://schemas.openxmlformats.org/officeDocument/2006/relationships/image" Target="../media/image448.png"/><Relationship Id="rId430" Type="http://schemas.openxmlformats.org/officeDocument/2006/relationships/image" Target="../media/image551.png"/><Relationship Id="rId18" Type="http://schemas.openxmlformats.org/officeDocument/2006/relationships/image" Target="../media/image346.png"/><Relationship Id="rId265" Type="http://schemas.openxmlformats.org/officeDocument/2006/relationships/customXml" Target="../ink/ink462.xml"/><Relationship Id="rId472" Type="http://schemas.openxmlformats.org/officeDocument/2006/relationships/image" Target="../media/image572.png"/><Relationship Id="rId528" Type="http://schemas.openxmlformats.org/officeDocument/2006/relationships/image" Target="../media/image552.png"/><Relationship Id="rId125" Type="http://schemas.openxmlformats.org/officeDocument/2006/relationships/customXml" Target="../ink/ink394.xml"/><Relationship Id="rId167" Type="http://schemas.openxmlformats.org/officeDocument/2006/relationships/image" Target="../media/image420.png"/><Relationship Id="rId332" Type="http://schemas.openxmlformats.org/officeDocument/2006/relationships/image" Target="../media/image502.png"/><Relationship Id="rId374" Type="http://schemas.openxmlformats.org/officeDocument/2006/relationships/image" Target="../media/image523.png"/><Relationship Id="rId581" Type="http://schemas.openxmlformats.org/officeDocument/2006/relationships/customXml" Target="../ink/ink620.xml"/><Relationship Id="rId71" Type="http://schemas.openxmlformats.org/officeDocument/2006/relationships/customXml" Target="../ink/ink367.xml"/><Relationship Id="rId234" Type="http://schemas.openxmlformats.org/officeDocument/2006/relationships/customXml" Target="../ink/ink449.xml"/><Relationship Id="rId2" Type="http://schemas.openxmlformats.org/officeDocument/2006/relationships/notesSlide" Target="../notesSlides/notesSlide4.xml"/><Relationship Id="rId29" Type="http://schemas.openxmlformats.org/officeDocument/2006/relationships/customXml" Target="../ink/ink347.xml"/><Relationship Id="rId276" Type="http://schemas.openxmlformats.org/officeDocument/2006/relationships/image" Target="../media/image474.png"/><Relationship Id="rId441" Type="http://schemas.openxmlformats.org/officeDocument/2006/relationships/customXml" Target="../ink/ink550.xml"/><Relationship Id="rId483" Type="http://schemas.openxmlformats.org/officeDocument/2006/relationships/customXml" Target="../ink/ink571.xml"/><Relationship Id="rId539" Type="http://schemas.openxmlformats.org/officeDocument/2006/relationships/customXml" Target="../ink/ink599.xml"/><Relationship Id="rId40" Type="http://schemas.openxmlformats.org/officeDocument/2006/relationships/image" Target="../media/image357.png"/><Relationship Id="rId136" Type="http://schemas.openxmlformats.org/officeDocument/2006/relationships/customXml" Target="../ink/ink400.xml"/><Relationship Id="rId178" Type="http://schemas.openxmlformats.org/officeDocument/2006/relationships/customXml" Target="../ink/ink421.xml"/><Relationship Id="rId301" Type="http://schemas.openxmlformats.org/officeDocument/2006/relationships/customXml" Target="../ink/ink480.xml"/><Relationship Id="rId343" Type="http://schemas.openxmlformats.org/officeDocument/2006/relationships/customXml" Target="../ink/ink501.xml"/><Relationship Id="rId550" Type="http://schemas.openxmlformats.org/officeDocument/2006/relationships/image" Target="../media/image611.png"/><Relationship Id="rId82" Type="http://schemas.openxmlformats.org/officeDocument/2006/relationships/image" Target="../media/image378.png"/><Relationship Id="rId203" Type="http://schemas.openxmlformats.org/officeDocument/2006/relationships/image" Target="../media/image438.png"/><Relationship Id="rId385" Type="http://schemas.openxmlformats.org/officeDocument/2006/relationships/customXml" Target="../ink/ink522.xml"/><Relationship Id="rId592" Type="http://schemas.openxmlformats.org/officeDocument/2006/relationships/image" Target="../media/image608.png"/><Relationship Id="rId606" Type="http://schemas.openxmlformats.org/officeDocument/2006/relationships/image" Target="../media/image639.png"/><Relationship Id="rId245" Type="http://schemas.openxmlformats.org/officeDocument/2006/relationships/customXml" Target="../ink/ink455.xml"/><Relationship Id="rId287" Type="http://schemas.openxmlformats.org/officeDocument/2006/relationships/customXml" Target="../ink/ink473.xml"/><Relationship Id="rId410" Type="http://schemas.openxmlformats.org/officeDocument/2006/relationships/image" Target="../media/image541.png"/><Relationship Id="rId452" Type="http://schemas.openxmlformats.org/officeDocument/2006/relationships/image" Target="../media/image562.png"/><Relationship Id="rId494" Type="http://schemas.openxmlformats.org/officeDocument/2006/relationships/image" Target="../media/image583.png"/><Relationship Id="rId508" Type="http://schemas.openxmlformats.org/officeDocument/2006/relationships/image" Target="../media/image590.png"/><Relationship Id="rId105" Type="http://schemas.openxmlformats.org/officeDocument/2006/relationships/customXml" Target="../ink/ink384.xml"/><Relationship Id="rId147" Type="http://schemas.openxmlformats.org/officeDocument/2006/relationships/image" Target="../media/image410.png"/><Relationship Id="rId312" Type="http://schemas.openxmlformats.org/officeDocument/2006/relationships/image" Target="../media/image492.png"/><Relationship Id="rId354" Type="http://schemas.openxmlformats.org/officeDocument/2006/relationships/image" Target="../media/image513.png"/><Relationship Id="rId51" Type="http://schemas.openxmlformats.org/officeDocument/2006/relationships/customXml" Target="../ink/ink358.xml"/><Relationship Id="rId93" Type="http://schemas.openxmlformats.org/officeDocument/2006/relationships/customXml" Target="../ink/ink378.xml"/><Relationship Id="rId189" Type="http://schemas.openxmlformats.org/officeDocument/2006/relationships/image" Target="../media/image431.png"/><Relationship Id="rId396" Type="http://schemas.openxmlformats.org/officeDocument/2006/relationships/image" Target="../media/image534.png"/><Relationship Id="rId561" Type="http://schemas.openxmlformats.org/officeDocument/2006/relationships/customXml" Target="../ink/ink610.xml"/><Relationship Id="rId617" Type="http://schemas.openxmlformats.org/officeDocument/2006/relationships/customXml" Target="../ink/ink638.xml"/><Relationship Id="rId214" Type="http://schemas.openxmlformats.org/officeDocument/2006/relationships/customXml" Target="../ink/ink439.xml"/><Relationship Id="rId256" Type="http://schemas.openxmlformats.org/officeDocument/2006/relationships/image" Target="../media/image464.png"/><Relationship Id="rId298" Type="http://schemas.openxmlformats.org/officeDocument/2006/relationships/image" Target="../media/image485.png"/><Relationship Id="rId421" Type="http://schemas.openxmlformats.org/officeDocument/2006/relationships/customXml" Target="../ink/ink540.xml"/><Relationship Id="rId463" Type="http://schemas.openxmlformats.org/officeDocument/2006/relationships/customXml" Target="../ink/ink561.xml"/><Relationship Id="rId519" Type="http://schemas.openxmlformats.org/officeDocument/2006/relationships/customXml" Target="../ink/ink589.xml"/><Relationship Id="rId116" Type="http://schemas.openxmlformats.org/officeDocument/2006/relationships/image" Target="../media/image308.png"/><Relationship Id="rId158" Type="http://schemas.openxmlformats.org/officeDocument/2006/relationships/customXml" Target="../ink/ink411.xml"/><Relationship Id="rId323" Type="http://schemas.openxmlformats.org/officeDocument/2006/relationships/customXml" Target="../ink/ink491.xml"/><Relationship Id="rId530" Type="http://schemas.openxmlformats.org/officeDocument/2006/relationships/image" Target="../media/image553.png"/><Relationship Id="rId20" Type="http://schemas.openxmlformats.org/officeDocument/2006/relationships/image" Target="../media/image347.png"/><Relationship Id="rId365" Type="http://schemas.openxmlformats.org/officeDocument/2006/relationships/customXml" Target="../ink/ink512.xml"/><Relationship Id="rId572" Type="http://schemas.openxmlformats.org/officeDocument/2006/relationships/image" Target="../media/image622.png"/><Relationship Id="rId628" Type="http://schemas.openxmlformats.org/officeDocument/2006/relationships/image" Target="../media/image650.png"/><Relationship Id="rId225" Type="http://schemas.openxmlformats.org/officeDocument/2006/relationships/image" Target="../media/image449.png"/><Relationship Id="rId267" Type="http://schemas.openxmlformats.org/officeDocument/2006/relationships/customXml" Target="../ink/ink463.xml"/><Relationship Id="rId432" Type="http://schemas.openxmlformats.org/officeDocument/2006/relationships/image" Target="../media/image400.png"/><Relationship Id="rId474" Type="http://schemas.openxmlformats.org/officeDocument/2006/relationships/image" Target="../media/image573.png"/><Relationship Id="rId127" Type="http://schemas.openxmlformats.org/officeDocument/2006/relationships/customXml" Target="../ink/ink395.xml"/><Relationship Id="rId31" Type="http://schemas.openxmlformats.org/officeDocument/2006/relationships/customXml" Target="../ink/ink348.xml"/><Relationship Id="rId73" Type="http://schemas.openxmlformats.org/officeDocument/2006/relationships/customXml" Target="../ink/ink368.xml"/><Relationship Id="rId169" Type="http://schemas.openxmlformats.org/officeDocument/2006/relationships/image" Target="../media/image421.png"/><Relationship Id="rId334" Type="http://schemas.openxmlformats.org/officeDocument/2006/relationships/image" Target="../media/image503.png"/><Relationship Id="rId376" Type="http://schemas.openxmlformats.org/officeDocument/2006/relationships/image" Target="../media/image524.png"/><Relationship Id="rId541" Type="http://schemas.openxmlformats.org/officeDocument/2006/relationships/customXml" Target="../ink/ink600.xml"/><Relationship Id="rId583" Type="http://schemas.openxmlformats.org/officeDocument/2006/relationships/customXml" Target="../ink/ink621.xml"/><Relationship Id="rId4" Type="http://schemas.openxmlformats.org/officeDocument/2006/relationships/image" Target="../media/image339.png"/><Relationship Id="rId180" Type="http://schemas.openxmlformats.org/officeDocument/2006/relationships/customXml" Target="../ink/ink422.xml"/><Relationship Id="rId236" Type="http://schemas.openxmlformats.org/officeDocument/2006/relationships/customXml" Target="../ink/ink450.xml"/><Relationship Id="rId278" Type="http://schemas.openxmlformats.org/officeDocument/2006/relationships/image" Target="../media/image475.png"/><Relationship Id="rId401" Type="http://schemas.openxmlformats.org/officeDocument/2006/relationships/customXml" Target="../ink/ink530.xml"/><Relationship Id="rId443" Type="http://schemas.openxmlformats.org/officeDocument/2006/relationships/customXml" Target="../ink/ink551.xml"/><Relationship Id="rId303" Type="http://schemas.openxmlformats.org/officeDocument/2006/relationships/customXml" Target="../ink/ink481.xml"/><Relationship Id="rId485" Type="http://schemas.openxmlformats.org/officeDocument/2006/relationships/customXml" Target="../ink/ink572.xml"/><Relationship Id="rId42" Type="http://schemas.openxmlformats.org/officeDocument/2006/relationships/image" Target="../media/image358.png"/><Relationship Id="rId84" Type="http://schemas.openxmlformats.org/officeDocument/2006/relationships/image" Target="../media/image379.png"/><Relationship Id="rId138" Type="http://schemas.openxmlformats.org/officeDocument/2006/relationships/customXml" Target="../ink/ink401.xml"/><Relationship Id="rId345" Type="http://schemas.openxmlformats.org/officeDocument/2006/relationships/customXml" Target="../ink/ink502.xml"/><Relationship Id="rId387" Type="http://schemas.openxmlformats.org/officeDocument/2006/relationships/customXml" Target="../ink/ink523.xml"/><Relationship Id="rId510" Type="http://schemas.openxmlformats.org/officeDocument/2006/relationships/image" Target="../media/image591.png"/><Relationship Id="rId552" Type="http://schemas.openxmlformats.org/officeDocument/2006/relationships/image" Target="../media/image612.png"/><Relationship Id="rId594" Type="http://schemas.openxmlformats.org/officeDocument/2006/relationships/image" Target="../media/image633.png"/><Relationship Id="rId608" Type="http://schemas.openxmlformats.org/officeDocument/2006/relationships/image" Target="../media/image640.png"/><Relationship Id="rId191" Type="http://schemas.openxmlformats.org/officeDocument/2006/relationships/image" Target="../media/image432.png"/><Relationship Id="rId205" Type="http://schemas.openxmlformats.org/officeDocument/2006/relationships/image" Target="../media/image439.png"/><Relationship Id="rId247" Type="http://schemas.openxmlformats.org/officeDocument/2006/relationships/customXml" Target="../ink/ink456.xml"/><Relationship Id="rId412" Type="http://schemas.openxmlformats.org/officeDocument/2006/relationships/image" Target="../media/image542.png"/><Relationship Id="rId107" Type="http://schemas.openxmlformats.org/officeDocument/2006/relationships/customXml" Target="../ink/ink385.xml"/><Relationship Id="rId289" Type="http://schemas.openxmlformats.org/officeDocument/2006/relationships/customXml" Target="../ink/ink474.xml"/><Relationship Id="rId454" Type="http://schemas.openxmlformats.org/officeDocument/2006/relationships/image" Target="../media/image563.png"/><Relationship Id="rId496" Type="http://schemas.openxmlformats.org/officeDocument/2006/relationships/image" Target="../media/image584.png"/><Relationship Id="rId11" Type="http://schemas.openxmlformats.org/officeDocument/2006/relationships/customXml" Target="../ink/ink338.xml"/><Relationship Id="rId53" Type="http://schemas.openxmlformats.org/officeDocument/2006/relationships/customXml" Target="../ink/ink359.xml"/><Relationship Id="rId149" Type="http://schemas.openxmlformats.org/officeDocument/2006/relationships/image" Target="../media/image411.png"/><Relationship Id="rId314" Type="http://schemas.openxmlformats.org/officeDocument/2006/relationships/image" Target="../media/image493.png"/><Relationship Id="rId356" Type="http://schemas.openxmlformats.org/officeDocument/2006/relationships/image" Target="../media/image397.png"/><Relationship Id="rId398" Type="http://schemas.openxmlformats.org/officeDocument/2006/relationships/image" Target="../media/image535.png"/><Relationship Id="rId521" Type="http://schemas.openxmlformats.org/officeDocument/2006/relationships/customXml" Target="../ink/ink590.xml"/><Relationship Id="rId563" Type="http://schemas.openxmlformats.org/officeDocument/2006/relationships/customXml" Target="../ink/ink611.xml"/><Relationship Id="rId619" Type="http://schemas.openxmlformats.org/officeDocument/2006/relationships/customXml" Target="../ink/ink639.xml"/><Relationship Id="rId95" Type="http://schemas.openxmlformats.org/officeDocument/2006/relationships/customXml" Target="../ink/ink379.xml"/><Relationship Id="rId160" Type="http://schemas.openxmlformats.org/officeDocument/2006/relationships/customXml" Target="../ink/ink412.xml"/><Relationship Id="rId216" Type="http://schemas.openxmlformats.org/officeDocument/2006/relationships/customXml" Target="../ink/ink440.xml"/><Relationship Id="rId423" Type="http://schemas.openxmlformats.org/officeDocument/2006/relationships/customXml" Target="../ink/ink541.xml"/><Relationship Id="rId258" Type="http://schemas.openxmlformats.org/officeDocument/2006/relationships/image" Target="../media/image465.png"/><Relationship Id="rId465" Type="http://schemas.openxmlformats.org/officeDocument/2006/relationships/customXml" Target="../ink/ink562.xml"/><Relationship Id="rId630" Type="http://schemas.openxmlformats.org/officeDocument/2006/relationships/image" Target="../media/image651.png"/><Relationship Id="rId22" Type="http://schemas.openxmlformats.org/officeDocument/2006/relationships/image" Target="../media/image348.png"/><Relationship Id="rId64" Type="http://schemas.openxmlformats.org/officeDocument/2006/relationships/image" Target="../media/image369.png"/><Relationship Id="rId118" Type="http://schemas.openxmlformats.org/officeDocument/2006/relationships/image" Target="../media/image309.png"/><Relationship Id="rId325" Type="http://schemas.openxmlformats.org/officeDocument/2006/relationships/customXml" Target="../ink/ink492.xml"/><Relationship Id="rId367" Type="http://schemas.openxmlformats.org/officeDocument/2006/relationships/customXml" Target="../ink/ink513.xml"/><Relationship Id="rId532" Type="http://schemas.openxmlformats.org/officeDocument/2006/relationships/image" Target="../media/image557.png"/><Relationship Id="rId574" Type="http://schemas.openxmlformats.org/officeDocument/2006/relationships/image" Target="../media/image623.png"/><Relationship Id="rId171" Type="http://schemas.openxmlformats.org/officeDocument/2006/relationships/image" Target="../media/image422.png"/><Relationship Id="rId227" Type="http://schemas.openxmlformats.org/officeDocument/2006/relationships/image" Target="../media/image450.png"/><Relationship Id="rId269" Type="http://schemas.openxmlformats.org/officeDocument/2006/relationships/customXml" Target="../ink/ink464.xml"/><Relationship Id="rId434" Type="http://schemas.openxmlformats.org/officeDocument/2006/relationships/image" Target="../media/image423.png"/><Relationship Id="rId476" Type="http://schemas.openxmlformats.org/officeDocument/2006/relationships/image" Target="../media/image574.png"/><Relationship Id="rId33" Type="http://schemas.openxmlformats.org/officeDocument/2006/relationships/customXml" Target="../ink/ink349.xml"/><Relationship Id="rId129" Type="http://schemas.openxmlformats.org/officeDocument/2006/relationships/customXml" Target="../ink/ink396.xml"/><Relationship Id="rId280" Type="http://schemas.openxmlformats.org/officeDocument/2006/relationships/image" Target="../media/image476.png"/><Relationship Id="rId336" Type="http://schemas.openxmlformats.org/officeDocument/2006/relationships/image" Target="../media/image504.png"/><Relationship Id="rId501" Type="http://schemas.openxmlformats.org/officeDocument/2006/relationships/customXml" Target="../ink/ink580.xml"/><Relationship Id="rId543" Type="http://schemas.openxmlformats.org/officeDocument/2006/relationships/customXml" Target="../ink/ink601.xml"/><Relationship Id="rId75" Type="http://schemas.openxmlformats.org/officeDocument/2006/relationships/customXml" Target="../ink/ink369.xml"/><Relationship Id="rId140" Type="http://schemas.openxmlformats.org/officeDocument/2006/relationships/customXml" Target="../ink/ink402.xml"/><Relationship Id="rId182" Type="http://schemas.openxmlformats.org/officeDocument/2006/relationships/customXml" Target="../ink/ink423.xml"/><Relationship Id="rId378" Type="http://schemas.openxmlformats.org/officeDocument/2006/relationships/image" Target="../media/image525.png"/><Relationship Id="rId403" Type="http://schemas.openxmlformats.org/officeDocument/2006/relationships/customXml" Target="../ink/ink531.xml"/><Relationship Id="rId585" Type="http://schemas.openxmlformats.org/officeDocument/2006/relationships/customXml" Target="../ink/ink622.xml"/><Relationship Id="rId6" Type="http://schemas.openxmlformats.org/officeDocument/2006/relationships/image" Target="../media/image340.png"/><Relationship Id="rId238" Type="http://schemas.openxmlformats.org/officeDocument/2006/relationships/customXml" Target="../ink/ink451.xml"/><Relationship Id="rId445" Type="http://schemas.openxmlformats.org/officeDocument/2006/relationships/customXml" Target="../ink/ink552.xml"/><Relationship Id="rId487" Type="http://schemas.openxmlformats.org/officeDocument/2006/relationships/customXml" Target="../ink/ink573.xml"/><Relationship Id="rId610" Type="http://schemas.openxmlformats.org/officeDocument/2006/relationships/image" Target="../media/image641.png"/><Relationship Id="rId291" Type="http://schemas.openxmlformats.org/officeDocument/2006/relationships/customXml" Target="../ink/ink475.xml"/><Relationship Id="rId305" Type="http://schemas.openxmlformats.org/officeDocument/2006/relationships/customXml" Target="../ink/ink482.xml"/><Relationship Id="rId347" Type="http://schemas.openxmlformats.org/officeDocument/2006/relationships/customXml" Target="../ink/ink503.xml"/><Relationship Id="rId512" Type="http://schemas.openxmlformats.org/officeDocument/2006/relationships/image" Target="../media/image592.png"/><Relationship Id="rId44" Type="http://schemas.openxmlformats.org/officeDocument/2006/relationships/image" Target="../media/image359.png"/><Relationship Id="rId86" Type="http://schemas.openxmlformats.org/officeDocument/2006/relationships/image" Target="../media/image380.png"/><Relationship Id="rId151" Type="http://schemas.openxmlformats.org/officeDocument/2006/relationships/image" Target="../media/image412.png"/><Relationship Id="rId389" Type="http://schemas.openxmlformats.org/officeDocument/2006/relationships/customXml" Target="../ink/ink524.xml"/><Relationship Id="rId554" Type="http://schemas.openxmlformats.org/officeDocument/2006/relationships/image" Target="../media/image613.png"/><Relationship Id="rId596" Type="http://schemas.openxmlformats.org/officeDocument/2006/relationships/image" Target="../media/image634.png"/><Relationship Id="rId193" Type="http://schemas.openxmlformats.org/officeDocument/2006/relationships/image" Target="../media/image433.png"/><Relationship Id="rId207" Type="http://schemas.openxmlformats.org/officeDocument/2006/relationships/image" Target="../media/image440.png"/><Relationship Id="rId249" Type="http://schemas.openxmlformats.org/officeDocument/2006/relationships/customXml" Target="../ink/ink457.xml"/><Relationship Id="rId414" Type="http://schemas.openxmlformats.org/officeDocument/2006/relationships/image" Target="../media/image543.png"/><Relationship Id="rId456" Type="http://schemas.openxmlformats.org/officeDocument/2006/relationships/image" Target="../media/image564.png"/><Relationship Id="rId498" Type="http://schemas.openxmlformats.org/officeDocument/2006/relationships/image" Target="../media/image585.png"/><Relationship Id="rId621" Type="http://schemas.openxmlformats.org/officeDocument/2006/relationships/customXml" Target="../ink/ink640.xml"/><Relationship Id="rId13" Type="http://schemas.openxmlformats.org/officeDocument/2006/relationships/customXml" Target="../ink/ink339.xml"/><Relationship Id="rId109" Type="http://schemas.openxmlformats.org/officeDocument/2006/relationships/customXml" Target="../ink/ink386.xml"/><Relationship Id="rId260" Type="http://schemas.openxmlformats.org/officeDocument/2006/relationships/image" Target="../media/image466.png"/><Relationship Id="rId316" Type="http://schemas.openxmlformats.org/officeDocument/2006/relationships/image" Target="../media/image494.png"/><Relationship Id="rId523" Type="http://schemas.openxmlformats.org/officeDocument/2006/relationships/customXml" Target="../ink/ink591.xml"/><Relationship Id="rId55" Type="http://schemas.openxmlformats.org/officeDocument/2006/relationships/customXml" Target="../ink/ink360.xml"/><Relationship Id="rId97" Type="http://schemas.openxmlformats.org/officeDocument/2006/relationships/customXml" Target="../ink/ink380.xml"/><Relationship Id="rId120" Type="http://schemas.openxmlformats.org/officeDocument/2006/relationships/image" Target="../media/image310.png"/><Relationship Id="rId358" Type="http://schemas.openxmlformats.org/officeDocument/2006/relationships/image" Target="../media/image515.png"/><Relationship Id="rId565" Type="http://schemas.openxmlformats.org/officeDocument/2006/relationships/customXml" Target="../ink/ink612.xml"/><Relationship Id="rId162" Type="http://schemas.openxmlformats.org/officeDocument/2006/relationships/customXml" Target="../ink/ink413.xml"/><Relationship Id="rId218" Type="http://schemas.openxmlformats.org/officeDocument/2006/relationships/customXml" Target="../ink/ink441.xml"/><Relationship Id="rId425" Type="http://schemas.openxmlformats.org/officeDocument/2006/relationships/customXml" Target="../ink/ink542.xml"/><Relationship Id="rId467" Type="http://schemas.openxmlformats.org/officeDocument/2006/relationships/customXml" Target="../ink/ink563.xml"/><Relationship Id="rId632" Type="http://schemas.openxmlformats.org/officeDocument/2006/relationships/image" Target="../media/image652.png"/><Relationship Id="rId271" Type="http://schemas.openxmlformats.org/officeDocument/2006/relationships/customXml" Target="../ink/ink465.xml"/><Relationship Id="rId24" Type="http://schemas.openxmlformats.org/officeDocument/2006/relationships/image" Target="../media/image349.png"/><Relationship Id="rId66" Type="http://schemas.openxmlformats.org/officeDocument/2006/relationships/image" Target="../media/image370.png"/><Relationship Id="rId131" Type="http://schemas.openxmlformats.org/officeDocument/2006/relationships/customXml" Target="../ink/ink397.xml"/><Relationship Id="rId327" Type="http://schemas.openxmlformats.org/officeDocument/2006/relationships/customXml" Target="../ink/ink493.xml"/><Relationship Id="rId369" Type="http://schemas.openxmlformats.org/officeDocument/2006/relationships/customXml" Target="../ink/ink514.xml"/><Relationship Id="rId534" Type="http://schemas.openxmlformats.org/officeDocument/2006/relationships/image" Target="../media/image565.png"/><Relationship Id="rId576" Type="http://schemas.openxmlformats.org/officeDocument/2006/relationships/image" Target="../media/image624.png"/><Relationship Id="rId173" Type="http://schemas.openxmlformats.org/officeDocument/2006/relationships/image" Target="../media/image368.png"/><Relationship Id="rId229" Type="http://schemas.openxmlformats.org/officeDocument/2006/relationships/image" Target="../media/image451.png"/><Relationship Id="rId380" Type="http://schemas.openxmlformats.org/officeDocument/2006/relationships/image" Target="../media/image526.png"/><Relationship Id="rId436" Type="http://schemas.openxmlformats.org/officeDocument/2006/relationships/image" Target="../media/image554.png"/><Relationship Id="rId601" Type="http://schemas.openxmlformats.org/officeDocument/2006/relationships/customXml" Target="../ink/ink630.xml"/><Relationship Id="rId240" Type="http://schemas.openxmlformats.org/officeDocument/2006/relationships/image" Target="../media/image456.png"/><Relationship Id="rId478" Type="http://schemas.openxmlformats.org/officeDocument/2006/relationships/image" Target="../media/image575.png"/><Relationship Id="rId35" Type="http://schemas.openxmlformats.org/officeDocument/2006/relationships/customXml" Target="../ink/ink350.xml"/><Relationship Id="rId77" Type="http://schemas.openxmlformats.org/officeDocument/2006/relationships/customXml" Target="../ink/ink370.xml"/><Relationship Id="rId100" Type="http://schemas.openxmlformats.org/officeDocument/2006/relationships/image" Target="../media/image387.png"/><Relationship Id="rId282" Type="http://schemas.openxmlformats.org/officeDocument/2006/relationships/image" Target="../media/image477.png"/><Relationship Id="rId338" Type="http://schemas.openxmlformats.org/officeDocument/2006/relationships/image" Target="../media/image505.png"/><Relationship Id="rId503" Type="http://schemas.openxmlformats.org/officeDocument/2006/relationships/customXml" Target="../ink/ink581.xml"/><Relationship Id="rId545" Type="http://schemas.openxmlformats.org/officeDocument/2006/relationships/customXml" Target="../ink/ink602.xml"/><Relationship Id="rId587" Type="http://schemas.openxmlformats.org/officeDocument/2006/relationships/customXml" Target="../ink/ink623.xml"/><Relationship Id="rId8" Type="http://schemas.openxmlformats.org/officeDocument/2006/relationships/image" Target="../media/image341.png"/><Relationship Id="rId142" Type="http://schemas.openxmlformats.org/officeDocument/2006/relationships/customXml" Target="../ink/ink403.xml"/><Relationship Id="rId184" Type="http://schemas.openxmlformats.org/officeDocument/2006/relationships/customXml" Target="../ink/ink424.xml"/><Relationship Id="rId391" Type="http://schemas.openxmlformats.org/officeDocument/2006/relationships/customXml" Target="../ink/ink525.xml"/><Relationship Id="rId405" Type="http://schemas.openxmlformats.org/officeDocument/2006/relationships/customXml" Target="../ink/ink532.xml"/><Relationship Id="rId447" Type="http://schemas.openxmlformats.org/officeDocument/2006/relationships/customXml" Target="../ink/ink553.xml"/><Relationship Id="rId612" Type="http://schemas.openxmlformats.org/officeDocument/2006/relationships/image" Target="../media/image642.png"/><Relationship Id="rId489" Type="http://schemas.openxmlformats.org/officeDocument/2006/relationships/customXml" Target="../ink/ink574.xml"/><Relationship Id="rId46" Type="http://schemas.openxmlformats.org/officeDocument/2006/relationships/image" Target="../media/image360.png"/><Relationship Id="rId293" Type="http://schemas.openxmlformats.org/officeDocument/2006/relationships/customXml" Target="../ink/ink476.xml"/><Relationship Id="rId307" Type="http://schemas.openxmlformats.org/officeDocument/2006/relationships/customXml" Target="../ink/ink483.xml"/><Relationship Id="rId349" Type="http://schemas.openxmlformats.org/officeDocument/2006/relationships/customXml" Target="../ink/ink504.xml"/><Relationship Id="rId514" Type="http://schemas.openxmlformats.org/officeDocument/2006/relationships/image" Target="../media/image463.png"/><Relationship Id="rId556" Type="http://schemas.openxmlformats.org/officeDocument/2006/relationships/image" Target="../media/image614.png"/><Relationship Id="rId88" Type="http://schemas.openxmlformats.org/officeDocument/2006/relationships/image" Target="../media/image381.png"/><Relationship Id="rId111" Type="http://schemas.openxmlformats.org/officeDocument/2006/relationships/customXml" Target="../ink/ink387.xml"/><Relationship Id="rId153" Type="http://schemas.openxmlformats.org/officeDocument/2006/relationships/image" Target="../media/image413.png"/><Relationship Id="rId195" Type="http://schemas.openxmlformats.org/officeDocument/2006/relationships/image" Target="../media/image434.png"/><Relationship Id="rId209" Type="http://schemas.openxmlformats.org/officeDocument/2006/relationships/image" Target="../media/image441.png"/><Relationship Id="rId360" Type="http://schemas.openxmlformats.org/officeDocument/2006/relationships/image" Target="../media/image516.png"/><Relationship Id="rId416" Type="http://schemas.openxmlformats.org/officeDocument/2006/relationships/image" Target="../media/image544.png"/><Relationship Id="rId598" Type="http://schemas.openxmlformats.org/officeDocument/2006/relationships/image" Target="../media/image635.png"/><Relationship Id="rId220" Type="http://schemas.openxmlformats.org/officeDocument/2006/relationships/customXml" Target="../ink/ink442.xml"/><Relationship Id="rId458" Type="http://schemas.openxmlformats.org/officeDocument/2006/relationships/image" Target="../media/image461.png"/><Relationship Id="rId623" Type="http://schemas.openxmlformats.org/officeDocument/2006/relationships/customXml" Target="../ink/ink641.xml"/><Relationship Id="rId15" Type="http://schemas.openxmlformats.org/officeDocument/2006/relationships/customXml" Target="../ink/ink340.xml"/><Relationship Id="rId57" Type="http://schemas.openxmlformats.org/officeDocument/2006/relationships/customXml" Target="../ink/ink361.xml"/><Relationship Id="rId262" Type="http://schemas.openxmlformats.org/officeDocument/2006/relationships/image" Target="../media/image467.png"/><Relationship Id="rId318" Type="http://schemas.openxmlformats.org/officeDocument/2006/relationships/image" Target="../media/image495.png"/><Relationship Id="rId525" Type="http://schemas.openxmlformats.org/officeDocument/2006/relationships/customXml" Target="../ink/ink592.xml"/><Relationship Id="rId567" Type="http://schemas.openxmlformats.org/officeDocument/2006/relationships/customXml" Target="../ink/ink613.xml"/><Relationship Id="rId99" Type="http://schemas.openxmlformats.org/officeDocument/2006/relationships/customXml" Target="../ink/ink381.xml"/><Relationship Id="rId122" Type="http://schemas.openxmlformats.org/officeDocument/2006/relationships/image" Target="../media/image398.png"/><Relationship Id="rId164" Type="http://schemas.openxmlformats.org/officeDocument/2006/relationships/customXml" Target="../ink/ink414.xml"/><Relationship Id="rId371" Type="http://schemas.openxmlformats.org/officeDocument/2006/relationships/customXml" Target="../ink/ink515.xml"/><Relationship Id="rId427" Type="http://schemas.openxmlformats.org/officeDocument/2006/relationships/customXml" Target="../ink/ink543.xml"/><Relationship Id="rId469" Type="http://schemas.openxmlformats.org/officeDocument/2006/relationships/customXml" Target="../ink/ink564.xml"/><Relationship Id="rId26" Type="http://schemas.openxmlformats.org/officeDocument/2006/relationships/image" Target="../media/image350.png"/><Relationship Id="rId231" Type="http://schemas.openxmlformats.org/officeDocument/2006/relationships/image" Target="../media/image452.png"/><Relationship Id="rId273" Type="http://schemas.openxmlformats.org/officeDocument/2006/relationships/customXml" Target="../ink/ink466.xml"/><Relationship Id="rId329" Type="http://schemas.openxmlformats.org/officeDocument/2006/relationships/customXml" Target="../ink/ink494.xml"/><Relationship Id="rId480" Type="http://schemas.openxmlformats.org/officeDocument/2006/relationships/image" Target="../media/image576.png"/><Relationship Id="rId536" Type="http://schemas.openxmlformats.org/officeDocument/2006/relationships/image" Target="../media/image569.png"/><Relationship Id="rId68" Type="http://schemas.openxmlformats.org/officeDocument/2006/relationships/image" Target="../media/image371.png"/><Relationship Id="rId133" Type="http://schemas.openxmlformats.org/officeDocument/2006/relationships/image" Target="../media/image403.png"/><Relationship Id="rId175" Type="http://schemas.openxmlformats.org/officeDocument/2006/relationships/image" Target="../media/image395.png"/><Relationship Id="rId340" Type="http://schemas.openxmlformats.org/officeDocument/2006/relationships/image" Target="../media/image396.png"/><Relationship Id="rId578" Type="http://schemas.openxmlformats.org/officeDocument/2006/relationships/image" Target="../media/image625.png"/><Relationship Id="rId200" Type="http://schemas.openxmlformats.org/officeDocument/2006/relationships/customXml" Target="../ink/ink432.xml"/><Relationship Id="rId382" Type="http://schemas.openxmlformats.org/officeDocument/2006/relationships/image" Target="../media/image527.png"/><Relationship Id="rId438" Type="http://schemas.openxmlformats.org/officeDocument/2006/relationships/image" Target="../media/image555.png"/><Relationship Id="rId603" Type="http://schemas.openxmlformats.org/officeDocument/2006/relationships/customXml" Target="../ink/ink631.xml"/><Relationship Id="rId242" Type="http://schemas.openxmlformats.org/officeDocument/2006/relationships/image" Target="../media/image457.png"/><Relationship Id="rId284" Type="http://schemas.openxmlformats.org/officeDocument/2006/relationships/image" Target="../media/image478.png"/><Relationship Id="rId491" Type="http://schemas.openxmlformats.org/officeDocument/2006/relationships/customXml" Target="../ink/ink575.xml"/><Relationship Id="rId505" Type="http://schemas.openxmlformats.org/officeDocument/2006/relationships/customXml" Target="../ink/ink582.xml"/><Relationship Id="rId37" Type="http://schemas.openxmlformats.org/officeDocument/2006/relationships/customXml" Target="../ink/ink351.xml"/><Relationship Id="rId79" Type="http://schemas.openxmlformats.org/officeDocument/2006/relationships/customXml" Target="../ink/ink371.xml"/><Relationship Id="rId102" Type="http://schemas.openxmlformats.org/officeDocument/2006/relationships/image" Target="../media/image388.png"/><Relationship Id="rId144" Type="http://schemas.openxmlformats.org/officeDocument/2006/relationships/customXml" Target="../ink/ink404.xml"/><Relationship Id="rId547" Type="http://schemas.openxmlformats.org/officeDocument/2006/relationships/customXml" Target="../ink/ink603.xml"/><Relationship Id="rId589" Type="http://schemas.openxmlformats.org/officeDocument/2006/relationships/customXml" Target="../ink/ink624.xml"/><Relationship Id="rId90" Type="http://schemas.openxmlformats.org/officeDocument/2006/relationships/image" Target="../media/image382.png"/><Relationship Id="rId186" Type="http://schemas.openxmlformats.org/officeDocument/2006/relationships/customXml" Target="../ink/ink425.xml"/><Relationship Id="rId351" Type="http://schemas.openxmlformats.org/officeDocument/2006/relationships/customXml" Target="../ink/ink505.xml"/><Relationship Id="rId393" Type="http://schemas.openxmlformats.org/officeDocument/2006/relationships/customXml" Target="../ink/ink526.xml"/><Relationship Id="rId407" Type="http://schemas.openxmlformats.org/officeDocument/2006/relationships/customXml" Target="../ink/ink533.xml"/><Relationship Id="rId449" Type="http://schemas.openxmlformats.org/officeDocument/2006/relationships/customXml" Target="../ink/ink554.xml"/><Relationship Id="rId614" Type="http://schemas.openxmlformats.org/officeDocument/2006/relationships/image" Target="../media/image643.png"/><Relationship Id="rId211" Type="http://schemas.openxmlformats.org/officeDocument/2006/relationships/image" Target="../media/image442.png"/><Relationship Id="rId295" Type="http://schemas.openxmlformats.org/officeDocument/2006/relationships/customXml" Target="../ink/ink477.xml"/><Relationship Id="rId309" Type="http://schemas.openxmlformats.org/officeDocument/2006/relationships/customXml" Target="../ink/ink484.xml"/><Relationship Id="rId460" Type="http://schemas.openxmlformats.org/officeDocument/2006/relationships/image" Target="../media/image566.png"/><Relationship Id="rId516" Type="http://schemas.openxmlformats.org/officeDocument/2006/relationships/image" Target="../media/image506.png"/><Relationship Id="rId48" Type="http://schemas.openxmlformats.org/officeDocument/2006/relationships/image" Target="../media/image361.png"/><Relationship Id="rId113" Type="http://schemas.openxmlformats.org/officeDocument/2006/relationships/customXml" Target="../ink/ink388.xml"/><Relationship Id="rId320" Type="http://schemas.openxmlformats.org/officeDocument/2006/relationships/image" Target="../media/image496.png"/><Relationship Id="rId558" Type="http://schemas.openxmlformats.org/officeDocument/2006/relationships/image" Target="../media/image615.png"/><Relationship Id="rId155" Type="http://schemas.openxmlformats.org/officeDocument/2006/relationships/image" Target="../media/image414.png"/><Relationship Id="rId197" Type="http://schemas.openxmlformats.org/officeDocument/2006/relationships/image" Target="../media/image435.png"/><Relationship Id="rId362" Type="http://schemas.openxmlformats.org/officeDocument/2006/relationships/image" Target="../media/image517.png"/><Relationship Id="rId418" Type="http://schemas.openxmlformats.org/officeDocument/2006/relationships/image" Target="../media/image545.png"/><Relationship Id="rId625" Type="http://schemas.openxmlformats.org/officeDocument/2006/relationships/customXml" Target="../ink/ink642.xml"/><Relationship Id="rId222" Type="http://schemas.openxmlformats.org/officeDocument/2006/relationships/customXml" Target="../ink/ink443.xml"/><Relationship Id="rId264" Type="http://schemas.openxmlformats.org/officeDocument/2006/relationships/image" Target="../media/image468.png"/><Relationship Id="rId471" Type="http://schemas.openxmlformats.org/officeDocument/2006/relationships/customXml" Target="../ink/ink565.xml"/><Relationship Id="rId17" Type="http://schemas.openxmlformats.org/officeDocument/2006/relationships/customXml" Target="../ink/ink341.xml"/><Relationship Id="rId59" Type="http://schemas.openxmlformats.org/officeDocument/2006/relationships/customXml" Target="../ink/ink362.xml"/><Relationship Id="rId124" Type="http://schemas.openxmlformats.org/officeDocument/2006/relationships/image" Target="../media/image399.png"/><Relationship Id="rId527" Type="http://schemas.openxmlformats.org/officeDocument/2006/relationships/customXml" Target="../ink/ink593.xml"/><Relationship Id="rId569" Type="http://schemas.openxmlformats.org/officeDocument/2006/relationships/customXml" Target="../ink/ink614.xml"/><Relationship Id="rId70" Type="http://schemas.openxmlformats.org/officeDocument/2006/relationships/image" Target="../media/image372.png"/><Relationship Id="rId166" Type="http://schemas.openxmlformats.org/officeDocument/2006/relationships/customXml" Target="../ink/ink415.xml"/><Relationship Id="rId331" Type="http://schemas.openxmlformats.org/officeDocument/2006/relationships/customXml" Target="../ink/ink495.xml"/><Relationship Id="rId373" Type="http://schemas.openxmlformats.org/officeDocument/2006/relationships/customXml" Target="../ink/ink516.xml"/><Relationship Id="rId429" Type="http://schemas.openxmlformats.org/officeDocument/2006/relationships/customXml" Target="../ink/ink544.xml"/><Relationship Id="rId580" Type="http://schemas.openxmlformats.org/officeDocument/2006/relationships/image" Target="../media/image626.png"/><Relationship Id="rId1" Type="http://schemas.openxmlformats.org/officeDocument/2006/relationships/slideLayout" Target="../slideLayouts/slideLayout7.xml"/><Relationship Id="rId233" Type="http://schemas.openxmlformats.org/officeDocument/2006/relationships/image" Target="../media/image453.png"/><Relationship Id="rId440" Type="http://schemas.openxmlformats.org/officeDocument/2006/relationships/image" Target="../media/image556.png"/><Relationship Id="rId28" Type="http://schemas.openxmlformats.org/officeDocument/2006/relationships/image" Target="../media/image351.png"/><Relationship Id="rId275" Type="http://schemas.openxmlformats.org/officeDocument/2006/relationships/customXml" Target="../ink/ink467.xml"/><Relationship Id="rId300" Type="http://schemas.openxmlformats.org/officeDocument/2006/relationships/image" Target="../media/image486.png"/><Relationship Id="rId482" Type="http://schemas.openxmlformats.org/officeDocument/2006/relationships/image" Target="../media/image577.png"/><Relationship Id="rId538" Type="http://schemas.openxmlformats.org/officeDocument/2006/relationships/image" Target="../media/image593.png"/><Relationship Id="rId81" Type="http://schemas.openxmlformats.org/officeDocument/2006/relationships/customXml" Target="../ink/ink372.xml"/><Relationship Id="rId135" Type="http://schemas.openxmlformats.org/officeDocument/2006/relationships/image" Target="../media/image404.png"/><Relationship Id="rId177" Type="http://schemas.openxmlformats.org/officeDocument/2006/relationships/image" Target="../media/image425.png"/><Relationship Id="rId342" Type="http://schemas.openxmlformats.org/officeDocument/2006/relationships/image" Target="../media/image507.png"/><Relationship Id="rId384" Type="http://schemas.openxmlformats.org/officeDocument/2006/relationships/image" Target="../media/image528.png"/><Relationship Id="rId591" Type="http://schemas.openxmlformats.org/officeDocument/2006/relationships/customXml" Target="../ink/ink625.xml"/><Relationship Id="rId605" Type="http://schemas.openxmlformats.org/officeDocument/2006/relationships/customXml" Target="../ink/ink632.xml"/><Relationship Id="rId202" Type="http://schemas.openxmlformats.org/officeDocument/2006/relationships/customXml" Target="../ink/ink433.xml"/><Relationship Id="rId244" Type="http://schemas.openxmlformats.org/officeDocument/2006/relationships/image" Target="../media/image458.png"/><Relationship Id="rId39" Type="http://schemas.openxmlformats.org/officeDocument/2006/relationships/customXml" Target="../ink/ink352.xml"/><Relationship Id="rId286" Type="http://schemas.openxmlformats.org/officeDocument/2006/relationships/image" Target="../media/image479.png"/><Relationship Id="rId451" Type="http://schemas.openxmlformats.org/officeDocument/2006/relationships/customXml" Target="../ink/ink555.xml"/><Relationship Id="rId493" Type="http://schemas.openxmlformats.org/officeDocument/2006/relationships/customXml" Target="../ink/ink576.xml"/><Relationship Id="rId507" Type="http://schemas.openxmlformats.org/officeDocument/2006/relationships/customXml" Target="../ink/ink583.xml"/><Relationship Id="rId549" Type="http://schemas.openxmlformats.org/officeDocument/2006/relationships/customXml" Target="../ink/ink604.xml"/><Relationship Id="rId50" Type="http://schemas.openxmlformats.org/officeDocument/2006/relationships/image" Target="../media/image362.png"/><Relationship Id="rId104" Type="http://schemas.openxmlformats.org/officeDocument/2006/relationships/image" Target="../media/image389.png"/><Relationship Id="rId146" Type="http://schemas.openxmlformats.org/officeDocument/2006/relationships/customXml" Target="../ink/ink405.xml"/><Relationship Id="rId188" Type="http://schemas.openxmlformats.org/officeDocument/2006/relationships/customXml" Target="../ink/ink426.xml"/><Relationship Id="rId311" Type="http://schemas.openxmlformats.org/officeDocument/2006/relationships/customXml" Target="../ink/ink485.xml"/><Relationship Id="rId353" Type="http://schemas.openxmlformats.org/officeDocument/2006/relationships/customXml" Target="../ink/ink506.xml"/><Relationship Id="rId395" Type="http://schemas.openxmlformats.org/officeDocument/2006/relationships/customXml" Target="../ink/ink527.xml"/><Relationship Id="rId409" Type="http://schemas.openxmlformats.org/officeDocument/2006/relationships/customXml" Target="../ink/ink534.xml"/><Relationship Id="rId560" Type="http://schemas.openxmlformats.org/officeDocument/2006/relationships/image" Target="../media/image616.png"/><Relationship Id="rId92" Type="http://schemas.openxmlformats.org/officeDocument/2006/relationships/image" Target="../media/image383.png"/><Relationship Id="rId213" Type="http://schemas.openxmlformats.org/officeDocument/2006/relationships/image" Target="../media/image443.png"/><Relationship Id="rId420" Type="http://schemas.openxmlformats.org/officeDocument/2006/relationships/image" Target="../media/image546.png"/><Relationship Id="rId616" Type="http://schemas.openxmlformats.org/officeDocument/2006/relationships/image" Target="../media/image644.png"/><Relationship Id="rId297" Type="http://schemas.openxmlformats.org/officeDocument/2006/relationships/customXml" Target="../ink/ink478.xml"/><Relationship Id="rId462" Type="http://schemas.openxmlformats.org/officeDocument/2006/relationships/image" Target="../media/image567.png"/><Relationship Id="rId518" Type="http://schemas.openxmlformats.org/officeDocument/2006/relationships/image" Target="../media/image595.png"/><Relationship Id="rId115" Type="http://schemas.openxmlformats.org/officeDocument/2006/relationships/customXml" Target="../ink/ink389.xml"/><Relationship Id="rId157" Type="http://schemas.openxmlformats.org/officeDocument/2006/relationships/image" Target="../media/image415.png"/><Relationship Id="rId322" Type="http://schemas.openxmlformats.org/officeDocument/2006/relationships/image" Target="../media/image497.png"/><Relationship Id="rId364" Type="http://schemas.openxmlformats.org/officeDocument/2006/relationships/image" Target="../media/image518.png"/><Relationship Id="rId61" Type="http://schemas.openxmlformats.org/officeDocument/2006/relationships/customXml" Target="../ink/ink363.xml"/><Relationship Id="rId199" Type="http://schemas.openxmlformats.org/officeDocument/2006/relationships/image" Target="../media/image436.png"/><Relationship Id="rId571" Type="http://schemas.openxmlformats.org/officeDocument/2006/relationships/customXml" Target="../ink/ink615.xml"/><Relationship Id="rId627" Type="http://schemas.openxmlformats.org/officeDocument/2006/relationships/customXml" Target="../ink/ink643.xml"/><Relationship Id="rId19" Type="http://schemas.openxmlformats.org/officeDocument/2006/relationships/customXml" Target="../ink/ink342.xml"/><Relationship Id="rId224" Type="http://schemas.openxmlformats.org/officeDocument/2006/relationships/customXml" Target="../ink/ink444.xml"/><Relationship Id="rId266" Type="http://schemas.openxmlformats.org/officeDocument/2006/relationships/image" Target="../media/image469.png"/><Relationship Id="rId431" Type="http://schemas.openxmlformats.org/officeDocument/2006/relationships/customXml" Target="../ink/ink545.xml"/><Relationship Id="rId473" Type="http://schemas.openxmlformats.org/officeDocument/2006/relationships/customXml" Target="../ink/ink566.xml"/><Relationship Id="rId529" Type="http://schemas.openxmlformats.org/officeDocument/2006/relationships/customXml" Target="../ink/ink594.xml"/><Relationship Id="rId30" Type="http://schemas.openxmlformats.org/officeDocument/2006/relationships/image" Target="../media/image352.png"/><Relationship Id="rId126" Type="http://schemas.openxmlformats.org/officeDocument/2006/relationships/image" Target="../media/image321.png"/><Relationship Id="rId168" Type="http://schemas.openxmlformats.org/officeDocument/2006/relationships/customXml" Target="../ink/ink416.xml"/><Relationship Id="rId333" Type="http://schemas.openxmlformats.org/officeDocument/2006/relationships/customXml" Target="../ink/ink496.xml"/><Relationship Id="rId540" Type="http://schemas.openxmlformats.org/officeDocument/2006/relationships/image" Target="../media/image594.png"/><Relationship Id="rId72" Type="http://schemas.openxmlformats.org/officeDocument/2006/relationships/image" Target="../media/image373.png"/><Relationship Id="rId375" Type="http://schemas.openxmlformats.org/officeDocument/2006/relationships/customXml" Target="../ink/ink517.xml"/><Relationship Id="rId582" Type="http://schemas.openxmlformats.org/officeDocument/2006/relationships/image" Target="../media/image603.png"/><Relationship Id="rId3" Type="http://schemas.openxmlformats.org/officeDocument/2006/relationships/customXml" Target="../ink/ink334.xml"/><Relationship Id="rId235" Type="http://schemas.openxmlformats.org/officeDocument/2006/relationships/image" Target="../media/image454.png"/><Relationship Id="rId277" Type="http://schemas.openxmlformats.org/officeDocument/2006/relationships/customXml" Target="../ink/ink468.xml"/><Relationship Id="rId400" Type="http://schemas.openxmlformats.org/officeDocument/2006/relationships/image" Target="../media/image536.png"/><Relationship Id="rId442" Type="http://schemas.openxmlformats.org/officeDocument/2006/relationships/image" Target="../media/image424.png"/><Relationship Id="rId484" Type="http://schemas.openxmlformats.org/officeDocument/2006/relationships/image" Target="../media/image578.png"/><Relationship Id="rId137" Type="http://schemas.openxmlformats.org/officeDocument/2006/relationships/image" Target="../media/image405.png"/><Relationship Id="rId302" Type="http://schemas.openxmlformats.org/officeDocument/2006/relationships/image" Target="../media/image487.png"/><Relationship Id="rId344" Type="http://schemas.openxmlformats.org/officeDocument/2006/relationships/image" Target="../media/image508.png"/><Relationship Id="rId41" Type="http://schemas.openxmlformats.org/officeDocument/2006/relationships/customXml" Target="../ink/ink353.xml"/><Relationship Id="rId83" Type="http://schemas.openxmlformats.org/officeDocument/2006/relationships/customXml" Target="../ink/ink373.xml"/><Relationship Id="rId179" Type="http://schemas.openxmlformats.org/officeDocument/2006/relationships/image" Target="../media/image426.png"/><Relationship Id="rId386" Type="http://schemas.openxmlformats.org/officeDocument/2006/relationships/image" Target="../media/image529.png"/><Relationship Id="rId551" Type="http://schemas.openxmlformats.org/officeDocument/2006/relationships/customXml" Target="../ink/ink605.xml"/><Relationship Id="rId593" Type="http://schemas.openxmlformats.org/officeDocument/2006/relationships/customXml" Target="../ink/ink626.xml"/><Relationship Id="rId607" Type="http://schemas.openxmlformats.org/officeDocument/2006/relationships/customXml" Target="../ink/ink633.xml"/><Relationship Id="rId190" Type="http://schemas.openxmlformats.org/officeDocument/2006/relationships/customXml" Target="../ink/ink427.xml"/><Relationship Id="rId204" Type="http://schemas.openxmlformats.org/officeDocument/2006/relationships/customXml" Target="../ink/ink434.xml"/><Relationship Id="rId246" Type="http://schemas.openxmlformats.org/officeDocument/2006/relationships/image" Target="../media/image459.png"/><Relationship Id="rId288" Type="http://schemas.openxmlformats.org/officeDocument/2006/relationships/image" Target="../media/image480.png"/><Relationship Id="rId411" Type="http://schemas.openxmlformats.org/officeDocument/2006/relationships/customXml" Target="../ink/ink535.xml"/><Relationship Id="rId453" Type="http://schemas.openxmlformats.org/officeDocument/2006/relationships/customXml" Target="../ink/ink556.xml"/><Relationship Id="rId509" Type="http://schemas.openxmlformats.org/officeDocument/2006/relationships/customXml" Target="../ink/ink584.xml"/><Relationship Id="rId106" Type="http://schemas.openxmlformats.org/officeDocument/2006/relationships/image" Target="../media/image390.png"/><Relationship Id="rId313" Type="http://schemas.openxmlformats.org/officeDocument/2006/relationships/customXml" Target="../ink/ink486.xml"/><Relationship Id="rId495" Type="http://schemas.openxmlformats.org/officeDocument/2006/relationships/customXml" Target="../ink/ink577.xml"/><Relationship Id="rId10" Type="http://schemas.openxmlformats.org/officeDocument/2006/relationships/image" Target="../media/image342.png"/><Relationship Id="rId52" Type="http://schemas.openxmlformats.org/officeDocument/2006/relationships/image" Target="../media/image363.png"/><Relationship Id="rId94" Type="http://schemas.openxmlformats.org/officeDocument/2006/relationships/image" Target="../media/image384.png"/><Relationship Id="rId148" Type="http://schemas.openxmlformats.org/officeDocument/2006/relationships/customXml" Target="../ink/ink406.xml"/><Relationship Id="rId355" Type="http://schemas.openxmlformats.org/officeDocument/2006/relationships/customXml" Target="../ink/ink507.xml"/><Relationship Id="rId397" Type="http://schemas.openxmlformats.org/officeDocument/2006/relationships/customXml" Target="../ink/ink528.xml"/><Relationship Id="rId520" Type="http://schemas.openxmlformats.org/officeDocument/2006/relationships/image" Target="../media/image596.png"/><Relationship Id="rId562" Type="http://schemas.openxmlformats.org/officeDocument/2006/relationships/image" Target="../media/image617.png"/><Relationship Id="rId618" Type="http://schemas.openxmlformats.org/officeDocument/2006/relationships/image" Target="../media/image645.png"/><Relationship Id="rId215" Type="http://schemas.openxmlformats.org/officeDocument/2006/relationships/image" Target="../media/image444.png"/><Relationship Id="rId257" Type="http://schemas.openxmlformats.org/officeDocument/2006/relationships/customXml" Target="../ink/ink458.xml"/><Relationship Id="rId422" Type="http://schemas.openxmlformats.org/officeDocument/2006/relationships/image" Target="../media/image547.png"/><Relationship Id="rId464" Type="http://schemas.openxmlformats.org/officeDocument/2006/relationships/image" Target="../media/image568.png"/><Relationship Id="rId299" Type="http://schemas.openxmlformats.org/officeDocument/2006/relationships/customXml" Target="../ink/ink479.xml"/><Relationship Id="rId159" Type="http://schemas.openxmlformats.org/officeDocument/2006/relationships/image" Target="../media/image416.png"/><Relationship Id="rId366" Type="http://schemas.openxmlformats.org/officeDocument/2006/relationships/image" Target="../media/image519.png"/><Relationship Id="rId573" Type="http://schemas.openxmlformats.org/officeDocument/2006/relationships/customXml" Target="../ink/ink616.xml"/><Relationship Id="rId226" Type="http://schemas.openxmlformats.org/officeDocument/2006/relationships/customXml" Target="../ink/ink445.xml"/><Relationship Id="rId433" Type="http://schemas.openxmlformats.org/officeDocument/2006/relationships/customXml" Target="../ink/ink546.xml"/><Relationship Id="rId74" Type="http://schemas.openxmlformats.org/officeDocument/2006/relationships/image" Target="../media/image374.png"/><Relationship Id="rId377" Type="http://schemas.openxmlformats.org/officeDocument/2006/relationships/customXml" Target="../ink/ink518.xml"/><Relationship Id="rId500" Type="http://schemas.openxmlformats.org/officeDocument/2006/relationships/image" Target="../media/image586.png"/><Relationship Id="rId584" Type="http://schemas.openxmlformats.org/officeDocument/2006/relationships/image" Target="../media/image604.png"/><Relationship Id="rId5" Type="http://schemas.openxmlformats.org/officeDocument/2006/relationships/customXml" Target="../ink/ink335.xml"/><Relationship Id="rId237" Type="http://schemas.openxmlformats.org/officeDocument/2006/relationships/image" Target="../media/image455.png"/><Relationship Id="rId444" Type="http://schemas.openxmlformats.org/officeDocument/2006/relationships/image" Target="../media/image558.png"/><Relationship Id="rId290" Type="http://schemas.openxmlformats.org/officeDocument/2006/relationships/image" Target="../media/image481.png"/><Relationship Id="rId304" Type="http://schemas.openxmlformats.org/officeDocument/2006/relationships/image" Target="../media/image488.png"/><Relationship Id="rId388" Type="http://schemas.openxmlformats.org/officeDocument/2006/relationships/image" Target="../media/image530.png"/><Relationship Id="rId511" Type="http://schemas.openxmlformats.org/officeDocument/2006/relationships/customXml" Target="../ink/ink585.xml"/><Relationship Id="rId609" Type="http://schemas.openxmlformats.org/officeDocument/2006/relationships/customXml" Target="../ink/ink634.xml"/><Relationship Id="rId85" Type="http://schemas.openxmlformats.org/officeDocument/2006/relationships/customXml" Target="../ink/ink374.xml"/><Relationship Id="rId150" Type="http://schemas.openxmlformats.org/officeDocument/2006/relationships/customXml" Target="../ink/ink407.xml"/><Relationship Id="rId595" Type="http://schemas.openxmlformats.org/officeDocument/2006/relationships/customXml" Target="../ink/ink627.xml"/><Relationship Id="rId248" Type="http://schemas.openxmlformats.org/officeDocument/2006/relationships/image" Target="../media/image460.png"/><Relationship Id="rId455" Type="http://schemas.openxmlformats.org/officeDocument/2006/relationships/customXml" Target="../ink/ink557.xml"/><Relationship Id="rId12" Type="http://schemas.openxmlformats.org/officeDocument/2006/relationships/image" Target="../media/image343.png"/><Relationship Id="rId108" Type="http://schemas.openxmlformats.org/officeDocument/2006/relationships/image" Target="../media/image391.png"/><Relationship Id="rId315" Type="http://schemas.openxmlformats.org/officeDocument/2006/relationships/customXml" Target="../ink/ink487.xml"/><Relationship Id="rId522" Type="http://schemas.openxmlformats.org/officeDocument/2006/relationships/image" Target="../media/image597.png"/><Relationship Id="rId96" Type="http://schemas.openxmlformats.org/officeDocument/2006/relationships/image" Target="../media/image385.png"/><Relationship Id="rId161" Type="http://schemas.openxmlformats.org/officeDocument/2006/relationships/image" Target="../media/image417.png"/><Relationship Id="rId399" Type="http://schemas.openxmlformats.org/officeDocument/2006/relationships/customXml" Target="../ink/ink529.xml"/><Relationship Id="rId259" Type="http://schemas.openxmlformats.org/officeDocument/2006/relationships/customXml" Target="../ink/ink459.xml"/><Relationship Id="rId466" Type="http://schemas.openxmlformats.org/officeDocument/2006/relationships/image" Target="../media/image462.png"/><Relationship Id="rId23" Type="http://schemas.openxmlformats.org/officeDocument/2006/relationships/customXml" Target="../ink/ink344.xml"/><Relationship Id="rId119" Type="http://schemas.openxmlformats.org/officeDocument/2006/relationships/customXml" Target="../ink/ink391.xml"/><Relationship Id="rId326" Type="http://schemas.openxmlformats.org/officeDocument/2006/relationships/image" Target="../media/image499.png"/><Relationship Id="rId533" Type="http://schemas.openxmlformats.org/officeDocument/2006/relationships/customXml" Target="../ink/ink596.xml"/><Relationship Id="rId172" Type="http://schemas.openxmlformats.org/officeDocument/2006/relationships/customXml" Target="../ink/ink418.xml"/><Relationship Id="rId477" Type="http://schemas.openxmlformats.org/officeDocument/2006/relationships/customXml" Target="../ink/ink568.xml"/><Relationship Id="rId600" Type="http://schemas.openxmlformats.org/officeDocument/2006/relationships/image" Target="../media/image636.png"/><Relationship Id="rId337" Type="http://schemas.openxmlformats.org/officeDocument/2006/relationships/customXml" Target="../ink/ink498.xml"/><Relationship Id="rId34" Type="http://schemas.openxmlformats.org/officeDocument/2006/relationships/image" Target="../media/image354.png"/><Relationship Id="rId544" Type="http://schemas.openxmlformats.org/officeDocument/2006/relationships/image" Target="../media/image600.png"/><Relationship Id="rId183" Type="http://schemas.openxmlformats.org/officeDocument/2006/relationships/image" Target="../media/image428.png"/><Relationship Id="rId390" Type="http://schemas.openxmlformats.org/officeDocument/2006/relationships/image" Target="../media/image531.png"/><Relationship Id="rId404" Type="http://schemas.openxmlformats.org/officeDocument/2006/relationships/image" Target="../media/image538.png"/><Relationship Id="rId611" Type="http://schemas.openxmlformats.org/officeDocument/2006/relationships/customXml" Target="../ink/ink635.xml"/><Relationship Id="rId488" Type="http://schemas.openxmlformats.org/officeDocument/2006/relationships/image" Target="../media/image580.png"/><Relationship Id="rId45" Type="http://schemas.openxmlformats.org/officeDocument/2006/relationships/customXml" Target="../ink/ink355.xml"/><Relationship Id="rId110" Type="http://schemas.openxmlformats.org/officeDocument/2006/relationships/image" Target="../media/image392.png"/><Relationship Id="rId348" Type="http://schemas.openxmlformats.org/officeDocument/2006/relationships/image" Target="../media/image510.png"/><Relationship Id="rId555" Type="http://schemas.openxmlformats.org/officeDocument/2006/relationships/customXml" Target="../ink/ink607.xml"/><Relationship Id="rId194" Type="http://schemas.openxmlformats.org/officeDocument/2006/relationships/customXml" Target="../ink/ink429.xml"/><Relationship Id="rId208" Type="http://schemas.openxmlformats.org/officeDocument/2006/relationships/customXml" Target="../ink/ink436.xml"/><Relationship Id="rId415" Type="http://schemas.openxmlformats.org/officeDocument/2006/relationships/customXml" Target="../ink/ink537.xml"/><Relationship Id="rId622" Type="http://schemas.openxmlformats.org/officeDocument/2006/relationships/image" Target="../media/image647.png"/><Relationship Id="rId261" Type="http://schemas.openxmlformats.org/officeDocument/2006/relationships/customXml" Target="../ink/ink460.xml"/><Relationship Id="rId499" Type="http://schemas.openxmlformats.org/officeDocument/2006/relationships/customXml" Target="../ink/ink579.xml"/><Relationship Id="rId56" Type="http://schemas.openxmlformats.org/officeDocument/2006/relationships/image" Target="../media/image365.png"/><Relationship Id="rId359" Type="http://schemas.openxmlformats.org/officeDocument/2006/relationships/customXml" Target="../ink/ink509.xml"/><Relationship Id="rId566" Type="http://schemas.openxmlformats.org/officeDocument/2006/relationships/image" Target="../media/image619.png"/><Relationship Id="rId121" Type="http://schemas.openxmlformats.org/officeDocument/2006/relationships/customXml" Target="../ink/ink392.xml"/><Relationship Id="rId219" Type="http://schemas.openxmlformats.org/officeDocument/2006/relationships/image" Target="../media/image446.png"/><Relationship Id="rId426" Type="http://schemas.openxmlformats.org/officeDocument/2006/relationships/image" Target="../media/image549.png"/><Relationship Id="rId67" Type="http://schemas.openxmlformats.org/officeDocument/2006/relationships/customXml" Target="../ink/ink365.xml"/><Relationship Id="rId272" Type="http://schemas.openxmlformats.org/officeDocument/2006/relationships/image" Target="../media/image472.png"/><Relationship Id="rId577" Type="http://schemas.openxmlformats.org/officeDocument/2006/relationships/customXml" Target="../ink/ink618.xml"/><Relationship Id="rId132" Type="http://schemas.openxmlformats.org/officeDocument/2006/relationships/customXml" Target="../ink/ink398.xml"/></Relationships>
</file>

<file path=ppt/slides/_rels/slide5.xml.rels><?xml version="1.0" encoding="UTF-8" standalone="yes"?>
<Relationships xmlns="http://schemas.openxmlformats.org/package/2006/relationships"><Relationship Id="rId117" Type="http://schemas.openxmlformats.org/officeDocument/2006/relationships/customXml" Target="../ink/ink703.xml"/><Relationship Id="rId671" Type="http://schemas.openxmlformats.org/officeDocument/2006/relationships/customXml" Target="../ink/ink858.xml"/><Relationship Id="rId769" Type="http://schemas.openxmlformats.org/officeDocument/2006/relationships/customXml" Target="../ink/ink931.xml"/><Relationship Id="rId21" Type="http://schemas.openxmlformats.org/officeDocument/2006/relationships/customXml" Target="../ink/ink655.xml"/><Relationship Id="rId531" Type="http://schemas.openxmlformats.org/officeDocument/2006/relationships/customXml" Target="../ink/ink788.xml"/><Relationship Id="rId629" Type="http://schemas.openxmlformats.org/officeDocument/2006/relationships/customXml" Target="../ink/ink837.xml"/><Relationship Id="rId324" Type="http://schemas.openxmlformats.org/officeDocument/2006/relationships/image" Target="../media/image813.png"/><Relationship Id="rId170" Type="http://schemas.openxmlformats.org/officeDocument/2006/relationships/image" Target="../media/image736.png"/><Relationship Id="rId836" Type="http://schemas.openxmlformats.org/officeDocument/2006/relationships/customXml" Target="../ink/ink993.xml"/><Relationship Id="rId475" Type="http://schemas.openxmlformats.org/officeDocument/2006/relationships/customXml" Target="../ink/ink760.xml"/><Relationship Id="rId682" Type="http://schemas.openxmlformats.org/officeDocument/2006/relationships/image" Target="../media/image992.png"/><Relationship Id="rId268" Type="http://schemas.openxmlformats.org/officeDocument/2006/relationships/image" Target="../media/image785.png"/><Relationship Id="rId32" Type="http://schemas.openxmlformats.org/officeDocument/2006/relationships/image" Target="../media/image667.png"/><Relationship Id="rId128" Type="http://schemas.openxmlformats.org/officeDocument/2006/relationships/image" Target="../media/image715.png"/><Relationship Id="rId542" Type="http://schemas.openxmlformats.org/officeDocument/2006/relationships/image" Target="../media/image922.png"/><Relationship Id="rId402" Type="http://schemas.openxmlformats.org/officeDocument/2006/relationships/image" Target="../media/image852.png"/><Relationship Id="rId847" Type="http://schemas.openxmlformats.org/officeDocument/2006/relationships/customXml" Target="../ink/ink1004.xml"/><Relationship Id="rId486" Type="http://schemas.openxmlformats.org/officeDocument/2006/relationships/image" Target="../media/image894.png"/><Relationship Id="rId693" Type="http://schemas.openxmlformats.org/officeDocument/2006/relationships/customXml" Target="../ink/ink869.xml"/><Relationship Id="rId707" Type="http://schemas.openxmlformats.org/officeDocument/2006/relationships/customXml" Target="../ink/ink876.xml"/><Relationship Id="rId43" Type="http://schemas.openxmlformats.org/officeDocument/2006/relationships/customXml" Target="../ink/ink666.xml"/><Relationship Id="rId553" Type="http://schemas.openxmlformats.org/officeDocument/2006/relationships/customXml" Target="../ink/ink799.xml"/><Relationship Id="rId760" Type="http://schemas.openxmlformats.org/officeDocument/2006/relationships/customXml" Target="../ink/ink923.xml"/><Relationship Id="rId346" Type="http://schemas.openxmlformats.org/officeDocument/2006/relationships/image" Target="../media/image824.png"/><Relationship Id="rId413" Type="http://schemas.openxmlformats.org/officeDocument/2006/relationships/customXml" Target="../ink/ink729.xml"/><Relationship Id="rId192" Type="http://schemas.openxmlformats.org/officeDocument/2006/relationships/image" Target="../media/image747.png"/><Relationship Id="rId206" Type="http://schemas.openxmlformats.org/officeDocument/2006/relationships/image" Target="../media/image754.png"/><Relationship Id="rId497" Type="http://schemas.openxmlformats.org/officeDocument/2006/relationships/customXml" Target="../ink/ink771.xml"/><Relationship Id="rId620" Type="http://schemas.openxmlformats.org/officeDocument/2006/relationships/image" Target="../media/image961.png"/><Relationship Id="rId718" Type="http://schemas.openxmlformats.org/officeDocument/2006/relationships/customXml" Target="../ink/ink882.xml"/><Relationship Id="rId54" Type="http://schemas.openxmlformats.org/officeDocument/2006/relationships/image" Target="../media/image678.png"/><Relationship Id="rId564" Type="http://schemas.openxmlformats.org/officeDocument/2006/relationships/image" Target="../media/image933.png"/><Relationship Id="rId771" Type="http://schemas.openxmlformats.org/officeDocument/2006/relationships/customXml" Target="../ink/ink933.xml"/><Relationship Id="rId424" Type="http://schemas.openxmlformats.org/officeDocument/2006/relationships/image" Target="../media/image863.png"/><Relationship Id="rId631" Type="http://schemas.openxmlformats.org/officeDocument/2006/relationships/customXml" Target="../ink/ink838.xml"/><Relationship Id="rId729" Type="http://schemas.openxmlformats.org/officeDocument/2006/relationships/customXml" Target="../ink/ink893.xml"/><Relationship Id="rId270" Type="http://schemas.openxmlformats.org/officeDocument/2006/relationships/image" Target="../media/image786.png"/><Relationship Id="rId65" Type="http://schemas.openxmlformats.org/officeDocument/2006/relationships/customXml" Target="../ink/ink677.xml"/><Relationship Id="rId130" Type="http://schemas.openxmlformats.org/officeDocument/2006/relationships/image" Target="../media/image716.png"/><Relationship Id="rId575" Type="http://schemas.openxmlformats.org/officeDocument/2006/relationships/customXml" Target="../ink/ink810.xml"/><Relationship Id="rId782" Type="http://schemas.openxmlformats.org/officeDocument/2006/relationships/customXml" Target="../ink/ink944.xml"/><Relationship Id="rId368" Type="http://schemas.openxmlformats.org/officeDocument/2006/relationships/image" Target="../media/image835.png"/><Relationship Id="rId435" Type="http://schemas.openxmlformats.org/officeDocument/2006/relationships/customXml" Target="../ink/ink740.xml"/><Relationship Id="rId642" Type="http://schemas.openxmlformats.org/officeDocument/2006/relationships/image" Target="../media/image972.png"/><Relationship Id="rId228" Type="http://schemas.openxmlformats.org/officeDocument/2006/relationships/image" Target="../media/image765.png"/><Relationship Id="rId502" Type="http://schemas.openxmlformats.org/officeDocument/2006/relationships/image" Target="../media/image902.png"/><Relationship Id="rId76" Type="http://schemas.openxmlformats.org/officeDocument/2006/relationships/image" Target="../media/image689.png"/><Relationship Id="rId586" Type="http://schemas.openxmlformats.org/officeDocument/2006/relationships/image" Target="../media/image944.png"/><Relationship Id="rId793" Type="http://schemas.openxmlformats.org/officeDocument/2006/relationships/customXml" Target="../ink/ink953.xml"/><Relationship Id="rId807" Type="http://schemas.openxmlformats.org/officeDocument/2006/relationships/customXml" Target="../ink/ink966.xml"/><Relationship Id="rId7" Type="http://schemas.openxmlformats.org/officeDocument/2006/relationships/customXml" Target="../ink/ink648.xml"/><Relationship Id="rId446" Type="http://schemas.openxmlformats.org/officeDocument/2006/relationships/image" Target="../media/image874.png"/><Relationship Id="rId653" Type="http://schemas.openxmlformats.org/officeDocument/2006/relationships/customXml" Target="../ink/ink849.xml"/><Relationship Id="rId292" Type="http://schemas.openxmlformats.org/officeDocument/2006/relationships/image" Target="../media/image797.png"/><Relationship Id="rId306" Type="http://schemas.openxmlformats.org/officeDocument/2006/relationships/image" Target="../media/image804.png"/><Relationship Id="rId87" Type="http://schemas.openxmlformats.org/officeDocument/2006/relationships/customXml" Target="../ink/ink688.xml"/><Relationship Id="rId513" Type="http://schemas.openxmlformats.org/officeDocument/2006/relationships/customXml" Target="../ink/ink779.xml"/><Relationship Id="rId597" Type="http://schemas.openxmlformats.org/officeDocument/2006/relationships/customXml" Target="../ink/ink821.xml"/><Relationship Id="rId720" Type="http://schemas.openxmlformats.org/officeDocument/2006/relationships/customXml" Target="../ink/ink884.xml"/><Relationship Id="rId818" Type="http://schemas.openxmlformats.org/officeDocument/2006/relationships/customXml" Target="../ink/ink977.xml"/><Relationship Id="rId457" Type="http://schemas.openxmlformats.org/officeDocument/2006/relationships/customXml" Target="../ink/ink751.xml"/><Relationship Id="rId152" Type="http://schemas.openxmlformats.org/officeDocument/2006/relationships/image" Target="../media/image727.png"/><Relationship Id="rId664" Type="http://schemas.openxmlformats.org/officeDocument/2006/relationships/image" Target="../media/image983.png"/><Relationship Id="rId14" Type="http://schemas.openxmlformats.org/officeDocument/2006/relationships/image" Target="../media/image658.png"/><Relationship Id="rId524" Type="http://schemas.openxmlformats.org/officeDocument/2006/relationships/image" Target="../media/image913.png"/><Relationship Id="rId731" Type="http://schemas.openxmlformats.org/officeDocument/2006/relationships/customXml" Target="../ink/ink895.xml"/><Relationship Id="rId98" Type="http://schemas.openxmlformats.org/officeDocument/2006/relationships/image" Target="../media/image700.png"/><Relationship Id="rId829" Type="http://schemas.openxmlformats.org/officeDocument/2006/relationships/customXml" Target="../ink/ink986.xml"/><Relationship Id="rId370" Type="http://schemas.openxmlformats.org/officeDocument/2006/relationships/image" Target="../media/image836.png"/><Relationship Id="rId468" Type="http://schemas.openxmlformats.org/officeDocument/2006/relationships/image" Target="../media/image885.png"/><Relationship Id="rId675" Type="http://schemas.openxmlformats.org/officeDocument/2006/relationships/customXml" Target="../ink/ink860.xml"/><Relationship Id="rId230" Type="http://schemas.openxmlformats.org/officeDocument/2006/relationships/image" Target="../media/image766.png"/><Relationship Id="rId25" Type="http://schemas.openxmlformats.org/officeDocument/2006/relationships/customXml" Target="../ink/ink657.xml"/><Relationship Id="rId535" Type="http://schemas.openxmlformats.org/officeDocument/2006/relationships/customXml" Target="../ink/ink790.xml"/><Relationship Id="rId742" Type="http://schemas.openxmlformats.org/officeDocument/2006/relationships/customXml" Target="../ink/ink906.xml"/><Relationship Id="rId328" Type="http://schemas.openxmlformats.org/officeDocument/2006/relationships/image" Target="../media/image815.png"/><Relationship Id="rId602" Type="http://schemas.openxmlformats.org/officeDocument/2006/relationships/image" Target="../media/image952.png"/><Relationship Id="rId174" Type="http://schemas.openxmlformats.org/officeDocument/2006/relationships/image" Target="../media/image738.png"/><Relationship Id="rId479" Type="http://schemas.openxmlformats.org/officeDocument/2006/relationships/customXml" Target="../ink/ink762.xml"/><Relationship Id="rId686" Type="http://schemas.openxmlformats.org/officeDocument/2006/relationships/image" Target="../media/image994.png"/><Relationship Id="rId36" Type="http://schemas.openxmlformats.org/officeDocument/2006/relationships/image" Target="../media/image669.png"/><Relationship Id="rId546" Type="http://schemas.openxmlformats.org/officeDocument/2006/relationships/image" Target="../media/image924.png"/><Relationship Id="rId753" Type="http://schemas.openxmlformats.org/officeDocument/2006/relationships/customXml" Target="../ink/ink916.xml"/><Relationship Id="rId101" Type="http://schemas.openxmlformats.org/officeDocument/2006/relationships/customXml" Target="../ink/ink695.xml"/><Relationship Id="rId406" Type="http://schemas.openxmlformats.org/officeDocument/2006/relationships/image" Target="../media/image854.png"/><Relationship Id="rId392" Type="http://schemas.openxmlformats.org/officeDocument/2006/relationships/image" Target="../media/image847.png"/><Relationship Id="rId613" Type="http://schemas.openxmlformats.org/officeDocument/2006/relationships/customXml" Target="../ink/ink829.xml"/><Relationship Id="rId697" Type="http://schemas.openxmlformats.org/officeDocument/2006/relationships/customXml" Target="../ink/ink871.xml"/><Relationship Id="rId820" Type="http://schemas.openxmlformats.org/officeDocument/2006/relationships/customXml" Target="../ink/ink979.xml"/><Relationship Id="rId252" Type="http://schemas.openxmlformats.org/officeDocument/2006/relationships/image" Target="../media/image777.png"/><Relationship Id="rId47" Type="http://schemas.openxmlformats.org/officeDocument/2006/relationships/customXml" Target="../ink/ink668.xml"/><Relationship Id="rId112" Type="http://schemas.openxmlformats.org/officeDocument/2006/relationships/image" Target="../media/image707.png"/><Relationship Id="rId557" Type="http://schemas.openxmlformats.org/officeDocument/2006/relationships/customXml" Target="../ink/ink801.xml"/><Relationship Id="rId764" Type="http://schemas.openxmlformats.org/officeDocument/2006/relationships/customXml" Target="../ink/ink926.xml"/><Relationship Id="rId417" Type="http://schemas.openxmlformats.org/officeDocument/2006/relationships/customXml" Target="../ink/ink731.xml"/><Relationship Id="rId624" Type="http://schemas.openxmlformats.org/officeDocument/2006/relationships/image" Target="../media/image963.png"/><Relationship Id="rId196" Type="http://schemas.openxmlformats.org/officeDocument/2006/relationships/image" Target="../media/image749.png"/><Relationship Id="rId831" Type="http://schemas.openxmlformats.org/officeDocument/2006/relationships/customXml" Target="../ink/ink988.xml"/><Relationship Id="rId470" Type="http://schemas.openxmlformats.org/officeDocument/2006/relationships/image" Target="../media/image886.png"/><Relationship Id="rId58" Type="http://schemas.openxmlformats.org/officeDocument/2006/relationships/image" Target="../media/image680.png"/><Relationship Id="rId123" Type="http://schemas.openxmlformats.org/officeDocument/2006/relationships/customXml" Target="../ink/ink706.xml"/><Relationship Id="rId568" Type="http://schemas.openxmlformats.org/officeDocument/2006/relationships/image" Target="../media/image935.png"/><Relationship Id="rId775" Type="http://schemas.openxmlformats.org/officeDocument/2006/relationships/customXml" Target="../ink/ink937.xml"/><Relationship Id="rId428" Type="http://schemas.openxmlformats.org/officeDocument/2006/relationships/image" Target="../media/image865.png"/><Relationship Id="rId635" Type="http://schemas.openxmlformats.org/officeDocument/2006/relationships/customXml" Target="../ink/ink840.xml"/><Relationship Id="rId842" Type="http://schemas.openxmlformats.org/officeDocument/2006/relationships/customXml" Target="../ink/ink999.xml"/><Relationship Id="rId481" Type="http://schemas.openxmlformats.org/officeDocument/2006/relationships/customXml" Target="../ink/ink763.xml"/><Relationship Id="rId702" Type="http://schemas.openxmlformats.org/officeDocument/2006/relationships/image" Target="../media/image1002.png"/><Relationship Id="rId274" Type="http://schemas.openxmlformats.org/officeDocument/2006/relationships/image" Target="../media/image788.png"/><Relationship Id="rId69" Type="http://schemas.openxmlformats.org/officeDocument/2006/relationships/customXml" Target="../ink/ink679.xml"/><Relationship Id="rId134" Type="http://schemas.openxmlformats.org/officeDocument/2006/relationships/image" Target="../media/image627.png"/><Relationship Id="rId579" Type="http://schemas.openxmlformats.org/officeDocument/2006/relationships/customXml" Target="../ink/ink812.xml"/><Relationship Id="rId786" Type="http://schemas.openxmlformats.org/officeDocument/2006/relationships/customXml" Target="../ink/ink946.xml"/><Relationship Id="rId439" Type="http://schemas.openxmlformats.org/officeDocument/2006/relationships/customXml" Target="../ink/ink742.xml"/><Relationship Id="rId646" Type="http://schemas.openxmlformats.org/officeDocument/2006/relationships/image" Target="../media/image974.png"/><Relationship Id="rId506" Type="http://schemas.openxmlformats.org/officeDocument/2006/relationships/image" Target="../media/image904.png"/><Relationship Id="rId492" Type="http://schemas.openxmlformats.org/officeDocument/2006/relationships/image" Target="../media/image897.png"/><Relationship Id="rId713" Type="http://schemas.openxmlformats.org/officeDocument/2006/relationships/customXml" Target="../ink/ink879.xml"/><Relationship Id="rId797" Type="http://schemas.openxmlformats.org/officeDocument/2006/relationships/customXml" Target="../ink/ink957.xml"/><Relationship Id="rId352" Type="http://schemas.openxmlformats.org/officeDocument/2006/relationships/image" Target="../media/image827.png"/><Relationship Id="rId657" Type="http://schemas.openxmlformats.org/officeDocument/2006/relationships/customXml" Target="../ink/ink851.xml"/><Relationship Id="rId212" Type="http://schemas.openxmlformats.org/officeDocument/2006/relationships/image" Target="../media/image757.png"/><Relationship Id="rId517" Type="http://schemas.openxmlformats.org/officeDocument/2006/relationships/customXml" Target="../ink/ink781.xml"/><Relationship Id="rId724" Type="http://schemas.openxmlformats.org/officeDocument/2006/relationships/customXml" Target="../ink/ink888.xml"/><Relationship Id="rId296" Type="http://schemas.openxmlformats.org/officeDocument/2006/relationships/image" Target="../media/image799.png"/><Relationship Id="rId60" Type="http://schemas.openxmlformats.org/officeDocument/2006/relationships/image" Target="../media/image681.png"/><Relationship Id="rId570" Type="http://schemas.openxmlformats.org/officeDocument/2006/relationships/image" Target="../media/image936.png"/><Relationship Id="rId156" Type="http://schemas.openxmlformats.org/officeDocument/2006/relationships/image" Target="../media/image729.png"/><Relationship Id="rId430" Type="http://schemas.openxmlformats.org/officeDocument/2006/relationships/image" Target="../media/image866.png"/><Relationship Id="rId668" Type="http://schemas.openxmlformats.org/officeDocument/2006/relationships/image" Target="../media/image985.png"/><Relationship Id="rId18" Type="http://schemas.openxmlformats.org/officeDocument/2006/relationships/image" Target="../media/image660.png"/><Relationship Id="rId528" Type="http://schemas.openxmlformats.org/officeDocument/2006/relationships/image" Target="../media/image915.png"/><Relationship Id="rId735" Type="http://schemas.openxmlformats.org/officeDocument/2006/relationships/customXml" Target="../ink/ink899.xml"/><Relationship Id="rId581" Type="http://schemas.openxmlformats.org/officeDocument/2006/relationships/customXml" Target="../ink/ink813.xml"/><Relationship Id="rId374" Type="http://schemas.openxmlformats.org/officeDocument/2006/relationships/image" Target="../media/image838.png"/><Relationship Id="rId71" Type="http://schemas.openxmlformats.org/officeDocument/2006/relationships/customXml" Target="../ink/ink680.xml"/><Relationship Id="rId679" Type="http://schemas.openxmlformats.org/officeDocument/2006/relationships/customXml" Target="../ink/ink862.xml"/><Relationship Id="rId234" Type="http://schemas.openxmlformats.org/officeDocument/2006/relationships/image" Target="../media/image768.png"/><Relationship Id="rId802" Type="http://schemas.openxmlformats.org/officeDocument/2006/relationships/image" Target="../media/image762.png"/><Relationship Id="rId2" Type="http://schemas.openxmlformats.org/officeDocument/2006/relationships/notesSlide" Target="../notesSlides/notesSlide5.xml"/><Relationship Id="rId29" Type="http://schemas.openxmlformats.org/officeDocument/2006/relationships/customXml" Target="../ink/ink659.xml"/><Relationship Id="rId441" Type="http://schemas.openxmlformats.org/officeDocument/2006/relationships/customXml" Target="../ink/ink743.xml"/><Relationship Id="rId539" Type="http://schemas.openxmlformats.org/officeDocument/2006/relationships/customXml" Target="../ink/ink792.xml"/><Relationship Id="rId746" Type="http://schemas.openxmlformats.org/officeDocument/2006/relationships/customXml" Target="../ink/ink909.xml"/><Relationship Id="rId178" Type="http://schemas.openxmlformats.org/officeDocument/2006/relationships/image" Target="../media/image740.png"/><Relationship Id="rId82" Type="http://schemas.openxmlformats.org/officeDocument/2006/relationships/image" Target="../media/image692.png"/><Relationship Id="rId385" Type="http://schemas.openxmlformats.org/officeDocument/2006/relationships/customXml" Target="../ink/ink715.xml"/><Relationship Id="rId592" Type="http://schemas.openxmlformats.org/officeDocument/2006/relationships/image" Target="../media/image947.png"/><Relationship Id="rId606" Type="http://schemas.openxmlformats.org/officeDocument/2006/relationships/image" Target="../media/image954.png"/><Relationship Id="rId648" Type="http://schemas.openxmlformats.org/officeDocument/2006/relationships/image" Target="../media/image975.png"/><Relationship Id="rId813" Type="http://schemas.openxmlformats.org/officeDocument/2006/relationships/customXml" Target="../ink/ink972.xml"/><Relationship Id="rId410" Type="http://schemas.openxmlformats.org/officeDocument/2006/relationships/image" Target="../media/image856.png"/><Relationship Id="rId452" Type="http://schemas.openxmlformats.org/officeDocument/2006/relationships/image" Target="../media/image877.png"/><Relationship Id="rId494" Type="http://schemas.openxmlformats.org/officeDocument/2006/relationships/image" Target="../media/image898.png"/><Relationship Id="rId508" Type="http://schemas.openxmlformats.org/officeDocument/2006/relationships/image" Target="../media/image905.png"/><Relationship Id="rId715" Type="http://schemas.openxmlformats.org/officeDocument/2006/relationships/customXml" Target="../ink/ink880.xml"/><Relationship Id="rId105" Type="http://schemas.openxmlformats.org/officeDocument/2006/relationships/customXml" Target="../ink/ink697.xml"/><Relationship Id="rId757" Type="http://schemas.openxmlformats.org/officeDocument/2006/relationships/customXml" Target="../ink/ink920.xml"/><Relationship Id="rId799" Type="http://schemas.openxmlformats.org/officeDocument/2006/relationships/customXml" Target="../ink/ink959.xml"/><Relationship Id="rId312" Type="http://schemas.openxmlformats.org/officeDocument/2006/relationships/image" Target="../media/image807.png"/><Relationship Id="rId354" Type="http://schemas.openxmlformats.org/officeDocument/2006/relationships/image" Target="../media/image828.png"/><Relationship Id="rId51" Type="http://schemas.openxmlformats.org/officeDocument/2006/relationships/customXml" Target="../ink/ink670.xml"/><Relationship Id="rId93" Type="http://schemas.openxmlformats.org/officeDocument/2006/relationships/customXml" Target="../ink/ink691.xml"/><Relationship Id="rId396" Type="http://schemas.openxmlformats.org/officeDocument/2006/relationships/image" Target="../media/image849.png"/><Relationship Id="rId561" Type="http://schemas.openxmlformats.org/officeDocument/2006/relationships/customXml" Target="../ink/ink803.xml"/><Relationship Id="rId617" Type="http://schemas.openxmlformats.org/officeDocument/2006/relationships/customXml" Target="../ink/ink831.xml"/><Relationship Id="rId659" Type="http://schemas.openxmlformats.org/officeDocument/2006/relationships/customXml" Target="../ink/ink852.xml"/><Relationship Id="rId824" Type="http://schemas.openxmlformats.org/officeDocument/2006/relationships/customXml" Target="../ink/ink981.xml"/><Relationship Id="rId421" Type="http://schemas.openxmlformats.org/officeDocument/2006/relationships/customXml" Target="../ink/ink733.xml"/><Relationship Id="rId463" Type="http://schemas.openxmlformats.org/officeDocument/2006/relationships/customXml" Target="../ink/ink754.xml"/><Relationship Id="rId519" Type="http://schemas.openxmlformats.org/officeDocument/2006/relationships/customXml" Target="../ink/ink782.xml"/><Relationship Id="rId670" Type="http://schemas.openxmlformats.org/officeDocument/2006/relationships/image" Target="../media/image986.png"/><Relationship Id="rId214" Type="http://schemas.openxmlformats.org/officeDocument/2006/relationships/image" Target="../media/image758.png"/><Relationship Id="rId256" Type="http://schemas.openxmlformats.org/officeDocument/2006/relationships/image" Target="../media/image779.png"/><Relationship Id="rId298" Type="http://schemas.openxmlformats.org/officeDocument/2006/relationships/image" Target="../media/image800.png"/><Relationship Id="rId116" Type="http://schemas.openxmlformats.org/officeDocument/2006/relationships/image" Target="../media/image709.png"/><Relationship Id="rId530" Type="http://schemas.openxmlformats.org/officeDocument/2006/relationships/image" Target="../media/image916.png"/><Relationship Id="rId726" Type="http://schemas.openxmlformats.org/officeDocument/2006/relationships/customXml" Target="../ink/ink890.xml"/><Relationship Id="rId158" Type="http://schemas.openxmlformats.org/officeDocument/2006/relationships/image" Target="../media/image730.png"/><Relationship Id="rId768" Type="http://schemas.openxmlformats.org/officeDocument/2006/relationships/customXml" Target="../ink/ink930.xml"/><Relationship Id="rId20" Type="http://schemas.openxmlformats.org/officeDocument/2006/relationships/image" Target="../media/image661.png"/><Relationship Id="rId62" Type="http://schemas.openxmlformats.org/officeDocument/2006/relationships/image" Target="../media/image682.png"/><Relationship Id="rId572" Type="http://schemas.openxmlformats.org/officeDocument/2006/relationships/image" Target="../media/image937.png"/><Relationship Id="rId628" Type="http://schemas.openxmlformats.org/officeDocument/2006/relationships/image" Target="../media/image965.png"/><Relationship Id="rId835" Type="http://schemas.openxmlformats.org/officeDocument/2006/relationships/customXml" Target="../ink/ink992.xml"/><Relationship Id="rId432" Type="http://schemas.openxmlformats.org/officeDocument/2006/relationships/image" Target="../media/image867.png"/><Relationship Id="rId474" Type="http://schemas.openxmlformats.org/officeDocument/2006/relationships/image" Target="../media/image888.png"/><Relationship Id="rId127" Type="http://schemas.openxmlformats.org/officeDocument/2006/relationships/customXml" Target="../ink/ink708.xml"/><Relationship Id="rId681" Type="http://schemas.openxmlformats.org/officeDocument/2006/relationships/customXml" Target="../ink/ink863.xml"/><Relationship Id="rId737" Type="http://schemas.openxmlformats.org/officeDocument/2006/relationships/customXml" Target="../ink/ink901.xml"/><Relationship Id="rId779" Type="http://schemas.openxmlformats.org/officeDocument/2006/relationships/customXml" Target="../ink/ink941.xml"/><Relationship Id="rId31" Type="http://schemas.openxmlformats.org/officeDocument/2006/relationships/customXml" Target="../ink/ink660.xml"/><Relationship Id="rId73" Type="http://schemas.openxmlformats.org/officeDocument/2006/relationships/customXml" Target="../ink/ink681.xml"/><Relationship Id="rId541" Type="http://schemas.openxmlformats.org/officeDocument/2006/relationships/customXml" Target="../ink/ink793.xml"/><Relationship Id="rId583" Type="http://schemas.openxmlformats.org/officeDocument/2006/relationships/customXml" Target="../ink/ink814.xml"/><Relationship Id="rId639" Type="http://schemas.openxmlformats.org/officeDocument/2006/relationships/customXml" Target="../ink/ink842.xml"/><Relationship Id="rId790" Type="http://schemas.openxmlformats.org/officeDocument/2006/relationships/customXml" Target="../ink/ink950.xml"/><Relationship Id="rId804" Type="http://schemas.openxmlformats.org/officeDocument/2006/relationships/customXml" Target="../ink/ink963.xml"/><Relationship Id="rId334" Type="http://schemas.openxmlformats.org/officeDocument/2006/relationships/image" Target="../media/image818.png"/><Relationship Id="rId376" Type="http://schemas.openxmlformats.org/officeDocument/2006/relationships/image" Target="../media/image839.png"/><Relationship Id="rId4" Type="http://schemas.openxmlformats.org/officeDocument/2006/relationships/image" Target="../media/image653.png"/><Relationship Id="rId401" Type="http://schemas.openxmlformats.org/officeDocument/2006/relationships/customXml" Target="../ink/ink723.xml"/><Relationship Id="rId443" Type="http://schemas.openxmlformats.org/officeDocument/2006/relationships/customXml" Target="../ink/ink744.xml"/><Relationship Id="rId650" Type="http://schemas.openxmlformats.org/officeDocument/2006/relationships/image" Target="../media/image631.png"/><Relationship Id="rId180" Type="http://schemas.openxmlformats.org/officeDocument/2006/relationships/image" Target="../media/image741.png"/><Relationship Id="rId236" Type="http://schemas.openxmlformats.org/officeDocument/2006/relationships/image" Target="../media/image769.png"/><Relationship Id="rId278" Type="http://schemas.openxmlformats.org/officeDocument/2006/relationships/image" Target="../media/image790.png"/><Relationship Id="rId846" Type="http://schemas.openxmlformats.org/officeDocument/2006/relationships/customXml" Target="../ink/ink1003.xml"/><Relationship Id="rId485" Type="http://schemas.openxmlformats.org/officeDocument/2006/relationships/customXml" Target="../ink/ink765.xml"/><Relationship Id="rId692" Type="http://schemas.openxmlformats.org/officeDocument/2006/relationships/image" Target="../media/image997.png"/><Relationship Id="rId706" Type="http://schemas.openxmlformats.org/officeDocument/2006/relationships/image" Target="../media/image1004.png"/><Relationship Id="rId748" Type="http://schemas.openxmlformats.org/officeDocument/2006/relationships/customXml" Target="../ink/ink911.xml"/><Relationship Id="rId42" Type="http://schemas.openxmlformats.org/officeDocument/2006/relationships/image" Target="../media/image672.png"/><Relationship Id="rId84" Type="http://schemas.openxmlformats.org/officeDocument/2006/relationships/image" Target="../media/image693.png"/><Relationship Id="rId387" Type="http://schemas.openxmlformats.org/officeDocument/2006/relationships/customXml" Target="../ink/ink716.xml"/><Relationship Id="rId510" Type="http://schemas.openxmlformats.org/officeDocument/2006/relationships/image" Target="../media/image906.png"/><Relationship Id="rId552" Type="http://schemas.openxmlformats.org/officeDocument/2006/relationships/image" Target="../media/image927.png"/><Relationship Id="rId594" Type="http://schemas.openxmlformats.org/officeDocument/2006/relationships/image" Target="../media/image948.png"/><Relationship Id="rId608" Type="http://schemas.openxmlformats.org/officeDocument/2006/relationships/image" Target="../media/image955.png"/><Relationship Id="rId138" Type="http://schemas.openxmlformats.org/officeDocument/2006/relationships/image" Target="../media/image720.png"/><Relationship Id="rId815" Type="http://schemas.openxmlformats.org/officeDocument/2006/relationships/customXml" Target="../ink/ink974.xml"/><Relationship Id="rId412" Type="http://schemas.openxmlformats.org/officeDocument/2006/relationships/image" Target="../media/image857.png"/><Relationship Id="rId107" Type="http://schemas.openxmlformats.org/officeDocument/2006/relationships/customXml" Target="../ink/ink698.xml"/><Relationship Id="rId454" Type="http://schemas.openxmlformats.org/officeDocument/2006/relationships/image" Target="../media/image878.png"/><Relationship Id="rId496" Type="http://schemas.openxmlformats.org/officeDocument/2006/relationships/image" Target="../media/image899.png"/><Relationship Id="rId661" Type="http://schemas.openxmlformats.org/officeDocument/2006/relationships/customXml" Target="../ink/ink853.xml"/><Relationship Id="rId717" Type="http://schemas.openxmlformats.org/officeDocument/2006/relationships/customXml" Target="../ink/ink881.xml"/><Relationship Id="rId759" Type="http://schemas.openxmlformats.org/officeDocument/2006/relationships/customXml" Target="../ink/ink922.xml"/><Relationship Id="rId11" Type="http://schemas.openxmlformats.org/officeDocument/2006/relationships/customXml" Target="../ink/ink650.xml"/><Relationship Id="rId53" Type="http://schemas.openxmlformats.org/officeDocument/2006/relationships/customXml" Target="../ink/ink671.xml"/><Relationship Id="rId398" Type="http://schemas.openxmlformats.org/officeDocument/2006/relationships/image" Target="../media/image850.png"/><Relationship Id="rId521" Type="http://schemas.openxmlformats.org/officeDocument/2006/relationships/customXml" Target="../ink/ink783.xml"/><Relationship Id="rId563" Type="http://schemas.openxmlformats.org/officeDocument/2006/relationships/customXml" Target="../ink/ink804.xml"/><Relationship Id="rId619" Type="http://schemas.openxmlformats.org/officeDocument/2006/relationships/customXml" Target="../ink/ink832.xml"/><Relationship Id="rId770" Type="http://schemas.openxmlformats.org/officeDocument/2006/relationships/customXml" Target="../ink/ink932.xml"/><Relationship Id="rId314" Type="http://schemas.openxmlformats.org/officeDocument/2006/relationships/image" Target="../media/image808.png"/><Relationship Id="rId356" Type="http://schemas.openxmlformats.org/officeDocument/2006/relationships/image" Target="../media/image829.png"/><Relationship Id="rId95" Type="http://schemas.openxmlformats.org/officeDocument/2006/relationships/customXml" Target="../ink/ink692.xml"/><Relationship Id="rId423" Type="http://schemas.openxmlformats.org/officeDocument/2006/relationships/customXml" Target="../ink/ink734.xml"/><Relationship Id="rId160" Type="http://schemas.openxmlformats.org/officeDocument/2006/relationships/image" Target="../media/image731.png"/><Relationship Id="rId216" Type="http://schemas.openxmlformats.org/officeDocument/2006/relationships/image" Target="../media/image759.png"/><Relationship Id="rId826" Type="http://schemas.openxmlformats.org/officeDocument/2006/relationships/customXml" Target="../ink/ink983.xml"/><Relationship Id="rId465" Type="http://schemas.openxmlformats.org/officeDocument/2006/relationships/customXml" Target="../ink/ink755.xml"/><Relationship Id="rId630" Type="http://schemas.openxmlformats.org/officeDocument/2006/relationships/image" Target="../media/image966.png"/><Relationship Id="rId672" Type="http://schemas.openxmlformats.org/officeDocument/2006/relationships/image" Target="../media/image987.png"/><Relationship Id="rId728" Type="http://schemas.openxmlformats.org/officeDocument/2006/relationships/customXml" Target="../ink/ink892.xml"/><Relationship Id="rId258" Type="http://schemas.openxmlformats.org/officeDocument/2006/relationships/image" Target="../media/image780.png"/><Relationship Id="rId22" Type="http://schemas.openxmlformats.org/officeDocument/2006/relationships/image" Target="../media/image662.png"/><Relationship Id="rId64" Type="http://schemas.openxmlformats.org/officeDocument/2006/relationships/image" Target="../media/image683.png"/><Relationship Id="rId118" Type="http://schemas.openxmlformats.org/officeDocument/2006/relationships/image" Target="../media/image710.png"/><Relationship Id="rId532" Type="http://schemas.openxmlformats.org/officeDocument/2006/relationships/image" Target="../media/image917.png"/><Relationship Id="rId574" Type="http://schemas.openxmlformats.org/officeDocument/2006/relationships/image" Target="../media/image938.png"/><Relationship Id="rId781" Type="http://schemas.openxmlformats.org/officeDocument/2006/relationships/customXml" Target="../ink/ink943.xml"/><Relationship Id="rId837" Type="http://schemas.openxmlformats.org/officeDocument/2006/relationships/customXml" Target="../ink/ink994.xml"/><Relationship Id="rId434" Type="http://schemas.openxmlformats.org/officeDocument/2006/relationships/image" Target="../media/image868.png"/><Relationship Id="rId476" Type="http://schemas.openxmlformats.org/officeDocument/2006/relationships/image" Target="../media/image889.png"/><Relationship Id="rId641" Type="http://schemas.openxmlformats.org/officeDocument/2006/relationships/customXml" Target="../ink/ink843.xml"/><Relationship Id="rId683" Type="http://schemas.openxmlformats.org/officeDocument/2006/relationships/customXml" Target="../ink/ink864.xml"/><Relationship Id="rId739" Type="http://schemas.openxmlformats.org/officeDocument/2006/relationships/customXml" Target="../ink/ink903.xml"/><Relationship Id="rId33" Type="http://schemas.openxmlformats.org/officeDocument/2006/relationships/customXml" Target="../ink/ink661.xml"/><Relationship Id="rId129" Type="http://schemas.openxmlformats.org/officeDocument/2006/relationships/customXml" Target="../ink/ink709.xml"/><Relationship Id="rId501" Type="http://schemas.openxmlformats.org/officeDocument/2006/relationships/customXml" Target="../ink/ink773.xml"/><Relationship Id="rId543" Type="http://schemas.openxmlformats.org/officeDocument/2006/relationships/customXml" Target="../ink/ink794.xml"/><Relationship Id="rId280" Type="http://schemas.openxmlformats.org/officeDocument/2006/relationships/image" Target="../media/image791.png"/><Relationship Id="rId336" Type="http://schemas.openxmlformats.org/officeDocument/2006/relationships/image" Target="../media/image819.png"/><Relationship Id="rId75" Type="http://schemas.openxmlformats.org/officeDocument/2006/relationships/customXml" Target="../ink/ink682.xml"/><Relationship Id="rId403" Type="http://schemas.openxmlformats.org/officeDocument/2006/relationships/customXml" Target="../ink/ink724.xml"/><Relationship Id="rId585" Type="http://schemas.openxmlformats.org/officeDocument/2006/relationships/customXml" Target="../ink/ink815.xml"/><Relationship Id="rId140" Type="http://schemas.openxmlformats.org/officeDocument/2006/relationships/image" Target="../media/image721.png"/><Relationship Id="rId182" Type="http://schemas.openxmlformats.org/officeDocument/2006/relationships/image" Target="../media/image742.png"/><Relationship Id="rId750" Type="http://schemas.openxmlformats.org/officeDocument/2006/relationships/customXml" Target="../ink/ink913.xml"/><Relationship Id="rId792" Type="http://schemas.openxmlformats.org/officeDocument/2006/relationships/customXml" Target="../ink/ink952.xml"/><Relationship Id="rId806" Type="http://schemas.openxmlformats.org/officeDocument/2006/relationships/customXml" Target="../ink/ink965.xml"/><Relationship Id="rId378" Type="http://schemas.openxmlformats.org/officeDocument/2006/relationships/image" Target="../media/image840.png"/><Relationship Id="rId848" Type="http://schemas.openxmlformats.org/officeDocument/2006/relationships/customXml" Target="../ink/ink1005.xml"/><Relationship Id="rId6" Type="http://schemas.openxmlformats.org/officeDocument/2006/relationships/image" Target="../media/image654.png"/><Relationship Id="rId445" Type="http://schemas.openxmlformats.org/officeDocument/2006/relationships/customXml" Target="../ink/ink745.xml"/><Relationship Id="rId487" Type="http://schemas.openxmlformats.org/officeDocument/2006/relationships/customXml" Target="../ink/ink766.xml"/><Relationship Id="rId610" Type="http://schemas.openxmlformats.org/officeDocument/2006/relationships/image" Target="../media/image956.png"/><Relationship Id="rId652" Type="http://schemas.openxmlformats.org/officeDocument/2006/relationships/image" Target="../media/image977.png"/><Relationship Id="rId694" Type="http://schemas.openxmlformats.org/officeDocument/2006/relationships/image" Target="../media/image998.png"/><Relationship Id="rId708" Type="http://schemas.openxmlformats.org/officeDocument/2006/relationships/image" Target="../media/image1005.png"/><Relationship Id="rId238" Type="http://schemas.openxmlformats.org/officeDocument/2006/relationships/image" Target="../media/image770.png"/><Relationship Id="rId512" Type="http://schemas.openxmlformats.org/officeDocument/2006/relationships/image" Target="../media/image907.png"/><Relationship Id="rId44" Type="http://schemas.openxmlformats.org/officeDocument/2006/relationships/image" Target="../media/image673.png"/><Relationship Id="rId86" Type="http://schemas.openxmlformats.org/officeDocument/2006/relationships/image" Target="../media/image694.png"/><Relationship Id="rId389" Type="http://schemas.openxmlformats.org/officeDocument/2006/relationships/customXml" Target="../ink/ink717.xml"/><Relationship Id="rId554" Type="http://schemas.openxmlformats.org/officeDocument/2006/relationships/image" Target="../media/image928.png"/><Relationship Id="rId596" Type="http://schemas.openxmlformats.org/officeDocument/2006/relationships/image" Target="../media/image949.png"/><Relationship Id="rId761" Type="http://schemas.openxmlformats.org/officeDocument/2006/relationships/customXml" Target="../ink/ink924.xml"/><Relationship Id="rId817" Type="http://schemas.openxmlformats.org/officeDocument/2006/relationships/customXml" Target="../ink/ink976.xml"/><Relationship Id="rId414" Type="http://schemas.openxmlformats.org/officeDocument/2006/relationships/image" Target="../media/image858.png"/><Relationship Id="rId456" Type="http://schemas.openxmlformats.org/officeDocument/2006/relationships/image" Target="../media/image879.png"/><Relationship Id="rId498" Type="http://schemas.openxmlformats.org/officeDocument/2006/relationships/image" Target="../media/image900.png"/><Relationship Id="rId621" Type="http://schemas.openxmlformats.org/officeDocument/2006/relationships/customXml" Target="../ink/ink833.xml"/><Relationship Id="rId663" Type="http://schemas.openxmlformats.org/officeDocument/2006/relationships/customXml" Target="../ink/ink854.xml"/><Relationship Id="rId13" Type="http://schemas.openxmlformats.org/officeDocument/2006/relationships/customXml" Target="../ink/ink651.xml"/><Relationship Id="rId109" Type="http://schemas.openxmlformats.org/officeDocument/2006/relationships/customXml" Target="../ink/ink699.xml"/><Relationship Id="rId523" Type="http://schemas.openxmlformats.org/officeDocument/2006/relationships/customXml" Target="../ink/ink784.xml"/><Relationship Id="rId719" Type="http://schemas.openxmlformats.org/officeDocument/2006/relationships/customXml" Target="../ink/ink883.xml"/><Relationship Id="rId260" Type="http://schemas.openxmlformats.org/officeDocument/2006/relationships/image" Target="../media/image781.png"/><Relationship Id="rId316" Type="http://schemas.openxmlformats.org/officeDocument/2006/relationships/image" Target="../media/image809.png"/><Relationship Id="rId55" Type="http://schemas.openxmlformats.org/officeDocument/2006/relationships/customXml" Target="../ink/ink672.xml"/><Relationship Id="rId97" Type="http://schemas.openxmlformats.org/officeDocument/2006/relationships/customXml" Target="../ink/ink693.xml"/><Relationship Id="rId120" Type="http://schemas.openxmlformats.org/officeDocument/2006/relationships/image" Target="../media/image711.png"/><Relationship Id="rId565" Type="http://schemas.openxmlformats.org/officeDocument/2006/relationships/customXml" Target="../ink/ink805.xml"/><Relationship Id="rId730" Type="http://schemas.openxmlformats.org/officeDocument/2006/relationships/customXml" Target="../ink/ink894.xml"/><Relationship Id="rId772" Type="http://schemas.openxmlformats.org/officeDocument/2006/relationships/customXml" Target="../ink/ink934.xml"/><Relationship Id="rId828" Type="http://schemas.openxmlformats.org/officeDocument/2006/relationships/customXml" Target="../ink/ink985.xml"/><Relationship Id="rId358" Type="http://schemas.openxmlformats.org/officeDocument/2006/relationships/image" Target="../media/image830.png"/><Relationship Id="rId425" Type="http://schemas.openxmlformats.org/officeDocument/2006/relationships/customXml" Target="../ink/ink735.xml"/><Relationship Id="rId467" Type="http://schemas.openxmlformats.org/officeDocument/2006/relationships/customXml" Target="../ink/ink756.xml"/><Relationship Id="rId632" Type="http://schemas.openxmlformats.org/officeDocument/2006/relationships/image" Target="../media/image967.png"/><Relationship Id="rId162" Type="http://schemas.openxmlformats.org/officeDocument/2006/relationships/image" Target="../media/image732.png"/><Relationship Id="rId218" Type="http://schemas.openxmlformats.org/officeDocument/2006/relationships/image" Target="../media/image760.png"/><Relationship Id="rId674" Type="http://schemas.openxmlformats.org/officeDocument/2006/relationships/image" Target="../media/image988.png"/><Relationship Id="rId24" Type="http://schemas.openxmlformats.org/officeDocument/2006/relationships/image" Target="../media/image663.png"/><Relationship Id="rId66" Type="http://schemas.openxmlformats.org/officeDocument/2006/relationships/image" Target="../media/image684.png"/><Relationship Id="rId131" Type="http://schemas.openxmlformats.org/officeDocument/2006/relationships/customXml" Target="../ink/ink710.xml"/><Relationship Id="rId534" Type="http://schemas.openxmlformats.org/officeDocument/2006/relationships/image" Target="../media/image918.png"/><Relationship Id="rId576" Type="http://schemas.openxmlformats.org/officeDocument/2006/relationships/image" Target="../media/image939.png"/><Relationship Id="rId741" Type="http://schemas.openxmlformats.org/officeDocument/2006/relationships/customXml" Target="../ink/ink905.xml"/><Relationship Id="rId783" Type="http://schemas.openxmlformats.org/officeDocument/2006/relationships/image" Target="../media/image717.png"/><Relationship Id="rId839" Type="http://schemas.openxmlformats.org/officeDocument/2006/relationships/customXml" Target="../ink/ink996.xml"/><Relationship Id="rId436" Type="http://schemas.openxmlformats.org/officeDocument/2006/relationships/image" Target="../media/image869.png"/><Relationship Id="rId601" Type="http://schemas.openxmlformats.org/officeDocument/2006/relationships/customXml" Target="../ink/ink823.xml"/><Relationship Id="rId643" Type="http://schemas.openxmlformats.org/officeDocument/2006/relationships/customXml" Target="../ink/ink844.xml"/><Relationship Id="rId478" Type="http://schemas.openxmlformats.org/officeDocument/2006/relationships/image" Target="../media/image890.png"/><Relationship Id="rId685" Type="http://schemas.openxmlformats.org/officeDocument/2006/relationships/customXml" Target="../ink/ink865.xml"/><Relationship Id="rId240" Type="http://schemas.openxmlformats.org/officeDocument/2006/relationships/image" Target="../media/image771.png"/><Relationship Id="rId35" Type="http://schemas.openxmlformats.org/officeDocument/2006/relationships/customXml" Target="../ink/ink662.xml"/><Relationship Id="rId77" Type="http://schemas.openxmlformats.org/officeDocument/2006/relationships/customXml" Target="../ink/ink683.xml"/><Relationship Id="rId100" Type="http://schemas.openxmlformats.org/officeDocument/2006/relationships/image" Target="../media/image701.png"/><Relationship Id="rId503" Type="http://schemas.openxmlformats.org/officeDocument/2006/relationships/customXml" Target="../ink/ink774.xml"/><Relationship Id="rId545" Type="http://schemas.openxmlformats.org/officeDocument/2006/relationships/customXml" Target="../ink/ink795.xml"/><Relationship Id="rId587" Type="http://schemas.openxmlformats.org/officeDocument/2006/relationships/customXml" Target="../ink/ink816.xml"/><Relationship Id="rId710" Type="http://schemas.openxmlformats.org/officeDocument/2006/relationships/image" Target="../media/image1006.png"/><Relationship Id="rId752" Type="http://schemas.openxmlformats.org/officeDocument/2006/relationships/customXml" Target="../ink/ink915.xml"/><Relationship Id="rId282" Type="http://schemas.openxmlformats.org/officeDocument/2006/relationships/image" Target="../media/image792.png"/><Relationship Id="rId808" Type="http://schemas.openxmlformats.org/officeDocument/2006/relationships/customXml" Target="../ink/ink967.xml"/><Relationship Id="rId338" Type="http://schemas.openxmlformats.org/officeDocument/2006/relationships/image" Target="../media/image820.png"/><Relationship Id="rId8" Type="http://schemas.openxmlformats.org/officeDocument/2006/relationships/image" Target="../media/image655.png"/><Relationship Id="rId391" Type="http://schemas.openxmlformats.org/officeDocument/2006/relationships/customXml" Target="../ink/ink718.xml"/><Relationship Id="rId405" Type="http://schemas.openxmlformats.org/officeDocument/2006/relationships/customXml" Target="../ink/ink725.xml"/><Relationship Id="rId447" Type="http://schemas.openxmlformats.org/officeDocument/2006/relationships/customXml" Target="../ink/ink746.xml"/><Relationship Id="rId612" Type="http://schemas.openxmlformats.org/officeDocument/2006/relationships/image" Target="../media/image957.png"/><Relationship Id="rId142" Type="http://schemas.openxmlformats.org/officeDocument/2006/relationships/image" Target="../media/image722.png"/><Relationship Id="rId184" Type="http://schemas.openxmlformats.org/officeDocument/2006/relationships/image" Target="../media/image743.png"/><Relationship Id="rId794" Type="http://schemas.openxmlformats.org/officeDocument/2006/relationships/customXml" Target="../ink/ink954.xml"/><Relationship Id="rId489" Type="http://schemas.openxmlformats.org/officeDocument/2006/relationships/customXml" Target="../ink/ink767.xml"/><Relationship Id="rId654" Type="http://schemas.openxmlformats.org/officeDocument/2006/relationships/image" Target="../media/image978.png"/><Relationship Id="rId696" Type="http://schemas.openxmlformats.org/officeDocument/2006/relationships/image" Target="../media/image999.png"/><Relationship Id="rId46" Type="http://schemas.openxmlformats.org/officeDocument/2006/relationships/image" Target="../media/image674.png"/><Relationship Id="rId514" Type="http://schemas.openxmlformats.org/officeDocument/2006/relationships/image" Target="../media/image908.png"/><Relationship Id="rId556" Type="http://schemas.openxmlformats.org/officeDocument/2006/relationships/image" Target="../media/image929.png"/><Relationship Id="rId721" Type="http://schemas.openxmlformats.org/officeDocument/2006/relationships/customXml" Target="../ink/ink885.xml"/><Relationship Id="rId763" Type="http://schemas.openxmlformats.org/officeDocument/2006/relationships/customXml" Target="../ink/ink925.xml"/><Relationship Id="rId88" Type="http://schemas.openxmlformats.org/officeDocument/2006/relationships/image" Target="../media/image695.png"/><Relationship Id="rId111" Type="http://schemas.openxmlformats.org/officeDocument/2006/relationships/customXml" Target="../ink/ink700.xml"/><Relationship Id="rId416" Type="http://schemas.openxmlformats.org/officeDocument/2006/relationships/image" Target="../media/image859.png"/><Relationship Id="rId598" Type="http://schemas.openxmlformats.org/officeDocument/2006/relationships/image" Target="../media/image950.png"/><Relationship Id="rId819" Type="http://schemas.openxmlformats.org/officeDocument/2006/relationships/customXml" Target="../ink/ink978.xml"/><Relationship Id="rId360" Type="http://schemas.openxmlformats.org/officeDocument/2006/relationships/image" Target="../media/image831.png"/><Relationship Id="rId458" Type="http://schemas.openxmlformats.org/officeDocument/2006/relationships/image" Target="../media/image880.png"/><Relationship Id="rId623" Type="http://schemas.openxmlformats.org/officeDocument/2006/relationships/customXml" Target="../ink/ink834.xml"/><Relationship Id="rId665" Type="http://schemas.openxmlformats.org/officeDocument/2006/relationships/customXml" Target="../ink/ink855.xml"/><Relationship Id="rId220" Type="http://schemas.openxmlformats.org/officeDocument/2006/relationships/image" Target="../media/image761.png"/><Relationship Id="rId830" Type="http://schemas.openxmlformats.org/officeDocument/2006/relationships/customXml" Target="../ink/ink987.xml"/><Relationship Id="rId15" Type="http://schemas.openxmlformats.org/officeDocument/2006/relationships/customXml" Target="../ink/ink652.xml"/><Relationship Id="rId57" Type="http://schemas.openxmlformats.org/officeDocument/2006/relationships/customXml" Target="../ink/ink673.xml"/><Relationship Id="rId525" Type="http://schemas.openxmlformats.org/officeDocument/2006/relationships/customXml" Target="../ink/ink785.xml"/><Relationship Id="rId567" Type="http://schemas.openxmlformats.org/officeDocument/2006/relationships/customXml" Target="../ink/ink806.xml"/><Relationship Id="rId732" Type="http://schemas.openxmlformats.org/officeDocument/2006/relationships/customXml" Target="../ink/ink896.xml"/><Relationship Id="rId318" Type="http://schemas.openxmlformats.org/officeDocument/2006/relationships/image" Target="../media/image810.png"/><Relationship Id="rId99" Type="http://schemas.openxmlformats.org/officeDocument/2006/relationships/customXml" Target="../ink/ink694.xml"/><Relationship Id="rId122" Type="http://schemas.openxmlformats.org/officeDocument/2006/relationships/image" Target="../media/image712.png"/><Relationship Id="rId164" Type="http://schemas.openxmlformats.org/officeDocument/2006/relationships/image" Target="../media/image733.png"/><Relationship Id="rId774" Type="http://schemas.openxmlformats.org/officeDocument/2006/relationships/customXml" Target="../ink/ink936.xml"/><Relationship Id="rId427" Type="http://schemas.openxmlformats.org/officeDocument/2006/relationships/customXml" Target="../ink/ink736.xml"/><Relationship Id="rId469" Type="http://schemas.openxmlformats.org/officeDocument/2006/relationships/customXml" Target="../ink/ink757.xml"/><Relationship Id="rId634" Type="http://schemas.openxmlformats.org/officeDocument/2006/relationships/image" Target="../media/image968.png"/><Relationship Id="rId676" Type="http://schemas.openxmlformats.org/officeDocument/2006/relationships/image" Target="../media/image989.png"/><Relationship Id="rId841" Type="http://schemas.openxmlformats.org/officeDocument/2006/relationships/customXml" Target="../ink/ink998.xml"/><Relationship Id="rId26" Type="http://schemas.openxmlformats.org/officeDocument/2006/relationships/image" Target="../media/image664.png"/><Relationship Id="rId480" Type="http://schemas.openxmlformats.org/officeDocument/2006/relationships/image" Target="../media/image891.png"/><Relationship Id="rId536" Type="http://schemas.openxmlformats.org/officeDocument/2006/relationships/image" Target="../media/image919.png"/><Relationship Id="rId701" Type="http://schemas.openxmlformats.org/officeDocument/2006/relationships/customXml" Target="../ink/ink873.xml"/><Relationship Id="rId68" Type="http://schemas.openxmlformats.org/officeDocument/2006/relationships/image" Target="../media/image685.png"/><Relationship Id="rId133" Type="http://schemas.openxmlformats.org/officeDocument/2006/relationships/customXml" Target="../ink/ink711.xml"/><Relationship Id="rId578" Type="http://schemas.openxmlformats.org/officeDocument/2006/relationships/image" Target="../media/image940.png"/><Relationship Id="rId743" Type="http://schemas.openxmlformats.org/officeDocument/2006/relationships/image" Target="../media/image632.png"/><Relationship Id="rId785" Type="http://schemas.openxmlformats.org/officeDocument/2006/relationships/image" Target="../media/image718.png"/><Relationship Id="rId340" Type="http://schemas.openxmlformats.org/officeDocument/2006/relationships/image" Target="../media/image821.png"/><Relationship Id="rId382" Type="http://schemas.openxmlformats.org/officeDocument/2006/relationships/image" Target="../media/image842.png"/><Relationship Id="rId438" Type="http://schemas.openxmlformats.org/officeDocument/2006/relationships/image" Target="../media/image870.png"/><Relationship Id="rId603" Type="http://schemas.openxmlformats.org/officeDocument/2006/relationships/customXml" Target="../ink/ink824.xml"/><Relationship Id="rId645" Type="http://schemas.openxmlformats.org/officeDocument/2006/relationships/customXml" Target="../ink/ink845.xml"/><Relationship Id="rId687" Type="http://schemas.openxmlformats.org/officeDocument/2006/relationships/customXml" Target="../ink/ink866.xml"/><Relationship Id="rId200" Type="http://schemas.openxmlformats.org/officeDocument/2006/relationships/image" Target="../media/image751.png"/><Relationship Id="rId810" Type="http://schemas.openxmlformats.org/officeDocument/2006/relationships/customXml" Target="../ink/ink969.xml"/><Relationship Id="rId491" Type="http://schemas.openxmlformats.org/officeDocument/2006/relationships/customXml" Target="../ink/ink768.xml"/><Relationship Id="rId505" Type="http://schemas.openxmlformats.org/officeDocument/2006/relationships/customXml" Target="../ink/ink775.xml"/><Relationship Id="rId712" Type="http://schemas.openxmlformats.org/officeDocument/2006/relationships/image" Target="../media/image1007.png"/><Relationship Id="rId242" Type="http://schemas.openxmlformats.org/officeDocument/2006/relationships/image" Target="../media/image772.png"/><Relationship Id="rId284" Type="http://schemas.openxmlformats.org/officeDocument/2006/relationships/image" Target="../media/image793.png"/><Relationship Id="rId37" Type="http://schemas.openxmlformats.org/officeDocument/2006/relationships/customXml" Target="../ink/ink663.xml"/><Relationship Id="rId79" Type="http://schemas.openxmlformats.org/officeDocument/2006/relationships/customXml" Target="../ink/ink684.xml"/><Relationship Id="rId102" Type="http://schemas.openxmlformats.org/officeDocument/2006/relationships/image" Target="../media/image702.png"/><Relationship Id="rId547" Type="http://schemas.openxmlformats.org/officeDocument/2006/relationships/customXml" Target="../ink/ink796.xml"/><Relationship Id="rId589" Type="http://schemas.openxmlformats.org/officeDocument/2006/relationships/customXml" Target="../ink/ink817.xml"/><Relationship Id="rId144" Type="http://schemas.openxmlformats.org/officeDocument/2006/relationships/image" Target="../media/image723.png"/><Relationship Id="rId754" Type="http://schemas.openxmlformats.org/officeDocument/2006/relationships/customXml" Target="../ink/ink917.xml"/><Relationship Id="rId796" Type="http://schemas.openxmlformats.org/officeDocument/2006/relationships/customXml" Target="../ink/ink956.xml"/><Relationship Id="rId90" Type="http://schemas.openxmlformats.org/officeDocument/2006/relationships/image" Target="../media/image696.png"/><Relationship Id="rId393" Type="http://schemas.openxmlformats.org/officeDocument/2006/relationships/customXml" Target="../ink/ink719.xml"/><Relationship Id="rId407" Type="http://schemas.openxmlformats.org/officeDocument/2006/relationships/customXml" Target="../ink/ink726.xml"/><Relationship Id="rId449" Type="http://schemas.openxmlformats.org/officeDocument/2006/relationships/customXml" Target="../ink/ink747.xml"/><Relationship Id="rId614" Type="http://schemas.openxmlformats.org/officeDocument/2006/relationships/image" Target="../media/image958.png"/><Relationship Id="rId656" Type="http://schemas.openxmlformats.org/officeDocument/2006/relationships/image" Target="../media/image979.png"/><Relationship Id="rId186" Type="http://schemas.openxmlformats.org/officeDocument/2006/relationships/image" Target="../media/image744.png"/><Relationship Id="rId821" Type="http://schemas.openxmlformats.org/officeDocument/2006/relationships/image" Target="../media/image782.png"/><Relationship Id="rId460" Type="http://schemas.openxmlformats.org/officeDocument/2006/relationships/image" Target="../media/image881.png"/><Relationship Id="rId516" Type="http://schemas.openxmlformats.org/officeDocument/2006/relationships/image" Target="../media/image909.png"/><Relationship Id="rId698" Type="http://schemas.openxmlformats.org/officeDocument/2006/relationships/image" Target="../media/image1000.png"/><Relationship Id="rId48" Type="http://schemas.openxmlformats.org/officeDocument/2006/relationships/image" Target="../media/image675.png"/><Relationship Id="rId113" Type="http://schemas.openxmlformats.org/officeDocument/2006/relationships/customXml" Target="../ink/ink701.xml"/><Relationship Id="rId558" Type="http://schemas.openxmlformats.org/officeDocument/2006/relationships/image" Target="../media/image930.png"/><Relationship Id="rId723" Type="http://schemas.openxmlformats.org/officeDocument/2006/relationships/customXml" Target="../ink/ink887.xml"/><Relationship Id="rId765" Type="http://schemas.openxmlformats.org/officeDocument/2006/relationships/customXml" Target="../ink/ink927.xml"/><Relationship Id="rId320" Type="http://schemas.openxmlformats.org/officeDocument/2006/relationships/image" Target="../media/image811.png"/><Relationship Id="rId418" Type="http://schemas.openxmlformats.org/officeDocument/2006/relationships/image" Target="../media/image860.png"/><Relationship Id="rId625" Type="http://schemas.openxmlformats.org/officeDocument/2006/relationships/customXml" Target="../ink/ink835.xml"/><Relationship Id="rId832" Type="http://schemas.openxmlformats.org/officeDocument/2006/relationships/customXml" Target="../ink/ink989.xml"/><Relationship Id="rId362" Type="http://schemas.openxmlformats.org/officeDocument/2006/relationships/image" Target="../media/image832.png"/><Relationship Id="rId471" Type="http://schemas.openxmlformats.org/officeDocument/2006/relationships/customXml" Target="../ink/ink758.xml"/><Relationship Id="rId667" Type="http://schemas.openxmlformats.org/officeDocument/2006/relationships/customXml" Target="../ink/ink856.xml"/><Relationship Id="rId264" Type="http://schemas.openxmlformats.org/officeDocument/2006/relationships/image" Target="../media/image783.png"/><Relationship Id="rId17" Type="http://schemas.openxmlformats.org/officeDocument/2006/relationships/customXml" Target="../ink/ink653.xml"/><Relationship Id="rId59" Type="http://schemas.openxmlformats.org/officeDocument/2006/relationships/customXml" Target="../ink/ink674.xml"/><Relationship Id="rId124" Type="http://schemas.openxmlformats.org/officeDocument/2006/relationships/image" Target="../media/image713.png"/><Relationship Id="rId527" Type="http://schemas.openxmlformats.org/officeDocument/2006/relationships/customXml" Target="../ink/ink786.xml"/><Relationship Id="rId569" Type="http://schemas.openxmlformats.org/officeDocument/2006/relationships/customXml" Target="../ink/ink807.xml"/><Relationship Id="rId734" Type="http://schemas.openxmlformats.org/officeDocument/2006/relationships/customXml" Target="../ink/ink898.xml"/><Relationship Id="rId776" Type="http://schemas.openxmlformats.org/officeDocument/2006/relationships/customXml" Target="../ink/ink938.xml"/><Relationship Id="rId70" Type="http://schemas.openxmlformats.org/officeDocument/2006/relationships/image" Target="../media/image686.png"/><Relationship Id="rId429" Type="http://schemas.openxmlformats.org/officeDocument/2006/relationships/customXml" Target="../ink/ink737.xml"/><Relationship Id="rId580" Type="http://schemas.openxmlformats.org/officeDocument/2006/relationships/image" Target="../media/image941.png"/><Relationship Id="rId636" Type="http://schemas.openxmlformats.org/officeDocument/2006/relationships/image" Target="../media/image969.png"/><Relationship Id="rId166" Type="http://schemas.openxmlformats.org/officeDocument/2006/relationships/image" Target="../media/image734.png"/><Relationship Id="rId801" Type="http://schemas.openxmlformats.org/officeDocument/2006/relationships/customXml" Target="../ink/ink961.xml"/><Relationship Id="rId1" Type="http://schemas.openxmlformats.org/officeDocument/2006/relationships/slideLayout" Target="../slideLayouts/slideLayout7.xml"/><Relationship Id="rId440" Type="http://schemas.openxmlformats.org/officeDocument/2006/relationships/image" Target="../media/image871.png"/><Relationship Id="rId678" Type="http://schemas.openxmlformats.org/officeDocument/2006/relationships/image" Target="../media/image990.png"/><Relationship Id="rId843" Type="http://schemas.openxmlformats.org/officeDocument/2006/relationships/customXml" Target="../ink/ink1000.xml"/><Relationship Id="rId28" Type="http://schemas.openxmlformats.org/officeDocument/2006/relationships/image" Target="../media/image665.png"/><Relationship Id="rId482" Type="http://schemas.openxmlformats.org/officeDocument/2006/relationships/image" Target="../media/image892.png"/><Relationship Id="rId538" Type="http://schemas.openxmlformats.org/officeDocument/2006/relationships/image" Target="../media/image920.png"/><Relationship Id="rId703" Type="http://schemas.openxmlformats.org/officeDocument/2006/relationships/customXml" Target="../ink/ink874.xml"/><Relationship Id="rId745" Type="http://schemas.openxmlformats.org/officeDocument/2006/relationships/customXml" Target="../ink/ink908.xml"/><Relationship Id="rId300" Type="http://schemas.openxmlformats.org/officeDocument/2006/relationships/image" Target="../media/image801.png"/><Relationship Id="rId81" Type="http://schemas.openxmlformats.org/officeDocument/2006/relationships/customXml" Target="../ink/ink685.xml"/><Relationship Id="rId135" Type="http://schemas.openxmlformats.org/officeDocument/2006/relationships/customXml" Target="../ink/ink712.xml"/><Relationship Id="rId384" Type="http://schemas.openxmlformats.org/officeDocument/2006/relationships/image" Target="../media/image843.png"/><Relationship Id="rId591" Type="http://schemas.openxmlformats.org/officeDocument/2006/relationships/customXml" Target="../ink/ink818.xml"/><Relationship Id="rId605" Type="http://schemas.openxmlformats.org/officeDocument/2006/relationships/customXml" Target="../ink/ink825.xml"/><Relationship Id="rId787" Type="http://schemas.openxmlformats.org/officeDocument/2006/relationships/customXml" Target="../ink/ink947.xml"/><Relationship Id="rId812" Type="http://schemas.openxmlformats.org/officeDocument/2006/relationships/customXml" Target="../ink/ink971.xml"/><Relationship Id="rId342" Type="http://schemas.openxmlformats.org/officeDocument/2006/relationships/image" Target="../media/image822.png"/><Relationship Id="rId647" Type="http://schemas.openxmlformats.org/officeDocument/2006/relationships/customXml" Target="../ink/ink846.xml"/><Relationship Id="rId689" Type="http://schemas.openxmlformats.org/officeDocument/2006/relationships/customXml" Target="../ink/ink867.xml"/><Relationship Id="rId202" Type="http://schemas.openxmlformats.org/officeDocument/2006/relationships/image" Target="../media/image752.png"/><Relationship Id="rId244" Type="http://schemas.openxmlformats.org/officeDocument/2006/relationships/image" Target="../media/image773.png"/><Relationship Id="rId39" Type="http://schemas.openxmlformats.org/officeDocument/2006/relationships/customXml" Target="../ink/ink664.xml"/><Relationship Id="rId451" Type="http://schemas.openxmlformats.org/officeDocument/2006/relationships/customXml" Target="../ink/ink748.xml"/><Relationship Id="rId493" Type="http://schemas.openxmlformats.org/officeDocument/2006/relationships/customXml" Target="../ink/ink769.xml"/><Relationship Id="rId507" Type="http://schemas.openxmlformats.org/officeDocument/2006/relationships/customXml" Target="../ink/ink776.xml"/><Relationship Id="rId549" Type="http://schemas.openxmlformats.org/officeDocument/2006/relationships/customXml" Target="../ink/ink797.xml"/><Relationship Id="rId714" Type="http://schemas.openxmlformats.org/officeDocument/2006/relationships/image" Target="../media/image1008.png"/><Relationship Id="rId756" Type="http://schemas.openxmlformats.org/officeDocument/2006/relationships/customXml" Target="../ink/ink919.xml"/><Relationship Id="rId286" Type="http://schemas.openxmlformats.org/officeDocument/2006/relationships/image" Target="../media/image794.png"/><Relationship Id="rId50" Type="http://schemas.openxmlformats.org/officeDocument/2006/relationships/image" Target="../media/image676.png"/><Relationship Id="rId104" Type="http://schemas.openxmlformats.org/officeDocument/2006/relationships/image" Target="../media/image703.png"/><Relationship Id="rId395" Type="http://schemas.openxmlformats.org/officeDocument/2006/relationships/customXml" Target="../ink/ink720.xml"/><Relationship Id="rId409" Type="http://schemas.openxmlformats.org/officeDocument/2006/relationships/customXml" Target="../ink/ink727.xml"/><Relationship Id="rId560" Type="http://schemas.openxmlformats.org/officeDocument/2006/relationships/image" Target="../media/image931.png"/><Relationship Id="rId146" Type="http://schemas.openxmlformats.org/officeDocument/2006/relationships/image" Target="../media/image724.png"/><Relationship Id="rId188" Type="http://schemas.openxmlformats.org/officeDocument/2006/relationships/image" Target="../media/image745.png"/><Relationship Id="rId798" Type="http://schemas.openxmlformats.org/officeDocument/2006/relationships/customXml" Target="../ink/ink958.xml"/><Relationship Id="rId92" Type="http://schemas.openxmlformats.org/officeDocument/2006/relationships/image" Target="../media/image697.png"/><Relationship Id="rId420" Type="http://schemas.openxmlformats.org/officeDocument/2006/relationships/image" Target="../media/image861.png"/><Relationship Id="rId616" Type="http://schemas.openxmlformats.org/officeDocument/2006/relationships/image" Target="../media/image959.png"/><Relationship Id="rId658" Type="http://schemas.openxmlformats.org/officeDocument/2006/relationships/image" Target="../media/image980.png"/><Relationship Id="rId823" Type="http://schemas.openxmlformats.org/officeDocument/2006/relationships/image" Target="../media/image798.png"/><Relationship Id="rId462" Type="http://schemas.openxmlformats.org/officeDocument/2006/relationships/image" Target="../media/image882.png"/><Relationship Id="rId518" Type="http://schemas.openxmlformats.org/officeDocument/2006/relationships/image" Target="../media/image630.png"/><Relationship Id="rId725" Type="http://schemas.openxmlformats.org/officeDocument/2006/relationships/customXml" Target="../ink/ink889.xml"/><Relationship Id="rId115" Type="http://schemas.openxmlformats.org/officeDocument/2006/relationships/customXml" Target="../ink/ink702.xml"/><Relationship Id="rId767" Type="http://schemas.openxmlformats.org/officeDocument/2006/relationships/customXml" Target="../ink/ink929.xml"/><Relationship Id="rId322" Type="http://schemas.openxmlformats.org/officeDocument/2006/relationships/image" Target="../media/image812.png"/><Relationship Id="rId364" Type="http://schemas.openxmlformats.org/officeDocument/2006/relationships/image" Target="../media/image833.png"/><Relationship Id="rId61" Type="http://schemas.openxmlformats.org/officeDocument/2006/relationships/customXml" Target="../ink/ink675.xml"/><Relationship Id="rId571" Type="http://schemas.openxmlformats.org/officeDocument/2006/relationships/customXml" Target="../ink/ink808.xml"/><Relationship Id="rId627" Type="http://schemas.openxmlformats.org/officeDocument/2006/relationships/customXml" Target="../ink/ink836.xml"/><Relationship Id="rId669" Type="http://schemas.openxmlformats.org/officeDocument/2006/relationships/customXml" Target="../ink/ink857.xml"/><Relationship Id="rId834" Type="http://schemas.openxmlformats.org/officeDocument/2006/relationships/customXml" Target="../ink/ink991.xml"/><Relationship Id="rId19" Type="http://schemas.openxmlformats.org/officeDocument/2006/relationships/customXml" Target="../ink/ink654.xml"/><Relationship Id="rId431" Type="http://schemas.openxmlformats.org/officeDocument/2006/relationships/customXml" Target="../ink/ink738.xml"/><Relationship Id="rId473" Type="http://schemas.openxmlformats.org/officeDocument/2006/relationships/customXml" Target="../ink/ink759.xml"/><Relationship Id="rId529" Type="http://schemas.openxmlformats.org/officeDocument/2006/relationships/customXml" Target="../ink/ink787.xml"/><Relationship Id="rId680" Type="http://schemas.openxmlformats.org/officeDocument/2006/relationships/image" Target="../media/image991.png"/><Relationship Id="rId736" Type="http://schemas.openxmlformats.org/officeDocument/2006/relationships/customXml" Target="../ink/ink900.xml"/><Relationship Id="rId224" Type="http://schemas.openxmlformats.org/officeDocument/2006/relationships/image" Target="../media/image763.png"/><Relationship Id="rId266" Type="http://schemas.openxmlformats.org/officeDocument/2006/relationships/image" Target="../media/image784.png"/><Relationship Id="rId30" Type="http://schemas.openxmlformats.org/officeDocument/2006/relationships/image" Target="../media/image666.png"/><Relationship Id="rId126" Type="http://schemas.openxmlformats.org/officeDocument/2006/relationships/image" Target="../media/image714.png"/><Relationship Id="rId540" Type="http://schemas.openxmlformats.org/officeDocument/2006/relationships/image" Target="../media/image921.png"/><Relationship Id="rId168" Type="http://schemas.openxmlformats.org/officeDocument/2006/relationships/image" Target="../media/image735.png"/><Relationship Id="rId778" Type="http://schemas.openxmlformats.org/officeDocument/2006/relationships/customXml" Target="../ink/ink940.xml"/><Relationship Id="rId72" Type="http://schemas.openxmlformats.org/officeDocument/2006/relationships/image" Target="../media/image687.png"/><Relationship Id="rId582" Type="http://schemas.openxmlformats.org/officeDocument/2006/relationships/image" Target="../media/image942.png"/><Relationship Id="rId638" Type="http://schemas.openxmlformats.org/officeDocument/2006/relationships/image" Target="../media/image970.png"/><Relationship Id="rId803" Type="http://schemas.openxmlformats.org/officeDocument/2006/relationships/customXml" Target="../ink/ink962.xml"/><Relationship Id="rId845" Type="http://schemas.openxmlformats.org/officeDocument/2006/relationships/customXml" Target="../ink/ink1002.xml"/><Relationship Id="rId3" Type="http://schemas.openxmlformats.org/officeDocument/2006/relationships/customXml" Target="../ink/ink646.xml"/><Relationship Id="rId400" Type="http://schemas.openxmlformats.org/officeDocument/2006/relationships/image" Target="../media/image851.png"/><Relationship Id="rId442" Type="http://schemas.openxmlformats.org/officeDocument/2006/relationships/image" Target="../media/image872.png"/><Relationship Id="rId484" Type="http://schemas.openxmlformats.org/officeDocument/2006/relationships/image" Target="../media/image893.png"/><Relationship Id="rId705" Type="http://schemas.openxmlformats.org/officeDocument/2006/relationships/customXml" Target="../ink/ink875.xml"/><Relationship Id="rId137" Type="http://schemas.openxmlformats.org/officeDocument/2006/relationships/customXml" Target="../ink/ink713.xml"/><Relationship Id="rId691" Type="http://schemas.openxmlformats.org/officeDocument/2006/relationships/customXml" Target="../ink/ink868.xml"/><Relationship Id="rId747" Type="http://schemas.openxmlformats.org/officeDocument/2006/relationships/customXml" Target="../ink/ink910.xml"/><Relationship Id="rId789" Type="http://schemas.openxmlformats.org/officeDocument/2006/relationships/customXml" Target="../ink/ink949.xml"/><Relationship Id="rId302" Type="http://schemas.openxmlformats.org/officeDocument/2006/relationships/image" Target="../media/image802.png"/><Relationship Id="rId344" Type="http://schemas.openxmlformats.org/officeDocument/2006/relationships/image" Target="../media/image823.png"/><Relationship Id="rId41" Type="http://schemas.openxmlformats.org/officeDocument/2006/relationships/customXml" Target="../ink/ink665.xml"/><Relationship Id="rId83" Type="http://schemas.openxmlformats.org/officeDocument/2006/relationships/customXml" Target="../ink/ink686.xml"/><Relationship Id="rId386" Type="http://schemas.openxmlformats.org/officeDocument/2006/relationships/image" Target="../media/image844.png"/><Relationship Id="rId551" Type="http://schemas.openxmlformats.org/officeDocument/2006/relationships/customXml" Target="../ink/ink798.xml"/><Relationship Id="rId593" Type="http://schemas.openxmlformats.org/officeDocument/2006/relationships/customXml" Target="../ink/ink819.xml"/><Relationship Id="rId607" Type="http://schemas.openxmlformats.org/officeDocument/2006/relationships/customXml" Target="../ink/ink826.xml"/><Relationship Id="rId649" Type="http://schemas.openxmlformats.org/officeDocument/2006/relationships/customXml" Target="../ink/ink847.xml"/><Relationship Id="rId814" Type="http://schemas.openxmlformats.org/officeDocument/2006/relationships/customXml" Target="../ink/ink973.xml"/><Relationship Id="rId411" Type="http://schemas.openxmlformats.org/officeDocument/2006/relationships/customXml" Target="../ink/ink728.xml"/><Relationship Id="rId453" Type="http://schemas.openxmlformats.org/officeDocument/2006/relationships/customXml" Target="../ink/ink749.xml"/><Relationship Id="rId509" Type="http://schemas.openxmlformats.org/officeDocument/2006/relationships/customXml" Target="../ink/ink777.xml"/><Relationship Id="rId660" Type="http://schemas.openxmlformats.org/officeDocument/2006/relationships/image" Target="../media/image981.png"/><Relationship Id="rId190" Type="http://schemas.openxmlformats.org/officeDocument/2006/relationships/image" Target="../media/image746.png"/><Relationship Id="rId204" Type="http://schemas.openxmlformats.org/officeDocument/2006/relationships/image" Target="../media/image753.png"/><Relationship Id="rId246" Type="http://schemas.openxmlformats.org/officeDocument/2006/relationships/image" Target="../media/image774.png"/><Relationship Id="rId288" Type="http://schemas.openxmlformats.org/officeDocument/2006/relationships/image" Target="../media/image795.png"/><Relationship Id="rId106" Type="http://schemas.openxmlformats.org/officeDocument/2006/relationships/image" Target="../media/image704.png"/><Relationship Id="rId495" Type="http://schemas.openxmlformats.org/officeDocument/2006/relationships/customXml" Target="../ink/ink770.xml"/><Relationship Id="rId716" Type="http://schemas.openxmlformats.org/officeDocument/2006/relationships/image" Target="../media/image719.png"/><Relationship Id="rId758" Type="http://schemas.openxmlformats.org/officeDocument/2006/relationships/customXml" Target="../ink/ink921.xml"/><Relationship Id="rId10" Type="http://schemas.openxmlformats.org/officeDocument/2006/relationships/image" Target="../media/image656.png"/><Relationship Id="rId52" Type="http://schemas.openxmlformats.org/officeDocument/2006/relationships/image" Target="../media/image677.png"/><Relationship Id="rId94" Type="http://schemas.openxmlformats.org/officeDocument/2006/relationships/image" Target="../media/image698.png"/><Relationship Id="rId397" Type="http://schemas.openxmlformats.org/officeDocument/2006/relationships/customXml" Target="../ink/ink721.xml"/><Relationship Id="rId520" Type="http://schemas.openxmlformats.org/officeDocument/2006/relationships/image" Target="../media/image911.png"/><Relationship Id="rId562" Type="http://schemas.openxmlformats.org/officeDocument/2006/relationships/image" Target="../media/image932.png"/><Relationship Id="rId618" Type="http://schemas.openxmlformats.org/officeDocument/2006/relationships/image" Target="../media/image960.png"/><Relationship Id="rId148" Type="http://schemas.openxmlformats.org/officeDocument/2006/relationships/image" Target="../media/image725.png"/><Relationship Id="rId825" Type="http://schemas.openxmlformats.org/officeDocument/2006/relationships/customXml" Target="../ink/ink982.xml"/><Relationship Id="rId422" Type="http://schemas.openxmlformats.org/officeDocument/2006/relationships/image" Target="../media/image862.png"/><Relationship Id="rId464" Type="http://schemas.openxmlformats.org/officeDocument/2006/relationships/image" Target="../media/image883.png"/><Relationship Id="rId727" Type="http://schemas.openxmlformats.org/officeDocument/2006/relationships/customXml" Target="../ink/ink891.xml"/><Relationship Id="rId63" Type="http://schemas.openxmlformats.org/officeDocument/2006/relationships/customXml" Target="../ink/ink676.xml"/><Relationship Id="rId573" Type="http://schemas.openxmlformats.org/officeDocument/2006/relationships/customXml" Target="../ink/ink809.xml"/><Relationship Id="rId780" Type="http://schemas.openxmlformats.org/officeDocument/2006/relationships/customXml" Target="../ink/ink942.xml"/><Relationship Id="rId366" Type="http://schemas.openxmlformats.org/officeDocument/2006/relationships/image" Target="../media/image834.png"/><Relationship Id="rId433" Type="http://schemas.openxmlformats.org/officeDocument/2006/relationships/customXml" Target="../ink/ink739.xml"/><Relationship Id="rId226" Type="http://schemas.openxmlformats.org/officeDocument/2006/relationships/image" Target="../media/image764.png"/><Relationship Id="rId640" Type="http://schemas.openxmlformats.org/officeDocument/2006/relationships/image" Target="../media/image971.png"/><Relationship Id="rId738" Type="http://schemas.openxmlformats.org/officeDocument/2006/relationships/customXml" Target="../ink/ink902.xml"/><Relationship Id="rId74" Type="http://schemas.openxmlformats.org/officeDocument/2006/relationships/image" Target="../media/image688.png"/><Relationship Id="rId500" Type="http://schemas.openxmlformats.org/officeDocument/2006/relationships/image" Target="../media/image901.png"/><Relationship Id="rId584" Type="http://schemas.openxmlformats.org/officeDocument/2006/relationships/image" Target="../media/image943.png"/><Relationship Id="rId805" Type="http://schemas.openxmlformats.org/officeDocument/2006/relationships/customXml" Target="../ink/ink964.xml"/><Relationship Id="rId5" Type="http://schemas.openxmlformats.org/officeDocument/2006/relationships/customXml" Target="../ink/ink647.xml"/><Relationship Id="rId791" Type="http://schemas.openxmlformats.org/officeDocument/2006/relationships/customXml" Target="../ink/ink951.xml"/><Relationship Id="rId444" Type="http://schemas.openxmlformats.org/officeDocument/2006/relationships/image" Target="../media/image873.png"/><Relationship Id="rId651" Type="http://schemas.openxmlformats.org/officeDocument/2006/relationships/customXml" Target="../ink/ink848.xml"/><Relationship Id="rId749" Type="http://schemas.openxmlformats.org/officeDocument/2006/relationships/customXml" Target="../ink/ink912.xml"/><Relationship Id="rId388" Type="http://schemas.openxmlformats.org/officeDocument/2006/relationships/image" Target="../media/image845.png"/><Relationship Id="rId511" Type="http://schemas.openxmlformats.org/officeDocument/2006/relationships/customXml" Target="../ink/ink778.xml"/><Relationship Id="rId609" Type="http://schemas.openxmlformats.org/officeDocument/2006/relationships/customXml" Target="../ink/ink827.xml"/><Relationship Id="rId290" Type="http://schemas.openxmlformats.org/officeDocument/2006/relationships/image" Target="../media/image796.png"/><Relationship Id="rId304" Type="http://schemas.openxmlformats.org/officeDocument/2006/relationships/image" Target="../media/image803.png"/><Relationship Id="rId85" Type="http://schemas.openxmlformats.org/officeDocument/2006/relationships/customXml" Target="../ink/ink687.xml"/><Relationship Id="rId595" Type="http://schemas.openxmlformats.org/officeDocument/2006/relationships/customXml" Target="../ink/ink820.xml"/><Relationship Id="rId150" Type="http://schemas.openxmlformats.org/officeDocument/2006/relationships/image" Target="../media/image726.png"/><Relationship Id="rId816" Type="http://schemas.openxmlformats.org/officeDocument/2006/relationships/customXml" Target="../ink/ink975.xml"/><Relationship Id="rId455" Type="http://schemas.openxmlformats.org/officeDocument/2006/relationships/customXml" Target="../ink/ink750.xml"/><Relationship Id="rId662" Type="http://schemas.openxmlformats.org/officeDocument/2006/relationships/image" Target="../media/image982.png"/><Relationship Id="rId248" Type="http://schemas.openxmlformats.org/officeDocument/2006/relationships/image" Target="../media/image775.png"/><Relationship Id="rId12" Type="http://schemas.openxmlformats.org/officeDocument/2006/relationships/image" Target="../media/image657.png"/><Relationship Id="rId108" Type="http://schemas.openxmlformats.org/officeDocument/2006/relationships/image" Target="../media/image705.png"/><Relationship Id="rId522" Type="http://schemas.openxmlformats.org/officeDocument/2006/relationships/image" Target="../media/image912.png"/><Relationship Id="rId96" Type="http://schemas.openxmlformats.org/officeDocument/2006/relationships/image" Target="../media/image609.png"/><Relationship Id="rId399" Type="http://schemas.openxmlformats.org/officeDocument/2006/relationships/customXml" Target="../ink/ink722.xml"/><Relationship Id="rId827" Type="http://schemas.openxmlformats.org/officeDocument/2006/relationships/customXml" Target="../ink/ink984.xml"/><Relationship Id="rId466" Type="http://schemas.openxmlformats.org/officeDocument/2006/relationships/image" Target="../media/image884.png"/><Relationship Id="rId673" Type="http://schemas.openxmlformats.org/officeDocument/2006/relationships/customXml" Target="../ink/ink859.xml"/><Relationship Id="rId23" Type="http://schemas.openxmlformats.org/officeDocument/2006/relationships/customXml" Target="../ink/ink656.xml"/><Relationship Id="rId119" Type="http://schemas.openxmlformats.org/officeDocument/2006/relationships/customXml" Target="../ink/ink704.xml"/><Relationship Id="rId533" Type="http://schemas.openxmlformats.org/officeDocument/2006/relationships/customXml" Target="../ink/ink789.xml"/><Relationship Id="rId326" Type="http://schemas.openxmlformats.org/officeDocument/2006/relationships/image" Target="../media/image814.png"/><Relationship Id="rId740" Type="http://schemas.openxmlformats.org/officeDocument/2006/relationships/customXml" Target="../ink/ink904.xml"/><Relationship Id="rId838" Type="http://schemas.openxmlformats.org/officeDocument/2006/relationships/customXml" Target="../ink/ink995.xml"/><Relationship Id="rId477" Type="http://schemas.openxmlformats.org/officeDocument/2006/relationships/customXml" Target="../ink/ink761.xml"/><Relationship Id="rId600" Type="http://schemas.openxmlformats.org/officeDocument/2006/relationships/image" Target="../media/image951.png"/><Relationship Id="rId684" Type="http://schemas.openxmlformats.org/officeDocument/2006/relationships/image" Target="../media/image993.png"/><Relationship Id="rId172" Type="http://schemas.openxmlformats.org/officeDocument/2006/relationships/image" Target="../media/image737.png"/><Relationship Id="rId34" Type="http://schemas.openxmlformats.org/officeDocument/2006/relationships/image" Target="../media/image668.png"/><Relationship Id="rId544" Type="http://schemas.openxmlformats.org/officeDocument/2006/relationships/image" Target="../media/image923.png"/><Relationship Id="rId751" Type="http://schemas.openxmlformats.org/officeDocument/2006/relationships/customXml" Target="../ink/ink914.xml"/><Relationship Id="rId849" Type="http://schemas.openxmlformats.org/officeDocument/2006/relationships/image" Target="../media/image816.png"/><Relationship Id="rId390" Type="http://schemas.openxmlformats.org/officeDocument/2006/relationships/image" Target="../media/image846.png"/><Relationship Id="rId404" Type="http://schemas.openxmlformats.org/officeDocument/2006/relationships/image" Target="../media/image853.png"/><Relationship Id="rId611" Type="http://schemas.openxmlformats.org/officeDocument/2006/relationships/customXml" Target="../ink/ink828.xml"/><Relationship Id="rId488" Type="http://schemas.openxmlformats.org/officeDocument/2006/relationships/image" Target="../media/image895.png"/><Relationship Id="rId695" Type="http://schemas.openxmlformats.org/officeDocument/2006/relationships/customXml" Target="../ink/ink870.xml"/><Relationship Id="rId709" Type="http://schemas.openxmlformats.org/officeDocument/2006/relationships/customXml" Target="../ink/ink877.xml"/><Relationship Id="rId250" Type="http://schemas.openxmlformats.org/officeDocument/2006/relationships/image" Target="../media/image776.png"/><Relationship Id="rId45" Type="http://schemas.openxmlformats.org/officeDocument/2006/relationships/customXml" Target="../ink/ink667.xml"/><Relationship Id="rId110" Type="http://schemas.openxmlformats.org/officeDocument/2006/relationships/image" Target="../media/image706.png"/><Relationship Id="rId555" Type="http://schemas.openxmlformats.org/officeDocument/2006/relationships/customXml" Target="../ink/ink800.xml"/><Relationship Id="rId762" Type="http://schemas.openxmlformats.org/officeDocument/2006/relationships/image" Target="../media/image699.png"/><Relationship Id="rId348" Type="http://schemas.openxmlformats.org/officeDocument/2006/relationships/image" Target="../media/image825.png"/><Relationship Id="rId415" Type="http://schemas.openxmlformats.org/officeDocument/2006/relationships/customXml" Target="../ink/ink730.xml"/><Relationship Id="rId622" Type="http://schemas.openxmlformats.org/officeDocument/2006/relationships/image" Target="../media/image962.png"/><Relationship Id="rId194" Type="http://schemas.openxmlformats.org/officeDocument/2006/relationships/image" Target="../media/image748.png"/><Relationship Id="rId208" Type="http://schemas.openxmlformats.org/officeDocument/2006/relationships/image" Target="../media/image755.png"/><Relationship Id="rId499" Type="http://schemas.openxmlformats.org/officeDocument/2006/relationships/customXml" Target="../ink/ink772.xml"/><Relationship Id="rId56" Type="http://schemas.openxmlformats.org/officeDocument/2006/relationships/image" Target="../media/image679.png"/><Relationship Id="rId566" Type="http://schemas.openxmlformats.org/officeDocument/2006/relationships/image" Target="../media/image934.png"/><Relationship Id="rId773" Type="http://schemas.openxmlformats.org/officeDocument/2006/relationships/customXml" Target="../ink/ink935.xml"/><Relationship Id="rId121" Type="http://schemas.openxmlformats.org/officeDocument/2006/relationships/customXml" Target="../ink/ink705.xml"/><Relationship Id="rId426" Type="http://schemas.openxmlformats.org/officeDocument/2006/relationships/image" Target="../media/image629.png"/><Relationship Id="rId633" Type="http://schemas.openxmlformats.org/officeDocument/2006/relationships/customXml" Target="../ink/ink839.xml"/><Relationship Id="rId840" Type="http://schemas.openxmlformats.org/officeDocument/2006/relationships/customXml" Target="../ink/ink997.xml"/><Relationship Id="rId67" Type="http://schemas.openxmlformats.org/officeDocument/2006/relationships/customXml" Target="../ink/ink678.xml"/><Relationship Id="rId577" Type="http://schemas.openxmlformats.org/officeDocument/2006/relationships/customXml" Target="../ink/ink811.xml"/><Relationship Id="rId700" Type="http://schemas.openxmlformats.org/officeDocument/2006/relationships/image" Target="../media/image1001.png"/><Relationship Id="rId272" Type="http://schemas.openxmlformats.org/officeDocument/2006/relationships/image" Target="../media/image787.png"/><Relationship Id="rId132" Type="http://schemas.openxmlformats.org/officeDocument/2006/relationships/image" Target="../media/image610.png"/><Relationship Id="rId784" Type="http://schemas.openxmlformats.org/officeDocument/2006/relationships/customXml" Target="../ink/ink945.xml"/><Relationship Id="rId437" Type="http://schemas.openxmlformats.org/officeDocument/2006/relationships/customXml" Target="../ink/ink741.xml"/><Relationship Id="rId644" Type="http://schemas.openxmlformats.org/officeDocument/2006/relationships/image" Target="../media/image973.png"/><Relationship Id="rId490" Type="http://schemas.openxmlformats.org/officeDocument/2006/relationships/image" Target="../media/image896.png"/><Relationship Id="rId504" Type="http://schemas.openxmlformats.org/officeDocument/2006/relationships/image" Target="../media/image903.png"/><Relationship Id="rId711" Type="http://schemas.openxmlformats.org/officeDocument/2006/relationships/customXml" Target="../ink/ink878.xml"/><Relationship Id="rId78" Type="http://schemas.openxmlformats.org/officeDocument/2006/relationships/image" Target="../media/image690.png"/><Relationship Id="rId588" Type="http://schemas.openxmlformats.org/officeDocument/2006/relationships/image" Target="../media/image945.png"/><Relationship Id="rId795" Type="http://schemas.openxmlformats.org/officeDocument/2006/relationships/customXml" Target="../ink/ink955.xml"/><Relationship Id="rId809" Type="http://schemas.openxmlformats.org/officeDocument/2006/relationships/customXml" Target="../ink/ink968.xml"/><Relationship Id="rId350" Type="http://schemas.openxmlformats.org/officeDocument/2006/relationships/image" Target="../media/image826.png"/><Relationship Id="rId9" Type="http://schemas.openxmlformats.org/officeDocument/2006/relationships/customXml" Target="../ink/ink649.xml"/><Relationship Id="rId448" Type="http://schemas.openxmlformats.org/officeDocument/2006/relationships/image" Target="../media/image875.png"/><Relationship Id="rId655" Type="http://schemas.openxmlformats.org/officeDocument/2006/relationships/customXml" Target="../ink/ink850.xml"/><Relationship Id="rId210" Type="http://schemas.openxmlformats.org/officeDocument/2006/relationships/image" Target="../media/image756.png"/><Relationship Id="rId515" Type="http://schemas.openxmlformats.org/officeDocument/2006/relationships/customXml" Target="../ink/ink780.xml"/><Relationship Id="rId722" Type="http://schemas.openxmlformats.org/officeDocument/2006/relationships/customXml" Target="../ink/ink886.xml"/><Relationship Id="rId308" Type="http://schemas.openxmlformats.org/officeDocument/2006/relationships/image" Target="../media/image805.png"/><Relationship Id="rId89" Type="http://schemas.openxmlformats.org/officeDocument/2006/relationships/customXml" Target="../ink/ink689.xml"/><Relationship Id="rId599" Type="http://schemas.openxmlformats.org/officeDocument/2006/relationships/customXml" Target="../ink/ink822.xml"/><Relationship Id="rId154" Type="http://schemas.openxmlformats.org/officeDocument/2006/relationships/image" Target="../media/image728.png"/><Relationship Id="rId459" Type="http://schemas.openxmlformats.org/officeDocument/2006/relationships/customXml" Target="../ink/ink752.xml"/><Relationship Id="rId666" Type="http://schemas.openxmlformats.org/officeDocument/2006/relationships/image" Target="../media/image984.png"/><Relationship Id="rId16" Type="http://schemas.openxmlformats.org/officeDocument/2006/relationships/image" Target="../media/image659.png"/><Relationship Id="rId526" Type="http://schemas.openxmlformats.org/officeDocument/2006/relationships/image" Target="../media/image914.png"/><Relationship Id="rId733" Type="http://schemas.openxmlformats.org/officeDocument/2006/relationships/customXml" Target="../ink/ink897.xml"/><Relationship Id="rId677" Type="http://schemas.openxmlformats.org/officeDocument/2006/relationships/customXml" Target="../ink/ink861.xml"/><Relationship Id="rId800" Type="http://schemas.openxmlformats.org/officeDocument/2006/relationships/customXml" Target="../ink/ink960.xml"/><Relationship Id="rId372" Type="http://schemas.openxmlformats.org/officeDocument/2006/relationships/image" Target="../media/image837.png"/><Relationship Id="rId232" Type="http://schemas.openxmlformats.org/officeDocument/2006/relationships/image" Target="../media/image767.png"/><Relationship Id="rId27" Type="http://schemas.openxmlformats.org/officeDocument/2006/relationships/customXml" Target="../ink/ink658.xml"/><Relationship Id="rId537" Type="http://schemas.openxmlformats.org/officeDocument/2006/relationships/customXml" Target="../ink/ink791.xml"/><Relationship Id="rId744" Type="http://schemas.openxmlformats.org/officeDocument/2006/relationships/customXml" Target="../ink/ink907.xml"/><Relationship Id="rId80" Type="http://schemas.openxmlformats.org/officeDocument/2006/relationships/image" Target="../media/image691.png"/><Relationship Id="rId383" Type="http://schemas.openxmlformats.org/officeDocument/2006/relationships/customXml" Target="../ink/ink714.xml"/><Relationship Id="rId590" Type="http://schemas.openxmlformats.org/officeDocument/2006/relationships/image" Target="../media/image946.png"/><Relationship Id="rId604" Type="http://schemas.openxmlformats.org/officeDocument/2006/relationships/image" Target="../media/image953.png"/><Relationship Id="rId176" Type="http://schemas.openxmlformats.org/officeDocument/2006/relationships/image" Target="../media/image739.png"/><Relationship Id="rId811" Type="http://schemas.openxmlformats.org/officeDocument/2006/relationships/customXml" Target="../ink/ink970.xml"/><Relationship Id="rId450" Type="http://schemas.openxmlformats.org/officeDocument/2006/relationships/image" Target="../media/image876.png"/><Relationship Id="rId688" Type="http://schemas.openxmlformats.org/officeDocument/2006/relationships/image" Target="../media/image995.png"/><Relationship Id="rId38" Type="http://schemas.openxmlformats.org/officeDocument/2006/relationships/image" Target="../media/image670.png"/><Relationship Id="rId103" Type="http://schemas.openxmlformats.org/officeDocument/2006/relationships/customXml" Target="../ink/ink696.xml"/><Relationship Id="rId548" Type="http://schemas.openxmlformats.org/officeDocument/2006/relationships/image" Target="../media/image925.png"/><Relationship Id="rId755" Type="http://schemas.openxmlformats.org/officeDocument/2006/relationships/customXml" Target="../ink/ink918.xml"/><Relationship Id="rId310" Type="http://schemas.openxmlformats.org/officeDocument/2006/relationships/image" Target="../media/image806.png"/><Relationship Id="rId91" Type="http://schemas.openxmlformats.org/officeDocument/2006/relationships/customXml" Target="../ink/ink690.xml"/><Relationship Id="rId394" Type="http://schemas.openxmlformats.org/officeDocument/2006/relationships/image" Target="../media/image848.png"/><Relationship Id="rId408" Type="http://schemas.openxmlformats.org/officeDocument/2006/relationships/image" Target="../media/image855.png"/><Relationship Id="rId615" Type="http://schemas.openxmlformats.org/officeDocument/2006/relationships/customXml" Target="../ink/ink830.xml"/><Relationship Id="rId822" Type="http://schemas.openxmlformats.org/officeDocument/2006/relationships/customXml" Target="../ink/ink980.xml"/><Relationship Id="rId699" Type="http://schemas.openxmlformats.org/officeDocument/2006/relationships/customXml" Target="../ink/ink872.xml"/><Relationship Id="rId254" Type="http://schemas.openxmlformats.org/officeDocument/2006/relationships/image" Target="../media/image778.png"/><Relationship Id="rId49" Type="http://schemas.openxmlformats.org/officeDocument/2006/relationships/customXml" Target="../ink/ink669.xml"/><Relationship Id="rId114" Type="http://schemas.openxmlformats.org/officeDocument/2006/relationships/image" Target="../media/image708.png"/><Relationship Id="rId461" Type="http://schemas.openxmlformats.org/officeDocument/2006/relationships/customXml" Target="../ink/ink753.xml"/><Relationship Id="rId559" Type="http://schemas.openxmlformats.org/officeDocument/2006/relationships/customXml" Target="../ink/ink802.xml"/><Relationship Id="rId766" Type="http://schemas.openxmlformats.org/officeDocument/2006/relationships/customXml" Target="../ink/ink928.xml"/><Relationship Id="rId419" Type="http://schemas.openxmlformats.org/officeDocument/2006/relationships/customXml" Target="../ink/ink732.xml"/><Relationship Id="rId626" Type="http://schemas.openxmlformats.org/officeDocument/2006/relationships/image" Target="../media/image964.png"/><Relationship Id="rId198" Type="http://schemas.openxmlformats.org/officeDocument/2006/relationships/image" Target="../media/image750.png"/><Relationship Id="rId833" Type="http://schemas.openxmlformats.org/officeDocument/2006/relationships/customXml" Target="../ink/ink990.xml"/><Relationship Id="rId472" Type="http://schemas.openxmlformats.org/officeDocument/2006/relationships/image" Target="../media/image887.png"/><Relationship Id="rId125" Type="http://schemas.openxmlformats.org/officeDocument/2006/relationships/customXml" Target="../ink/ink707.xml"/><Relationship Id="rId777" Type="http://schemas.openxmlformats.org/officeDocument/2006/relationships/customXml" Target="../ink/ink939.xml"/><Relationship Id="rId332" Type="http://schemas.openxmlformats.org/officeDocument/2006/relationships/image" Target="../media/image817.png"/><Relationship Id="rId637" Type="http://schemas.openxmlformats.org/officeDocument/2006/relationships/customXml" Target="../ink/ink841.xml"/><Relationship Id="rId844" Type="http://schemas.openxmlformats.org/officeDocument/2006/relationships/customXml" Target="../ink/ink1001.xml"/><Relationship Id="rId483" Type="http://schemas.openxmlformats.org/officeDocument/2006/relationships/customXml" Target="../ink/ink764.xml"/><Relationship Id="rId690" Type="http://schemas.openxmlformats.org/officeDocument/2006/relationships/image" Target="../media/image996.png"/><Relationship Id="rId704" Type="http://schemas.openxmlformats.org/officeDocument/2006/relationships/image" Target="../media/image1003.png"/><Relationship Id="rId276" Type="http://schemas.openxmlformats.org/officeDocument/2006/relationships/image" Target="../media/image789.png"/><Relationship Id="rId40" Type="http://schemas.openxmlformats.org/officeDocument/2006/relationships/image" Target="../media/image671.png"/><Relationship Id="rId136" Type="http://schemas.openxmlformats.org/officeDocument/2006/relationships/image" Target="../media/image628.png"/><Relationship Id="rId550" Type="http://schemas.openxmlformats.org/officeDocument/2006/relationships/image" Target="../media/image926.png"/><Relationship Id="rId788" Type="http://schemas.openxmlformats.org/officeDocument/2006/relationships/customXml" Target="../ink/ink948.xml"/></Relationships>
</file>

<file path=ppt/slides/_rels/slide6.xml.rels><?xml version="1.0" encoding="UTF-8" standalone="yes"?>
<Relationships xmlns="http://schemas.openxmlformats.org/package/2006/relationships"><Relationship Id="rId299" Type="http://schemas.openxmlformats.org/officeDocument/2006/relationships/customXml" Target="../ink/ink1119.xml"/><Relationship Id="rId21" Type="http://schemas.openxmlformats.org/officeDocument/2006/relationships/customXml" Target="../ink/ink1015.xml"/><Relationship Id="rId63" Type="http://schemas.openxmlformats.org/officeDocument/2006/relationships/customXml" Target="../ink/ink1036.xml"/><Relationship Id="rId324" Type="http://schemas.openxmlformats.org/officeDocument/2006/relationships/image" Target="../media/image1141.png"/><Relationship Id="rId366" Type="http://schemas.openxmlformats.org/officeDocument/2006/relationships/image" Target="../media/image1139.png"/><Relationship Id="rId170" Type="http://schemas.openxmlformats.org/officeDocument/2006/relationships/image" Target="../media/image1092.png"/><Relationship Id="rId226" Type="http://schemas.openxmlformats.org/officeDocument/2006/relationships/image" Target="../media/image1120.png"/><Relationship Id="rId268" Type="http://schemas.openxmlformats.org/officeDocument/2006/relationships/customXml" Target="../ink/ink1095.xml"/><Relationship Id="rId32" Type="http://schemas.openxmlformats.org/officeDocument/2006/relationships/image" Target="../media/image1023.png"/><Relationship Id="rId74" Type="http://schemas.openxmlformats.org/officeDocument/2006/relationships/image" Target="../media/image976.png"/><Relationship Id="rId128" Type="http://schemas.openxmlformats.org/officeDocument/2006/relationships/image" Target="../media/image1071.png"/><Relationship Id="rId335" Type="http://schemas.openxmlformats.org/officeDocument/2006/relationships/customXml" Target="../ink/ink1137.xml"/><Relationship Id="rId5" Type="http://schemas.openxmlformats.org/officeDocument/2006/relationships/customXml" Target="../ink/ink1007.xml"/><Relationship Id="rId237" Type="http://schemas.openxmlformats.org/officeDocument/2006/relationships/customXml" Target="../ink/ink1066.xml"/><Relationship Id="rId279" Type="http://schemas.openxmlformats.org/officeDocument/2006/relationships/customXml" Target="../ink/ink1103.xml"/><Relationship Id="rId43" Type="http://schemas.openxmlformats.org/officeDocument/2006/relationships/customXml" Target="../ink/ink1026.xml"/><Relationship Id="rId290" Type="http://schemas.openxmlformats.org/officeDocument/2006/relationships/customXml" Target="../ink/ink1111.xml"/><Relationship Id="rId304" Type="http://schemas.openxmlformats.org/officeDocument/2006/relationships/image" Target="../media/image1096.png"/><Relationship Id="rId346" Type="http://schemas.openxmlformats.org/officeDocument/2006/relationships/image" Target="../media/image1151.png"/><Relationship Id="rId150" Type="http://schemas.openxmlformats.org/officeDocument/2006/relationships/image" Target="../media/image1082.png"/><Relationship Id="rId192" Type="http://schemas.openxmlformats.org/officeDocument/2006/relationships/image" Target="../media/image1103.png"/><Relationship Id="rId206" Type="http://schemas.openxmlformats.org/officeDocument/2006/relationships/image" Target="../media/image1110.png"/><Relationship Id="rId248" Type="http://schemas.openxmlformats.org/officeDocument/2006/relationships/customXml" Target="../ink/ink1075.xml"/><Relationship Id="rId12" Type="http://schemas.openxmlformats.org/officeDocument/2006/relationships/image" Target="../media/image1013.png"/><Relationship Id="rId108" Type="http://schemas.openxmlformats.org/officeDocument/2006/relationships/image" Target="../media/image1061.png"/><Relationship Id="rId315" Type="http://schemas.openxmlformats.org/officeDocument/2006/relationships/customXml" Target="../ink/ink1127.xml"/><Relationship Id="rId357" Type="http://schemas.openxmlformats.org/officeDocument/2006/relationships/customXml" Target="../ink/ink1148.xml"/><Relationship Id="rId54" Type="http://schemas.openxmlformats.org/officeDocument/2006/relationships/image" Target="../media/image1034.png"/><Relationship Id="rId75" Type="http://schemas.openxmlformats.org/officeDocument/2006/relationships/customXml" Target="../ink/ink1042.xml"/><Relationship Id="rId161" Type="http://schemas.openxmlformats.org/officeDocument/2006/relationships/customXml" Target="../ink/ink1044.xml"/><Relationship Id="rId217" Type="http://schemas.openxmlformats.org/officeDocument/2006/relationships/customXml" Target="../ink/ink1054.xml"/><Relationship Id="rId140" Type="http://schemas.openxmlformats.org/officeDocument/2006/relationships/image" Target="../media/image1077.png"/><Relationship Id="rId182" Type="http://schemas.openxmlformats.org/officeDocument/2006/relationships/image" Target="../media/image1098.png"/><Relationship Id="rId6" Type="http://schemas.openxmlformats.org/officeDocument/2006/relationships/image" Target="../media/image1010.png"/><Relationship Id="rId238" Type="http://schemas.openxmlformats.org/officeDocument/2006/relationships/customXml" Target="../ink/ink1067.xml"/><Relationship Id="rId259" Type="http://schemas.openxmlformats.org/officeDocument/2006/relationships/customXml" Target="../ink/ink1086.xml"/><Relationship Id="rId23" Type="http://schemas.openxmlformats.org/officeDocument/2006/relationships/customXml" Target="../ink/ink1016.xml"/><Relationship Id="rId270" Type="http://schemas.openxmlformats.org/officeDocument/2006/relationships/customXml" Target="../ink/ink1097.xml"/><Relationship Id="rId291" Type="http://schemas.openxmlformats.org/officeDocument/2006/relationships/customXml" Target="../ink/ink1112.xml"/><Relationship Id="rId305" Type="http://schemas.openxmlformats.org/officeDocument/2006/relationships/customXml" Target="../ink/ink1122.xml"/><Relationship Id="rId326" Type="http://schemas.openxmlformats.org/officeDocument/2006/relationships/image" Target="../media/image1142.png"/><Relationship Id="rId347" Type="http://schemas.openxmlformats.org/officeDocument/2006/relationships/customXml" Target="../ink/ink1143.xml"/><Relationship Id="rId44" Type="http://schemas.openxmlformats.org/officeDocument/2006/relationships/image" Target="../media/image1029.png"/><Relationship Id="rId65" Type="http://schemas.openxmlformats.org/officeDocument/2006/relationships/customXml" Target="../ink/ink1037.xml"/><Relationship Id="rId86" Type="http://schemas.openxmlformats.org/officeDocument/2006/relationships/image" Target="../media/image1050.png"/><Relationship Id="rId130" Type="http://schemas.openxmlformats.org/officeDocument/2006/relationships/image" Target="../media/image1072.png"/><Relationship Id="rId368" Type="http://schemas.openxmlformats.org/officeDocument/2006/relationships/image" Target="../media/image1140.png"/><Relationship Id="rId228" Type="http://schemas.openxmlformats.org/officeDocument/2006/relationships/image" Target="../media/image1020.png"/><Relationship Id="rId249" Type="http://schemas.openxmlformats.org/officeDocument/2006/relationships/customXml" Target="../ink/ink1076.xml"/><Relationship Id="rId13" Type="http://schemas.openxmlformats.org/officeDocument/2006/relationships/customXml" Target="../ink/ink1011.xml"/><Relationship Id="rId260" Type="http://schemas.openxmlformats.org/officeDocument/2006/relationships/customXml" Target="../ink/ink1087.xml"/><Relationship Id="rId281" Type="http://schemas.openxmlformats.org/officeDocument/2006/relationships/customXml" Target="../ink/ink1104.xml"/><Relationship Id="rId316" Type="http://schemas.openxmlformats.org/officeDocument/2006/relationships/image" Target="../media/image1129.png"/><Relationship Id="rId337" Type="http://schemas.openxmlformats.org/officeDocument/2006/relationships/customXml" Target="../ink/ink1138.xml"/><Relationship Id="rId34" Type="http://schemas.openxmlformats.org/officeDocument/2006/relationships/image" Target="../media/image1024.png"/><Relationship Id="rId55" Type="http://schemas.openxmlformats.org/officeDocument/2006/relationships/customXml" Target="../ink/ink1032.xml"/><Relationship Id="rId76" Type="http://schemas.openxmlformats.org/officeDocument/2006/relationships/image" Target="../media/image1014.png"/><Relationship Id="rId120" Type="http://schemas.openxmlformats.org/officeDocument/2006/relationships/image" Target="../media/image1067.png"/><Relationship Id="rId358" Type="http://schemas.openxmlformats.org/officeDocument/2006/relationships/image" Target="../media/image1135.png"/><Relationship Id="rId7" Type="http://schemas.openxmlformats.org/officeDocument/2006/relationships/customXml" Target="../ink/ink1008.xml"/><Relationship Id="rId162" Type="http://schemas.openxmlformats.org/officeDocument/2006/relationships/image" Target="../media/image1088.png"/><Relationship Id="rId218" Type="http://schemas.openxmlformats.org/officeDocument/2006/relationships/image" Target="../media/image1116.png"/><Relationship Id="rId239" Type="http://schemas.openxmlformats.org/officeDocument/2006/relationships/customXml" Target="../ink/ink1068.xml"/><Relationship Id="rId250" Type="http://schemas.openxmlformats.org/officeDocument/2006/relationships/customXml" Target="../ink/ink1077.xml"/><Relationship Id="rId271" Type="http://schemas.openxmlformats.org/officeDocument/2006/relationships/customXml" Target="../ink/ink1098.xml"/><Relationship Id="rId292" Type="http://schemas.openxmlformats.org/officeDocument/2006/relationships/customXml" Target="../ink/ink1113.xml"/><Relationship Id="rId306" Type="http://schemas.openxmlformats.org/officeDocument/2006/relationships/image" Target="../media/image1124.png"/><Relationship Id="rId24" Type="http://schemas.openxmlformats.org/officeDocument/2006/relationships/image" Target="../media/image1019.png"/><Relationship Id="rId45" Type="http://schemas.openxmlformats.org/officeDocument/2006/relationships/customXml" Target="../ink/ink1027.xml"/><Relationship Id="rId66" Type="http://schemas.openxmlformats.org/officeDocument/2006/relationships/image" Target="../media/image1040.png"/><Relationship Id="rId110" Type="http://schemas.openxmlformats.org/officeDocument/2006/relationships/image" Target="../media/image1062.png"/><Relationship Id="rId327" Type="http://schemas.openxmlformats.org/officeDocument/2006/relationships/customXml" Target="../ink/ink1133.xml"/><Relationship Id="rId348" Type="http://schemas.openxmlformats.org/officeDocument/2006/relationships/image" Target="../media/image1152.png"/><Relationship Id="rId369" Type="http://schemas.openxmlformats.org/officeDocument/2006/relationships/customXml" Target="../ink/ink1154.xml"/><Relationship Id="rId208" Type="http://schemas.openxmlformats.org/officeDocument/2006/relationships/image" Target="../media/image1111.png"/><Relationship Id="rId229" Type="http://schemas.openxmlformats.org/officeDocument/2006/relationships/customXml" Target="../ink/ink1060.xml"/><Relationship Id="rId152" Type="http://schemas.openxmlformats.org/officeDocument/2006/relationships/image" Target="../media/image1083.png"/><Relationship Id="rId194" Type="http://schemas.openxmlformats.org/officeDocument/2006/relationships/image" Target="../media/image1104.png"/><Relationship Id="rId240" Type="http://schemas.openxmlformats.org/officeDocument/2006/relationships/customXml" Target="../ink/ink1069.xml"/><Relationship Id="rId261" Type="http://schemas.openxmlformats.org/officeDocument/2006/relationships/customXml" Target="../ink/ink1088.xml"/><Relationship Id="rId14" Type="http://schemas.openxmlformats.org/officeDocument/2006/relationships/image" Target="../media/image841.png"/><Relationship Id="rId35" Type="http://schemas.openxmlformats.org/officeDocument/2006/relationships/customXml" Target="../ink/ink1022.xml"/><Relationship Id="rId56" Type="http://schemas.openxmlformats.org/officeDocument/2006/relationships/image" Target="../media/image1035.png"/><Relationship Id="rId77" Type="http://schemas.openxmlformats.org/officeDocument/2006/relationships/customXml" Target="../ink/ink1043.xml"/><Relationship Id="rId100" Type="http://schemas.openxmlformats.org/officeDocument/2006/relationships/image" Target="../media/image1057.png"/><Relationship Id="rId282" Type="http://schemas.openxmlformats.org/officeDocument/2006/relationships/customXml" Target="../ink/ink1105.xml"/><Relationship Id="rId317" Type="http://schemas.openxmlformats.org/officeDocument/2006/relationships/customXml" Target="../ink/ink1128.xml"/><Relationship Id="rId338" Type="http://schemas.openxmlformats.org/officeDocument/2006/relationships/image" Target="../media/image1147.png"/><Relationship Id="rId359" Type="http://schemas.openxmlformats.org/officeDocument/2006/relationships/customXml" Target="../ink/ink1149.xml"/><Relationship Id="rId8" Type="http://schemas.openxmlformats.org/officeDocument/2006/relationships/image" Target="../media/image1011.png"/><Relationship Id="rId163" Type="http://schemas.openxmlformats.org/officeDocument/2006/relationships/customXml" Target="../ink/ink1045.xml"/><Relationship Id="rId219" Type="http://schemas.openxmlformats.org/officeDocument/2006/relationships/customXml" Target="../ink/ink1055.xml"/><Relationship Id="rId98" Type="http://schemas.openxmlformats.org/officeDocument/2006/relationships/image" Target="../media/image1056.png"/><Relationship Id="rId142" Type="http://schemas.openxmlformats.org/officeDocument/2006/relationships/image" Target="../media/image1078.png"/><Relationship Id="rId370" Type="http://schemas.openxmlformats.org/officeDocument/2006/relationships/image" Target="../media/image1123.png"/><Relationship Id="rId230" Type="http://schemas.openxmlformats.org/officeDocument/2006/relationships/image" Target="../media/image1032.png"/><Relationship Id="rId251" Type="http://schemas.openxmlformats.org/officeDocument/2006/relationships/customXml" Target="../ink/ink1078.xml"/><Relationship Id="rId25" Type="http://schemas.openxmlformats.org/officeDocument/2006/relationships/customXml" Target="../ink/ink1017.xml"/><Relationship Id="rId46" Type="http://schemas.openxmlformats.org/officeDocument/2006/relationships/image" Target="../media/image1030.png"/><Relationship Id="rId67" Type="http://schemas.openxmlformats.org/officeDocument/2006/relationships/customXml" Target="../ink/ink1038.xml"/><Relationship Id="rId272" Type="http://schemas.openxmlformats.org/officeDocument/2006/relationships/customXml" Target="../ink/ink1099.xml"/><Relationship Id="rId293" Type="http://schemas.openxmlformats.org/officeDocument/2006/relationships/customXml" Target="../ink/ink1114.xml"/><Relationship Id="rId307" Type="http://schemas.openxmlformats.org/officeDocument/2006/relationships/customXml" Target="../ink/ink1123.xml"/><Relationship Id="rId328" Type="http://schemas.openxmlformats.org/officeDocument/2006/relationships/image" Target="../media/image1143.png"/><Relationship Id="rId349" Type="http://schemas.openxmlformats.org/officeDocument/2006/relationships/customXml" Target="../ink/ink1144.xml"/><Relationship Id="rId209" Type="http://schemas.openxmlformats.org/officeDocument/2006/relationships/customXml" Target="../ink/ink1050.xml"/><Relationship Id="rId88" Type="http://schemas.openxmlformats.org/officeDocument/2006/relationships/image" Target="../media/image1051.png"/><Relationship Id="rId132" Type="http://schemas.openxmlformats.org/officeDocument/2006/relationships/image" Target="../media/image1073.png"/><Relationship Id="rId360" Type="http://schemas.openxmlformats.org/officeDocument/2006/relationships/image" Target="../media/image1136.png"/><Relationship Id="rId220" Type="http://schemas.openxmlformats.org/officeDocument/2006/relationships/image" Target="../media/image1117.png"/><Relationship Id="rId241" Type="http://schemas.openxmlformats.org/officeDocument/2006/relationships/image" Target="../media/image1045.png"/><Relationship Id="rId15" Type="http://schemas.openxmlformats.org/officeDocument/2006/relationships/customXml" Target="../ink/ink1012.xml"/><Relationship Id="rId36" Type="http://schemas.openxmlformats.org/officeDocument/2006/relationships/image" Target="../media/image1025.png"/><Relationship Id="rId57" Type="http://schemas.openxmlformats.org/officeDocument/2006/relationships/customXml" Target="../ink/ink1033.xml"/><Relationship Id="rId262" Type="http://schemas.openxmlformats.org/officeDocument/2006/relationships/customXml" Target="../ink/ink1089.xml"/><Relationship Id="rId283" Type="http://schemas.openxmlformats.org/officeDocument/2006/relationships/customXml" Target="../ink/ink1106.xml"/><Relationship Id="rId318" Type="http://schemas.openxmlformats.org/officeDocument/2006/relationships/image" Target="../media/image1130.png"/><Relationship Id="rId339" Type="http://schemas.openxmlformats.org/officeDocument/2006/relationships/customXml" Target="../ink/ink1139.xml"/><Relationship Id="rId164" Type="http://schemas.openxmlformats.org/officeDocument/2006/relationships/image" Target="../media/image1089.png"/><Relationship Id="rId122" Type="http://schemas.openxmlformats.org/officeDocument/2006/relationships/image" Target="../media/image1068.png"/><Relationship Id="rId350" Type="http://schemas.openxmlformats.org/officeDocument/2006/relationships/image" Target="../media/image1153.png"/><Relationship Id="rId9" Type="http://schemas.openxmlformats.org/officeDocument/2006/relationships/customXml" Target="../ink/ink1009.xml"/><Relationship Id="rId210" Type="http://schemas.openxmlformats.org/officeDocument/2006/relationships/image" Target="../media/image1112.png"/><Relationship Id="rId26" Type="http://schemas.openxmlformats.org/officeDocument/2006/relationships/image" Target="../media/image864.png"/><Relationship Id="rId231" Type="http://schemas.openxmlformats.org/officeDocument/2006/relationships/customXml" Target="../ink/ink1061.xml"/><Relationship Id="rId252" Type="http://schemas.openxmlformats.org/officeDocument/2006/relationships/customXml" Target="../ink/ink1079.xml"/><Relationship Id="rId273" Type="http://schemas.openxmlformats.org/officeDocument/2006/relationships/customXml" Target="../ink/ink1100.xml"/><Relationship Id="rId294" Type="http://schemas.openxmlformats.org/officeDocument/2006/relationships/customXml" Target="../ink/ink1115.xml"/><Relationship Id="rId308" Type="http://schemas.openxmlformats.org/officeDocument/2006/relationships/image" Target="../media/image1125.png"/><Relationship Id="rId329" Type="http://schemas.openxmlformats.org/officeDocument/2006/relationships/customXml" Target="../ink/ink1134.xml"/><Relationship Id="rId47" Type="http://schemas.openxmlformats.org/officeDocument/2006/relationships/customXml" Target="../ink/ink1028.xml"/><Relationship Id="rId68" Type="http://schemas.openxmlformats.org/officeDocument/2006/relationships/image" Target="../media/image1041.png"/><Relationship Id="rId112" Type="http://schemas.openxmlformats.org/officeDocument/2006/relationships/image" Target="../media/image1063.png"/><Relationship Id="rId154" Type="http://schemas.openxmlformats.org/officeDocument/2006/relationships/image" Target="../media/image1084.png"/><Relationship Id="rId340" Type="http://schemas.openxmlformats.org/officeDocument/2006/relationships/image" Target="../media/image1148.png"/><Relationship Id="rId361" Type="http://schemas.openxmlformats.org/officeDocument/2006/relationships/customXml" Target="../ink/ink1150.xml"/><Relationship Id="rId196" Type="http://schemas.openxmlformats.org/officeDocument/2006/relationships/image" Target="../media/image1105.png"/><Relationship Id="rId200" Type="http://schemas.openxmlformats.org/officeDocument/2006/relationships/image" Target="../media/image1107.png"/><Relationship Id="rId16" Type="http://schemas.openxmlformats.org/officeDocument/2006/relationships/image" Target="../media/image1015.png"/><Relationship Id="rId221" Type="http://schemas.openxmlformats.org/officeDocument/2006/relationships/customXml" Target="../ink/ink1056.xml"/><Relationship Id="rId242" Type="http://schemas.openxmlformats.org/officeDocument/2006/relationships/customXml" Target="../ink/ink1070.xml"/><Relationship Id="rId263" Type="http://schemas.openxmlformats.org/officeDocument/2006/relationships/customXml" Target="../ink/ink1090.xml"/><Relationship Id="rId284" Type="http://schemas.openxmlformats.org/officeDocument/2006/relationships/image" Target="../media/image1093.png"/><Relationship Id="rId319" Type="http://schemas.openxmlformats.org/officeDocument/2006/relationships/customXml" Target="../ink/ink1129.xml"/><Relationship Id="rId37" Type="http://schemas.openxmlformats.org/officeDocument/2006/relationships/customXml" Target="../ink/ink1023.xml"/><Relationship Id="rId58" Type="http://schemas.openxmlformats.org/officeDocument/2006/relationships/image" Target="../media/image1036.png"/><Relationship Id="rId102" Type="http://schemas.openxmlformats.org/officeDocument/2006/relationships/image" Target="../media/image1058.png"/><Relationship Id="rId144" Type="http://schemas.openxmlformats.org/officeDocument/2006/relationships/image" Target="../media/image1079.png"/><Relationship Id="rId330" Type="http://schemas.openxmlformats.org/officeDocument/2006/relationships/image" Target="../media/image349.png"/><Relationship Id="rId165" Type="http://schemas.openxmlformats.org/officeDocument/2006/relationships/customXml" Target="../ink/ink1046.xml"/><Relationship Id="rId90" Type="http://schemas.openxmlformats.org/officeDocument/2006/relationships/image" Target="../media/image1052.png"/><Relationship Id="rId351" Type="http://schemas.openxmlformats.org/officeDocument/2006/relationships/customXml" Target="../ink/ink1145.xml"/><Relationship Id="rId211" Type="http://schemas.openxmlformats.org/officeDocument/2006/relationships/customXml" Target="../ink/ink1051.xml"/><Relationship Id="rId232" Type="http://schemas.openxmlformats.org/officeDocument/2006/relationships/image" Target="../media/image1044.png"/><Relationship Id="rId253" Type="http://schemas.openxmlformats.org/officeDocument/2006/relationships/customXml" Target="../ink/ink1080.xml"/><Relationship Id="rId274" Type="http://schemas.openxmlformats.org/officeDocument/2006/relationships/image" Target="../media/image1047.png"/><Relationship Id="rId295" Type="http://schemas.openxmlformats.org/officeDocument/2006/relationships/customXml" Target="../ink/ink1116.xml"/><Relationship Id="rId309" Type="http://schemas.openxmlformats.org/officeDocument/2006/relationships/customXml" Target="../ink/ink1124.xml"/><Relationship Id="rId27" Type="http://schemas.openxmlformats.org/officeDocument/2006/relationships/customXml" Target="../ink/ink1018.xml"/><Relationship Id="rId48" Type="http://schemas.openxmlformats.org/officeDocument/2006/relationships/image" Target="../media/image1031.png"/><Relationship Id="rId69" Type="http://schemas.openxmlformats.org/officeDocument/2006/relationships/customXml" Target="../ink/ink1039.xml"/><Relationship Id="rId134" Type="http://schemas.openxmlformats.org/officeDocument/2006/relationships/image" Target="../media/image1074.png"/><Relationship Id="rId320" Type="http://schemas.openxmlformats.org/officeDocument/2006/relationships/image" Target="../media/image1131.png"/><Relationship Id="rId341" Type="http://schemas.openxmlformats.org/officeDocument/2006/relationships/customXml" Target="../ink/ink1140.xml"/><Relationship Id="rId362" Type="http://schemas.openxmlformats.org/officeDocument/2006/relationships/image" Target="../media/image1137.png"/><Relationship Id="rId222" Type="http://schemas.openxmlformats.org/officeDocument/2006/relationships/image" Target="../media/image1118.png"/><Relationship Id="rId243" Type="http://schemas.openxmlformats.org/officeDocument/2006/relationships/customXml" Target="../ink/ink1071.xml"/><Relationship Id="rId264" Type="http://schemas.openxmlformats.org/officeDocument/2006/relationships/customXml" Target="../ink/ink1091.xml"/><Relationship Id="rId285" Type="http://schemas.openxmlformats.org/officeDocument/2006/relationships/customXml" Target="../ink/ink1107.xml"/><Relationship Id="rId17" Type="http://schemas.openxmlformats.org/officeDocument/2006/relationships/customXml" Target="../ink/ink1013.xml"/><Relationship Id="rId38" Type="http://schemas.openxmlformats.org/officeDocument/2006/relationships/image" Target="../media/image1026.png"/><Relationship Id="rId59" Type="http://schemas.openxmlformats.org/officeDocument/2006/relationships/customXml" Target="../ink/ink1034.xml"/><Relationship Id="rId124" Type="http://schemas.openxmlformats.org/officeDocument/2006/relationships/image" Target="../media/image1069.png"/><Relationship Id="rId310" Type="http://schemas.openxmlformats.org/officeDocument/2006/relationships/image" Target="../media/image1126.png"/><Relationship Id="rId70" Type="http://schemas.openxmlformats.org/officeDocument/2006/relationships/image" Target="../media/image1042.png"/><Relationship Id="rId166" Type="http://schemas.openxmlformats.org/officeDocument/2006/relationships/image" Target="../media/image1090.png"/><Relationship Id="rId331" Type="http://schemas.openxmlformats.org/officeDocument/2006/relationships/customXml" Target="../ink/ink1135.xml"/><Relationship Id="rId352" Type="http://schemas.openxmlformats.org/officeDocument/2006/relationships/image" Target="../media/image1154.png"/><Relationship Id="rId1" Type="http://schemas.openxmlformats.org/officeDocument/2006/relationships/slideLayout" Target="../slideLayouts/slideLayout7.xml"/><Relationship Id="rId212" Type="http://schemas.openxmlformats.org/officeDocument/2006/relationships/image" Target="../media/image1113.png"/><Relationship Id="rId233" Type="http://schemas.openxmlformats.org/officeDocument/2006/relationships/customXml" Target="../ink/ink1062.xml"/><Relationship Id="rId254" Type="http://schemas.openxmlformats.org/officeDocument/2006/relationships/customXml" Target="../ink/ink1081.xml"/><Relationship Id="rId28" Type="http://schemas.openxmlformats.org/officeDocument/2006/relationships/image" Target="../media/image1021.png"/><Relationship Id="rId49" Type="http://schemas.openxmlformats.org/officeDocument/2006/relationships/customXml" Target="../ink/ink1029.xml"/><Relationship Id="rId114" Type="http://schemas.openxmlformats.org/officeDocument/2006/relationships/image" Target="../media/image1064.png"/><Relationship Id="rId275" Type="http://schemas.openxmlformats.org/officeDocument/2006/relationships/customXml" Target="../ink/ink1101.xml"/><Relationship Id="rId296" Type="http://schemas.openxmlformats.org/officeDocument/2006/relationships/customXml" Target="../ink/ink1117.xml"/><Relationship Id="rId300" Type="http://schemas.openxmlformats.org/officeDocument/2006/relationships/image" Target="../media/image1121.png"/><Relationship Id="rId60" Type="http://schemas.openxmlformats.org/officeDocument/2006/relationships/image" Target="../media/image1037.png"/><Relationship Id="rId156" Type="http://schemas.openxmlformats.org/officeDocument/2006/relationships/image" Target="../media/image1085.png"/><Relationship Id="rId198" Type="http://schemas.openxmlformats.org/officeDocument/2006/relationships/image" Target="../media/image1106.png"/><Relationship Id="rId321" Type="http://schemas.openxmlformats.org/officeDocument/2006/relationships/customXml" Target="../ink/ink1130.xml"/><Relationship Id="rId342" Type="http://schemas.openxmlformats.org/officeDocument/2006/relationships/image" Target="../media/image1149.png"/><Relationship Id="rId363" Type="http://schemas.openxmlformats.org/officeDocument/2006/relationships/customXml" Target="../ink/ink1151.xml"/><Relationship Id="rId223" Type="http://schemas.openxmlformats.org/officeDocument/2006/relationships/customXml" Target="../ink/ink1057.xml"/><Relationship Id="rId244" Type="http://schemas.openxmlformats.org/officeDocument/2006/relationships/customXml" Target="../ink/ink1072.xml"/><Relationship Id="rId202" Type="http://schemas.openxmlformats.org/officeDocument/2006/relationships/image" Target="../media/image1108.png"/><Relationship Id="rId18" Type="http://schemas.openxmlformats.org/officeDocument/2006/relationships/image" Target="../media/image1016.png"/><Relationship Id="rId39" Type="http://schemas.openxmlformats.org/officeDocument/2006/relationships/customXml" Target="../ink/ink1024.xml"/><Relationship Id="rId265" Type="http://schemas.openxmlformats.org/officeDocument/2006/relationships/customXml" Target="../ink/ink1092.xml"/><Relationship Id="rId286" Type="http://schemas.openxmlformats.org/officeDocument/2006/relationships/image" Target="../media/image1094.png"/><Relationship Id="rId50" Type="http://schemas.openxmlformats.org/officeDocument/2006/relationships/image" Target="../media/image910.png"/><Relationship Id="rId167" Type="http://schemas.openxmlformats.org/officeDocument/2006/relationships/customXml" Target="../ink/ink1047.xml"/><Relationship Id="rId146" Type="http://schemas.openxmlformats.org/officeDocument/2006/relationships/image" Target="../media/image1080.png"/><Relationship Id="rId188" Type="http://schemas.openxmlformats.org/officeDocument/2006/relationships/image" Target="../media/image1101.png"/><Relationship Id="rId311" Type="http://schemas.openxmlformats.org/officeDocument/2006/relationships/customXml" Target="../ink/ink1125.xml"/><Relationship Id="rId332" Type="http://schemas.openxmlformats.org/officeDocument/2006/relationships/image" Target="../media/image1144.png"/><Relationship Id="rId353" Type="http://schemas.openxmlformats.org/officeDocument/2006/relationships/customXml" Target="../ink/ink1146.xml"/><Relationship Id="rId71" Type="http://schemas.openxmlformats.org/officeDocument/2006/relationships/customXml" Target="../ink/ink1040.xml"/><Relationship Id="rId213" Type="http://schemas.openxmlformats.org/officeDocument/2006/relationships/customXml" Target="../ink/ink1052.xml"/><Relationship Id="rId234" Type="http://schemas.openxmlformats.org/officeDocument/2006/relationships/customXml" Target="../ink/ink1063.xml"/><Relationship Id="rId92" Type="http://schemas.openxmlformats.org/officeDocument/2006/relationships/image" Target="../media/image1053.png"/><Relationship Id="rId2" Type="http://schemas.openxmlformats.org/officeDocument/2006/relationships/notesSlide" Target="../notesSlides/notesSlide6.xml"/><Relationship Id="rId29" Type="http://schemas.openxmlformats.org/officeDocument/2006/relationships/customXml" Target="../ink/ink1019.xml"/><Relationship Id="rId255" Type="http://schemas.openxmlformats.org/officeDocument/2006/relationships/customXml" Target="../ink/ink1082.xml"/><Relationship Id="rId276" Type="http://schemas.openxmlformats.org/officeDocument/2006/relationships/image" Target="../media/image1055.png"/><Relationship Id="rId297" Type="http://schemas.openxmlformats.org/officeDocument/2006/relationships/customXml" Target="../ink/ink1118.xml"/><Relationship Id="rId40" Type="http://schemas.openxmlformats.org/officeDocument/2006/relationships/image" Target="../media/image1027.png"/><Relationship Id="rId136" Type="http://schemas.openxmlformats.org/officeDocument/2006/relationships/image" Target="../media/image1075.png"/><Relationship Id="rId301" Type="http://schemas.openxmlformats.org/officeDocument/2006/relationships/customXml" Target="../ink/ink1120.xml"/><Relationship Id="rId322" Type="http://schemas.openxmlformats.org/officeDocument/2006/relationships/image" Target="../media/image1132.png"/><Relationship Id="rId343" Type="http://schemas.openxmlformats.org/officeDocument/2006/relationships/customXml" Target="../ink/ink1141.xml"/><Relationship Id="rId364" Type="http://schemas.openxmlformats.org/officeDocument/2006/relationships/image" Target="../media/image1138.png"/><Relationship Id="rId61" Type="http://schemas.openxmlformats.org/officeDocument/2006/relationships/customXml" Target="../ink/ink1035.xml"/><Relationship Id="rId82" Type="http://schemas.openxmlformats.org/officeDocument/2006/relationships/image" Target="../media/image1048.png"/><Relationship Id="rId19" Type="http://schemas.openxmlformats.org/officeDocument/2006/relationships/customXml" Target="../ink/ink1014.xml"/><Relationship Id="rId224" Type="http://schemas.openxmlformats.org/officeDocument/2006/relationships/image" Target="../media/image1119.png"/><Relationship Id="rId245" Type="http://schemas.openxmlformats.org/officeDocument/2006/relationships/customXml" Target="../ink/ink1073.xml"/><Relationship Id="rId266" Type="http://schemas.openxmlformats.org/officeDocument/2006/relationships/customXml" Target="../ink/ink1093.xml"/><Relationship Id="rId287" Type="http://schemas.openxmlformats.org/officeDocument/2006/relationships/customXml" Target="../ink/ink1108.xml"/><Relationship Id="rId30" Type="http://schemas.openxmlformats.org/officeDocument/2006/relationships/image" Target="../media/image1022.png"/><Relationship Id="rId168" Type="http://schemas.openxmlformats.org/officeDocument/2006/relationships/image" Target="../media/image1091.png"/><Relationship Id="rId126" Type="http://schemas.openxmlformats.org/officeDocument/2006/relationships/image" Target="../media/image1070.png"/><Relationship Id="rId312" Type="http://schemas.openxmlformats.org/officeDocument/2006/relationships/image" Target="../media/image1099.png"/><Relationship Id="rId333" Type="http://schemas.openxmlformats.org/officeDocument/2006/relationships/customXml" Target="../ink/ink1136.xml"/><Relationship Id="rId354" Type="http://schemas.openxmlformats.org/officeDocument/2006/relationships/image" Target="../media/image1100.png"/><Relationship Id="rId51" Type="http://schemas.openxmlformats.org/officeDocument/2006/relationships/customXml" Target="../ink/ink1030.xml"/><Relationship Id="rId72" Type="http://schemas.openxmlformats.org/officeDocument/2006/relationships/image" Target="../media/image1043.png"/><Relationship Id="rId3" Type="http://schemas.openxmlformats.org/officeDocument/2006/relationships/customXml" Target="../ink/ink1006.xml"/><Relationship Id="rId214" Type="http://schemas.openxmlformats.org/officeDocument/2006/relationships/image" Target="../media/image1114.png"/><Relationship Id="rId235" Type="http://schemas.openxmlformats.org/officeDocument/2006/relationships/customXml" Target="../ink/ink1064.xml"/><Relationship Id="rId256" Type="http://schemas.openxmlformats.org/officeDocument/2006/relationships/customXml" Target="../ink/ink1083.xml"/><Relationship Id="rId277" Type="http://schemas.openxmlformats.org/officeDocument/2006/relationships/customXml" Target="../ink/ink1102.xml"/><Relationship Id="rId298" Type="http://schemas.openxmlformats.org/officeDocument/2006/relationships/image" Target="../media/image1095.png"/><Relationship Id="rId116" Type="http://schemas.openxmlformats.org/officeDocument/2006/relationships/image" Target="../media/image1065.png"/><Relationship Id="rId302" Type="http://schemas.openxmlformats.org/officeDocument/2006/relationships/image" Target="../media/image1122.png"/><Relationship Id="rId323" Type="http://schemas.openxmlformats.org/officeDocument/2006/relationships/customXml" Target="../ink/ink1131.xml"/><Relationship Id="rId344" Type="http://schemas.openxmlformats.org/officeDocument/2006/relationships/image" Target="../media/image1150.png"/><Relationship Id="rId20" Type="http://schemas.openxmlformats.org/officeDocument/2006/relationships/image" Target="../media/image1017.png"/><Relationship Id="rId41" Type="http://schemas.openxmlformats.org/officeDocument/2006/relationships/customXml" Target="../ink/ink1025.xml"/><Relationship Id="rId62" Type="http://schemas.openxmlformats.org/officeDocument/2006/relationships/image" Target="../media/image1038.png"/><Relationship Id="rId365" Type="http://schemas.openxmlformats.org/officeDocument/2006/relationships/customXml" Target="../ink/ink1152.xml"/><Relationship Id="rId225" Type="http://schemas.openxmlformats.org/officeDocument/2006/relationships/customXml" Target="../ink/ink1058.xml"/><Relationship Id="rId246" Type="http://schemas.openxmlformats.org/officeDocument/2006/relationships/image" Target="../media/image1046.png"/><Relationship Id="rId267" Type="http://schemas.openxmlformats.org/officeDocument/2006/relationships/customXml" Target="../ink/ink1094.xml"/><Relationship Id="rId288" Type="http://schemas.openxmlformats.org/officeDocument/2006/relationships/customXml" Target="../ink/ink1109.xml"/><Relationship Id="rId190" Type="http://schemas.openxmlformats.org/officeDocument/2006/relationships/image" Target="../media/image1102.png"/><Relationship Id="rId204" Type="http://schemas.openxmlformats.org/officeDocument/2006/relationships/image" Target="../media/image1109.png"/><Relationship Id="rId106" Type="http://schemas.openxmlformats.org/officeDocument/2006/relationships/image" Target="../media/image1060.png"/><Relationship Id="rId313" Type="http://schemas.openxmlformats.org/officeDocument/2006/relationships/customXml" Target="../ink/ink1126.xml"/><Relationship Id="rId10" Type="http://schemas.openxmlformats.org/officeDocument/2006/relationships/image" Target="../media/image1012.png"/><Relationship Id="rId31" Type="http://schemas.openxmlformats.org/officeDocument/2006/relationships/customXml" Target="../ink/ink1020.xml"/><Relationship Id="rId52" Type="http://schemas.openxmlformats.org/officeDocument/2006/relationships/image" Target="../media/image1033.png"/><Relationship Id="rId73" Type="http://schemas.openxmlformats.org/officeDocument/2006/relationships/customXml" Target="../ink/ink1041.xml"/><Relationship Id="rId169" Type="http://schemas.openxmlformats.org/officeDocument/2006/relationships/customXml" Target="../ink/ink1048.xml"/><Relationship Id="rId94" Type="http://schemas.openxmlformats.org/officeDocument/2006/relationships/image" Target="../media/image1054.png"/><Relationship Id="rId148" Type="http://schemas.openxmlformats.org/officeDocument/2006/relationships/image" Target="../media/image1081.png"/><Relationship Id="rId334" Type="http://schemas.openxmlformats.org/officeDocument/2006/relationships/image" Target="../media/image1145.png"/><Relationship Id="rId355" Type="http://schemas.openxmlformats.org/officeDocument/2006/relationships/customXml" Target="../ink/ink1147.xml"/><Relationship Id="rId4" Type="http://schemas.openxmlformats.org/officeDocument/2006/relationships/image" Target="../media/image1009.png"/><Relationship Id="rId215" Type="http://schemas.openxmlformats.org/officeDocument/2006/relationships/customXml" Target="../ink/ink1053.xml"/><Relationship Id="rId236" Type="http://schemas.openxmlformats.org/officeDocument/2006/relationships/customXml" Target="../ink/ink1065.xml"/><Relationship Id="rId257" Type="http://schemas.openxmlformats.org/officeDocument/2006/relationships/customXml" Target="../ink/ink1084.xml"/><Relationship Id="rId278" Type="http://schemas.openxmlformats.org/officeDocument/2006/relationships/image" Target="../media/image1059.png"/><Relationship Id="rId180" Type="http://schemas.openxmlformats.org/officeDocument/2006/relationships/image" Target="../media/image1097.png"/><Relationship Id="rId303" Type="http://schemas.openxmlformats.org/officeDocument/2006/relationships/customXml" Target="../ink/ink1121.xml"/><Relationship Id="rId42" Type="http://schemas.openxmlformats.org/officeDocument/2006/relationships/image" Target="../media/image1028.png"/><Relationship Id="rId84" Type="http://schemas.openxmlformats.org/officeDocument/2006/relationships/image" Target="../media/image1049.png"/><Relationship Id="rId138" Type="http://schemas.openxmlformats.org/officeDocument/2006/relationships/image" Target="../media/image1076.png"/><Relationship Id="rId345" Type="http://schemas.openxmlformats.org/officeDocument/2006/relationships/customXml" Target="../ink/ink1142.xml"/><Relationship Id="rId247" Type="http://schemas.openxmlformats.org/officeDocument/2006/relationships/customXml" Target="../ink/ink1074.xml"/><Relationship Id="rId289" Type="http://schemas.openxmlformats.org/officeDocument/2006/relationships/customXml" Target="../ink/ink1110.xml"/><Relationship Id="rId11" Type="http://schemas.openxmlformats.org/officeDocument/2006/relationships/customXml" Target="../ink/ink1010.xml"/><Relationship Id="rId53" Type="http://schemas.openxmlformats.org/officeDocument/2006/relationships/customXml" Target="../ink/ink1031.xml"/><Relationship Id="rId314" Type="http://schemas.openxmlformats.org/officeDocument/2006/relationships/image" Target="../media/image1128.png"/><Relationship Id="rId356" Type="http://schemas.openxmlformats.org/officeDocument/2006/relationships/image" Target="../media/image1134.png"/><Relationship Id="rId160" Type="http://schemas.openxmlformats.org/officeDocument/2006/relationships/image" Target="../media/image1087.png"/><Relationship Id="rId216" Type="http://schemas.openxmlformats.org/officeDocument/2006/relationships/image" Target="../media/image1115.png"/><Relationship Id="rId258" Type="http://schemas.openxmlformats.org/officeDocument/2006/relationships/customXml" Target="../ink/ink1085.xml"/><Relationship Id="rId22" Type="http://schemas.openxmlformats.org/officeDocument/2006/relationships/image" Target="../media/image1018.png"/><Relationship Id="rId64" Type="http://schemas.openxmlformats.org/officeDocument/2006/relationships/image" Target="../media/image1039.png"/><Relationship Id="rId118" Type="http://schemas.openxmlformats.org/officeDocument/2006/relationships/image" Target="../media/image1066.png"/><Relationship Id="rId325" Type="http://schemas.openxmlformats.org/officeDocument/2006/relationships/customXml" Target="../ink/ink1132.xml"/><Relationship Id="rId367" Type="http://schemas.openxmlformats.org/officeDocument/2006/relationships/customXml" Target="../ink/ink1153.xml"/><Relationship Id="rId171" Type="http://schemas.openxmlformats.org/officeDocument/2006/relationships/customXml" Target="../ink/ink1049.xml"/><Relationship Id="rId227" Type="http://schemas.openxmlformats.org/officeDocument/2006/relationships/customXml" Target="../ink/ink1059.xml"/><Relationship Id="rId269" Type="http://schemas.openxmlformats.org/officeDocument/2006/relationships/customXml" Target="../ink/ink1096.xml"/><Relationship Id="rId33" Type="http://schemas.openxmlformats.org/officeDocument/2006/relationships/customXml" Target="../ink/ink1021.xml"/><Relationship Id="rId280" Type="http://schemas.openxmlformats.org/officeDocument/2006/relationships/image" Target="../media/image1086.png"/><Relationship Id="rId336" Type="http://schemas.openxmlformats.org/officeDocument/2006/relationships/image" Target="../media/image11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a:extLst>
              <a:ext uri="{FF2B5EF4-FFF2-40B4-BE49-F238E27FC236}">
                <a16:creationId xmlns:a16="http://schemas.microsoft.com/office/drawing/2014/main" id="{A491F632-0683-CE4A-A015-93F47CEEB6DE}"/>
              </a:ext>
            </a:extLst>
          </p:cNvPr>
          <p:cNvSpPr txBox="1"/>
          <p:nvPr/>
        </p:nvSpPr>
        <p:spPr>
          <a:xfrm>
            <a:off x="713097" y="1472389"/>
            <a:ext cx="8869314" cy="1569660"/>
          </a:xfrm>
          <a:prstGeom prst="rect">
            <a:avLst/>
          </a:prstGeom>
          <a:noFill/>
        </p:spPr>
        <p:txBody>
          <a:bodyPr wrap="square" rtlCol="0">
            <a:spAutoFit/>
          </a:bodyPr>
          <a:lstStyle/>
          <a:p>
            <a:r>
              <a:rPr lang="sv-SE" sz="4800" b="1" dirty="0" err="1">
                <a:solidFill>
                  <a:schemeClr val="accent1">
                    <a:lumMod val="75000"/>
                  </a:schemeClr>
                </a:solidFill>
                <a:latin typeface="Avenir Heavy" panose="02000503020000020003" pitchFamily="2" charset="0"/>
              </a:rPr>
              <a:t>logistic</a:t>
            </a:r>
            <a:r>
              <a:rPr lang="sv-SE" sz="4800" b="1" dirty="0">
                <a:solidFill>
                  <a:schemeClr val="accent1">
                    <a:lumMod val="75000"/>
                  </a:schemeClr>
                </a:solidFill>
                <a:latin typeface="Avenir Heavy" panose="02000503020000020003" pitchFamily="2" charset="0"/>
              </a:rPr>
              <a:t> regression </a:t>
            </a:r>
            <a:r>
              <a:rPr lang="sv-SE" sz="4800" dirty="0">
                <a:solidFill>
                  <a:schemeClr val="tx1">
                    <a:lumMod val="65000"/>
                    <a:lumOff val="35000"/>
                  </a:schemeClr>
                </a:solidFill>
                <a:latin typeface="Avenir Light" panose="020B0402020203020204" pitchFamily="34" charset="77"/>
              </a:rPr>
              <a:t>to </a:t>
            </a:r>
            <a:r>
              <a:rPr lang="sv-SE" sz="4800" dirty="0" err="1">
                <a:solidFill>
                  <a:schemeClr val="tx1">
                    <a:lumMod val="65000"/>
                    <a:lumOff val="35000"/>
                  </a:schemeClr>
                </a:solidFill>
                <a:latin typeface="Avenir Light" panose="020B0402020203020204" pitchFamily="34" charset="77"/>
              </a:rPr>
              <a:t>classify</a:t>
            </a:r>
            <a:r>
              <a:rPr lang="sv-SE" sz="4800" dirty="0">
                <a:solidFill>
                  <a:schemeClr val="tx1">
                    <a:lumMod val="65000"/>
                    <a:lumOff val="35000"/>
                  </a:schemeClr>
                </a:solidFill>
                <a:latin typeface="Avenir Light" panose="020B0402020203020204" pitchFamily="34" charset="77"/>
              </a:rPr>
              <a:t> data</a:t>
            </a:r>
          </a:p>
        </p:txBody>
      </p:sp>
      <p:sp>
        <p:nvSpPr>
          <p:cNvPr id="6" name="textruta 5">
            <a:extLst>
              <a:ext uri="{FF2B5EF4-FFF2-40B4-BE49-F238E27FC236}">
                <a16:creationId xmlns:a16="http://schemas.microsoft.com/office/drawing/2014/main" id="{EF0735ED-7B88-6C41-A8A7-290ACC21DFC4}"/>
              </a:ext>
            </a:extLst>
          </p:cNvPr>
          <p:cNvSpPr txBox="1"/>
          <p:nvPr/>
        </p:nvSpPr>
        <p:spPr>
          <a:xfrm>
            <a:off x="713097" y="973879"/>
            <a:ext cx="2007176" cy="400110"/>
          </a:xfrm>
          <a:prstGeom prst="rect">
            <a:avLst/>
          </a:prstGeom>
          <a:noFill/>
        </p:spPr>
        <p:txBody>
          <a:bodyPr wrap="square" rtlCol="0">
            <a:spAutoFit/>
          </a:bodyPr>
          <a:lstStyle/>
          <a:p>
            <a:r>
              <a:rPr lang="sv-SE" sz="2000" dirty="0" err="1">
                <a:solidFill>
                  <a:schemeClr val="tx1">
                    <a:lumMod val="65000"/>
                    <a:lumOff val="35000"/>
                  </a:schemeClr>
                </a:solidFill>
                <a:latin typeface="Avenir Light" panose="020B0402020203020204" pitchFamily="34" charset="77"/>
              </a:rPr>
              <a:t>kokchun</a:t>
            </a:r>
            <a:r>
              <a:rPr lang="sv-SE" sz="2000" dirty="0">
                <a:solidFill>
                  <a:schemeClr val="tx1">
                    <a:lumMod val="65000"/>
                    <a:lumOff val="35000"/>
                  </a:schemeClr>
                </a:solidFill>
                <a:latin typeface="Avenir Light" panose="020B0402020203020204" pitchFamily="34" charset="77"/>
              </a:rPr>
              <a:t> </a:t>
            </a:r>
            <a:r>
              <a:rPr lang="sv-SE" sz="2000" dirty="0" err="1">
                <a:solidFill>
                  <a:schemeClr val="tx1">
                    <a:lumMod val="65000"/>
                    <a:lumOff val="35000"/>
                  </a:schemeClr>
                </a:solidFill>
                <a:latin typeface="Avenir Light" panose="020B0402020203020204" pitchFamily="34" charset="77"/>
              </a:rPr>
              <a:t>giang</a:t>
            </a:r>
            <a:endParaRPr lang="sv-SE" sz="2000" dirty="0">
              <a:solidFill>
                <a:schemeClr val="tx1">
                  <a:lumMod val="65000"/>
                  <a:lumOff val="35000"/>
                </a:schemeClr>
              </a:solidFill>
              <a:latin typeface="Avenir Light" panose="020B0402020203020204" pitchFamily="34" charset="77"/>
            </a:endParaRPr>
          </a:p>
        </p:txBody>
      </p:sp>
      <p:pic>
        <p:nvPicPr>
          <p:cNvPr id="1026" name="Picture 2" descr="Generated by DALL·E">
            <a:extLst>
              <a:ext uri="{FF2B5EF4-FFF2-40B4-BE49-F238E27FC236}">
                <a16:creationId xmlns:a16="http://schemas.microsoft.com/office/drawing/2014/main" id="{99256CB0-0537-23E9-9E18-6FCF2F704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3309" y="3924404"/>
            <a:ext cx="2434855" cy="2434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13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ruta 27">
            <a:extLst>
              <a:ext uri="{FF2B5EF4-FFF2-40B4-BE49-F238E27FC236}">
                <a16:creationId xmlns:a16="http://schemas.microsoft.com/office/drawing/2014/main" id="{7E8C0D03-019A-279A-6AD5-A5E7BD2580DB}"/>
              </a:ext>
            </a:extLst>
          </p:cNvPr>
          <p:cNvSpPr txBox="1"/>
          <p:nvPr/>
        </p:nvSpPr>
        <p:spPr>
          <a:xfrm>
            <a:off x="1037206" y="573477"/>
            <a:ext cx="9530080" cy="1077218"/>
          </a:xfrm>
          <a:prstGeom prst="rect">
            <a:avLst/>
          </a:prstGeom>
          <a:noFill/>
        </p:spPr>
        <p:txBody>
          <a:bodyPr wrap="square" rtlCol="0">
            <a:spAutoFit/>
          </a:bodyPr>
          <a:lstStyle/>
          <a:p>
            <a:r>
              <a:rPr lang="sv-SE" sz="3200" dirty="0" err="1">
                <a:solidFill>
                  <a:schemeClr val="tx1">
                    <a:lumMod val="65000"/>
                    <a:lumOff val="35000"/>
                  </a:schemeClr>
                </a:solidFill>
                <a:latin typeface="Avenir Light" panose="020B0402020203020204" pitchFamily="34" charset="77"/>
              </a:rPr>
              <a:t>when</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we</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have</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labels</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we</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are</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dealing</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with</a:t>
            </a:r>
            <a:r>
              <a:rPr lang="sv-SE" sz="3200" dirty="0">
                <a:solidFill>
                  <a:schemeClr val="tx1">
                    <a:lumMod val="65000"/>
                    <a:lumOff val="35000"/>
                  </a:schemeClr>
                </a:solidFill>
                <a:latin typeface="Avenir Light" panose="020B0402020203020204" pitchFamily="34" charset="77"/>
              </a:rPr>
              <a:t> </a:t>
            </a:r>
            <a:r>
              <a:rPr lang="sv-SE" sz="3200" b="1" dirty="0" err="1">
                <a:solidFill>
                  <a:schemeClr val="accent1">
                    <a:lumMod val="75000"/>
                  </a:schemeClr>
                </a:solidFill>
                <a:latin typeface="Avenir Heavy" panose="02000503020000020003" pitchFamily="2" charset="0"/>
              </a:rPr>
              <a:t>supervised</a:t>
            </a:r>
            <a:r>
              <a:rPr lang="sv-SE" sz="3200" b="1" dirty="0">
                <a:solidFill>
                  <a:schemeClr val="accent1">
                    <a:lumMod val="75000"/>
                  </a:schemeClr>
                </a:solidFill>
                <a:latin typeface="Avenir Heavy" panose="02000503020000020003" pitchFamily="2" charset="0"/>
              </a:rPr>
              <a:t> </a:t>
            </a:r>
            <a:r>
              <a:rPr lang="sv-SE" sz="3200" b="1" dirty="0" err="1">
                <a:solidFill>
                  <a:schemeClr val="accent1">
                    <a:lumMod val="75000"/>
                  </a:schemeClr>
                </a:solidFill>
                <a:latin typeface="Avenir Heavy" panose="02000503020000020003" pitchFamily="2" charset="0"/>
              </a:rPr>
              <a:t>learning</a:t>
            </a:r>
            <a:endParaRPr lang="sv-SE" sz="3200" b="1" dirty="0">
              <a:solidFill>
                <a:schemeClr val="accent1">
                  <a:lumMod val="75000"/>
                </a:schemeClr>
              </a:solidFill>
              <a:latin typeface="Avenir Heavy" panose="02000503020000020003" pitchFamily="2" charset="0"/>
            </a:endParaRPr>
          </a:p>
        </p:txBody>
      </p:sp>
      <p:grpSp>
        <p:nvGrpSpPr>
          <p:cNvPr id="150" name="Grupp 149">
            <a:extLst>
              <a:ext uri="{FF2B5EF4-FFF2-40B4-BE49-F238E27FC236}">
                <a16:creationId xmlns:a16="http://schemas.microsoft.com/office/drawing/2014/main" id="{8EE46824-986C-0981-4BF5-543922400F75}"/>
              </a:ext>
            </a:extLst>
          </p:cNvPr>
          <p:cNvGrpSpPr/>
          <p:nvPr/>
        </p:nvGrpSpPr>
        <p:grpSpPr>
          <a:xfrm>
            <a:off x="1989046" y="1904589"/>
            <a:ext cx="3363120" cy="795600"/>
            <a:chOff x="1616040" y="2508171"/>
            <a:chExt cx="3363120" cy="795600"/>
          </a:xfrm>
        </p:grpSpPr>
        <mc:AlternateContent xmlns:mc="http://schemas.openxmlformats.org/markup-compatibility/2006" xmlns:p14="http://schemas.microsoft.com/office/powerpoint/2010/main">
          <mc:Choice Requires="p14">
            <p:contentPart p14:bwMode="auto" r:id="rId3">
              <p14:nvContentPartPr>
                <p14:cNvPr id="2" name="Pennanteckning 1">
                  <a:extLst>
                    <a:ext uri="{FF2B5EF4-FFF2-40B4-BE49-F238E27FC236}">
                      <a16:creationId xmlns:a16="http://schemas.microsoft.com/office/drawing/2014/main" id="{D8276C4F-1D88-0187-108A-6D12919F85B0}"/>
                    </a:ext>
                  </a:extLst>
                </p14:cNvPr>
                <p14:cNvContentPartPr/>
                <p14:nvPr/>
              </p14:nvContentPartPr>
              <p14:xfrm>
                <a:off x="1616040" y="2715531"/>
                <a:ext cx="145800" cy="234000"/>
              </p14:xfrm>
            </p:contentPart>
          </mc:Choice>
          <mc:Fallback xmlns="">
            <p:pic>
              <p:nvPicPr>
                <p:cNvPr id="2" name="Pennanteckning 1">
                  <a:extLst>
                    <a:ext uri="{FF2B5EF4-FFF2-40B4-BE49-F238E27FC236}">
                      <a16:creationId xmlns:a16="http://schemas.microsoft.com/office/drawing/2014/main" id="{D8276C4F-1D88-0187-108A-6D12919F85B0}"/>
                    </a:ext>
                  </a:extLst>
                </p:cNvPr>
                <p:cNvPicPr/>
                <p:nvPr/>
              </p:nvPicPr>
              <p:blipFill>
                <a:blip r:embed="rId4"/>
                <a:stretch>
                  <a:fillRect/>
                </a:stretch>
              </p:blipFill>
              <p:spPr>
                <a:xfrm>
                  <a:off x="1600560" y="2700411"/>
                  <a:ext cx="17640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Pennanteckning 2">
                  <a:extLst>
                    <a:ext uri="{FF2B5EF4-FFF2-40B4-BE49-F238E27FC236}">
                      <a16:creationId xmlns:a16="http://schemas.microsoft.com/office/drawing/2014/main" id="{5AB9BA00-2022-74ED-1B0A-C318BDE4F675}"/>
                    </a:ext>
                  </a:extLst>
                </p14:cNvPr>
                <p14:cNvContentPartPr/>
                <p14:nvPr/>
              </p14:nvContentPartPr>
              <p14:xfrm>
                <a:off x="1859040" y="2806971"/>
                <a:ext cx="116280" cy="123840"/>
              </p14:xfrm>
            </p:contentPart>
          </mc:Choice>
          <mc:Fallback xmlns="">
            <p:pic>
              <p:nvPicPr>
                <p:cNvPr id="3" name="Pennanteckning 2">
                  <a:extLst>
                    <a:ext uri="{FF2B5EF4-FFF2-40B4-BE49-F238E27FC236}">
                      <a16:creationId xmlns:a16="http://schemas.microsoft.com/office/drawing/2014/main" id="{5AB9BA00-2022-74ED-1B0A-C318BDE4F675}"/>
                    </a:ext>
                  </a:extLst>
                </p:cNvPr>
                <p:cNvPicPr/>
                <p:nvPr/>
              </p:nvPicPr>
              <p:blipFill>
                <a:blip r:embed="rId6"/>
                <a:stretch>
                  <a:fillRect/>
                </a:stretch>
              </p:blipFill>
              <p:spPr>
                <a:xfrm>
                  <a:off x="1843560" y="2791851"/>
                  <a:ext cx="14652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Pennanteckning 8">
                  <a:extLst>
                    <a:ext uri="{FF2B5EF4-FFF2-40B4-BE49-F238E27FC236}">
                      <a16:creationId xmlns:a16="http://schemas.microsoft.com/office/drawing/2014/main" id="{B8C2FE8D-51DD-6A0F-7AC7-2466620CC8C7}"/>
                    </a:ext>
                  </a:extLst>
                </p14:cNvPr>
                <p14:cNvContentPartPr/>
                <p14:nvPr/>
              </p14:nvContentPartPr>
              <p14:xfrm>
                <a:off x="1995120" y="2827491"/>
                <a:ext cx="29880" cy="263160"/>
              </p14:xfrm>
            </p:contentPart>
          </mc:Choice>
          <mc:Fallback xmlns="">
            <p:pic>
              <p:nvPicPr>
                <p:cNvPr id="9" name="Pennanteckning 8">
                  <a:extLst>
                    <a:ext uri="{FF2B5EF4-FFF2-40B4-BE49-F238E27FC236}">
                      <a16:creationId xmlns:a16="http://schemas.microsoft.com/office/drawing/2014/main" id="{B8C2FE8D-51DD-6A0F-7AC7-2466620CC8C7}"/>
                    </a:ext>
                  </a:extLst>
                </p:cNvPr>
                <p:cNvPicPr/>
                <p:nvPr/>
              </p:nvPicPr>
              <p:blipFill>
                <a:blip r:embed="rId8"/>
                <a:stretch>
                  <a:fillRect/>
                </a:stretch>
              </p:blipFill>
              <p:spPr>
                <a:xfrm>
                  <a:off x="1980000" y="2812011"/>
                  <a:ext cx="6048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5" name="Pennanteckning 94">
                  <a:extLst>
                    <a:ext uri="{FF2B5EF4-FFF2-40B4-BE49-F238E27FC236}">
                      <a16:creationId xmlns:a16="http://schemas.microsoft.com/office/drawing/2014/main" id="{3273098B-0D7E-F3B6-F25A-9DA180F20CB1}"/>
                    </a:ext>
                  </a:extLst>
                </p14:cNvPr>
                <p14:cNvContentPartPr/>
                <p14:nvPr/>
              </p14:nvContentPartPr>
              <p14:xfrm>
                <a:off x="2003040" y="2753331"/>
                <a:ext cx="130320" cy="128880"/>
              </p14:xfrm>
            </p:contentPart>
          </mc:Choice>
          <mc:Fallback xmlns="">
            <p:pic>
              <p:nvPicPr>
                <p:cNvPr id="95" name="Pennanteckning 94">
                  <a:extLst>
                    <a:ext uri="{FF2B5EF4-FFF2-40B4-BE49-F238E27FC236}">
                      <a16:creationId xmlns:a16="http://schemas.microsoft.com/office/drawing/2014/main" id="{3273098B-0D7E-F3B6-F25A-9DA180F20CB1}"/>
                    </a:ext>
                  </a:extLst>
                </p:cNvPr>
                <p:cNvPicPr/>
                <p:nvPr/>
              </p:nvPicPr>
              <p:blipFill>
                <a:blip r:embed="rId10"/>
                <a:stretch>
                  <a:fillRect/>
                </a:stretch>
              </p:blipFill>
              <p:spPr>
                <a:xfrm>
                  <a:off x="1987920" y="2737851"/>
                  <a:ext cx="1609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7" name="Pennanteckning 96">
                  <a:extLst>
                    <a:ext uri="{FF2B5EF4-FFF2-40B4-BE49-F238E27FC236}">
                      <a16:creationId xmlns:a16="http://schemas.microsoft.com/office/drawing/2014/main" id="{7F18A750-495E-F11D-F1E1-098E598365C3}"/>
                    </a:ext>
                  </a:extLst>
                </p14:cNvPr>
                <p14:cNvContentPartPr/>
                <p14:nvPr/>
              </p14:nvContentPartPr>
              <p14:xfrm>
                <a:off x="2202480" y="2771691"/>
                <a:ext cx="143640" cy="144000"/>
              </p14:xfrm>
            </p:contentPart>
          </mc:Choice>
          <mc:Fallback xmlns="">
            <p:pic>
              <p:nvPicPr>
                <p:cNvPr id="97" name="Pennanteckning 96">
                  <a:extLst>
                    <a:ext uri="{FF2B5EF4-FFF2-40B4-BE49-F238E27FC236}">
                      <a16:creationId xmlns:a16="http://schemas.microsoft.com/office/drawing/2014/main" id="{7F18A750-495E-F11D-F1E1-098E598365C3}"/>
                    </a:ext>
                  </a:extLst>
                </p:cNvPr>
                <p:cNvPicPr/>
                <p:nvPr/>
              </p:nvPicPr>
              <p:blipFill>
                <a:blip r:embed="rId12"/>
                <a:stretch>
                  <a:fillRect/>
                </a:stretch>
              </p:blipFill>
              <p:spPr>
                <a:xfrm>
                  <a:off x="2187000" y="2756571"/>
                  <a:ext cx="17424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7" name="Pennanteckning 106">
                  <a:extLst>
                    <a:ext uri="{FF2B5EF4-FFF2-40B4-BE49-F238E27FC236}">
                      <a16:creationId xmlns:a16="http://schemas.microsoft.com/office/drawing/2014/main" id="{4B33D4FC-C4C9-9E39-3CA6-6F812018D1E5}"/>
                    </a:ext>
                  </a:extLst>
                </p14:cNvPr>
                <p14:cNvContentPartPr/>
                <p14:nvPr/>
              </p14:nvContentPartPr>
              <p14:xfrm>
                <a:off x="2430000" y="2742171"/>
                <a:ext cx="99000" cy="104040"/>
              </p14:xfrm>
            </p:contentPart>
          </mc:Choice>
          <mc:Fallback xmlns="">
            <p:pic>
              <p:nvPicPr>
                <p:cNvPr id="107" name="Pennanteckning 106">
                  <a:extLst>
                    <a:ext uri="{FF2B5EF4-FFF2-40B4-BE49-F238E27FC236}">
                      <a16:creationId xmlns:a16="http://schemas.microsoft.com/office/drawing/2014/main" id="{4B33D4FC-C4C9-9E39-3CA6-6F812018D1E5}"/>
                    </a:ext>
                  </a:extLst>
                </p:cNvPr>
                <p:cNvPicPr/>
                <p:nvPr/>
              </p:nvPicPr>
              <p:blipFill>
                <a:blip r:embed="rId14"/>
                <a:stretch>
                  <a:fillRect/>
                </a:stretch>
              </p:blipFill>
              <p:spPr>
                <a:xfrm>
                  <a:off x="2414520" y="2726691"/>
                  <a:ext cx="1292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3" name="Pennanteckning 112">
                  <a:extLst>
                    <a:ext uri="{FF2B5EF4-FFF2-40B4-BE49-F238E27FC236}">
                      <a16:creationId xmlns:a16="http://schemas.microsoft.com/office/drawing/2014/main" id="{86DFFF58-965C-3961-8AB6-2F916F7ECF84}"/>
                    </a:ext>
                  </a:extLst>
                </p14:cNvPr>
                <p14:cNvContentPartPr/>
                <p14:nvPr/>
              </p14:nvContentPartPr>
              <p14:xfrm>
                <a:off x="2591640" y="2727771"/>
                <a:ext cx="138600" cy="165960"/>
              </p14:xfrm>
            </p:contentPart>
          </mc:Choice>
          <mc:Fallback xmlns="">
            <p:pic>
              <p:nvPicPr>
                <p:cNvPr id="113" name="Pennanteckning 112">
                  <a:extLst>
                    <a:ext uri="{FF2B5EF4-FFF2-40B4-BE49-F238E27FC236}">
                      <a16:creationId xmlns:a16="http://schemas.microsoft.com/office/drawing/2014/main" id="{86DFFF58-965C-3961-8AB6-2F916F7ECF84}"/>
                    </a:ext>
                  </a:extLst>
                </p:cNvPr>
                <p:cNvPicPr/>
                <p:nvPr/>
              </p:nvPicPr>
              <p:blipFill>
                <a:blip r:embed="rId16"/>
                <a:stretch>
                  <a:fillRect/>
                </a:stretch>
              </p:blipFill>
              <p:spPr>
                <a:xfrm>
                  <a:off x="2576160" y="2712651"/>
                  <a:ext cx="1692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5" name="Pennanteckning 114">
                  <a:extLst>
                    <a:ext uri="{FF2B5EF4-FFF2-40B4-BE49-F238E27FC236}">
                      <a16:creationId xmlns:a16="http://schemas.microsoft.com/office/drawing/2014/main" id="{D8C74AAB-3107-C4DD-84EB-6B0D3C51F0F7}"/>
                    </a:ext>
                  </a:extLst>
                </p14:cNvPr>
                <p14:cNvContentPartPr/>
                <p14:nvPr/>
              </p14:nvContentPartPr>
              <p14:xfrm>
                <a:off x="2755080" y="2645331"/>
                <a:ext cx="71280" cy="46080"/>
              </p14:xfrm>
            </p:contentPart>
          </mc:Choice>
          <mc:Fallback xmlns="">
            <p:pic>
              <p:nvPicPr>
                <p:cNvPr id="115" name="Pennanteckning 114">
                  <a:extLst>
                    <a:ext uri="{FF2B5EF4-FFF2-40B4-BE49-F238E27FC236}">
                      <a16:creationId xmlns:a16="http://schemas.microsoft.com/office/drawing/2014/main" id="{D8C74AAB-3107-C4DD-84EB-6B0D3C51F0F7}"/>
                    </a:ext>
                  </a:extLst>
                </p:cNvPr>
                <p:cNvPicPr/>
                <p:nvPr/>
              </p:nvPicPr>
              <p:blipFill>
                <a:blip r:embed="rId18"/>
                <a:stretch>
                  <a:fillRect/>
                </a:stretch>
              </p:blipFill>
              <p:spPr>
                <a:xfrm>
                  <a:off x="2739960" y="2630211"/>
                  <a:ext cx="1018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6" name="Pennanteckning 135">
                  <a:extLst>
                    <a:ext uri="{FF2B5EF4-FFF2-40B4-BE49-F238E27FC236}">
                      <a16:creationId xmlns:a16="http://schemas.microsoft.com/office/drawing/2014/main" id="{D28E53D5-CB40-0592-4D14-89BA70CAA7B1}"/>
                    </a:ext>
                  </a:extLst>
                </p14:cNvPr>
                <p14:cNvContentPartPr/>
                <p14:nvPr/>
              </p14:nvContentPartPr>
              <p14:xfrm>
                <a:off x="2823120" y="2691051"/>
                <a:ext cx="43920" cy="141480"/>
              </p14:xfrm>
            </p:contentPart>
          </mc:Choice>
          <mc:Fallback xmlns="">
            <p:pic>
              <p:nvPicPr>
                <p:cNvPr id="136" name="Pennanteckning 135">
                  <a:extLst>
                    <a:ext uri="{FF2B5EF4-FFF2-40B4-BE49-F238E27FC236}">
                      <a16:creationId xmlns:a16="http://schemas.microsoft.com/office/drawing/2014/main" id="{D28E53D5-CB40-0592-4D14-89BA70CAA7B1}"/>
                    </a:ext>
                  </a:extLst>
                </p:cNvPr>
                <p:cNvPicPr/>
                <p:nvPr/>
              </p:nvPicPr>
              <p:blipFill>
                <a:blip r:embed="rId20"/>
                <a:stretch>
                  <a:fillRect/>
                </a:stretch>
              </p:blipFill>
              <p:spPr>
                <a:xfrm>
                  <a:off x="2808000" y="2675931"/>
                  <a:ext cx="745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1" name="Pennanteckning 140">
                  <a:extLst>
                    <a:ext uri="{FF2B5EF4-FFF2-40B4-BE49-F238E27FC236}">
                      <a16:creationId xmlns:a16="http://schemas.microsoft.com/office/drawing/2014/main" id="{CBC37598-F74E-758A-3F59-85C640D666F1}"/>
                    </a:ext>
                  </a:extLst>
                </p14:cNvPr>
                <p14:cNvContentPartPr/>
                <p14:nvPr/>
              </p14:nvContentPartPr>
              <p14:xfrm>
                <a:off x="2923560" y="2692131"/>
                <a:ext cx="213840" cy="155520"/>
              </p14:xfrm>
            </p:contentPart>
          </mc:Choice>
          <mc:Fallback xmlns="">
            <p:pic>
              <p:nvPicPr>
                <p:cNvPr id="141" name="Pennanteckning 140">
                  <a:extLst>
                    <a:ext uri="{FF2B5EF4-FFF2-40B4-BE49-F238E27FC236}">
                      <a16:creationId xmlns:a16="http://schemas.microsoft.com/office/drawing/2014/main" id="{CBC37598-F74E-758A-3F59-85C640D666F1}"/>
                    </a:ext>
                  </a:extLst>
                </p:cNvPr>
                <p:cNvPicPr/>
                <p:nvPr/>
              </p:nvPicPr>
              <p:blipFill>
                <a:blip r:embed="rId22"/>
                <a:stretch>
                  <a:fillRect/>
                </a:stretch>
              </p:blipFill>
              <p:spPr>
                <a:xfrm>
                  <a:off x="2908440" y="2677011"/>
                  <a:ext cx="2440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2" name="Pennanteckning 141">
                  <a:extLst>
                    <a:ext uri="{FF2B5EF4-FFF2-40B4-BE49-F238E27FC236}">
                      <a16:creationId xmlns:a16="http://schemas.microsoft.com/office/drawing/2014/main" id="{264A84FA-FDB3-FC00-5B3E-8A559738636C}"/>
                    </a:ext>
                  </a:extLst>
                </p14:cNvPr>
                <p14:cNvContentPartPr/>
                <p14:nvPr/>
              </p14:nvContentPartPr>
              <p14:xfrm>
                <a:off x="3217680" y="2511411"/>
                <a:ext cx="227520" cy="332640"/>
              </p14:xfrm>
            </p:contentPart>
          </mc:Choice>
          <mc:Fallback xmlns="">
            <p:pic>
              <p:nvPicPr>
                <p:cNvPr id="142" name="Pennanteckning 141">
                  <a:extLst>
                    <a:ext uri="{FF2B5EF4-FFF2-40B4-BE49-F238E27FC236}">
                      <a16:creationId xmlns:a16="http://schemas.microsoft.com/office/drawing/2014/main" id="{264A84FA-FDB3-FC00-5B3E-8A559738636C}"/>
                    </a:ext>
                  </a:extLst>
                </p:cNvPr>
                <p:cNvPicPr/>
                <p:nvPr/>
              </p:nvPicPr>
              <p:blipFill>
                <a:blip r:embed="rId24"/>
                <a:stretch>
                  <a:fillRect/>
                </a:stretch>
              </p:blipFill>
              <p:spPr>
                <a:xfrm>
                  <a:off x="3202560" y="2495931"/>
                  <a:ext cx="25812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4" name="Pennanteckning 143">
                  <a:extLst>
                    <a:ext uri="{FF2B5EF4-FFF2-40B4-BE49-F238E27FC236}">
                      <a16:creationId xmlns:a16="http://schemas.microsoft.com/office/drawing/2014/main" id="{89031316-47CE-242F-B774-2824DE2A9FF7}"/>
                    </a:ext>
                  </a:extLst>
                </p14:cNvPr>
                <p14:cNvContentPartPr/>
                <p14:nvPr/>
              </p14:nvContentPartPr>
              <p14:xfrm>
                <a:off x="3611520" y="2508171"/>
                <a:ext cx="105840" cy="338760"/>
              </p14:xfrm>
            </p:contentPart>
          </mc:Choice>
          <mc:Fallback xmlns="">
            <p:pic>
              <p:nvPicPr>
                <p:cNvPr id="144" name="Pennanteckning 143">
                  <a:extLst>
                    <a:ext uri="{FF2B5EF4-FFF2-40B4-BE49-F238E27FC236}">
                      <a16:creationId xmlns:a16="http://schemas.microsoft.com/office/drawing/2014/main" id="{89031316-47CE-242F-B774-2824DE2A9FF7}"/>
                    </a:ext>
                  </a:extLst>
                </p:cNvPr>
                <p:cNvPicPr/>
                <p:nvPr/>
              </p:nvPicPr>
              <p:blipFill>
                <a:blip r:embed="rId26"/>
                <a:stretch>
                  <a:fillRect/>
                </a:stretch>
              </p:blipFill>
              <p:spPr>
                <a:xfrm>
                  <a:off x="3596400" y="2493051"/>
                  <a:ext cx="13644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5" name="Pennanteckning 144">
                  <a:extLst>
                    <a:ext uri="{FF2B5EF4-FFF2-40B4-BE49-F238E27FC236}">
                      <a16:creationId xmlns:a16="http://schemas.microsoft.com/office/drawing/2014/main" id="{69E085CD-EAD2-A276-1E7C-A2AC41142B8B}"/>
                    </a:ext>
                  </a:extLst>
                </p14:cNvPr>
                <p14:cNvContentPartPr/>
                <p14:nvPr/>
              </p14:nvContentPartPr>
              <p14:xfrm>
                <a:off x="3797280" y="2715531"/>
                <a:ext cx="129240" cy="164160"/>
              </p14:xfrm>
            </p:contentPart>
          </mc:Choice>
          <mc:Fallback xmlns="">
            <p:pic>
              <p:nvPicPr>
                <p:cNvPr id="145" name="Pennanteckning 144">
                  <a:extLst>
                    <a:ext uri="{FF2B5EF4-FFF2-40B4-BE49-F238E27FC236}">
                      <a16:creationId xmlns:a16="http://schemas.microsoft.com/office/drawing/2014/main" id="{69E085CD-EAD2-A276-1E7C-A2AC41142B8B}"/>
                    </a:ext>
                  </a:extLst>
                </p:cNvPr>
                <p:cNvPicPr/>
                <p:nvPr/>
              </p:nvPicPr>
              <p:blipFill>
                <a:blip r:embed="rId28"/>
                <a:stretch>
                  <a:fillRect/>
                </a:stretch>
              </p:blipFill>
              <p:spPr>
                <a:xfrm>
                  <a:off x="3782160" y="2700411"/>
                  <a:ext cx="15984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46" name="Pennanteckning 145">
                  <a:extLst>
                    <a:ext uri="{FF2B5EF4-FFF2-40B4-BE49-F238E27FC236}">
                      <a16:creationId xmlns:a16="http://schemas.microsoft.com/office/drawing/2014/main" id="{84AB4D30-FA36-0068-51B4-38BB7459D3AD}"/>
                    </a:ext>
                  </a:extLst>
                </p14:cNvPr>
                <p14:cNvContentPartPr/>
                <p14:nvPr/>
              </p14:nvContentPartPr>
              <p14:xfrm>
                <a:off x="4049280" y="2736051"/>
                <a:ext cx="110160" cy="126360"/>
              </p14:xfrm>
            </p:contentPart>
          </mc:Choice>
          <mc:Fallback xmlns="">
            <p:pic>
              <p:nvPicPr>
                <p:cNvPr id="146" name="Pennanteckning 145">
                  <a:extLst>
                    <a:ext uri="{FF2B5EF4-FFF2-40B4-BE49-F238E27FC236}">
                      <a16:creationId xmlns:a16="http://schemas.microsoft.com/office/drawing/2014/main" id="{84AB4D30-FA36-0068-51B4-38BB7459D3AD}"/>
                    </a:ext>
                  </a:extLst>
                </p:cNvPr>
                <p:cNvPicPr/>
                <p:nvPr/>
              </p:nvPicPr>
              <p:blipFill>
                <a:blip r:embed="rId30"/>
                <a:stretch>
                  <a:fillRect/>
                </a:stretch>
              </p:blipFill>
              <p:spPr>
                <a:xfrm>
                  <a:off x="4034160" y="2720571"/>
                  <a:ext cx="14076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47" name="Pennanteckning 146">
                  <a:extLst>
                    <a:ext uri="{FF2B5EF4-FFF2-40B4-BE49-F238E27FC236}">
                      <a16:creationId xmlns:a16="http://schemas.microsoft.com/office/drawing/2014/main" id="{487DB2DD-5F1E-9E05-1E3F-012F374D2F46}"/>
                    </a:ext>
                  </a:extLst>
                </p14:cNvPr>
                <p14:cNvContentPartPr/>
                <p14:nvPr/>
              </p14:nvContentPartPr>
              <p14:xfrm>
                <a:off x="4217040" y="2755131"/>
                <a:ext cx="71280" cy="78480"/>
              </p14:xfrm>
            </p:contentPart>
          </mc:Choice>
          <mc:Fallback xmlns="">
            <p:pic>
              <p:nvPicPr>
                <p:cNvPr id="147" name="Pennanteckning 146">
                  <a:extLst>
                    <a:ext uri="{FF2B5EF4-FFF2-40B4-BE49-F238E27FC236}">
                      <a16:creationId xmlns:a16="http://schemas.microsoft.com/office/drawing/2014/main" id="{487DB2DD-5F1E-9E05-1E3F-012F374D2F46}"/>
                    </a:ext>
                  </a:extLst>
                </p:cNvPr>
                <p:cNvPicPr/>
                <p:nvPr/>
              </p:nvPicPr>
              <p:blipFill>
                <a:blip r:embed="rId32"/>
                <a:stretch>
                  <a:fillRect/>
                </a:stretch>
              </p:blipFill>
              <p:spPr>
                <a:xfrm>
                  <a:off x="4201920" y="2740011"/>
                  <a:ext cx="1018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48" name="Pennanteckning 147">
                  <a:extLst>
                    <a:ext uri="{FF2B5EF4-FFF2-40B4-BE49-F238E27FC236}">
                      <a16:creationId xmlns:a16="http://schemas.microsoft.com/office/drawing/2014/main" id="{4BC9EAFB-CA34-2112-F5EF-926BBDDB1A19}"/>
                    </a:ext>
                  </a:extLst>
                </p14:cNvPr>
                <p14:cNvContentPartPr/>
                <p14:nvPr/>
              </p14:nvContentPartPr>
              <p14:xfrm>
                <a:off x="4353120" y="2757291"/>
                <a:ext cx="139680" cy="75600"/>
              </p14:xfrm>
            </p:contentPart>
          </mc:Choice>
          <mc:Fallback xmlns="">
            <p:pic>
              <p:nvPicPr>
                <p:cNvPr id="148" name="Pennanteckning 147">
                  <a:extLst>
                    <a:ext uri="{FF2B5EF4-FFF2-40B4-BE49-F238E27FC236}">
                      <a16:creationId xmlns:a16="http://schemas.microsoft.com/office/drawing/2014/main" id="{4BC9EAFB-CA34-2112-F5EF-926BBDDB1A19}"/>
                    </a:ext>
                  </a:extLst>
                </p:cNvPr>
                <p:cNvPicPr/>
                <p:nvPr/>
              </p:nvPicPr>
              <p:blipFill>
                <a:blip r:embed="rId34"/>
                <a:stretch>
                  <a:fillRect/>
                </a:stretch>
              </p:blipFill>
              <p:spPr>
                <a:xfrm>
                  <a:off x="4338000" y="2741811"/>
                  <a:ext cx="16992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49" name="Pennanteckning 148">
                  <a:extLst>
                    <a:ext uri="{FF2B5EF4-FFF2-40B4-BE49-F238E27FC236}">
                      <a16:creationId xmlns:a16="http://schemas.microsoft.com/office/drawing/2014/main" id="{789AA2E0-4185-E591-19DF-FCC40D075D6A}"/>
                    </a:ext>
                  </a:extLst>
                </p14:cNvPr>
                <p14:cNvContentPartPr/>
                <p14:nvPr/>
              </p14:nvContentPartPr>
              <p14:xfrm>
                <a:off x="4524840" y="2691051"/>
                <a:ext cx="454320" cy="612720"/>
              </p14:xfrm>
            </p:contentPart>
          </mc:Choice>
          <mc:Fallback xmlns="">
            <p:pic>
              <p:nvPicPr>
                <p:cNvPr id="149" name="Pennanteckning 148">
                  <a:extLst>
                    <a:ext uri="{FF2B5EF4-FFF2-40B4-BE49-F238E27FC236}">
                      <a16:creationId xmlns:a16="http://schemas.microsoft.com/office/drawing/2014/main" id="{789AA2E0-4185-E591-19DF-FCC40D075D6A}"/>
                    </a:ext>
                  </a:extLst>
                </p:cNvPr>
                <p:cNvPicPr/>
                <p:nvPr/>
              </p:nvPicPr>
              <p:blipFill>
                <a:blip r:embed="rId36"/>
                <a:stretch>
                  <a:fillRect/>
                </a:stretch>
              </p:blipFill>
              <p:spPr>
                <a:xfrm>
                  <a:off x="4509720" y="2675931"/>
                  <a:ext cx="484920" cy="642960"/>
                </a:xfrm>
                <a:prstGeom prst="rect">
                  <a:avLst/>
                </a:prstGeom>
              </p:spPr>
            </p:pic>
          </mc:Fallback>
        </mc:AlternateContent>
      </p:grpSp>
      <p:grpSp>
        <p:nvGrpSpPr>
          <p:cNvPr id="4" name="Grupp 3">
            <a:extLst>
              <a:ext uri="{FF2B5EF4-FFF2-40B4-BE49-F238E27FC236}">
                <a16:creationId xmlns:a16="http://schemas.microsoft.com/office/drawing/2014/main" id="{B0397586-C5B5-D537-0244-32F98EEC3747}"/>
              </a:ext>
            </a:extLst>
          </p:cNvPr>
          <p:cNvGrpSpPr/>
          <p:nvPr/>
        </p:nvGrpSpPr>
        <p:grpSpPr>
          <a:xfrm>
            <a:off x="1152766" y="2834469"/>
            <a:ext cx="1607760" cy="1016280"/>
            <a:chOff x="1152766" y="2834469"/>
            <a:chExt cx="1607760" cy="1016280"/>
          </a:xfrm>
        </p:grpSpPr>
        <p:grpSp>
          <p:nvGrpSpPr>
            <p:cNvPr id="153" name="Grupp 152">
              <a:extLst>
                <a:ext uri="{FF2B5EF4-FFF2-40B4-BE49-F238E27FC236}">
                  <a16:creationId xmlns:a16="http://schemas.microsoft.com/office/drawing/2014/main" id="{155AA3FC-D0CD-7AA4-8AD9-B0C55F82954D}"/>
                </a:ext>
              </a:extLst>
            </p:cNvPr>
            <p:cNvGrpSpPr/>
            <p:nvPr/>
          </p:nvGrpSpPr>
          <p:grpSpPr>
            <a:xfrm>
              <a:off x="2194246" y="2834469"/>
              <a:ext cx="566280" cy="354960"/>
              <a:chOff x="1821240" y="3438051"/>
              <a:chExt cx="566280" cy="354960"/>
            </a:xfrm>
          </p:grpSpPr>
          <mc:AlternateContent xmlns:mc="http://schemas.openxmlformats.org/markup-compatibility/2006" xmlns:p14="http://schemas.microsoft.com/office/powerpoint/2010/main">
            <mc:Choice Requires="p14">
              <p:contentPart p14:bwMode="auto" r:id="rId37">
                <p14:nvContentPartPr>
                  <p14:cNvPr id="151" name="Pennanteckning 150">
                    <a:extLst>
                      <a:ext uri="{FF2B5EF4-FFF2-40B4-BE49-F238E27FC236}">
                        <a16:creationId xmlns:a16="http://schemas.microsoft.com/office/drawing/2014/main" id="{DD4C4D5A-C20F-FA7C-DAFE-0683D7C664F4}"/>
                      </a:ext>
                    </a:extLst>
                  </p14:cNvPr>
                  <p14:cNvContentPartPr/>
                  <p14:nvPr/>
                </p14:nvContentPartPr>
                <p14:xfrm>
                  <a:off x="1865880" y="3438051"/>
                  <a:ext cx="521640" cy="344880"/>
                </p14:xfrm>
              </p:contentPart>
            </mc:Choice>
            <mc:Fallback xmlns="">
              <p:pic>
                <p:nvPicPr>
                  <p:cNvPr id="151" name="Pennanteckning 150">
                    <a:extLst>
                      <a:ext uri="{FF2B5EF4-FFF2-40B4-BE49-F238E27FC236}">
                        <a16:creationId xmlns:a16="http://schemas.microsoft.com/office/drawing/2014/main" id="{DD4C4D5A-C20F-FA7C-DAFE-0683D7C664F4}"/>
                      </a:ext>
                    </a:extLst>
                  </p:cNvPr>
                  <p:cNvPicPr/>
                  <p:nvPr/>
                </p:nvPicPr>
                <p:blipFill>
                  <a:blip r:embed="rId38"/>
                  <a:stretch>
                    <a:fillRect/>
                  </a:stretch>
                </p:blipFill>
                <p:spPr>
                  <a:xfrm>
                    <a:off x="1850760" y="3422571"/>
                    <a:ext cx="55224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52" name="Pennanteckning 151">
                    <a:extLst>
                      <a:ext uri="{FF2B5EF4-FFF2-40B4-BE49-F238E27FC236}">
                        <a16:creationId xmlns:a16="http://schemas.microsoft.com/office/drawing/2014/main" id="{24FDCB6C-908A-F61C-C390-82F287A7BE53}"/>
                      </a:ext>
                    </a:extLst>
                  </p14:cNvPr>
                  <p14:cNvContentPartPr/>
                  <p14:nvPr/>
                </p14:nvContentPartPr>
                <p14:xfrm>
                  <a:off x="1821240" y="3581331"/>
                  <a:ext cx="172080" cy="211680"/>
                </p14:xfrm>
              </p:contentPart>
            </mc:Choice>
            <mc:Fallback xmlns="">
              <p:pic>
                <p:nvPicPr>
                  <p:cNvPr id="152" name="Pennanteckning 151">
                    <a:extLst>
                      <a:ext uri="{FF2B5EF4-FFF2-40B4-BE49-F238E27FC236}">
                        <a16:creationId xmlns:a16="http://schemas.microsoft.com/office/drawing/2014/main" id="{24FDCB6C-908A-F61C-C390-82F287A7BE53}"/>
                      </a:ext>
                    </a:extLst>
                  </p:cNvPr>
                  <p:cNvPicPr/>
                  <p:nvPr/>
                </p:nvPicPr>
                <p:blipFill>
                  <a:blip r:embed="rId40"/>
                  <a:stretch>
                    <a:fillRect/>
                  </a:stretch>
                </p:blipFill>
                <p:spPr>
                  <a:xfrm>
                    <a:off x="1806120" y="3565851"/>
                    <a:ext cx="202680" cy="242280"/>
                  </a:xfrm>
                  <a:prstGeom prst="rect">
                    <a:avLst/>
                  </a:prstGeom>
                </p:spPr>
              </p:pic>
            </mc:Fallback>
          </mc:AlternateContent>
        </p:grpSp>
        <p:grpSp>
          <p:nvGrpSpPr>
            <p:cNvPr id="162" name="Grupp 161">
              <a:extLst>
                <a:ext uri="{FF2B5EF4-FFF2-40B4-BE49-F238E27FC236}">
                  <a16:creationId xmlns:a16="http://schemas.microsoft.com/office/drawing/2014/main" id="{45A54DB8-3809-FEAA-9AA5-4E3DF954399A}"/>
                </a:ext>
              </a:extLst>
            </p:cNvPr>
            <p:cNvGrpSpPr/>
            <p:nvPr/>
          </p:nvGrpSpPr>
          <p:grpSpPr>
            <a:xfrm>
              <a:off x="1152766" y="3387069"/>
              <a:ext cx="1507320" cy="463680"/>
              <a:chOff x="779760" y="3990651"/>
              <a:chExt cx="1507320" cy="463680"/>
            </a:xfrm>
          </p:grpSpPr>
          <mc:AlternateContent xmlns:mc="http://schemas.openxmlformats.org/markup-compatibility/2006" xmlns:p14="http://schemas.microsoft.com/office/powerpoint/2010/main">
            <mc:Choice Requires="p14">
              <p:contentPart p14:bwMode="auto" r:id="rId41">
                <p14:nvContentPartPr>
                  <p14:cNvPr id="154" name="Pennanteckning 153">
                    <a:extLst>
                      <a:ext uri="{FF2B5EF4-FFF2-40B4-BE49-F238E27FC236}">
                        <a16:creationId xmlns:a16="http://schemas.microsoft.com/office/drawing/2014/main" id="{D24B472D-1E14-C307-2B5A-DE59528C1B86}"/>
                      </a:ext>
                    </a:extLst>
                  </p14:cNvPr>
                  <p14:cNvContentPartPr/>
                  <p14:nvPr/>
                </p14:nvContentPartPr>
                <p14:xfrm>
                  <a:off x="779760" y="4043571"/>
                  <a:ext cx="118080" cy="139680"/>
                </p14:xfrm>
              </p:contentPart>
            </mc:Choice>
            <mc:Fallback xmlns="">
              <p:pic>
                <p:nvPicPr>
                  <p:cNvPr id="154" name="Pennanteckning 153">
                    <a:extLst>
                      <a:ext uri="{FF2B5EF4-FFF2-40B4-BE49-F238E27FC236}">
                        <a16:creationId xmlns:a16="http://schemas.microsoft.com/office/drawing/2014/main" id="{D24B472D-1E14-C307-2B5A-DE59528C1B86}"/>
                      </a:ext>
                    </a:extLst>
                  </p:cNvPr>
                  <p:cNvPicPr/>
                  <p:nvPr/>
                </p:nvPicPr>
                <p:blipFill>
                  <a:blip r:embed="rId42"/>
                  <a:stretch>
                    <a:fillRect/>
                  </a:stretch>
                </p:blipFill>
                <p:spPr>
                  <a:xfrm>
                    <a:off x="764640" y="4028091"/>
                    <a:ext cx="1486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55" name="Pennanteckning 154">
                    <a:extLst>
                      <a:ext uri="{FF2B5EF4-FFF2-40B4-BE49-F238E27FC236}">
                        <a16:creationId xmlns:a16="http://schemas.microsoft.com/office/drawing/2014/main" id="{4A1773DA-D313-0F22-69B2-851FA40DBE24}"/>
                      </a:ext>
                    </a:extLst>
                  </p14:cNvPr>
                  <p14:cNvContentPartPr/>
                  <p14:nvPr/>
                </p14:nvContentPartPr>
                <p14:xfrm>
                  <a:off x="990360" y="4064091"/>
                  <a:ext cx="84600" cy="138240"/>
                </p14:xfrm>
              </p:contentPart>
            </mc:Choice>
            <mc:Fallback xmlns="">
              <p:pic>
                <p:nvPicPr>
                  <p:cNvPr id="155" name="Pennanteckning 154">
                    <a:extLst>
                      <a:ext uri="{FF2B5EF4-FFF2-40B4-BE49-F238E27FC236}">
                        <a16:creationId xmlns:a16="http://schemas.microsoft.com/office/drawing/2014/main" id="{4A1773DA-D313-0F22-69B2-851FA40DBE24}"/>
                      </a:ext>
                    </a:extLst>
                  </p:cNvPr>
                  <p:cNvPicPr/>
                  <p:nvPr/>
                </p:nvPicPr>
                <p:blipFill>
                  <a:blip r:embed="rId44"/>
                  <a:stretch>
                    <a:fillRect/>
                  </a:stretch>
                </p:blipFill>
                <p:spPr>
                  <a:xfrm>
                    <a:off x="974880" y="4048971"/>
                    <a:ext cx="11520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56" name="Pennanteckning 155">
                    <a:extLst>
                      <a:ext uri="{FF2B5EF4-FFF2-40B4-BE49-F238E27FC236}">
                        <a16:creationId xmlns:a16="http://schemas.microsoft.com/office/drawing/2014/main" id="{2D61B0B9-85D9-EC25-43D3-528B8A57AD69}"/>
                      </a:ext>
                    </a:extLst>
                  </p14:cNvPr>
                  <p14:cNvContentPartPr/>
                  <p14:nvPr/>
                </p14:nvContentPartPr>
                <p14:xfrm>
                  <a:off x="1129320" y="4091091"/>
                  <a:ext cx="100800" cy="363240"/>
                </p14:xfrm>
              </p:contentPart>
            </mc:Choice>
            <mc:Fallback xmlns="">
              <p:pic>
                <p:nvPicPr>
                  <p:cNvPr id="156" name="Pennanteckning 155">
                    <a:extLst>
                      <a:ext uri="{FF2B5EF4-FFF2-40B4-BE49-F238E27FC236}">
                        <a16:creationId xmlns:a16="http://schemas.microsoft.com/office/drawing/2014/main" id="{2D61B0B9-85D9-EC25-43D3-528B8A57AD69}"/>
                      </a:ext>
                    </a:extLst>
                  </p:cNvPr>
                  <p:cNvPicPr/>
                  <p:nvPr/>
                </p:nvPicPr>
                <p:blipFill>
                  <a:blip r:embed="rId46"/>
                  <a:stretch>
                    <a:fillRect/>
                  </a:stretch>
                </p:blipFill>
                <p:spPr>
                  <a:xfrm>
                    <a:off x="1114200" y="4075971"/>
                    <a:ext cx="13140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57" name="Pennanteckning 156">
                    <a:extLst>
                      <a:ext uri="{FF2B5EF4-FFF2-40B4-BE49-F238E27FC236}">
                        <a16:creationId xmlns:a16="http://schemas.microsoft.com/office/drawing/2014/main" id="{294E4E69-9460-390B-5325-6190B3EE2FEA}"/>
                      </a:ext>
                    </a:extLst>
                  </p14:cNvPr>
                  <p14:cNvContentPartPr/>
                  <p14:nvPr/>
                </p14:nvContentPartPr>
                <p14:xfrm>
                  <a:off x="1325520" y="4073091"/>
                  <a:ext cx="237960" cy="167400"/>
                </p14:xfrm>
              </p:contentPart>
            </mc:Choice>
            <mc:Fallback xmlns="">
              <p:pic>
                <p:nvPicPr>
                  <p:cNvPr id="157" name="Pennanteckning 156">
                    <a:extLst>
                      <a:ext uri="{FF2B5EF4-FFF2-40B4-BE49-F238E27FC236}">
                        <a16:creationId xmlns:a16="http://schemas.microsoft.com/office/drawing/2014/main" id="{294E4E69-9460-390B-5325-6190B3EE2FEA}"/>
                      </a:ext>
                    </a:extLst>
                  </p:cNvPr>
                  <p:cNvPicPr/>
                  <p:nvPr/>
                </p:nvPicPr>
                <p:blipFill>
                  <a:blip r:embed="rId48"/>
                  <a:stretch>
                    <a:fillRect/>
                  </a:stretch>
                </p:blipFill>
                <p:spPr>
                  <a:xfrm>
                    <a:off x="1310400" y="4057611"/>
                    <a:ext cx="26856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58" name="Pennanteckning 157">
                    <a:extLst>
                      <a:ext uri="{FF2B5EF4-FFF2-40B4-BE49-F238E27FC236}">
                        <a16:creationId xmlns:a16="http://schemas.microsoft.com/office/drawing/2014/main" id="{22B32C44-63E6-D442-6FE0-D003296EB7A5}"/>
                      </a:ext>
                    </a:extLst>
                  </p14:cNvPr>
                  <p14:cNvContentPartPr/>
                  <p14:nvPr/>
                </p14:nvContentPartPr>
                <p14:xfrm>
                  <a:off x="1635480" y="4057611"/>
                  <a:ext cx="156960" cy="187200"/>
                </p14:xfrm>
              </p:contentPart>
            </mc:Choice>
            <mc:Fallback xmlns="">
              <p:pic>
                <p:nvPicPr>
                  <p:cNvPr id="158" name="Pennanteckning 157">
                    <a:extLst>
                      <a:ext uri="{FF2B5EF4-FFF2-40B4-BE49-F238E27FC236}">
                        <a16:creationId xmlns:a16="http://schemas.microsoft.com/office/drawing/2014/main" id="{22B32C44-63E6-D442-6FE0-D003296EB7A5}"/>
                      </a:ext>
                    </a:extLst>
                  </p:cNvPr>
                  <p:cNvPicPr/>
                  <p:nvPr/>
                </p:nvPicPr>
                <p:blipFill>
                  <a:blip r:embed="rId50"/>
                  <a:stretch>
                    <a:fillRect/>
                  </a:stretch>
                </p:blipFill>
                <p:spPr>
                  <a:xfrm>
                    <a:off x="1620360" y="4042491"/>
                    <a:ext cx="18720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59" name="Pennanteckning 158">
                    <a:extLst>
                      <a:ext uri="{FF2B5EF4-FFF2-40B4-BE49-F238E27FC236}">
                        <a16:creationId xmlns:a16="http://schemas.microsoft.com/office/drawing/2014/main" id="{78B5ED5D-6E33-43BD-F076-D6272F4C883B}"/>
                      </a:ext>
                    </a:extLst>
                  </p14:cNvPr>
                  <p14:cNvContentPartPr/>
                  <p14:nvPr/>
                </p14:nvContentPartPr>
                <p14:xfrm>
                  <a:off x="1879200" y="4121691"/>
                  <a:ext cx="5040" cy="102600"/>
                </p14:xfrm>
              </p:contentPart>
            </mc:Choice>
            <mc:Fallback xmlns="">
              <p:pic>
                <p:nvPicPr>
                  <p:cNvPr id="159" name="Pennanteckning 158">
                    <a:extLst>
                      <a:ext uri="{FF2B5EF4-FFF2-40B4-BE49-F238E27FC236}">
                        <a16:creationId xmlns:a16="http://schemas.microsoft.com/office/drawing/2014/main" id="{78B5ED5D-6E33-43BD-F076-D6272F4C883B}"/>
                      </a:ext>
                    </a:extLst>
                  </p:cNvPr>
                  <p:cNvPicPr/>
                  <p:nvPr/>
                </p:nvPicPr>
                <p:blipFill>
                  <a:blip r:embed="rId52"/>
                  <a:stretch>
                    <a:fillRect/>
                  </a:stretch>
                </p:blipFill>
                <p:spPr>
                  <a:xfrm>
                    <a:off x="1864080" y="4106571"/>
                    <a:ext cx="3564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60" name="Pennanteckning 159">
                    <a:extLst>
                      <a:ext uri="{FF2B5EF4-FFF2-40B4-BE49-F238E27FC236}">
                        <a16:creationId xmlns:a16="http://schemas.microsoft.com/office/drawing/2014/main" id="{28092570-48C8-E231-D93E-DC5F0CC76FB6}"/>
                      </a:ext>
                    </a:extLst>
                  </p14:cNvPr>
                  <p14:cNvContentPartPr/>
                  <p14:nvPr/>
                </p14:nvContentPartPr>
                <p14:xfrm>
                  <a:off x="1932480" y="3990651"/>
                  <a:ext cx="24480" cy="57240"/>
                </p14:xfrm>
              </p:contentPart>
            </mc:Choice>
            <mc:Fallback xmlns="">
              <p:pic>
                <p:nvPicPr>
                  <p:cNvPr id="160" name="Pennanteckning 159">
                    <a:extLst>
                      <a:ext uri="{FF2B5EF4-FFF2-40B4-BE49-F238E27FC236}">
                        <a16:creationId xmlns:a16="http://schemas.microsoft.com/office/drawing/2014/main" id="{28092570-48C8-E231-D93E-DC5F0CC76FB6}"/>
                      </a:ext>
                    </a:extLst>
                  </p:cNvPr>
                  <p:cNvPicPr/>
                  <p:nvPr/>
                </p:nvPicPr>
                <p:blipFill>
                  <a:blip r:embed="rId54"/>
                  <a:stretch>
                    <a:fillRect/>
                  </a:stretch>
                </p:blipFill>
                <p:spPr>
                  <a:xfrm>
                    <a:off x="1917000" y="3975531"/>
                    <a:ext cx="5472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61" name="Pennanteckning 160">
                    <a:extLst>
                      <a:ext uri="{FF2B5EF4-FFF2-40B4-BE49-F238E27FC236}">
                        <a16:creationId xmlns:a16="http://schemas.microsoft.com/office/drawing/2014/main" id="{B9FEB302-86B8-3803-06BE-19ACAD543828}"/>
                      </a:ext>
                    </a:extLst>
                  </p14:cNvPr>
                  <p14:cNvContentPartPr/>
                  <p14:nvPr/>
                </p14:nvContentPartPr>
                <p14:xfrm>
                  <a:off x="1982880" y="4065891"/>
                  <a:ext cx="304200" cy="128520"/>
                </p14:xfrm>
              </p:contentPart>
            </mc:Choice>
            <mc:Fallback xmlns="">
              <p:pic>
                <p:nvPicPr>
                  <p:cNvPr id="161" name="Pennanteckning 160">
                    <a:extLst>
                      <a:ext uri="{FF2B5EF4-FFF2-40B4-BE49-F238E27FC236}">
                        <a16:creationId xmlns:a16="http://schemas.microsoft.com/office/drawing/2014/main" id="{B9FEB302-86B8-3803-06BE-19ACAD543828}"/>
                      </a:ext>
                    </a:extLst>
                  </p:cNvPr>
                  <p:cNvPicPr/>
                  <p:nvPr/>
                </p:nvPicPr>
                <p:blipFill>
                  <a:blip r:embed="rId56"/>
                  <a:stretch>
                    <a:fillRect/>
                  </a:stretch>
                </p:blipFill>
                <p:spPr>
                  <a:xfrm>
                    <a:off x="1967760" y="4050411"/>
                    <a:ext cx="334800" cy="158760"/>
                  </a:xfrm>
                  <a:prstGeom prst="rect">
                    <a:avLst/>
                  </a:prstGeom>
                </p:spPr>
              </p:pic>
            </mc:Fallback>
          </mc:AlternateContent>
        </p:grpSp>
      </p:grpSp>
      <p:grpSp>
        <p:nvGrpSpPr>
          <p:cNvPr id="296" name="Grupp 295">
            <a:extLst>
              <a:ext uri="{FF2B5EF4-FFF2-40B4-BE49-F238E27FC236}">
                <a16:creationId xmlns:a16="http://schemas.microsoft.com/office/drawing/2014/main" id="{8911E5BD-2B71-37C7-05C5-00AF8B787057}"/>
              </a:ext>
            </a:extLst>
          </p:cNvPr>
          <p:cNvGrpSpPr/>
          <p:nvPr/>
        </p:nvGrpSpPr>
        <p:grpSpPr>
          <a:xfrm>
            <a:off x="4002886" y="2818989"/>
            <a:ext cx="2310840" cy="844920"/>
            <a:chOff x="3629880" y="3422571"/>
            <a:chExt cx="2310840" cy="844920"/>
          </a:xfrm>
        </p:grpSpPr>
        <mc:AlternateContent xmlns:mc="http://schemas.openxmlformats.org/markup-compatibility/2006" xmlns:p14="http://schemas.microsoft.com/office/powerpoint/2010/main">
          <mc:Choice Requires="p14">
            <p:contentPart p14:bwMode="auto" r:id="rId57">
              <p14:nvContentPartPr>
                <p14:cNvPr id="163" name="Pennanteckning 162">
                  <a:extLst>
                    <a:ext uri="{FF2B5EF4-FFF2-40B4-BE49-F238E27FC236}">
                      <a16:creationId xmlns:a16="http://schemas.microsoft.com/office/drawing/2014/main" id="{D12FF36A-D664-7264-4AD3-57B68F1920E0}"/>
                    </a:ext>
                  </a:extLst>
                </p14:cNvPr>
                <p14:cNvContentPartPr/>
                <p14:nvPr/>
              </p14:nvContentPartPr>
              <p14:xfrm>
                <a:off x="3629880" y="3422571"/>
                <a:ext cx="382320" cy="320400"/>
              </p14:xfrm>
            </p:contentPart>
          </mc:Choice>
          <mc:Fallback xmlns="">
            <p:pic>
              <p:nvPicPr>
                <p:cNvPr id="163" name="Pennanteckning 162">
                  <a:extLst>
                    <a:ext uri="{FF2B5EF4-FFF2-40B4-BE49-F238E27FC236}">
                      <a16:creationId xmlns:a16="http://schemas.microsoft.com/office/drawing/2014/main" id="{D12FF36A-D664-7264-4AD3-57B68F1920E0}"/>
                    </a:ext>
                  </a:extLst>
                </p:cNvPr>
                <p:cNvPicPr/>
                <p:nvPr/>
              </p:nvPicPr>
              <p:blipFill>
                <a:blip r:embed="rId58"/>
                <a:stretch>
                  <a:fillRect/>
                </a:stretch>
              </p:blipFill>
              <p:spPr>
                <a:xfrm>
                  <a:off x="3614400" y="3407451"/>
                  <a:ext cx="41292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64" name="Pennanteckning 163">
                  <a:extLst>
                    <a:ext uri="{FF2B5EF4-FFF2-40B4-BE49-F238E27FC236}">
                      <a16:creationId xmlns:a16="http://schemas.microsoft.com/office/drawing/2014/main" id="{219BA350-FDE8-3655-ACAB-4A6DC4F6840C}"/>
                    </a:ext>
                  </a:extLst>
                </p14:cNvPr>
                <p14:cNvContentPartPr/>
                <p14:nvPr/>
              </p14:nvContentPartPr>
              <p14:xfrm>
                <a:off x="3956040" y="4050411"/>
                <a:ext cx="158760" cy="166680"/>
              </p14:xfrm>
            </p:contentPart>
          </mc:Choice>
          <mc:Fallback xmlns="">
            <p:pic>
              <p:nvPicPr>
                <p:cNvPr id="164" name="Pennanteckning 163">
                  <a:extLst>
                    <a:ext uri="{FF2B5EF4-FFF2-40B4-BE49-F238E27FC236}">
                      <a16:creationId xmlns:a16="http://schemas.microsoft.com/office/drawing/2014/main" id="{219BA350-FDE8-3655-ACAB-4A6DC4F6840C}"/>
                    </a:ext>
                  </a:extLst>
                </p:cNvPr>
                <p:cNvPicPr/>
                <p:nvPr/>
              </p:nvPicPr>
              <p:blipFill>
                <a:blip r:embed="rId60"/>
                <a:stretch>
                  <a:fillRect/>
                </a:stretch>
              </p:blipFill>
              <p:spPr>
                <a:xfrm>
                  <a:off x="3940560" y="4035291"/>
                  <a:ext cx="1893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65" name="Pennanteckning 164">
                  <a:extLst>
                    <a:ext uri="{FF2B5EF4-FFF2-40B4-BE49-F238E27FC236}">
                      <a16:creationId xmlns:a16="http://schemas.microsoft.com/office/drawing/2014/main" id="{4C242C1E-C899-0563-738B-E1F7AE5D8F0D}"/>
                    </a:ext>
                  </a:extLst>
                </p14:cNvPr>
                <p14:cNvContentPartPr/>
                <p14:nvPr/>
              </p14:nvContentPartPr>
              <p14:xfrm>
                <a:off x="4189680" y="3862491"/>
                <a:ext cx="72360" cy="325800"/>
              </p14:xfrm>
            </p:contentPart>
          </mc:Choice>
          <mc:Fallback xmlns="">
            <p:pic>
              <p:nvPicPr>
                <p:cNvPr id="165" name="Pennanteckning 164">
                  <a:extLst>
                    <a:ext uri="{FF2B5EF4-FFF2-40B4-BE49-F238E27FC236}">
                      <a16:creationId xmlns:a16="http://schemas.microsoft.com/office/drawing/2014/main" id="{4C242C1E-C899-0563-738B-E1F7AE5D8F0D}"/>
                    </a:ext>
                  </a:extLst>
                </p:cNvPr>
                <p:cNvPicPr/>
                <p:nvPr/>
              </p:nvPicPr>
              <p:blipFill>
                <a:blip r:embed="rId62"/>
                <a:stretch>
                  <a:fillRect/>
                </a:stretch>
              </p:blipFill>
              <p:spPr>
                <a:xfrm>
                  <a:off x="4174560" y="3847371"/>
                  <a:ext cx="10296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66" name="Pennanteckning 165">
                  <a:extLst>
                    <a:ext uri="{FF2B5EF4-FFF2-40B4-BE49-F238E27FC236}">
                      <a16:creationId xmlns:a16="http://schemas.microsoft.com/office/drawing/2014/main" id="{81E270C3-41E9-8714-7C76-8AD740A15152}"/>
                    </a:ext>
                  </a:extLst>
                </p14:cNvPr>
                <p14:cNvContentPartPr/>
                <p14:nvPr/>
              </p14:nvContentPartPr>
              <p14:xfrm>
                <a:off x="4332960" y="4005771"/>
                <a:ext cx="351720" cy="154800"/>
              </p14:xfrm>
            </p:contentPart>
          </mc:Choice>
          <mc:Fallback xmlns="">
            <p:pic>
              <p:nvPicPr>
                <p:cNvPr id="166" name="Pennanteckning 165">
                  <a:extLst>
                    <a:ext uri="{FF2B5EF4-FFF2-40B4-BE49-F238E27FC236}">
                      <a16:creationId xmlns:a16="http://schemas.microsoft.com/office/drawing/2014/main" id="{81E270C3-41E9-8714-7C76-8AD740A15152}"/>
                    </a:ext>
                  </a:extLst>
                </p:cNvPr>
                <p:cNvPicPr/>
                <p:nvPr/>
              </p:nvPicPr>
              <p:blipFill>
                <a:blip r:embed="rId64"/>
                <a:stretch>
                  <a:fillRect/>
                </a:stretch>
              </p:blipFill>
              <p:spPr>
                <a:xfrm>
                  <a:off x="4317840" y="3990651"/>
                  <a:ext cx="3823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67" name="Pennanteckning 166">
                  <a:extLst>
                    <a:ext uri="{FF2B5EF4-FFF2-40B4-BE49-F238E27FC236}">
                      <a16:creationId xmlns:a16="http://schemas.microsoft.com/office/drawing/2014/main" id="{DF12DB2C-9E1E-4C97-F60B-79D1A492A1F0}"/>
                    </a:ext>
                  </a:extLst>
                </p14:cNvPr>
                <p14:cNvContentPartPr/>
                <p14:nvPr/>
              </p14:nvContentPartPr>
              <p14:xfrm>
                <a:off x="4759560" y="4035291"/>
                <a:ext cx="8640" cy="100080"/>
              </p14:xfrm>
            </p:contentPart>
          </mc:Choice>
          <mc:Fallback xmlns="">
            <p:pic>
              <p:nvPicPr>
                <p:cNvPr id="167" name="Pennanteckning 166">
                  <a:extLst>
                    <a:ext uri="{FF2B5EF4-FFF2-40B4-BE49-F238E27FC236}">
                      <a16:creationId xmlns:a16="http://schemas.microsoft.com/office/drawing/2014/main" id="{DF12DB2C-9E1E-4C97-F60B-79D1A492A1F0}"/>
                    </a:ext>
                  </a:extLst>
                </p:cNvPr>
                <p:cNvPicPr/>
                <p:nvPr/>
              </p:nvPicPr>
              <p:blipFill>
                <a:blip r:embed="rId66"/>
                <a:stretch>
                  <a:fillRect/>
                </a:stretch>
              </p:blipFill>
              <p:spPr>
                <a:xfrm>
                  <a:off x="4744440" y="4020171"/>
                  <a:ext cx="388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68" name="Pennanteckning 167">
                  <a:extLst>
                    <a:ext uri="{FF2B5EF4-FFF2-40B4-BE49-F238E27FC236}">
                      <a16:creationId xmlns:a16="http://schemas.microsoft.com/office/drawing/2014/main" id="{2DD4A738-3F22-527E-0C81-939E4BDB831C}"/>
                    </a:ext>
                  </a:extLst>
                </p14:cNvPr>
                <p14:cNvContentPartPr/>
                <p14:nvPr/>
              </p14:nvContentPartPr>
              <p14:xfrm>
                <a:off x="4804200" y="3875811"/>
                <a:ext cx="25920" cy="16560"/>
              </p14:xfrm>
            </p:contentPart>
          </mc:Choice>
          <mc:Fallback xmlns="">
            <p:pic>
              <p:nvPicPr>
                <p:cNvPr id="168" name="Pennanteckning 167">
                  <a:extLst>
                    <a:ext uri="{FF2B5EF4-FFF2-40B4-BE49-F238E27FC236}">
                      <a16:creationId xmlns:a16="http://schemas.microsoft.com/office/drawing/2014/main" id="{2DD4A738-3F22-527E-0C81-939E4BDB831C}"/>
                    </a:ext>
                  </a:extLst>
                </p:cNvPr>
                <p:cNvPicPr/>
                <p:nvPr/>
              </p:nvPicPr>
              <p:blipFill>
                <a:blip r:embed="rId68"/>
                <a:stretch>
                  <a:fillRect/>
                </a:stretch>
              </p:blipFill>
              <p:spPr>
                <a:xfrm>
                  <a:off x="4789080" y="3860691"/>
                  <a:ext cx="561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87" name="Pennanteckning 186">
                  <a:extLst>
                    <a:ext uri="{FF2B5EF4-FFF2-40B4-BE49-F238E27FC236}">
                      <a16:creationId xmlns:a16="http://schemas.microsoft.com/office/drawing/2014/main" id="{2EE8BB0A-9F32-4BB3-0BA5-6E94757D0AD9}"/>
                    </a:ext>
                  </a:extLst>
                </p14:cNvPr>
                <p14:cNvContentPartPr/>
                <p14:nvPr/>
              </p14:nvContentPartPr>
              <p14:xfrm>
                <a:off x="4877280" y="3790491"/>
                <a:ext cx="67320" cy="477000"/>
              </p14:xfrm>
            </p:contentPart>
          </mc:Choice>
          <mc:Fallback xmlns="">
            <p:pic>
              <p:nvPicPr>
                <p:cNvPr id="187" name="Pennanteckning 186">
                  <a:extLst>
                    <a:ext uri="{FF2B5EF4-FFF2-40B4-BE49-F238E27FC236}">
                      <a16:creationId xmlns:a16="http://schemas.microsoft.com/office/drawing/2014/main" id="{2EE8BB0A-9F32-4BB3-0BA5-6E94757D0AD9}"/>
                    </a:ext>
                  </a:extLst>
                </p:cNvPr>
                <p:cNvPicPr/>
                <p:nvPr/>
              </p:nvPicPr>
              <p:blipFill>
                <a:blip r:embed="rId70"/>
                <a:stretch>
                  <a:fillRect/>
                </a:stretch>
              </p:blipFill>
              <p:spPr>
                <a:xfrm>
                  <a:off x="4862160" y="3775371"/>
                  <a:ext cx="97920" cy="5072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14" name="Pennanteckning 213">
                  <a:extLst>
                    <a:ext uri="{FF2B5EF4-FFF2-40B4-BE49-F238E27FC236}">
                      <a16:creationId xmlns:a16="http://schemas.microsoft.com/office/drawing/2014/main" id="{A46C8A5C-C94A-E9B5-3DA6-56E4E235FEF3}"/>
                    </a:ext>
                  </a:extLst>
                </p14:cNvPr>
                <p14:cNvContentPartPr/>
                <p14:nvPr/>
              </p14:nvContentPartPr>
              <p14:xfrm>
                <a:off x="4861080" y="4031331"/>
                <a:ext cx="105120" cy="75600"/>
              </p14:xfrm>
            </p:contentPart>
          </mc:Choice>
          <mc:Fallback xmlns="">
            <p:pic>
              <p:nvPicPr>
                <p:cNvPr id="214" name="Pennanteckning 213">
                  <a:extLst>
                    <a:ext uri="{FF2B5EF4-FFF2-40B4-BE49-F238E27FC236}">
                      <a16:creationId xmlns:a16="http://schemas.microsoft.com/office/drawing/2014/main" id="{A46C8A5C-C94A-E9B5-3DA6-56E4E235FEF3}"/>
                    </a:ext>
                  </a:extLst>
                </p:cNvPr>
                <p:cNvPicPr/>
                <p:nvPr/>
              </p:nvPicPr>
              <p:blipFill>
                <a:blip r:embed="rId72"/>
                <a:stretch>
                  <a:fillRect/>
                </a:stretch>
              </p:blipFill>
              <p:spPr>
                <a:xfrm>
                  <a:off x="4845960" y="4016211"/>
                  <a:ext cx="13536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91" name="Pennanteckning 290">
                  <a:extLst>
                    <a:ext uri="{FF2B5EF4-FFF2-40B4-BE49-F238E27FC236}">
                      <a16:creationId xmlns:a16="http://schemas.microsoft.com/office/drawing/2014/main" id="{74426B05-2F5C-3CE2-66B9-44475580FEB3}"/>
                    </a:ext>
                  </a:extLst>
                </p14:cNvPr>
                <p14:cNvContentPartPr/>
                <p14:nvPr/>
              </p14:nvContentPartPr>
              <p14:xfrm>
                <a:off x="5008680" y="4082091"/>
                <a:ext cx="17640" cy="66600"/>
              </p14:xfrm>
            </p:contentPart>
          </mc:Choice>
          <mc:Fallback xmlns="">
            <p:pic>
              <p:nvPicPr>
                <p:cNvPr id="291" name="Pennanteckning 290">
                  <a:extLst>
                    <a:ext uri="{FF2B5EF4-FFF2-40B4-BE49-F238E27FC236}">
                      <a16:creationId xmlns:a16="http://schemas.microsoft.com/office/drawing/2014/main" id="{74426B05-2F5C-3CE2-66B9-44475580FEB3}"/>
                    </a:ext>
                  </a:extLst>
                </p:cNvPr>
                <p:cNvPicPr/>
                <p:nvPr/>
              </p:nvPicPr>
              <p:blipFill>
                <a:blip r:embed="rId74"/>
                <a:stretch>
                  <a:fillRect/>
                </a:stretch>
              </p:blipFill>
              <p:spPr>
                <a:xfrm>
                  <a:off x="4993200" y="4066971"/>
                  <a:ext cx="4824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92" name="Pennanteckning 291">
                  <a:extLst>
                    <a:ext uri="{FF2B5EF4-FFF2-40B4-BE49-F238E27FC236}">
                      <a16:creationId xmlns:a16="http://schemas.microsoft.com/office/drawing/2014/main" id="{91D2CDB0-BB43-CC47-A8CC-27C38BC50A32}"/>
                    </a:ext>
                  </a:extLst>
                </p14:cNvPr>
                <p14:cNvContentPartPr/>
                <p14:nvPr/>
              </p14:nvContentPartPr>
              <p14:xfrm>
                <a:off x="5114160" y="3896331"/>
                <a:ext cx="5400" cy="24840"/>
              </p14:xfrm>
            </p:contentPart>
          </mc:Choice>
          <mc:Fallback xmlns="">
            <p:pic>
              <p:nvPicPr>
                <p:cNvPr id="292" name="Pennanteckning 291">
                  <a:extLst>
                    <a:ext uri="{FF2B5EF4-FFF2-40B4-BE49-F238E27FC236}">
                      <a16:creationId xmlns:a16="http://schemas.microsoft.com/office/drawing/2014/main" id="{91D2CDB0-BB43-CC47-A8CC-27C38BC50A32}"/>
                    </a:ext>
                  </a:extLst>
                </p:cNvPr>
                <p:cNvPicPr/>
                <p:nvPr/>
              </p:nvPicPr>
              <p:blipFill>
                <a:blip r:embed="rId76"/>
                <a:stretch>
                  <a:fillRect/>
                </a:stretch>
              </p:blipFill>
              <p:spPr>
                <a:xfrm>
                  <a:off x="5099040" y="3880851"/>
                  <a:ext cx="360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93" name="Pennanteckning 292">
                  <a:extLst>
                    <a:ext uri="{FF2B5EF4-FFF2-40B4-BE49-F238E27FC236}">
                      <a16:creationId xmlns:a16="http://schemas.microsoft.com/office/drawing/2014/main" id="{2C07BB03-14BA-DC46-E495-9509E536F1E3}"/>
                    </a:ext>
                  </a:extLst>
                </p14:cNvPr>
                <p14:cNvContentPartPr/>
                <p14:nvPr/>
              </p14:nvContentPartPr>
              <p14:xfrm>
                <a:off x="5182200" y="3931611"/>
                <a:ext cx="77400" cy="167040"/>
              </p14:xfrm>
            </p:contentPart>
          </mc:Choice>
          <mc:Fallback xmlns="">
            <p:pic>
              <p:nvPicPr>
                <p:cNvPr id="293" name="Pennanteckning 292">
                  <a:extLst>
                    <a:ext uri="{FF2B5EF4-FFF2-40B4-BE49-F238E27FC236}">
                      <a16:creationId xmlns:a16="http://schemas.microsoft.com/office/drawing/2014/main" id="{2C07BB03-14BA-DC46-E495-9509E536F1E3}"/>
                    </a:ext>
                  </a:extLst>
                </p:cNvPr>
                <p:cNvPicPr/>
                <p:nvPr/>
              </p:nvPicPr>
              <p:blipFill>
                <a:blip r:embed="rId78"/>
                <a:stretch>
                  <a:fillRect/>
                </a:stretch>
              </p:blipFill>
              <p:spPr>
                <a:xfrm>
                  <a:off x="5167080" y="3916491"/>
                  <a:ext cx="10800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94" name="Pennanteckning 293">
                  <a:extLst>
                    <a:ext uri="{FF2B5EF4-FFF2-40B4-BE49-F238E27FC236}">
                      <a16:creationId xmlns:a16="http://schemas.microsoft.com/office/drawing/2014/main" id="{0EFC8133-228A-C956-5834-9CAEC02D6B2F}"/>
                    </a:ext>
                  </a:extLst>
                </p14:cNvPr>
                <p14:cNvContentPartPr/>
                <p14:nvPr/>
              </p14:nvContentPartPr>
              <p14:xfrm>
                <a:off x="5311440" y="3958971"/>
                <a:ext cx="172080" cy="82800"/>
              </p14:xfrm>
            </p:contentPart>
          </mc:Choice>
          <mc:Fallback xmlns="">
            <p:pic>
              <p:nvPicPr>
                <p:cNvPr id="294" name="Pennanteckning 293">
                  <a:extLst>
                    <a:ext uri="{FF2B5EF4-FFF2-40B4-BE49-F238E27FC236}">
                      <a16:creationId xmlns:a16="http://schemas.microsoft.com/office/drawing/2014/main" id="{0EFC8133-228A-C956-5834-9CAEC02D6B2F}"/>
                    </a:ext>
                  </a:extLst>
                </p:cNvPr>
                <p:cNvPicPr/>
                <p:nvPr/>
              </p:nvPicPr>
              <p:blipFill>
                <a:blip r:embed="rId80"/>
                <a:stretch>
                  <a:fillRect/>
                </a:stretch>
              </p:blipFill>
              <p:spPr>
                <a:xfrm>
                  <a:off x="5295960" y="3943851"/>
                  <a:ext cx="20268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95" name="Pennanteckning 294">
                  <a:extLst>
                    <a:ext uri="{FF2B5EF4-FFF2-40B4-BE49-F238E27FC236}">
                      <a16:creationId xmlns:a16="http://schemas.microsoft.com/office/drawing/2014/main" id="{448E1CD9-90B7-7D22-1261-959404AF3A63}"/>
                    </a:ext>
                  </a:extLst>
                </p14:cNvPr>
                <p14:cNvContentPartPr/>
                <p14:nvPr/>
              </p14:nvContentPartPr>
              <p14:xfrm>
                <a:off x="5516640" y="3767091"/>
                <a:ext cx="424080" cy="261360"/>
              </p14:xfrm>
            </p:contentPart>
          </mc:Choice>
          <mc:Fallback xmlns="">
            <p:pic>
              <p:nvPicPr>
                <p:cNvPr id="295" name="Pennanteckning 294">
                  <a:extLst>
                    <a:ext uri="{FF2B5EF4-FFF2-40B4-BE49-F238E27FC236}">
                      <a16:creationId xmlns:a16="http://schemas.microsoft.com/office/drawing/2014/main" id="{448E1CD9-90B7-7D22-1261-959404AF3A63}"/>
                    </a:ext>
                  </a:extLst>
                </p:cNvPr>
                <p:cNvPicPr/>
                <p:nvPr/>
              </p:nvPicPr>
              <p:blipFill>
                <a:blip r:embed="rId82"/>
                <a:stretch>
                  <a:fillRect/>
                </a:stretch>
              </p:blipFill>
              <p:spPr>
                <a:xfrm>
                  <a:off x="5501160" y="3751971"/>
                  <a:ext cx="454680" cy="291960"/>
                </a:xfrm>
                <a:prstGeom prst="rect">
                  <a:avLst/>
                </a:prstGeom>
              </p:spPr>
            </p:pic>
          </mc:Fallback>
        </mc:AlternateContent>
      </p:grpSp>
      <p:grpSp>
        <p:nvGrpSpPr>
          <p:cNvPr id="5" name="Grupp 4">
            <a:extLst>
              <a:ext uri="{FF2B5EF4-FFF2-40B4-BE49-F238E27FC236}">
                <a16:creationId xmlns:a16="http://schemas.microsoft.com/office/drawing/2014/main" id="{FC112F18-420A-7178-2056-65A06FEE8657}"/>
              </a:ext>
            </a:extLst>
          </p:cNvPr>
          <p:cNvGrpSpPr/>
          <p:nvPr/>
        </p:nvGrpSpPr>
        <p:grpSpPr>
          <a:xfrm>
            <a:off x="1037206" y="4106349"/>
            <a:ext cx="1526400" cy="672120"/>
            <a:chOff x="1037206" y="4106349"/>
            <a:chExt cx="1526400" cy="672120"/>
          </a:xfrm>
        </p:grpSpPr>
        <mc:AlternateContent xmlns:mc="http://schemas.openxmlformats.org/markup-compatibility/2006">
          <mc:Choice xmlns:p14="http://schemas.microsoft.com/office/powerpoint/2010/main" Requires="p14">
            <p:contentPart p14:bwMode="auto" r:id="rId83">
              <p14:nvContentPartPr>
                <p14:cNvPr id="297" name="Pennanteckning 296">
                  <a:extLst>
                    <a:ext uri="{FF2B5EF4-FFF2-40B4-BE49-F238E27FC236}">
                      <a16:creationId xmlns:a16="http://schemas.microsoft.com/office/drawing/2014/main" id="{DB3A2661-287C-83FE-F8D6-A69407C5AD33}"/>
                    </a:ext>
                  </a:extLst>
                </p14:cNvPr>
                <p14:cNvContentPartPr/>
                <p14:nvPr/>
              </p14:nvContentPartPr>
              <p14:xfrm>
                <a:off x="1708606" y="4106349"/>
                <a:ext cx="5400" cy="217800"/>
              </p14:xfrm>
            </p:contentPart>
          </mc:Choice>
          <mc:Fallback>
            <p:pic>
              <p:nvPicPr>
                <p:cNvPr id="297" name="Pennanteckning 296">
                  <a:extLst>
                    <a:ext uri="{FF2B5EF4-FFF2-40B4-BE49-F238E27FC236}">
                      <a16:creationId xmlns:a16="http://schemas.microsoft.com/office/drawing/2014/main" id="{DB3A2661-287C-83FE-F8D6-A69407C5AD33}"/>
                    </a:ext>
                  </a:extLst>
                </p:cNvPr>
                <p:cNvPicPr/>
                <p:nvPr/>
              </p:nvPicPr>
              <p:blipFill>
                <a:blip r:embed="rId84"/>
                <a:stretch>
                  <a:fillRect/>
                </a:stretch>
              </p:blipFill>
              <p:spPr>
                <a:xfrm>
                  <a:off x="1693126" y="4090869"/>
                  <a:ext cx="36000" cy="248400"/>
                </a:xfrm>
                <a:prstGeom prst="rect">
                  <a:avLst/>
                </a:prstGeom>
              </p:spPr>
            </p:pic>
          </mc:Fallback>
        </mc:AlternateContent>
        <p:grpSp>
          <p:nvGrpSpPr>
            <p:cNvPr id="315" name="Grupp 314">
              <a:extLst>
                <a:ext uri="{FF2B5EF4-FFF2-40B4-BE49-F238E27FC236}">
                  <a16:creationId xmlns:a16="http://schemas.microsoft.com/office/drawing/2014/main" id="{C7B4E098-FD83-CDC7-131C-D8E1BE215195}"/>
                </a:ext>
              </a:extLst>
            </p:cNvPr>
            <p:cNvGrpSpPr/>
            <p:nvPr/>
          </p:nvGrpSpPr>
          <p:grpSpPr>
            <a:xfrm>
              <a:off x="1037206" y="4378869"/>
              <a:ext cx="1526400" cy="399600"/>
              <a:chOff x="664200" y="4982451"/>
              <a:chExt cx="1526400" cy="399600"/>
            </a:xfrm>
          </p:grpSpPr>
          <mc:AlternateContent xmlns:mc="http://schemas.openxmlformats.org/markup-compatibility/2006" xmlns:p14="http://schemas.microsoft.com/office/powerpoint/2010/main">
            <mc:Choice Requires="p14">
              <p:contentPart p14:bwMode="auto" r:id="rId85">
                <p14:nvContentPartPr>
                  <p14:cNvPr id="298" name="Pennanteckning 297">
                    <a:extLst>
                      <a:ext uri="{FF2B5EF4-FFF2-40B4-BE49-F238E27FC236}">
                        <a16:creationId xmlns:a16="http://schemas.microsoft.com/office/drawing/2014/main" id="{1DC90799-A9A2-3325-E62F-54C531BDD1DC}"/>
                      </a:ext>
                    </a:extLst>
                  </p14:cNvPr>
                  <p14:cNvContentPartPr/>
                  <p14:nvPr/>
                </p14:nvContentPartPr>
                <p14:xfrm>
                  <a:off x="671400" y="5111331"/>
                  <a:ext cx="96840" cy="270720"/>
                </p14:xfrm>
              </p:contentPart>
            </mc:Choice>
            <mc:Fallback xmlns="">
              <p:pic>
                <p:nvPicPr>
                  <p:cNvPr id="298" name="Pennanteckning 297">
                    <a:extLst>
                      <a:ext uri="{FF2B5EF4-FFF2-40B4-BE49-F238E27FC236}">
                        <a16:creationId xmlns:a16="http://schemas.microsoft.com/office/drawing/2014/main" id="{1DC90799-A9A2-3325-E62F-54C531BDD1DC}"/>
                      </a:ext>
                    </a:extLst>
                  </p:cNvPr>
                  <p:cNvPicPr/>
                  <p:nvPr/>
                </p:nvPicPr>
                <p:blipFill>
                  <a:blip r:embed="rId86"/>
                  <a:stretch>
                    <a:fillRect/>
                  </a:stretch>
                </p:blipFill>
                <p:spPr>
                  <a:xfrm>
                    <a:off x="655920" y="5095851"/>
                    <a:ext cx="12744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99" name="Pennanteckning 298">
                    <a:extLst>
                      <a:ext uri="{FF2B5EF4-FFF2-40B4-BE49-F238E27FC236}">
                        <a16:creationId xmlns:a16="http://schemas.microsoft.com/office/drawing/2014/main" id="{8378D91E-3DF9-5DA4-05EF-28A22C1D8A9F}"/>
                      </a:ext>
                    </a:extLst>
                  </p14:cNvPr>
                  <p14:cNvContentPartPr/>
                  <p14:nvPr/>
                </p14:nvContentPartPr>
                <p14:xfrm>
                  <a:off x="664200" y="5245251"/>
                  <a:ext cx="138600" cy="76680"/>
                </p14:xfrm>
              </p:contentPart>
            </mc:Choice>
            <mc:Fallback xmlns="">
              <p:pic>
                <p:nvPicPr>
                  <p:cNvPr id="299" name="Pennanteckning 298">
                    <a:extLst>
                      <a:ext uri="{FF2B5EF4-FFF2-40B4-BE49-F238E27FC236}">
                        <a16:creationId xmlns:a16="http://schemas.microsoft.com/office/drawing/2014/main" id="{8378D91E-3DF9-5DA4-05EF-28A22C1D8A9F}"/>
                      </a:ext>
                    </a:extLst>
                  </p:cNvPr>
                  <p:cNvPicPr/>
                  <p:nvPr/>
                </p:nvPicPr>
                <p:blipFill>
                  <a:blip r:embed="rId88"/>
                  <a:stretch>
                    <a:fillRect/>
                  </a:stretch>
                </p:blipFill>
                <p:spPr>
                  <a:xfrm>
                    <a:off x="648720" y="5230131"/>
                    <a:ext cx="1688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00" name="Pennanteckning 299">
                    <a:extLst>
                      <a:ext uri="{FF2B5EF4-FFF2-40B4-BE49-F238E27FC236}">
                        <a16:creationId xmlns:a16="http://schemas.microsoft.com/office/drawing/2014/main" id="{912DF2AA-2BA9-DA9D-0D6A-279ADE3BCE62}"/>
                      </a:ext>
                    </a:extLst>
                  </p14:cNvPr>
                  <p14:cNvContentPartPr/>
                  <p14:nvPr/>
                </p14:nvContentPartPr>
                <p14:xfrm>
                  <a:off x="848880" y="5143731"/>
                  <a:ext cx="134640" cy="87840"/>
                </p14:xfrm>
              </p:contentPart>
            </mc:Choice>
            <mc:Fallback xmlns="">
              <p:pic>
                <p:nvPicPr>
                  <p:cNvPr id="300" name="Pennanteckning 299">
                    <a:extLst>
                      <a:ext uri="{FF2B5EF4-FFF2-40B4-BE49-F238E27FC236}">
                        <a16:creationId xmlns:a16="http://schemas.microsoft.com/office/drawing/2014/main" id="{912DF2AA-2BA9-DA9D-0D6A-279ADE3BCE62}"/>
                      </a:ext>
                    </a:extLst>
                  </p:cNvPr>
                  <p:cNvPicPr/>
                  <p:nvPr/>
                </p:nvPicPr>
                <p:blipFill>
                  <a:blip r:embed="rId90"/>
                  <a:stretch>
                    <a:fillRect/>
                  </a:stretch>
                </p:blipFill>
                <p:spPr>
                  <a:xfrm>
                    <a:off x="833760" y="5128611"/>
                    <a:ext cx="16488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01" name="Pennanteckning 300">
                    <a:extLst>
                      <a:ext uri="{FF2B5EF4-FFF2-40B4-BE49-F238E27FC236}">
                        <a16:creationId xmlns:a16="http://schemas.microsoft.com/office/drawing/2014/main" id="{C5B9E0B4-AF17-AEED-CA97-E64FD4BB0822}"/>
                      </a:ext>
                    </a:extLst>
                  </p14:cNvPr>
                  <p14:cNvContentPartPr/>
                  <p14:nvPr/>
                </p14:nvContentPartPr>
                <p14:xfrm>
                  <a:off x="1035000" y="5122491"/>
                  <a:ext cx="69480" cy="105120"/>
                </p14:xfrm>
              </p:contentPart>
            </mc:Choice>
            <mc:Fallback xmlns="">
              <p:pic>
                <p:nvPicPr>
                  <p:cNvPr id="301" name="Pennanteckning 300">
                    <a:extLst>
                      <a:ext uri="{FF2B5EF4-FFF2-40B4-BE49-F238E27FC236}">
                        <a16:creationId xmlns:a16="http://schemas.microsoft.com/office/drawing/2014/main" id="{C5B9E0B4-AF17-AEED-CA97-E64FD4BB0822}"/>
                      </a:ext>
                    </a:extLst>
                  </p:cNvPr>
                  <p:cNvPicPr/>
                  <p:nvPr/>
                </p:nvPicPr>
                <p:blipFill>
                  <a:blip r:embed="rId92"/>
                  <a:stretch>
                    <a:fillRect/>
                  </a:stretch>
                </p:blipFill>
                <p:spPr>
                  <a:xfrm>
                    <a:off x="1019880" y="5107371"/>
                    <a:ext cx="10008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02" name="Pennanteckning 301">
                    <a:extLst>
                      <a:ext uri="{FF2B5EF4-FFF2-40B4-BE49-F238E27FC236}">
                        <a16:creationId xmlns:a16="http://schemas.microsoft.com/office/drawing/2014/main" id="{11CFA4F6-C3F3-92D1-0782-7AB5F033CB23}"/>
                      </a:ext>
                    </a:extLst>
                  </p14:cNvPr>
                  <p14:cNvContentPartPr/>
                  <p14:nvPr/>
                </p14:nvContentPartPr>
                <p14:xfrm>
                  <a:off x="1155960" y="5144811"/>
                  <a:ext cx="82440" cy="69480"/>
                </p14:xfrm>
              </p:contentPart>
            </mc:Choice>
            <mc:Fallback xmlns="">
              <p:pic>
                <p:nvPicPr>
                  <p:cNvPr id="302" name="Pennanteckning 301">
                    <a:extLst>
                      <a:ext uri="{FF2B5EF4-FFF2-40B4-BE49-F238E27FC236}">
                        <a16:creationId xmlns:a16="http://schemas.microsoft.com/office/drawing/2014/main" id="{11CFA4F6-C3F3-92D1-0782-7AB5F033CB23}"/>
                      </a:ext>
                    </a:extLst>
                  </p:cNvPr>
                  <p:cNvPicPr/>
                  <p:nvPr/>
                </p:nvPicPr>
                <p:blipFill>
                  <a:blip r:embed="rId94"/>
                  <a:stretch>
                    <a:fillRect/>
                  </a:stretch>
                </p:blipFill>
                <p:spPr>
                  <a:xfrm>
                    <a:off x="1140480" y="5129691"/>
                    <a:ext cx="11304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03" name="Pennanteckning 302">
                    <a:extLst>
                      <a:ext uri="{FF2B5EF4-FFF2-40B4-BE49-F238E27FC236}">
                        <a16:creationId xmlns:a16="http://schemas.microsoft.com/office/drawing/2014/main" id="{E08063DF-D5A7-0D49-513E-A21CB3CF30CC}"/>
                      </a:ext>
                    </a:extLst>
                  </p14:cNvPr>
                  <p14:cNvContentPartPr/>
                  <p14:nvPr/>
                </p14:nvContentPartPr>
                <p14:xfrm>
                  <a:off x="1327680" y="5070651"/>
                  <a:ext cx="17640" cy="192240"/>
                </p14:xfrm>
              </p:contentPart>
            </mc:Choice>
            <mc:Fallback xmlns="">
              <p:pic>
                <p:nvPicPr>
                  <p:cNvPr id="303" name="Pennanteckning 302">
                    <a:extLst>
                      <a:ext uri="{FF2B5EF4-FFF2-40B4-BE49-F238E27FC236}">
                        <a16:creationId xmlns:a16="http://schemas.microsoft.com/office/drawing/2014/main" id="{E08063DF-D5A7-0D49-513E-A21CB3CF30CC}"/>
                      </a:ext>
                    </a:extLst>
                  </p:cNvPr>
                  <p:cNvPicPr/>
                  <p:nvPr/>
                </p:nvPicPr>
                <p:blipFill>
                  <a:blip r:embed="rId96"/>
                  <a:stretch>
                    <a:fillRect/>
                  </a:stretch>
                </p:blipFill>
                <p:spPr>
                  <a:xfrm>
                    <a:off x="1312200" y="5055531"/>
                    <a:ext cx="482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04" name="Pennanteckning 303">
                    <a:extLst>
                      <a:ext uri="{FF2B5EF4-FFF2-40B4-BE49-F238E27FC236}">
                        <a16:creationId xmlns:a16="http://schemas.microsoft.com/office/drawing/2014/main" id="{D9660318-2C53-2BB3-AADD-229B72C0F584}"/>
                      </a:ext>
                    </a:extLst>
                  </p14:cNvPr>
                  <p14:cNvContentPartPr/>
                  <p14:nvPr/>
                </p14:nvContentPartPr>
                <p14:xfrm>
                  <a:off x="1329480" y="5142651"/>
                  <a:ext cx="73440" cy="42840"/>
                </p14:xfrm>
              </p:contentPart>
            </mc:Choice>
            <mc:Fallback xmlns="">
              <p:pic>
                <p:nvPicPr>
                  <p:cNvPr id="304" name="Pennanteckning 303">
                    <a:extLst>
                      <a:ext uri="{FF2B5EF4-FFF2-40B4-BE49-F238E27FC236}">
                        <a16:creationId xmlns:a16="http://schemas.microsoft.com/office/drawing/2014/main" id="{D9660318-2C53-2BB3-AADD-229B72C0F584}"/>
                      </a:ext>
                    </a:extLst>
                  </p:cNvPr>
                  <p:cNvPicPr/>
                  <p:nvPr/>
                </p:nvPicPr>
                <p:blipFill>
                  <a:blip r:embed="rId98"/>
                  <a:stretch>
                    <a:fillRect/>
                  </a:stretch>
                </p:blipFill>
                <p:spPr>
                  <a:xfrm>
                    <a:off x="1314360" y="5127531"/>
                    <a:ext cx="10404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05" name="Pennanteckning 304">
                    <a:extLst>
                      <a:ext uri="{FF2B5EF4-FFF2-40B4-BE49-F238E27FC236}">
                        <a16:creationId xmlns:a16="http://schemas.microsoft.com/office/drawing/2014/main" id="{CD6051CB-6BC9-0281-A513-C9B385ECA244}"/>
                      </a:ext>
                    </a:extLst>
                  </p14:cNvPr>
                  <p14:cNvContentPartPr/>
                  <p14:nvPr/>
                </p14:nvContentPartPr>
                <p14:xfrm>
                  <a:off x="1432080" y="5163171"/>
                  <a:ext cx="3600" cy="68400"/>
                </p14:xfrm>
              </p:contentPart>
            </mc:Choice>
            <mc:Fallback xmlns="">
              <p:pic>
                <p:nvPicPr>
                  <p:cNvPr id="305" name="Pennanteckning 304">
                    <a:extLst>
                      <a:ext uri="{FF2B5EF4-FFF2-40B4-BE49-F238E27FC236}">
                        <a16:creationId xmlns:a16="http://schemas.microsoft.com/office/drawing/2014/main" id="{CD6051CB-6BC9-0281-A513-C9B385ECA244}"/>
                      </a:ext>
                    </a:extLst>
                  </p:cNvPr>
                  <p:cNvPicPr/>
                  <p:nvPr/>
                </p:nvPicPr>
                <p:blipFill>
                  <a:blip r:embed="rId100"/>
                  <a:stretch>
                    <a:fillRect/>
                  </a:stretch>
                </p:blipFill>
                <p:spPr>
                  <a:xfrm>
                    <a:off x="1416960" y="5147691"/>
                    <a:ext cx="338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06" name="Pennanteckning 305">
                    <a:extLst>
                      <a:ext uri="{FF2B5EF4-FFF2-40B4-BE49-F238E27FC236}">
                        <a16:creationId xmlns:a16="http://schemas.microsoft.com/office/drawing/2014/main" id="{554594A5-8B8D-A7CC-EF99-3CA651F22EDC}"/>
                      </a:ext>
                    </a:extLst>
                  </p14:cNvPr>
                  <p14:cNvContentPartPr/>
                  <p14:nvPr/>
                </p14:nvContentPartPr>
                <p14:xfrm>
                  <a:off x="1449360" y="5028171"/>
                  <a:ext cx="12600" cy="11520"/>
                </p14:xfrm>
              </p:contentPart>
            </mc:Choice>
            <mc:Fallback xmlns="">
              <p:pic>
                <p:nvPicPr>
                  <p:cNvPr id="306" name="Pennanteckning 305">
                    <a:extLst>
                      <a:ext uri="{FF2B5EF4-FFF2-40B4-BE49-F238E27FC236}">
                        <a16:creationId xmlns:a16="http://schemas.microsoft.com/office/drawing/2014/main" id="{554594A5-8B8D-A7CC-EF99-3CA651F22EDC}"/>
                      </a:ext>
                    </a:extLst>
                  </p:cNvPr>
                  <p:cNvPicPr/>
                  <p:nvPr/>
                </p:nvPicPr>
                <p:blipFill>
                  <a:blip r:embed="rId102"/>
                  <a:stretch>
                    <a:fillRect/>
                  </a:stretch>
                </p:blipFill>
                <p:spPr>
                  <a:xfrm>
                    <a:off x="1434240" y="5012691"/>
                    <a:ext cx="4320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07" name="Pennanteckning 306">
                    <a:extLst>
                      <a:ext uri="{FF2B5EF4-FFF2-40B4-BE49-F238E27FC236}">
                        <a16:creationId xmlns:a16="http://schemas.microsoft.com/office/drawing/2014/main" id="{2AEAF5A8-9D69-70D4-8CCD-9EEAE626F912}"/>
                      </a:ext>
                    </a:extLst>
                  </p14:cNvPr>
                  <p14:cNvContentPartPr/>
                  <p14:nvPr/>
                </p14:nvContentPartPr>
                <p14:xfrm>
                  <a:off x="1542960" y="5035011"/>
                  <a:ext cx="29880" cy="232920"/>
                </p14:xfrm>
              </p:contentPart>
            </mc:Choice>
            <mc:Fallback xmlns="">
              <p:pic>
                <p:nvPicPr>
                  <p:cNvPr id="307" name="Pennanteckning 306">
                    <a:extLst>
                      <a:ext uri="{FF2B5EF4-FFF2-40B4-BE49-F238E27FC236}">
                        <a16:creationId xmlns:a16="http://schemas.microsoft.com/office/drawing/2014/main" id="{2AEAF5A8-9D69-70D4-8CCD-9EEAE626F912}"/>
                      </a:ext>
                    </a:extLst>
                  </p:cNvPr>
                  <p:cNvPicPr/>
                  <p:nvPr/>
                </p:nvPicPr>
                <p:blipFill>
                  <a:blip r:embed="rId104"/>
                  <a:stretch>
                    <a:fillRect/>
                  </a:stretch>
                </p:blipFill>
                <p:spPr>
                  <a:xfrm>
                    <a:off x="1527840" y="5019891"/>
                    <a:ext cx="601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08" name="Pennanteckning 307">
                    <a:extLst>
                      <a:ext uri="{FF2B5EF4-FFF2-40B4-BE49-F238E27FC236}">
                        <a16:creationId xmlns:a16="http://schemas.microsoft.com/office/drawing/2014/main" id="{1902A236-5BA5-EB00-1EA2-AE2E3A981518}"/>
                      </a:ext>
                    </a:extLst>
                  </p14:cNvPr>
                  <p14:cNvContentPartPr/>
                  <p14:nvPr/>
                </p14:nvContentPartPr>
                <p14:xfrm>
                  <a:off x="1506240" y="5148771"/>
                  <a:ext cx="95760" cy="21600"/>
                </p14:xfrm>
              </p:contentPart>
            </mc:Choice>
            <mc:Fallback xmlns="">
              <p:pic>
                <p:nvPicPr>
                  <p:cNvPr id="308" name="Pennanteckning 307">
                    <a:extLst>
                      <a:ext uri="{FF2B5EF4-FFF2-40B4-BE49-F238E27FC236}">
                        <a16:creationId xmlns:a16="http://schemas.microsoft.com/office/drawing/2014/main" id="{1902A236-5BA5-EB00-1EA2-AE2E3A981518}"/>
                      </a:ext>
                    </a:extLst>
                  </p:cNvPr>
                  <p:cNvPicPr/>
                  <p:nvPr/>
                </p:nvPicPr>
                <p:blipFill>
                  <a:blip r:embed="rId106"/>
                  <a:stretch>
                    <a:fillRect/>
                  </a:stretch>
                </p:blipFill>
                <p:spPr>
                  <a:xfrm>
                    <a:off x="1491120" y="5133651"/>
                    <a:ext cx="12636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09" name="Pennanteckning 308">
                    <a:extLst>
                      <a:ext uri="{FF2B5EF4-FFF2-40B4-BE49-F238E27FC236}">
                        <a16:creationId xmlns:a16="http://schemas.microsoft.com/office/drawing/2014/main" id="{52354CC1-BD32-D254-7A06-713CB9199DCF}"/>
                      </a:ext>
                    </a:extLst>
                  </p14:cNvPr>
                  <p14:cNvContentPartPr/>
                  <p14:nvPr/>
                </p14:nvContentPartPr>
                <p14:xfrm>
                  <a:off x="1612080" y="5138691"/>
                  <a:ext cx="79560" cy="99000"/>
                </p14:xfrm>
              </p:contentPart>
            </mc:Choice>
            <mc:Fallback xmlns="">
              <p:pic>
                <p:nvPicPr>
                  <p:cNvPr id="309" name="Pennanteckning 308">
                    <a:extLst>
                      <a:ext uri="{FF2B5EF4-FFF2-40B4-BE49-F238E27FC236}">
                        <a16:creationId xmlns:a16="http://schemas.microsoft.com/office/drawing/2014/main" id="{52354CC1-BD32-D254-7A06-713CB9199DCF}"/>
                      </a:ext>
                    </a:extLst>
                  </p:cNvPr>
                  <p:cNvPicPr/>
                  <p:nvPr/>
                </p:nvPicPr>
                <p:blipFill>
                  <a:blip r:embed="rId108"/>
                  <a:stretch>
                    <a:fillRect/>
                  </a:stretch>
                </p:blipFill>
                <p:spPr>
                  <a:xfrm>
                    <a:off x="1596960" y="5123571"/>
                    <a:ext cx="1101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10" name="Pennanteckning 309">
                    <a:extLst>
                      <a:ext uri="{FF2B5EF4-FFF2-40B4-BE49-F238E27FC236}">
                        <a16:creationId xmlns:a16="http://schemas.microsoft.com/office/drawing/2014/main" id="{713D7C25-9F44-EC5B-B76A-C3D1BA767842}"/>
                      </a:ext>
                    </a:extLst>
                  </p14:cNvPr>
                  <p14:cNvContentPartPr/>
                  <p14:nvPr/>
                </p14:nvContentPartPr>
                <p14:xfrm>
                  <a:off x="1737000" y="4982451"/>
                  <a:ext cx="11520" cy="291960"/>
                </p14:xfrm>
              </p:contentPart>
            </mc:Choice>
            <mc:Fallback xmlns="">
              <p:pic>
                <p:nvPicPr>
                  <p:cNvPr id="310" name="Pennanteckning 309">
                    <a:extLst>
                      <a:ext uri="{FF2B5EF4-FFF2-40B4-BE49-F238E27FC236}">
                        <a16:creationId xmlns:a16="http://schemas.microsoft.com/office/drawing/2014/main" id="{713D7C25-9F44-EC5B-B76A-C3D1BA767842}"/>
                      </a:ext>
                    </a:extLst>
                  </p:cNvPr>
                  <p:cNvPicPr/>
                  <p:nvPr/>
                </p:nvPicPr>
                <p:blipFill>
                  <a:blip r:embed="rId110"/>
                  <a:stretch>
                    <a:fillRect/>
                  </a:stretch>
                </p:blipFill>
                <p:spPr>
                  <a:xfrm>
                    <a:off x="1721880" y="4966971"/>
                    <a:ext cx="4212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11" name="Pennanteckning 310">
                    <a:extLst>
                      <a:ext uri="{FF2B5EF4-FFF2-40B4-BE49-F238E27FC236}">
                        <a16:creationId xmlns:a16="http://schemas.microsoft.com/office/drawing/2014/main" id="{1550D408-1655-ABD1-204E-A9EFE5AB268F}"/>
                      </a:ext>
                    </a:extLst>
                  </p14:cNvPr>
                  <p14:cNvContentPartPr/>
                  <p14:nvPr/>
                </p14:nvContentPartPr>
                <p14:xfrm>
                  <a:off x="1740960" y="5077851"/>
                  <a:ext cx="90720" cy="55080"/>
                </p14:xfrm>
              </p:contentPart>
            </mc:Choice>
            <mc:Fallback xmlns="">
              <p:pic>
                <p:nvPicPr>
                  <p:cNvPr id="311" name="Pennanteckning 310">
                    <a:extLst>
                      <a:ext uri="{FF2B5EF4-FFF2-40B4-BE49-F238E27FC236}">
                        <a16:creationId xmlns:a16="http://schemas.microsoft.com/office/drawing/2014/main" id="{1550D408-1655-ABD1-204E-A9EFE5AB268F}"/>
                      </a:ext>
                    </a:extLst>
                  </p:cNvPr>
                  <p:cNvPicPr/>
                  <p:nvPr/>
                </p:nvPicPr>
                <p:blipFill>
                  <a:blip r:embed="rId112"/>
                  <a:stretch>
                    <a:fillRect/>
                  </a:stretch>
                </p:blipFill>
                <p:spPr>
                  <a:xfrm>
                    <a:off x="1725840" y="5062371"/>
                    <a:ext cx="12132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12" name="Pennanteckning 311">
                    <a:extLst>
                      <a:ext uri="{FF2B5EF4-FFF2-40B4-BE49-F238E27FC236}">
                        <a16:creationId xmlns:a16="http://schemas.microsoft.com/office/drawing/2014/main" id="{D5491FE7-C140-3CD1-BEE7-CC4070771B1D}"/>
                      </a:ext>
                    </a:extLst>
                  </p14:cNvPr>
                  <p14:cNvContentPartPr/>
                  <p14:nvPr/>
                </p14:nvContentPartPr>
                <p14:xfrm>
                  <a:off x="1857960" y="5079651"/>
                  <a:ext cx="21600" cy="114120"/>
                </p14:xfrm>
              </p:contentPart>
            </mc:Choice>
            <mc:Fallback xmlns="">
              <p:pic>
                <p:nvPicPr>
                  <p:cNvPr id="312" name="Pennanteckning 311">
                    <a:extLst>
                      <a:ext uri="{FF2B5EF4-FFF2-40B4-BE49-F238E27FC236}">
                        <a16:creationId xmlns:a16="http://schemas.microsoft.com/office/drawing/2014/main" id="{D5491FE7-C140-3CD1-BEE7-CC4070771B1D}"/>
                      </a:ext>
                    </a:extLst>
                  </p:cNvPr>
                  <p:cNvPicPr/>
                  <p:nvPr/>
                </p:nvPicPr>
                <p:blipFill>
                  <a:blip r:embed="rId114"/>
                  <a:stretch>
                    <a:fillRect/>
                  </a:stretch>
                </p:blipFill>
                <p:spPr>
                  <a:xfrm>
                    <a:off x="1842840" y="5064531"/>
                    <a:ext cx="522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313" name="Pennanteckning 312">
                    <a:extLst>
                      <a:ext uri="{FF2B5EF4-FFF2-40B4-BE49-F238E27FC236}">
                        <a16:creationId xmlns:a16="http://schemas.microsoft.com/office/drawing/2014/main" id="{AFAB2D2D-480E-1F47-FA00-1D59872D427F}"/>
                      </a:ext>
                    </a:extLst>
                  </p14:cNvPr>
                  <p14:cNvContentPartPr/>
                  <p14:nvPr/>
                </p14:nvContentPartPr>
                <p14:xfrm>
                  <a:off x="1880280" y="4994331"/>
                  <a:ext cx="106920" cy="152640"/>
                </p14:xfrm>
              </p:contentPart>
            </mc:Choice>
            <mc:Fallback xmlns="">
              <p:pic>
                <p:nvPicPr>
                  <p:cNvPr id="313" name="Pennanteckning 312">
                    <a:extLst>
                      <a:ext uri="{FF2B5EF4-FFF2-40B4-BE49-F238E27FC236}">
                        <a16:creationId xmlns:a16="http://schemas.microsoft.com/office/drawing/2014/main" id="{AFAB2D2D-480E-1F47-FA00-1D59872D427F}"/>
                      </a:ext>
                    </a:extLst>
                  </p:cNvPr>
                  <p:cNvPicPr/>
                  <p:nvPr/>
                </p:nvPicPr>
                <p:blipFill>
                  <a:blip r:embed="rId116"/>
                  <a:stretch>
                    <a:fillRect/>
                  </a:stretch>
                </p:blipFill>
                <p:spPr>
                  <a:xfrm>
                    <a:off x="1865160" y="4979211"/>
                    <a:ext cx="13752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314" name="Pennanteckning 313">
                    <a:extLst>
                      <a:ext uri="{FF2B5EF4-FFF2-40B4-BE49-F238E27FC236}">
                        <a16:creationId xmlns:a16="http://schemas.microsoft.com/office/drawing/2014/main" id="{771FDBB8-7D06-E25B-8439-165D06AF9F94}"/>
                      </a:ext>
                    </a:extLst>
                  </p14:cNvPr>
                  <p14:cNvContentPartPr/>
                  <p14:nvPr/>
                </p14:nvContentPartPr>
                <p14:xfrm>
                  <a:off x="2059200" y="5022411"/>
                  <a:ext cx="131400" cy="254160"/>
                </p14:xfrm>
              </p:contentPart>
            </mc:Choice>
            <mc:Fallback xmlns="">
              <p:pic>
                <p:nvPicPr>
                  <p:cNvPr id="314" name="Pennanteckning 313">
                    <a:extLst>
                      <a:ext uri="{FF2B5EF4-FFF2-40B4-BE49-F238E27FC236}">
                        <a16:creationId xmlns:a16="http://schemas.microsoft.com/office/drawing/2014/main" id="{771FDBB8-7D06-E25B-8439-165D06AF9F94}"/>
                      </a:ext>
                    </a:extLst>
                  </p:cNvPr>
                  <p:cNvPicPr/>
                  <p:nvPr/>
                </p:nvPicPr>
                <p:blipFill>
                  <a:blip r:embed="rId118"/>
                  <a:stretch>
                    <a:fillRect/>
                  </a:stretch>
                </p:blipFill>
                <p:spPr>
                  <a:xfrm>
                    <a:off x="2043720" y="5006931"/>
                    <a:ext cx="162000" cy="284760"/>
                  </a:xfrm>
                  <a:prstGeom prst="rect">
                    <a:avLst/>
                  </a:prstGeom>
                </p:spPr>
              </p:pic>
            </mc:Fallback>
          </mc:AlternateContent>
        </p:grpSp>
      </p:grpSp>
      <p:grpSp>
        <p:nvGrpSpPr>
          <p:cNvPr id="341" name="Grupp 340">
            <a:extLst>
              <a:ext uri="{FF2B5EF4-FFF2-40B4-BE49-F238E27FC236}">
                <a16:creationId xmlns:a16="http://schemas.microsoft.com/office/drawing/2014/main" id="{53644DB6-371A-A12A-E22E-735751D3654A}"/>
              </a:ext>
            </a:extLst>
          </p:cNvPr>
          <p:cNvGrpSpPr/>
          <p:nvPr/>
        </p:nvGrpSpPr>
        <p:grpSpPr>
          <a:xfrm>
            <a:off x="4497526" y="3960189"/>
            <a:ext cx="1781640" cy="903960"/>
            <a:chOff x="4124520" y="4563771"/>
            <a:chExt cx="1781640" cy="903960"/>
          </a:xfrm>
        </p:grpSpPr>
        <mc:AlternateContent xmlns:mc="http://schemas.openxmlformats.org/markup-compatibility/2006" xmlns:p14="http://schemas.microsoft.com/office/powerpoint/2010/main">
          <mc:Choice Requires="p14">
            <p:contentPart p14:bwMode="auto" r:id="rId119">
              <p14:nvContentPartPr>
                <p14:cNvPr id="323" name="Pennanteckning 322">
                  <a:extLst>
                    <a:ext uri="{FF2B5EF4-FFF2-40B4-BE49-F238E27FC236}">
                      <a16:creationId xmlns:a16="http://schemas.microsoft.com/office/drawing/2014/main" id="{53A4C324-182C-A6C7-9667-2FE3A04462C0}"/>
                    </a:ext>
                  </a:extLst>
                </p14:cNvPr>
                <p14:cNvContentPartPr/>
                <p14:nvPr/>
              </p14:nvContentPartPr>
              <p14:xfrm>
                <a:off x="4668480" y="4563771"/>
                <a:ext cx="32400" cy="284760"/>
              </p14:xfrm>
            </p:contentPart>
          </mc:Choice>
          <mc:Fallback xmlns="">
            <p:pic>
              <p:nvPicPr>
                <p:cNvPr id="323" name="Pennanteckning 322">
                  <a:extLst>
                    <a:ext uri="{FF2B5EF4-FFF2-40B4-BE49-F238E27FC236}">
                      <a16:creationId xmlns:a16="http://schemas.microsoft.com/office/drawing/2014/main" id="{53A4C324-182C-A6C7-9667-2FE3A04462C0}"/>
                    </a:ext>
                  </a:extLst>
                </p:cNvPr>
                <p:cNvPicPr/>
                <p:nvPr/>
              </p:nvPicPr>
              <p:blipFill>
                <a:blip r:embed="rId120"/>
                <a:stretch>
                  <a:fillRect/>
                </a:stretch>
              </p:blipFill>
              <p:spPr>
                <a:xfrm>
                  <a:off x="4653360" y="4548291"/>
                  <a:ext cx="6300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24" name="Pennanteckning 323">
                  <a:extLst>
                    <a:ext uri="{FF2B5EF4-FFF2-40B4-BE49-F238E27FC236}">
                      <a16:creationId xmlns:a16="http://schemas.microsoft.com/office/drawing/2014/main" id="{CCE9140B-13B6-EA6E-940B-82BCA0DAC122}"/>
                    </a:ext>
                  </a:extLst>
                </p14:cNvPr>
                <p14:cNvContentPartPr/>
                <p14:nvPr/>
              </p14:nvContentPartPr>
              <p14:xfrm>
                <a:off x="4124520" y="5082891"/>
                <a:ext cx="106920" cy="384840"/>
              </p14:xfrm>
            </p:contentPart>
          </mc:Choice>
          <mc:Fallback xmlns="">
            <p:pic>
              <p:nvPicPr>
                <p:cNvPr id="324" name="Pennanteckning 323">
                  <a:extLst>
                    <a:ext uri="{FF2B5EF4-FFF2-40B4-BE49-F238E27FC236}">
                      <a16:creationId xmlns:a16="http://schemas.microsoft.com/office/drawing/2014/main" id="{CCE9140B-13B6-EA6E-940B-82BCA0DAC122}"/>
                    </a:ext>
                  </a:extLst>
                </p:cNvPr>
                <p:cNvPicPr/>
                <p:nvPr/>
              </p:nvPicPr>
              <p:blipFill>
                <a:blip r:embed="rId122"/>
                <a:stretch>
                  <a:fillRect/>
                </a:stretch>
              </p:blipFill>
              <p:spPr>
                <a:xfrm>
                  <a:off x="4109400" y="5067771"/>
                  <a:ext cx="13752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25" name="Pennanteckning 324">
                  <a:extLst>
                    <a:ext uri="{FF2B5EF4-FFF2-40B4-BE49-F238E27FC236}">
                      <a16:creationId xmlns:a16="http://schemas.microsoft.com/office/drawing/2014/main" id="{614D8D50-81B8-2448-0897-0691174A5EBA}"/>
                    </a:ext>
                  </a:extLst>
                </p14:cNvPr>
                <p14:cNvContentPartPr/>
                <p14:nvPr/>
              </p14:nvContentPartPr>
              <p14:xfrm>
                <a:off x="4154040" y="5226171"/>
                <a:ext cx="104040" cy="69480"/>
              </p14:xfrm>
            </p:contentPart>
          </mc:Choice>
          <mc:Fallback xmlns="">
            <p:pic>
              <p:nvPicPr>
                <p:cNvPr id="325" name="Pennanteckning 324">
                  <a:extLst>
                    <a:ext uri="{FF2B5EF4-FFF2-40B4-BE49-F238E27FC236}">
                      <a16:creationId xmlns:a16="http://schemas.microsoft.com/office/drawing/2014/main" id="{614D8D50-81B8-2448-0897-0691174A5EBA}"/>
                    </a:ext>
                  </a:extLst>
                </p:cNvPr>
                <p:cNvPicPr/>
                <p:nvPr/>
              </p:nvPicPr>
              <p:blipFill>
                <a:blip r:embed="rId124"/>
                <a:stretch>
                  <a:fillRect/>
                </a:stretch>
              </p:blipFill>
              <p:spPr>
                <a:xfrm>
                  <a:off x="4138920" y="5210691"/>
                  <a:ext cx="13464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26" name="Pennanteckning 325">
                  <a:extLst>
                    <a:ext uri="{FF2B5EF4-FFF2-40B4-BE49-F238E27FC236}">
                      <a16:creationId xmlns:a16="http://schemas.microsoft.com/office/drawing/2014/main" id="{B28D8665-CE37-3A0A-CEF8-F4FF8B879AB4}"/>
                    </a:ext>
                  </a:extLst>
                </p14:cNvPr>
                <p14:cNvContentPartPr/>
                <p14:nvPr/>
              </p14:nvContentPartPr>
              <p14:xfrm>
                <a:off x="4402800" y="5085771"/>
                <a:ext cx="172080" cy="152640"/>
              </p14:xfrm>
            </p:contentPart>
          </mc:Choice>
          <mc:Fallback xmlns="">
            <p:pic>
              <p:nvPicPr>
                <p:cNvPr id="326" name="Pennanteckning 325">
                  <a:extLst>
                    <a:ext uri="{FF2B5EF4-FFF2-40B4-BE49-F238E27FC236}">
                      <a16:creationId xmlns:a16="http://schemas.microsoft.com/office/drawing/2014/main" id="{B28D8665-CE37-3A0A-CEF8-F4FF8B879AB4}"/>
                    </a:ext>
                  </a:extLst>
                </p:cNvPr>
                <p:cNvPicPr/>
                <p:nvPr/>
              </p:nvPicPr>
              <p:blipFill>
                <a:blip r:embed="rId126"/>
                <a:stretch>
                  <a:fillRect/>
                </a:stretch>
              </p:blipFill>
              <p:spPr>
                <a:xfrm>
                  <a:off x="4387680" y="5070651"/>
                  <a:ext cx="202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27" name="Pennanteckning 326">
                  <a:extLst>
                    <a:ext uri="{FF2B5EF4-FFF2-40B4-BE49-F238E27FC236}">
                      <a16:creationId xmlns:a16="http://schemas.microsoft.com/office/drawing/2014/main" id="{ACBF7967-388E-9B3A-8426-56B21BA1987C}"/>
                    </a:ext>
                  </a:extLst>
                </p14:cNvPr>
                <p14:cNvContentPartPr/>
                <p14:nvPr/>
              </p14:nvContentPartPr>
              <p14:xfrm>
                <a:off x="4615200" y="5099091"/>
                <a:ext cx="102960" cy="73440"/>
              </p14:xfrm>
            </p:contentPart>
          </mc:Choice>
          <mc:Fallback xmlns="">
            <p:pic>
              <p:nvPicPr>
                <p:cNvPr id="327" name="Pennanteckning 326">
                  <a:extLst>
                    <a:ext uri="{FF2B5EF4-FFF2-40B4-BE49-F238E27FC236}">
                      <a16:creationId xmlns:a16="http://schemas.microsoft.com/office/drawing/2014/main" id="{ACBF7967-388E-9B3A-8426-56B21BA1987C}"/>
                    </a:ext>
                  </a:extLst>
                </p:cNvPr>
                <p:cNvPicPr/>
                <p:nvPr/>
              </p:nvPicPr>
              <p:blipFill>
                <a:blip r:embed="rId128"/>
                <a:stretch>
                  <a:fillRect/>
                </a:stretch>
              </p:blipFill>
              <p:spPr>
                <a:xfrm>
                  <a:off x="4600080" y="5083971"/>
                  <a:ext cx="1335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28" name="Pennanteckning 327">
                  <a:extLst>
                    <a:ext uri="{FF2B5EF4-FFF2-40B4-BE49-F238E27FC236}">
                      <a16:creationId xmlns:a16="http://schemas.microsoft.com/office/drawing/2014/main" id="{D3CB14AF-FB76-3E61-1C56-AF4F20092684}"/>
                    </a:ext>
                  </a:extLst>
                </p14:cNvPr>
                <p14:cNvContentPartPr/>
                <p14:nvPr/>
              </p14:nvContentPartPr>
              <p14:xfrm>
                <a:off x="4824720" y="4968051"/>
                <a:ext cx="28800" cy="183240"/>
              </p14:xfrm>
            </p:contentPart>
          </mc:Choice>
          <mc:Fallback xmlns="">
            <p:pic>
              <p:nvPicPr>
                <p:cNvPr id="328" name="Pennanteckning 327">
                  <a:extLst>
                    <a:ext uri="{FF2B5EF4-FFF2-40B4-BE49-F238E27FC236}">
                      <a16:creationId xmlns:a16="http://schemas.microsoft.com/office/drawing/2014/main" id="{D3CB14AF-FB76-3E61-1C56-AF4F20092684}"/>
                    </a:ext>
                  </a:extLst>
                </p:cNvPr>
                <p:cNvPicPr/>
                <p:nvPr/>
              </p:nvPicPr>
              <p:blipFill>
                <a:blip r:embed="rId130"/>
                <a:stretch>
                  <a:fillRect/>
                </a:stretch>
              </p:blipFill>
              <p:spPr>
                <a:xfrm>
                  <a:off x="4809240" y="4952931"/>
                  <a:ext cx="594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29" name="Pennanteckning 328">
                  <a:extLst>
                    <a:ext uri="{FF2B5EF4-FFF2-40B4-BE49-F238E27FC236}">
                      <a16:creationId xmlns:a16="http://schemas.microsoft.com/office/drawing/2014/main" id="{0F2C5321-9656-D4CA-AFC9-C7047430D7CC}"/>
                    </a:ext>
                  </a:extLst>
                </p14:cNvPr>
                <p14:cNvContentPartPr/>
                <p14:nvPr/>
              </p14:nvContentPartPr>
              <p14:xfrm>
                <a:off x="4920120" y="5112411"/>
                <a:ext cx="25920" cy="61920"/>
              </p14:xfrm>
            </p:contentPart>
          </mc:Choice>
          <mc:Fallback xmlns="">
            <p:pic>
              <p:nvPicPr>
                <p:cNvPr id="329" name="Pennanteckning 328">
                  <a:extLst>
                    <a:ext uri="{FF2B5EF4-FFF2-40B4-BE49-F238E27FC236}">
                      <a16:creationId xmlns:a16="http://schemas.microsoft.com/office/drawing/2014/main" id="{0F2C5321-9656-D4CA-AFC9-C7047430D7CC}"/>
                    </a:ext>
                  </a:extLst>
                </p:cNvPr>
                <p:cNvPicPr/>
                <p:nvPr/>
              </p:nvPicPr>
              <p:blipFill>
                <a:blip r:embed="rId132"/>
                <a:stretch>
                  <a:fillRect/>
                </a:stretch>
              </p:blipFill>
              <p:spPr>
                <a:xfrm>
                  <a:off x="4905000" y="5096931"/>
                  <a:ext cx="5616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30" name="Pennanteckning 329">
                  <a:extLst>
                    <a:ext uri="{FF2B5EF4-FFF2-40B4-BE49-F238E27FC236}">
                      <a16:creationId xmlns:a16="http://schemas.microsoft.com/office/drawing/2014/main" id="{C93A1AC0-B398-9893-9786-FD585DFE620C}"/>
                    </a:ext>
                  </a:extLst>
                </p14:cNvPr>
                <p14:cNvContentPartPr/>
                <p14:nvPr/>
              </p14:nvContentPartPr>
              <p14:xfrm>
                <a:off x="4975920" y="4988211"/>
                <a:ext cx="24840" cy="30960"/>
              </p14:xfrm>
            </p:contentPart>
          </mc:Choice>
          <mc:Fallback xmlns="">
            <p:pic>
              <p:nvPicPr>
                <p:cNvPr id="330" name="Pennanteckning 329">
                  <a:extLst>
                    <a:ext uri="{FF2B5EF4-FFF2-40B4-BE49-F238E27FC236}">
                      <a16:creationId xmlns:a16="http://schemas.microsoft.com/office/drawing/2014/main" id="{C93A1AC0-B398-9893-9786-FD585DFE620C}"/>
                    </a:ext>
                  </a:extLst>
                </p:cNvPr>
                <p:cNvPicPr/>
                <p:nvPr/>
              </p:nvPicPr>
              <p:blipFill>
                <a:blip r:embed="rId134"/>
                <a:stretch>
                  <a:fillRect/>
                </a:stretch>
              </p:blipFill>
              <p:spPr>
                <a:xfrm>
                  <a:off x="4960800" y="4973091"/>
                  <a:ext cx="550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331" name="Pennanteckning 330">
                  <a:extLst>
                    <a:ext uri="{FF2B5EF4-FFF2-40B4-BE49-F238E27FC236}">
                      <a16:creationId xmlns:a16="http://schemas.microsoft.com/office/drawing/2014/main" id="{5DE035B6-F616-1DC7-3705-840B4EFBA7E5}"/>
                    </a:ext>
                  </a:extLst>
                </p14:cNvPr>
                <p14:cNvContentPartPr/>
                <p14:nvPr/>
              </p14:nvContentPartPr>
              <p14:xfrm>
                <a:off x="5063400" y="4950771"/>
                <a:ext cx="43920" cy="213840"/>
              </p14:xfrm>
            </p:contentPart>
          </mc:Choice>
          <mc:Fallback xmlns="">
            <p:pic>
              <p:nvPicPr>
                <p:cNvPr id="331" name="Pennanteckning 330">
                  <a:extLst>
                    <a:ext uri="{FF2B5EF4-FFF2-40B4-BE49-F238E27FC236}">
                      <a16:creationId xmlns:a16="http://schemas.microsoft.com/office/drawing/2014/main" id="{5DE035B6-F616-1DC7-3705-840B4EFBA7E5}"/>
                    </a:ext>
                  </a:extLst>
                </p:cNvPr>
                <p:cNvPicPr/>
                <p:nvPr/>
              </p:nvPicPr>
              <p:blipFill>
                <a:blip r:embed="rId136"/>
                <a:stretch>
                  <a:fillRect/>
                </a:stretch>
              </p:blipFill>
              <p:spPr>
                <a:xfrm>
                  <a:off x="5048280" y="4935651"/>
                  <a:ext cx="745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332" name="Pennanteckning 331">
                  <a:extLst>
                    <a:ext uri="{FF2B5EF4-FFF2-40B4-BE49-F238E27FC236}">
                      <a16:creationId xmlns:a16="http://schemas.microsoft.com/office/drawing/2014/main" id="{A2780050-E9C9-07FE-2CE0-F3E440879F49}"/>
                    </a:ext>
                  </a:extLst>
                </p14:cNvPr>
                <p14:cNvContentPartPr/>
                <p14:nvPr/>
              </p14:nvContentPartPr>
              <p14:xfrm>
                <a:off x="5068440" y="5039331"/>
                <a:ext cx="119160" cy="51120"/>
              </p14:xfrm>
            </p:contentPart>
          </mc:Choice>
          <mc:Fallback xmlns="">
            <p:pic>
              <p:nvPicPr>
                <p:cNvPr id="332" name="Pennanteckning 331">
                  <a:extLst>
                    <a:ext uri="{FF2B5EF4-FFF2-40B4-BE49-F238E27FC236}">
                      <a16:creationId xmlns:a16="http://schemas.microsoft.com/office/drawing/2014/main" id="{A2780050-E9C9-07FE-2CE0-F3E440879F49}"/>
                    </a:ext>
                  </a:extLst>
                </p:cNvPr>
                <p:cNvPicPr/>
                <p:nvPr/>
              </p:nvPicPr>
              <p:blipFill>
                <a:blip r:embed="rId138"/>
                <a:stretch>
                  <a:fillRect/>
                </a:stretch>
              </p:blipFill>
              <p:spPr>
                <a:xfrm>
                  <a:off x="5053320" y="5023851"/>
                  <a:ext cx="14976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333" name="Pennanteckning 332">
                  <a:extLst>
                    <a:ext uri="{FF2B5EF4-FFF2-40B4-BE49-F238E27FC236}">
                      <a16:creationId xmlns:a16="http://schemas.microsoft.com/office/drawing/2014/main" id="{2C98950E-58FE-09C1-1360-73986F44B04D}"/>
                    </a:ext>
                  </a:extLst>
                </p14:cNvPr>
                <p14:cNvContentPartPr/>
                <p14:nvPr/>
              </p14:nvContentPartPr>
              <p14:xfrm>
                <a:off x="5177160" y="4935651"/>
                <a:ext cx="208440" cy="254160"/>
              </p14:xfrm>
            </p:contentPart>
          </mc:Choice>
          <mc:Fallback xmlns="">
            <p:pic>
              <p:nvPicPr>
                <p:cNvPr id="333" name="Pennanteckning 332">
                  <a:extLst>
                    <a:ext uri="{FF2B5EF4-FFF2-40B4-BE49-F238E27FC236}">
                      <a16:creationId xmlns:a16="http://schemas.microsoft.com/office/drawing/2014/main" id="{2C98950E-58FE-09C1-1360-73986F44B04D}"/>
                    </a:ext>
                  </a:extLst>
                </p:cNvPr>
                <p:cNvPicPr/>
                <p:nvPr/>
              </p:nvPicPr>
              <p:blipFill>
                <a:blip r:embed="rId140"/>
                <a:stretch>
                  <a:fillRect/>
                </a:stretch>
              </p:blipFill>
              <p:spPr>
                <a:xfrm>
                  <a:off x="5162040" y="4920171"/>
                  <a:ext cx="23904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334" name="Pennanteckning 333">
                  <a:extLst>
                    <a:ext uri="{FF2B5EF4-FFF2-40B4-BE49-F238E27FC236}">
                      <a16:creationId xmlns:a16="http://schemas.microsoft.com/office/drawing/2014/main" id="{4EE0FDDB-4BED-B250-0FBE-3EEF6D84ADF1}"/>
                    </a:ext>
                  </a:extLst>
                </p14:cNvPr>
                <p14:cNvContentPartPr/>
                <p14:nvPr/>
              </p14:nvContentPartPr>
              <p14:xfrm>
                <a:off x="5383440" y="4897491"/>
                <a:ext cx="522720" cy="267840"/>
              </p14:xfrm>
            </p:contentPart>
          </mc:Choice>
          <mc:Fallback xmlns="">
            <p:pic>
              <p:nvPicPr>
                <p:cNvPr id="334" name="Pennanteckning 333">
                  <a:extLst>
                    <a:ext uri="{FF2B5EF4-FFF2-40B4-BE49-F238E27FC236}">
                      <a16:creationId xmlns:a16="http://schemas.microsoft.com/office/drawing/2014/main" id="{4EE0FDDB-4BED-B250-0FBE-3EEF6D84ADF1}"/>
                    </a:ext>
                  </a:extLst>
                </p:cNvPr>
                <p:cNvPicPr/>
                <p:nvPr/>
              </p:nvPicPr>
              <p:blipFill>
                <a:blip r:embed="rId142"/>
                <a:stretch>
                  <a:fillRect/>
                </a:stretch>
              </p:blipFill>
              <p:spPr>
                <a:xfrm>
                  <a:off x="5368320" y="4882011"/>
                  <a:ext cx="552960" cy="298440"/>
                </a:xfrm>
                <a:prstGeom prst="rect">
                  <a:avLst/>
                </a:prstGeom>
              </p:spPr>
            </p:pic>
          </mc:Fallback>
        </mc:AlternateContent>
      </p:grpSp>
      <p:cxnSp>
        <p:nvCxnSpPr>
          <p:cNvPr id="392" name="Rak 391">
            <a:extLst>
              <a:ext uri="{FF2B5EF4-FFF2-40B4-BE49-F238E27FC236}">
                <a16:creationId xmlns:a16="http://schemas.microsoft.com/office/drawing/2014/main" id="{B2E2E143-5B8D-F970-4683-CE044061BD33}"/>
              </a:ext>
            </a:extLst>
          </p:cNvPr>
          <p:cNvCxnSpPr>
            <a:cxnSpLocks/>
          </p:cNvCxnSpPr>
          <p:nvPr/>
        </p:nvCxnSpPr>
        <p:spPr>
          <a:xfrm>
            <a:off x="6794697" y="1808607"/>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 name="Grupp 5">
            <a:extLst>
              <a:ext uri="{FF2B5EF4-FFF2-40B4-BE49-F238E27FC236}">
                <a16:creationId xmlns:a16="http://schemas.microsoft.com/office/drawing/2014/main" id="{CA593F4B-50FB-D2D8-A99B-63C1393DEC6A}"/>
              </a:ext>
            </a:extLst>
          </p:cNvPr>
          <p:cNvGrpSpPr/>
          <p:nvPr/>
        </p:nvGrpSpPr>
        <p:grpSpPr>
          <a:xfrm>
            <a:off x="1069618" y="5396589"/>
            <a:ext cx="1123200" cy="883662"/>
            <a:chOff x="1372366" y="5517549"/>
            <a:chExt cx="1123200" cy="883662"/>
          </a:xfrm>
        </p:grpSpPr>
        <p:grpSp>
          <p:nvGrpSpPr>
            <p:cNvPr id="373" name="Grupp 372">
              <a:extLst>
                <a:ext uri="{FF2B5EF4-FFF2-40B4-BE49-F238E27FC236}">
                  <a16:creationId xmlns:a16="http://schemas.microsoft.com/office/drawing/2014/main" id="{43BEBDFF-0B31-2E3F-2130-71774D71660E}"/>
                </a:ext>
              </a:extLst>
            </p:cNvPr>
            <p:cNvGrpSpPr/>
            <p:nvPr/>
          </p:nvGrpSpPr>
          <p:grpSpPr>
            <a:xfrm>
              <a:off x="1372366" y="5517549"/>
              <a:ext cx="1123200" cy="267480"/>
              <a:chOff x="999360" y="6121131"/>
              <a:chExt cx="1123200" cy="267480"/>
            </a:xfrm>
          </p:grpSpPr>
          <mc:AlternateContent xmlns:mc="http://schemas.openxmlformats.org/markup-compatibility/2006" xmlns:p14="http://schemas.microsoft.com/office/powerpoint/2010/main">
            <mc:Choice Requires="p14">
              <p:contentPart p14:bwMode="auto" r:id="rId143">
                <p14:nvContentPartPr>
                  <p14:cNvPr id="360" name="Pennanteckning 359">
                    <a:extLst>
                      <a:ext uri="{FF2B5EF4-FFF2-40B4-BE49-F238E27FC236}">
                        <a16:creationId xmlns:a16="http://schemas.microsoft.com/office/drawing/2014/main" id="{C579E0C0-E07F-B8AF-18F4-19D28780E1B8}"/>
                      </a:ext>
                    </a:extLst>
                  </p14:cNvPr>
                  <p14:cNvContentPartPr/>
                  <p14:nvPr/>
                </p14:nvContentPartPr>
                <p14:xfrm>
                  <a:off x="999360" y="6285651"/>
                  <a:ext cx="75600" cy="102960"/>
                </p14:xfrm>
              </p:contentPart>
            </mc:Choice>
            <mc:Fallback xmlns="">
              <p:pic>
                <p:nvPicPr>
                  <p:cNvPr id="360" name="Pennanteckning 359">
                    <a:extLst>
                      <a:ext uri="{FF2B5EF4-FFF2-40B4-BE49-F238E27FC236}">
                        <a16:creationId xmlns:a16="http://schemas.microsoft.com/office/drawing/2014/main" id="{C579E0C0-E07F-B8AF-18F4-19D28780E1B8}"/>
                      </a:ext>
                    </a:extLst>
                  </p:cNvPr>
                  <p:cNvPicPr/>
                  <p:nvPr/>
                </p:nvPicPr>
                <p:blipFill>
                  <a:blip r:embed="rId146"/>
                  <a:stretch>
                    <a:fillRect/>
                  </a:stretch>
                </p:blipFill>
                <p:spPr>
                  <a:xfrm>
                    <a:off x="984240" y="6270531"/>
                    <a:ext cx="1062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361" name="Pennanteckning 360">
                    <a:extLst>
                      <a:ext uri="{FF2B5EF4-FFF2-40B4-BE49-F238E27FC236}">
                        <a16:creationId xmlns:a16="http://schemas.microsoft.com/office/drawing/2014/main" id="{E315D599-0FE7-9203-37C4-234FA97A4471}"/>
                      </a:ext>
                    </a:extLst>
                  </p14:cNvPr>
                  <p14:cNvContentPartPr/>
                  <p14:nvPr/>
                </p14:nvContentPartPr>
                <p14:xfrm>
                  <a:off x="1141560" y="6259371"/>
                  <a:ext cx="54360" cy="121320"/>
                </p14:xfrm>
              </p:contentPart>
            </mc:Choice>
            <mc:Fallback xmlns="">
              <p:pic>
                <p:nvPicPr>
                  <p:cNvPr id="361" name="Pennanteckning 360">
                    <a:extLst>
                      <a:ext uri="{FF2B5EF4-FFF2-40B4-BE49-F238E27FC236}">
                        <a16:creationId xmlns:a16="http://schemas.microsoft.com/office/drawing/2014/main" id="{E315D599-0FE7-9203-37C4-234FA97A4471}"/>
                      </a:ext>
                    </a:extLst>
                  </p:cNvPr>
                  <p:cNvPicPr/>
                  <p:nvPr/>
                </p:nvPicPr>
                <p:blipFill>
                  <a:blip r:embed="rId148"/>
                  <a:stretch>
                    <a:fillRect/>
                  </a:stretch>
                </p:blipFill>
                <p:spPr>
                  <a:xfrm>
                    <a:off x="1126440" y="6244251"/>
                    <a:ext cx="846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362" name="Pennanteckning 361">
                    <a:extLst>
                      <a:ext uri="{FF2B5EF4-FFF2-40B4-BE49-F238E27FC236}">
                        <a16:creationId xmlns:a16="http://schemas.microsoft.com/office/drawing/2014/main" id="{3EC7A7C1-A1B0-23D6-54B0-47095CA26236}"/>
                      </a:ext>
                    </a:extLst>
                  </p14:cNvPr>
                  <p14:cNvContentPartPr/>
                  <p14:nvPr/>
                </p14:nvContentPartPr>
                <p14:xfrm>
                  <a:off x="1243080" y="6287811"/>
                  <a:ext cx="91800" cy="84600"/>
                </p14:xfrm>
              </p:contentPart>
            </mc:Choice>
            <mc:Fallback xmlns="">
              <p:pic>
                <p:nvPicPr>
                  <p:cNvPr id="362" name="Pennanteckning 361">
                    <a:extLst>
                      <a:ext uri="{FF2B5EF4-FFF2-40B4-BE49-F238E27FC236}">
                        <a16:creationId xmlns:a16="http://schemas.microsoft.com/office/drawing/2014/main" id="{3EC7A7C1-A1B0-23D6-54B0-47095CA26236}"/>
                      </a:ext>
                    </a:extLst>
                  </p:cNvPr>
                  <p:cNvPicPr/>
                  <p:nvPr/>
                </p:nvPicPr>
                <p:blipFill>
                  <a:blip r:embed="rId150"/>
                  <a:stretch>
                    <a:fillRect/>
                  </a:stretch>
                </p:blipFill>
                <p:spPr>
                  <a:xfrm>
                    <a:off x="1227960" y="6272691"/>
                    <a:ext cx="12240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363" name="Pennanteckning 362">
                    <a:extLst>
                      <a:ext uri="{FF2B5EF4-FFF2-40B4-BE49-F238E27FC236}">
                        <a16:creationId xmlns:a16="http://schemas.microsoft.com/office/drawing/2014/main" id="{E0473368-0BA4-5B53-5D5E-C10F3FE74F79}"/>
                      </a:ext>
                    </a:extLst>
                  </p14:cNvPr>
                  <p14:cNvContentPartPr/>
                  <p14:nvPr/>
                </p14:nvContentPartPr>
                <p14:xfrm>
                  <a:off x="1424160" y="6130491"/>
                  <a:ext cx="17280" cy="248400"/>
                </p14:xfrm>
              </p:contentPart>
            </mc:Choice>
            <mc:Fallback xmlns="">
              <p:pic>
                <p:nvPicPr>
                  <p:cNvPr id="363" name="Pennanteckning 362">
                    <a:extLst>
                      <a:ext uri="{FF2B5EF4-FFF2-40B4-BE49-F238E27FC236}">
                        <a16:creationId xmlns:a16="http://schemas.microsoft.com/office/drawing/2014/main" id="{E0473368-0BA4-5B53-5D5E-C10F3FE74F79}"/>
                      </a:ext>
                    </a:extLst>
                  </p:cNvPr>
                  <p:cNvPicPr/>
                  <p:nvPr/>
                </p:nvPicPr>
                <p:blipFill>
                  <a:blip r:embed="rId152"/>
                  <a:stretch>
                    <a:fillRect/>
                  </a:stretch>
                </p:blipFill>
                <p:spPr>
                  <a:xfrm>
                    <a:off x="1408680" y="6115011"/>
                    <a:ext cx="4788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364" name="Pennanteckning 363">
                    <a:extLst>
                      <a:ext uri="{FF2B5EF4-FFF2-40B4-BE49-F238E27FC236}">
                        <a16:creationId xmlns:a16="http://schemas.microsoft.com/office/drawing/2014/main" id="{B53CD891-6A2E-1A34-DDA9-6148557769DD}"/>
                      </a:ext>
                    </a:extLst>
                  </p14:cNvPr>
                  <p14:cNvContentPartPr/>
                  <p14:nvPr/>
                </p14:nvContentPartPr>
                <p14:xfrm>
                  <a:off x="1415880" y="6254331"/>
                  <a:ext cx="82800" cy="42120"/>
                </p14:xfrm>
              </p:contentPart>
            </mc:Choice>
            <mc:Fallback xmlns="">
              <p:pic>
                <p:nvPicPr>
                  <p:cNvPr id="364" name="Pennanteckning 363">
                    <a:extLst>
                      <a:ext uri="{FF2B5EF4-FFF2-40B4-BE49-F238E27FC236}">
                        <a16:creationId xmlns:a16="http://schemas.microsoft.com/office/drawing/2014/main" id="{B53CD891-6A2E-1A34-DDA9-6148557769DD}"/>
                      </a:ext>
                    </a:extLst>
                  </p:cNvPr>
                  <p:cNvPicPr/>
                  <p:nvPr/>
                </p:nvPicPr>
                <p:blipFill>
                  <a:blip r:embed="rId154"/>
                  <a:stretch>
                    <a:fillRect/>
                  </a:stretch>
                </p:blipFill>
                <p:spPr>
                  <a:xfrm>
                    <a:off x="1400760" y="6238851"/>
                    <a:ext cx="11304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365" name="Pennanteckning 364">
                    <a:extLst>
                      <a:ext uri="{FF2B5EF4-FFF2-40B4-BE49-F238E27FC236}">
                        <a16:creationId xmlns:a16="http://schemas.microsoft.com/office/drawing/2014/main" id="{5E3E21E4-97C0-26DB-4871-666E821D10DB}"/>
                      </a:ext>
                    </a:extLst>
                  </p14:cNvPr>
                  <p14:cNvContentPartPr/>
                  <p14:nvPr/>
                </p14:nvContentPartPr>
                <p14:xfrm>
                  <a:off x="1553040" y="6314091"/>
                  <a:ext cx="4320" cy="36000"/>
                </p14:xfrm>
              </p:contentPart>
            </mc:Choice>
            <mc:Fallback xmlns="">
              <p:pic>
                <p:nvPicPr>
                  <p:cNvPr id="365" name="Pennanteckning 364">
                    <a:extLst>
                      <a:ext uri="{FF2B5EF4-FFF2-40B4-BE49-F238E27FC236}">
                        <a16:creationId xmlns:a16="http://schemas.microsoft.com/office/drawing/2014/main" id="{5E3E21E4-97C0-26DB-4871-666E821D10DB}"/>
                      </a:ext>
                    </a:extLst>
                  </p:cNvPr>
                  <p:cNvPicPr/>
                  <p:nvPr/>
                </p:nvPicPr>
                <p:blipFill>
                  <a:blip r:embed="rId156"/>
                  <a:stretch>
                    <a:fillRect/>
                  </a:stretch>
                </p:blipFill>
                <p:spPr>
                  <a:xfrm>
                    <a:off x="1537920" y="6298971"/>
                    <a:ext cx="3492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366" name="Pennanteckning 365">
                    <a:extLst>
                      <a:ext uri="{FF2B5EF4-FFF2-40B4-BE49-F238E27FC236}">
                        <a16:creationId xmlns:a16="http://schemas.microsoft.com/office/drawing/2014/main" id="{B4422630-CAA3-1481-67EE-B66490466199}"/>
                      </a:ext>
                    </a:extLst>
                  </p14:cNvPr>
                  <p14:cNvContentPartPr/>
                  <p14:nvPr/>
                </p14:nvContentPartPr>
                <p14:xfrm>
                  <a:off x="1583640" y="6121131"/>
                  <a:ext cx="360" cy="360"/>
                </p14:xfrm>
              </p:contentPart>
            </mc:Choice>
            <mc:Fallback xmlns="">
              <p:pic>
                <p:nvPicPr>
                  <p:cNvPr id="366" name="Pennanteckning 365">
                    <a:extLst>
                      <a:ext uri="{FF2B5EF4-FFF2-40B4-BE49-F238E27FC236}">
                        <a16:creationId xmlns:a16="http://schemas.microsoft.com/office/drawing/2014/main" id="{B4422630-CAA3-1481-67EE-B66490466199}"/>
                      </a:ext>
                    </a:extLst>
                  </p:cNvPr>
                  <p:cNvPicPr/>
                  <p:nvPr/>
                </p:nvPicPr>
                <p:blipFill>
                  <a:blip r:embed="rId158"/>
                  <a:stretch>
                    <a:fillRect/>
                  </a:stretch>
                </p:blipFill>
                <p:spPr>
                  <a:xfrm>
                    <a:off x="1568520" y="610601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367" name="Pennanteckning 366">
                    <a:extLst>
                      <a:ext uri="{FF2B5EF4-FFF2-40B4-BE49-F238E27FC236}">
                        <a16:creationId xmlns:a16="http://schemas.microsoft.com/office/drawing/2014/main" id="{3D32740F-029B-6A7E-BCB6-5BF60D82CB30}"/>
                      </a:ext>
                    </a:extLst>
                  </p14:cNvPr>
                  <p14:cNvContentPartPr/>
                  <p14:nvPr/>
                </p14:nvContentPartPr>
                <p14:xfrm>
                  <a:off x="1633320" y="6271611"/>
                  <a:ext cx="95760" cy="71640"/>
                </p14:xfrm>
              </p:contentPart>
            </mc:Choice>
            <mc:Fallback xmlns="">
              <p:pic>
                <p:nvPicPr>
                  <p:cNvPr id="367" name="Pennanteckning 366">
                    <a:extLst>
                      <a:ext uri="{FF2B5EF4-FFF2-40B4-BE49-F238E27FC236}">
                        <a16:creationId xmlns:a16="http://schemas.microsoft.com/office/drawing/2014/main" id="{3D32740F-029B-6A7E-BCB6-5BF60D82CB30}"/>
                      </a:ext>
                    </a:extLst>
                  </p:cNvPr>
                  <p:cNvPicPr/>
                  <p:nvPr/>
                </p:nvPicPr>
                <p:blipFill>
                  <a:blip r:embed="rId160"/>
                  <a:stretch>
                    <a:fillRect/>
                  </a:stretch>
                </p:blipFill>
                <p:spPr>
                  <a:xfrm>
                    <a:off x="1618200" y="6256491"/>
                    <a:ext cx="1263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368" name="Pennanteckning 367">
                    <a:extLst>
                      <a:ext uri="{FF2B5EF4-FFF2-40B4-BE49-F238E27FC236}">
                        <a16:creationId xmlns:a16="http://schemas.microsoft.com/office/drawing/2014/main" id="{7835E236-FCAD-ACD8-F02C-C22B2B81221E}"/>
                      </a:ext>
                    </a:extLst>
                  </p14:cNvPr>
                  <p14:cNvContentPartPr/>
                  <p14:nvPr/>
                </p14:nvContentPartPr>
                <p14:xfrm>
                  <a:off x="1800000" y="6220851"/>
                  <a:ext cx="322560" cy="149760"/>
                </p14:xfrm>
              </p:contentPart>
            </mc:Choice>
            <mc:Fallback xmlns="">
              <p:pic>
                <p:nvPicPr>
                  <p:cNvPr id="368" name="Pennanteckning 367">
                    <a:extLst>
                      <a:ext uri="{FF2B5EF4-FFF2-40B4-BE49-F238E27FC236}">
                        <a16:creationId xmlns:a16="http://schemas.microsoft.com/office/drawing/2014/main" id="{7835E236-FCAD-ACD8-F02C-C22B2B81221E}"/>
                      </a:ext>
                    </a:extLst>
                  </p:cNvPr>
                  <p:cNvPicPr/>
                  <p:nvPr/>
                </p:nvPicPr>
                <p:blipFill>
                  <a:blip r:embed="rId162"/>
                  <a:stretch>
                    <a:fillRect/>
                  </a:stretch>
                </p:blipFill>
                <p:spPr>
                  <a:xfrm>
                    <a:off x="1784880" y="6205371"/>
                    <a:ext cx="352800" cy="180360"/>
                  </a:xfrm>
                  <a:prstGeom prst="rect">
                    <a:avLst/>
                  </a:prstGeom>
                </p:spPr>
              </p:pic>
            </mc:Fallback>
          </mc:AlternateContent>
        </p:grpSp>
        <p:grpSp>
          <p:nvGrpSpPr>
            <p:cNvPr id="399" name="Grupp 398">
              <a:extLst>
                <a:ext uri="{FF2B5EF4-FFF2-40B4-BE49-F238E27FC236}">
                  <a16:creationId xmlns:a16="http://schemas.microsoft.com/office/drawing/2014/main" id="{11569DB9-73F1-DDA9-C8A2-3510E7E5560F}"/>
                </a:ext>
              </a:extLst>
            </p:cNvPr>
            <p:cNvGrpSpPr/>
            <p:nvPr/>
          </p:nvGrpSpPr>
          <p:grpSpPr>
            <a:xfrm>
              <a:off x="1404720" y="6060291"/>
              <a:ext cx="787680" cy="340920"/>
              <a:chOff x="1404720" y="6060291"/>
              <a:chExt cx="787680" cy="340920"/>
            </a:xfrm>
          </p:grpSpPr>
          <mc:AlternateContent xmlns:mc="http://schemas.openxmlformats.org/markup-compatibility/2006" xmlns:p14="http://schemas.microsoft.com/office/powerpoint/2010/main">
            <mc:Choice Requires="p14">
              <p:contentPart p14:bwMode="auto" r:id="rId163">
                <p14:nvContentPartPr>
                  <p14:cNvPr id="393" name="Pennanteckning 392">
                    <a:extLst>
                      <a:ext uri="{FF2B5EF4-FFF2-40B4-BE49-F238E27FC236}">
                        <a16:creationId xmlns:a16="http://schemas.microsoft.com/office/drawing/2014/main" id="{1D8E6607-2B8F-A3DF-617B-565D2168ED3D}"/>
                      </a:ext>
                    </a:extLst>
                  </p14:cNvPr>
                  <p14:cNvContentPartPr/>
                  <p14:nvPr/>
                </p14:nvContentPartPr>
                <p14:xfrm>
                  <a:off x="1404720" y="6118251"/>
                  <a:ext cx="47160" cy="280440"/>
                </p14:xfrm>
              </p:contentPart>
            </mc:Choice>
            <mc:Fallback xmlns="">
              <p:pic>
                <p:nvPicPr>
                  <p:cNvPr id="393" name="Pennanteckning 392">
                    <a:extLst>
                      <a:ext uri="{FF2B5EF4-FFF2-40B4-BE49-F238E27FC236}">
                        <a16:creationId xmlns:a16="http://schemas.microsoft.com/office/drawing/2014/main" id="{1D8E6607-2B8F-A3DF-617B-565D2168ED3D}"/>
                      </a:ext>
                    </a:extLst>
                  </p:cNvPr>
                  <p:cNvPicPr/>
                  <p:nvPr/>
                </p:nvPicPr>
                <p:blipFill>
                  <a:blip r:embed="rId164"/>
                  <a:stretch>
                    <a:fillRect/>
                  </a:stretch>
                </p:blipFill>
                <p:spPr>
                  <a:xfrm>
                    <a:off x="1389600" y="6102771"/>
                    <a:ext cx="777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394" name="Pennanteckning 393">
                    <a:extLst>
                      <a:ext uri="{FF2B5EF4-FFF2-40B4-BE49-F238E27FC236}">
                        <a16:creationId xmlns:a16="http://schemas.microsoft.com/office/drawing/2014/main" id="{AF555018-5F1A-6205-2715-1712FE9B5344}"/>
                      </a:ext>
                    </a:extLst>
                  </p14:cNvPr>
                  <p14:cNvContentPartPr/>
                  <p14:nvPr/>
                </p14:nvContentPartPr>
                <p14:xfrm>
                  <a:off x="1554120" y="6251091"/>
                  <a:ext cx="110160" cy="127440"/>
                </p14:xfrm>
              </p:contentPart>
            </mc:Choice>
            <mc:Fallback xmlns="">
              <p:pic>
                <p:nvPicPr>
                  <p:cNvPr id="394" name="Pennanteckning 393">
                    <a:extLst>
                      <a:ext uri="{FF2B5EF4-FFF2-40B4-BE49-F238E27FC236}">
                        <a16:creationId xmlns:a16="http://schemas.microsoft.com/office/drawing/2014/main" id="{AF555018-5F1A-6205-2715-1712FE9B5344}"/>
                      </a:ext>
                    </a:extLst>
                  </p:cNvPr>
                  <p:cNvPicPr/>
                  <p:nvPr/>
                </p:nvPicPr>
                <p:blipFill>
                  <a:blip r:embed="rId166"/>
                  <a:stretch>
                    <a:fillRect/>
                  </a:stretch>
                </p:blipFill>
                <p:spPr>
                  <a:xfrm>
                    <a:off x="1539000" y="6235971"/>
                    <a:ext cx="1404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395" name="Pennanteckning 394">
                    <a:extLst>
                      <a:ext uri="{FF2B5EF4-FFF2-40B4-BE49-F238E27FC236}">
                        <a16:creationId xmlns:a16="http://schemas.microsoft.com/office/drawing/2014/main" id="{DA86FB0D-39A0-3042-99AC-612BCC5A5ED3}"/>
                      </a:ext>
                    </a:extLst>
                  </p14:cNvPr>
                  <p14:cNvContentPartPr/>
                  <p14:nvPr/>
                </p14:nvContentPartPr>
                <p14:xfrm>
                  <a:off x="1731960" y="6135531"/>
                  <a:ext cx="96840" cy="265680"/>
                </p14:xfrm>
              </p:contentPart>
            </mc:Choice>
            <mc:Fallback xmlns="">
              <p:pic>
                <p:nvPicPr>
                  <p:cNvPr id="395" name="Pennanteckning 394">
                    <a:extLst>
                      <a:ext uri="{FF2B5EF4-FFF2-40B4-BE49-F238E27FC236}">
                        <a16:creationId xmlns:a16="http://schemas.microsoft.com/office/drawing/2014/main" id="{DA86FB0D-39A0-3042-99AC-612BCC5A5ED3}"/>
                      </a:ext>
                    </a:extLst>
                  </p:cNvPr>
                  <p:cNvPicPr/>
                  <p:nvPr/>
                </p:nvPicPr>
                <p:blipFill>
                  <a:blip r:embed="rId168"/>
                  <a:stretch>
                    <a:fillRect/>
                  </a:stretch>
                </p:blipFill>
                <p:spPr>
                  <a:xfrm>
                    <a:off x="1716840" y="6120051"/>
                    <a:ext cx="1274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396" name="Pennanteckning 395">
                    <a:extLst>
                      <a:ext uri="{FF2B5EF4-FFF2-40B4-BE49-F238E27FC236}">
                        <a16:creationId xmlns:a16="http://schemas.microsoft.com/office/drawing/2014/main" id="{CB18AC93-720E-5666-C482-CCB65AADF548}"/>
                      </a:ext>
                    </a:extLst>
                  </p14:cNvPr>
                  <p14:cNvContentPartPr/>
                  <p14:nvPr/>
                </p14:nvContentPartPr>
                <p14:xfrm>
                  <a:off x="1903680" y="6191331"/>
                  <a:ext cx="158760" cy="195120"/>
                </p14:xfrm>
              </p:contentPart>
            </mc:Choice>
            <mc:Fallback xmlns="">
              <p:pic>
                <p:nvPicPr>
                  <p:cNvPr id="396" name="Pennanteckning 395">
                    <a:extLst>
                      <a:ext uri="{FF2B5EF4-FFF2-40B4-BE49-F238E27FC236}">
                        <a16:creationId xmlns:a16="http://schemas.microsoft.com/office/drawing/2014/main" id="{CB18AC93-720E-5666-C482-CCB65AADF548}"/>
                      </a:ext>
                    </a:extLst>
                  </p:cNvPr>
                  <p:cNvPicPr/>
                  <p:nvPr/>
                </p:nvPicPr>
                <p:blipFill>
                  <a:blip r:embed="rId170"/>
                  <a:stretch>
                    <a:fillRect/>
                  </a:stretch>
                </p:blipFill>
                <p:spPr>
                  <a:xfrm>
                    <a:off x="1888560" y="6175851"/>
                    <a:ext cx="1893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397" name="Pennanteckning 396">
                    <a:extLst>
                      <a:ext uri="{FF2B5EF4-FFF2-40B4-BE49-F238E27FC236}">
                        <a16:creationId xmlns:a16="http://schemas.microsoft.com/office/drawing/2014/main" id="{99FE43DB-A070-0411-1C46-4D3AA3C63D78}"/>
                      </a:ext>
                    </a:extLst>
                  </p14:cNvPr>
                  <p14:cNvContentPartPr/>
                  <p14:nvPr/>
                </p14:nvContentPartPr>
                <p14:xfrm>
                  <a:off x="2169720" y="6060291"/>
                  <a:ext cx="22680" cy="231120"/>
                </p14:xfrm>
              </p:contentPart>
            </mc:Choice>
            <mc:Fallback xmlns="">
              <p:pic>
                <p:nvPicPr>
                  <p:cNvPr id="397" name="Pennanteckning 396">
                    <a:extLst>
                      <a:ext uri="{FF2B5EF4-FFF2-40B4-BE49-F238E27FC236}">
                        <a16:creationId xmlns:a16="http://schemas.microsoft.com/office/drawing/2014/main" id="{99FE43DB-A070-0411-1C46-4D3AA3C63D78}"/>
                      </a:ext>
                    </a:extLst>
                  </p:cNvPr>
                  <p:cNvPicPr/>
                  <p:nvPr/>
                </p:nvPicPr>
                <p:blipFill>
                  <a:blip r:embed="rId172"/>
                  <a:stretch>
                    <a:fillRect/>
                  </a:stretch>
                </p:blipFill>
                <p:spPr>
                  <a:xfrm>
                    <a:off x="2154600" y="6044811"/>
                    <a:ext cx="53280" cy="261360"/>
                  </a:xfrm>
                  <a:prstGeom prst="rect">
                    <a:avLst/>
                  </a:prstGeom>
                </p:spPr>
              </p:pic>
            </mc:Fallback>
          </mc:AlternateContent>
        </p:grpSp>
      </p:grpSp>
      <p:grpSp>
        <p:nvGrpSpPr>
          <p:cNvPr id="413" name="Grupp 412">
            <a:extLst>
              <a:ext uri="{FF2B5EF4-FFF2-40B4-BE49-F238E27FC236}">
                <a16:creationId xmlns:a16="http://schemas.microsoft.com/office/drawing/2014/main" id="{C9FC476B-11FF-B911-4163-A8246BFA3C5C}"/>
              </a:ext>
            </a:extLst>
          </p:cNvPr>
          <p:cNvGrpSpPr/>
          <p:nvPr/>
        </p:nvGrpSpPr>
        <p:grpSpPr>
          <a:xfrm>
            <a:off x="4648994" y="5365131"/>
            <a:ext cx="1562040" cy="802800"/>
            <a:chOff x="4646880" y="5532891"/>
            <a:chExt cx="1562040" cy="802800"/>
          </a:xfrm>
        </p:grpSpPr>
        <mc:AlternateContent xmlns:mc="http://schemas.openxmlformats.org/markup-compatibility/2006" xmlns:p14="http://schemas.microsoft.com/office/powerpoint/2010/main">
          <mc:Choice Requires="p14">
            <p:contentPart p14:bwMode="auto" r:id="rId173">
              <p14:nvContentPartPr>
                <p14:cNvPr id="400" name="Pennanteckning 399">
                  <a:extLst>
                    <a:ext uri="{FF2B5EF4-FFF2-40B4-BE49-F238E27FC236}">
                      <a16:creationId xmlns:a16="http://schemas.microsoft.com/office/drawing/2014/main" id="{AC3FCA31-5CDA-70A9-8906-9E70E79BCEEE}"/>
                    </a:ext>
                  </a:extLst>
                </p14:cNvPr>
                <p14:cNvContentPartPr/>
                <p14:nvPr/>
              </p14:nvContentPartPr>
              <p14:xfrm>
                <a:off x="4646880" y="5565651"/>
                <a:ext cx="125280" cy="181800"/>
              </p14:xfrm>
            </p:contentPart>
          </mc:Choice>
          <mc:Fallback xmlns="">
            <p:pic>
              <p:nvPicPr>
                <p:cNvPr id="400" name="Pennanteckning 399">
                  <a:extLst>
                    <a:ext uri="{FF2B5EF4-FFF2-40B4-BE49-F238E27FC236}">
                      <a16:creationId xmlns:a16="http://schemas.microsoft.com/office/drawing/2014/main" id="{AC3FCA31-5CDA-70A9-8906-9E70E79BCEEE}"/>
                    </a:ext>
                  </a:extLst>
                </p:cNvPr>
                <p:cNvPicPr/>
                <p:nvPr/>
              </p:nvPicPr>
              <p:blipFill>
                <a:blip r:embed="rId176"/>
                <a:stretch>
                  <a:fillRect/>
                </a:stretch>
              </p:blipFill>
              <p:spPr>
                <a:xfrm>
                  <a:off x="4631760" y="5550531"/>
                  <a:ext cx="1558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401" name="Pennanteckning 400">
                  <a:extLst>
                    <a:ext uri="{FF2B5EF4-FFF2-40B4-BE49-F238E27FC236}">
                      <a16:creationId xmlns:a16="http://schemas.microsoft.com/office/drawing/2014/main" id="{21290274-34EC-1EA8-BEA9-A696C52970E4}"/>
                    </a:ext>
                  </a:extLst>
                </p14:cNvPr>
                <p14:cNvContentPartPr/>
                <p14:nvPr/>
              </p14:nvContentPartPr>
              <p14:xfrm>
                <a:off x="4852080" y="5573571"/>
                <a:ext cx="221760" cy="223920"/>
              </p14:xfrm>
            </p:contentPart>
          </mc:Choice>
          <mc:Fallback xmlns="">
            <p:pic>
              <p:nvPicPr>
                <p:cNvPr id="401" name="Pennanteckning 400">
                  <a:extLst>
                    <a:ext uri="{FF2B5EF4-FFF2-40B4-BE49-F238E27FC236}">
                      <a16:creationId xmlns:a16="http://schemas.microsoft.com/office/drawing/2014/main" id="{21290274-34EC-1EA8-BEA9-A696C52970E4}"/>
                    </a:ext>
                  </a:extLst>
                </p:cNvPr>
                <p:cNvPicPr/>
                <p:nvPr/>
              </p:nvPicPr>
              <p:blipFill>
                <a:blip r:embed="rId178"/>
                <a:stretch>
                  <a:fillRect/>
                </a:stretch>
              </p:blipFill>
              <p:spPr>
                <a:xfrm>
                  <a:off x="4836960" y="5558451"/>
                  <a:ext cx="2523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402" name="Pennanteckning 401">
                  <a:extLst>
                    <a:ext uri="{FF2B5EF4-FFF2-40B4-BE49-F238E27FC236}">
                      <a16:creationId xmlns:a16="http://schemas.microsoft.com/office/drawing/2014/main" id="{34BCFE68-15D4-0607-E929-14F4324206F6}"/>
                    </a:ext>
                  </a:extLst>
                </p14:cNvPr>
                <p14:cNvContentPartPr/>
                <p14:nvPr/>
              </p14:nvContentPartPr>
              <p14:xfrm>
                <a:off x="5024880" y="5653851"/>
                <a:ext cx="291960" cy="323640"/>
              </p14:xfrm>
            </p:contentPart>
          </mc:Choice>
          <mc:Fallback xmlns="">
            <p:pic>
              <p:nvPicPr>
                <p:cNvPr id="402" name="Pennanteckning 401">
                  <a:extLst>
                    <a:ext uri="{FF2B5EF4-FFF2-40B4-BE49-F238E27FC236}">
                      <a16:creationId xmlns:a16="http://schemas.microsoft.com/office/drawing/2014/main" id="{34BCFE68-15D4-0607-E929-14F4324206F6}"/>
                    </a:ext>
                  </a:extLst>
                </p:cNvPr>
                <p:cNvPicPr/>
                <p:nvPr/>
              </p:nvPicPr>
              <p:blipFill>
                <a:blip r:embed="rId180"/>
                <a:stretch>
                  <a:fillRect/>
                </a:stretch>
              </p:blipFill>
              <p:spPr>
                <a:xfrm>
                  <a:off x="5009400" y="5638731"/>
                  <a:ext cx="32256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403" name="Pennanteckning 402">
                  <a:extLst>
                    <a:ext uri="{FF2B5EF4-FFF2-40B4-BE49-F238E27FC236}">
                      <a16:creationId xmlns:a16="http://schemas.microsoft.com/office/drawing/2014/main" id="{2C5316A1-A3BB-31D3-A6EC-546F4F2526CE}"/>
                    </a:ext>
                  </a:extLst>
                </p14:cNvPr>
                <p14:cNvContentPartPr/>
                <p14:nvPr/>
              </p14:nvContentPartPr>
              <p14:xfrm>
                <a:off x="5432040" y="5560251"/>
                <a:ext cx="398520" cy="250200"/>
              </p14:xfrm>
            </p:contentPart>
          </mc:Choice>
          <mc:Fallback xmlns="">
            <p:pic>
              <p:nvPicPr>
                <p:cNvPr id="403" name="Pennanteckning 402">
                  <a:extLst>
                    <a:ext uri="{FF2B5EF4-FFF2-40B4-BE49-F238E27FC236}">
                      <a16:creationId xmlns:a16="http://schemas.microsoft.com/office/drawing/2014/main" id="{2C5316A1-A3BB-31D3-A6EC-546F4F2526CE}"/>
                    </a:ext>
                  </a:extLst>
                </p:cNvPr>
                <p:cNvPicPr/>
                <p:nvPr/>
              </p:nvPicPr>
              <p:blipFill>
                <a:blip r:embed="rId182"/>
                <a:stretch>
                  <a:fillRect/>
                </a:stretch>
              </p:blipFill>
              <p:spPr>
                <a:xfrm>
                  <a:off x="5416920" y="5545131"/>
                  <a:ext cx="42912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404" name="Pennanteckning 403">
                  <a:extLst>
                    <a:ext uri="{FF2B5EF4-FFF2-40B4-BE49-F238E27FC236}">
                      <a16:creationId xmlns:a16="http://schemas.microsoft.com/office/drawing/2014/main" id="{54722F84-4978-92D9-7A34-57BA635CB94C}"/>
                    </a:ext>
                  </a:extLst>
                </p14:cNvPr>
                <p14:cNvContentPartPr/>
                <p14:nvPr/>
              </p14:nvContentPartPr>
              <p14:xfrm>
                <a:off x="5778720" y="5532891"/>
                <a:ext cx="430200" cy="257040"/>
              </p14:xfrm>
            </p:contentPart>
          </mc:Choice>
          <mc:Fallback xmlns="">
            <p:pic>
              <p:nvPicPr>
                <p:cNvPr id="404" name="Pennanteckning 403">
                  <a:extLst>
                    <a:ext uri="{FF2B5EF4-FFF2-40B4-BE49-F238E27FC236}">
                      <a16:creationId xmlns:a16="http://schemas.microsoft.com/office/drawing/2014/main" id="{54722F84-4978-92D9-7A34-57BA635CB94C}"/>
                    </a:ext>
                  </a:extLst>
                </p:cNvPr>
                <p:cNvPicPr/>
                <p:nvPr/>
              </p:nvPicPr>
              <p:blipFill>
                <a:blip r:embed="rId184"/>
                <a:stretch>
                  <a:fillRect/>
                </a:stretch>
              </p:blipFill>
              <p:spPr>
                <a:xfrm>
                  <a:off x="5763240" y="5517771"/>
                  <a:ext cx="46044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405" name="Pennanteckning 404">
                  <a:extLst>
                    <a:ext uri="{FF2B5EF4-FFF2-40B4-BE49-F238E27FC236}">
                      <a16:creationId xmlns:a16="http://schemas.microsoft.com/office/drawing/2014/main" id="{E2DEE586-D819-8C3B-BA70-80E3B06D467A}"/>
                    </a:ext>
                  </a:extLst>
                </p14:cNvPr>
                <p14:cNvContentPartPr/>
                <p14:nvPr/>
              </p14:nvContentPartPr>
              <p14:xfrm>
                <a:off x="4769640" y="6080451"/>
                <a:ext cx="71640" cy="243360"/>
              </p14:xfrm>
            </p:contentPart>
          </mc:Choice>
          <mc:Fallback xmlns="">
            <p:pic>
              <p:nvPicPr>
                <p:cNvPr id="405" name="Pennanteckning 404">
                  <a:extLst>
                    <a:ext uri="{FF2B5EF4-FFF2-40B4-BE49-F238E27FC236}">
                      <a16:creationId xmlns:a16="http://schemas.microsoft.com/office/drawing/2014/main" id="{E2DEE586-D819-8C3B-BA70-80E3B06D467A}"/>
                    </a:ext>
                  </a:extLst>
                </p:cNvPr>
                <p:cNvPicPr/>
                <p:nvPr/>
              </p:nvPicPr>
              <p:blipFill>
                <a:blip r:embed="rId186"/>
                <a:stretch>
                  <a:fillRect/>
                </a:stretch>
              </p:blipFill>
              <p:spPr>
                <a:xfrm>
                  <a:off x="4754520" y="6065331"/>
                  <a:ext cx="1022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406" name="Pennanteckning 405">
                  <a:extLst>
                    <a:ext uri="{FF2B5EF4-FFF2-40B4-BE49-F238E27FC236}">
                      <a16:creationId xmlns:a16="http://schemas.microsoft.com/office/drawing/2014/main" id="{95C702A7-68FA-F019-7E06-C06C7B07FB29}"/>
                    </a:ext>
                  </a:extLst>
                </p14:cNvPr>
                <p14:cNvContentPartPr/>
                <p14:nvPr/>
              </p14:nvContentPartPr>
              <p14:xfrm>
                <a:off x="4930200" y="6159651"/>
                <a:ext cx="178200" cy="128160"/>
              </p14:xfrm>
            </p:contentPart>
          </mc:Choice>
          <mc:Fallback xmlns="">
            <p:pic>
              <p:nvPicPr>
                <p:cNvPr id="406" name="Pennanteckning 405">
                  <a:extLst>
                    <a:ext uri="{FF2B5EF4-FFF2-40B4-BE49-F238E27FC236}">
                      <a16:creationId xmlns:a16="http://schemas.microsoft.com/office/drawing/2014/main" id="{95C702A7-68FA-F019-7E06-C06C7B07FB29}"/>
                    </a:ext>
                  </a:extLst>
                </p:cNvPr>
                <p:cNvPicPr/>
                <p:nvPr/>
              </p:nvPicPr>
              <p:blipFill>
                <a:blip r:embed="rId188"/>
                <a:stretch>
                  <a:fillRect/>
                </a:stretch>
              </p:blipFill>
              <p:spPr>
                <a:xfrm>
                  <a:off x="4915080" y="6144531"/>
                  <a:ext cx="2088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407" name="Pennanteckning 406">
                  <a:extLst>
                    <a:ext uri="{FF2B5EF4-FFF2-40B4-BE49-F238E27FC236}">
                      <a16:creationId xmlns:a16="http://schemas.microsoft.com/office/drawing/2014/main" id="{3F5FC41F-7F6A-4343-B267-8221D65E8D0F}"/>
                    </a:ext>
                  </a:extLst>
                </p14:cNvPr>
                <p14:cNvContentPartPr/>
                <p14:nvPr/>
              </p14:nvContentPartPr>
              <p14:xfrm>
                <a:off x="5162040" y="6069291"/>
                <a:ext cx="99000" cy="266400"/>
              </p14:xfrm>
            </p:contentPart>
          </mc:Choice>
          <mc:Fallback xmlns="">
            <p:pic>
              <p:nvPicPr>
                <p:cNvPr id="407" name="Pennanteckning 406">
                  <a:extLst>
                    <a:ext uri="{FF2B5EF4-FFF2-40B4-BE49-F238E27FC236}">
                      <a16:creationId xmlns:a16="http://schemas.microsoft.com/office/drawing/2014/main" id="{3F5FC41F-7F6A-4343-B267-8221D65E8D0F}"/>
                    </a:ext>
                  </a:extLst>
                </p:cNvPr>
                <p:cNvPicPr/>
                <p:nvPr/>
              </p:nvPicPr>
              <p:blipFill>
                <a:blip r:embed="rId190"/>
                <a:stretch>
                  <a:fillRect/>
                </a:stretch>
              </p:blipFill>
              <p:spPr>
                <a:xfrm>
                  <a:off x="5146560" y="6054171"/>
                  <a:ext cx="12924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408" name="Pennanteckning 407">
                  <a:extLst>
                    <a:ext uri="{FF2B5EF4-FFF2-40B4-BE49-F238E27FC236}">
                      <a16:creationId xmlns:a16="http://schemas.microsoft.com/office/drawing/2014/main" id="{D5693A56-0C6E-1E31-BA4E-C70242C3E764}"/>
                    </a:ext>
                  </a:extLst>
                </p14:cNvPr>
                <p14:cNvContentPartPr/>
                <p14:nvPr/>
              </p14:nvContentPartPr>
              <p14:xfrm>
                <a:off x="5347800" y="6022131"/>
                <a:ext cx="423000" cy="281160"/>
              </p14:xfrm>
            </p:contentPart>
          </mc:Choice>
          <mc:Fallback xmlns="">
            <p:pic>
              <p:nvPicPr>
                <p:cNvPr id="408" name="Pennanteckning 407">
                  <a:extLst>
                    <a:ext uri="{FF2B5EF4-FFF2-40B4-BE49-F238E27FC236}">
                      <a16:creationId xmlns:a16="http://schemas.microsoft.com/office/drawing/2014/main" id="{D5693A56-0C6E-1E31-BA4E-C70242C3E764}"/>
                    </a:ext>
                  </a:extLst>
                </p:cNvPr>
                <p:cNvPicPr/>
                <p:nvPr/>
              </p:nvPicPr>
              <p:blipFill>
                <a:blip r:embed="rId192"/>
                <a:stretch>
                  <a:fillRect/>
                </a:stretch>
              </p:blipFill>
              <p:spPr>
                <a:xfrm>
                  <a:off x="5332680" y="6007011"/>
                  <a:ext cx="45360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409" name="Pennanteckning 408">
                  <a:extLst>
                    <a:ext uri="{FF2B5EF4-FFF2-40B4-BE49-F238E27FC236}">
                      <a16:creationId xmlns:a16="http://schemas.microsoft.com/office/drawing/2014/main" id="{47883FB1-9608-9712-56A3-ED7FBEB10BA8}"/>
                    </a:ext>
                  </a:extLst>
                </p14:cNvPr>
                <p14:cNvContentPartPr/>
                <p14:nvPr/>
              </p14:nvContentPartPr>
              <p14:xfrm>
                <a:off x="5806080" y="6052011"/>
                <a:ext cx="89640" cy="173160"/>
              </p14:xfrm>
            </p:contentPart>
          </mc:Choice>
          <mc:Fallback xmlns="">
            <p:pic>
              <p:nvPicPr>
                <p:cNvPr id="409" name="Pennanteckning 408">
                  <a:extLst>
                    <a:ext uri="{FF2B5EF4-FFF2-40B4-BE49-F238E27FC236}">
                      <a16:creationId xmlns:a16="http://schemas.microsoft.com/office/drawing/2014/main" id="{47883FB1-9608-9712-56A3-ED7FBEB10BA8}"/>
                    </a:ext>
                  </a:extLst>
                </p:cNvPr>
                <p:cNvPicPr/>
                <p:nvPr/>
              </p:nvPicPr>
              <p:blipFill>
                <a:blip r:embed="rId194"/>
                <a:stretch>
                  <a:fillRect/>
                </a:stretch>
              </p:blipFill>
              <p:spPr>
                <a:xfrm>
                  <a:off x="5790960" y="6036891"/>
                  <a:ext cx="120240" cy="203760"/>
                </a:xfrm>
                <a:prstGeom prst="rect">
                  <a:avLst/>
                </a:prstGeom>
              </p:spPr>
            </p:pic>
          </mc:Fallback>
        </mc:AlternateContent>
      </p:grpSp>
      <p:grpSp>
        <p:nvGrpSpPr>
          <p:cNvPr id="7" name="Grupp 6">
            <a:extLst>
              <a:ext uri="{FF2B5EF4-FFF2-40B4-BE49-F238E27FC236}">
                <a16:creationId xmlns:a16="http://schemas.microsoft.com/office/drawing/2014/main" id="{B283ED39-9059-E0C9-C53F-B0B44FA17B5E}"/>
              </a:ext>
            </a:extLst>
          </p:cNvPr>
          <p:cNvGrpSpPr/>
          <p:nvPr/>
        </p:nvGrpSpPr>
        <p:grpSpPr>
          <a:xfrm>
            <a:off x="7091280" y="1650651"/>
            <a:ext cx="4476960" cy="2269800"/>
            <a:chOff x="7091280" y="1650651"/>
            <a:chExt cx="4476960" cy="2269800"/>
          </a:xfrm>
        </p:grpSpPr>
        <p:grpSp>
          <p:nvGrpSpPr>
            <p:cNvPr id="425" name="Grupp 424">
              <a:extLst>
                <a:ext uri="{FF2B5EF4-FFF2-40B4-BE49-F238E27FC236}">
                  <a16:creationId xmlns:a16="http://schemas.microsoft.com/office/drawing/2014/main" id="{91D6632A-E842-D9FA-1271-1DF3C6630EA0}"/>
                </a:ext>
              </a:extLst>
            </p:cNvPr>
            <p:cNvGrpSpPr/>
            <p:nvPr/>
          </p:nvGrpSpPr>
          <p:grpSpPr>
            <a:xfrm>
              <a:off x="7241760" y="1650651"/>
              <a:ext cx="1109520" cy="327600"/>
              <a:chOff x="7241760" y="1650651"/>
              <a:chExt cx="1109520" cy="327600"/>
            </a:xfrm>
          </p:grpSpPr>
          <mc:AlternateContent xmlns:mc="http://schemas.openxmlformats.org/markup-compatibility/2006" xmlns:p14="http://schemas.microsoft.com/office/powerpoint/2010/main">
            <mc:Choice Requires="p14">
              <p:contentPart p14:bwMode="auto" r:id="rId195">
                <p14:nvContentPartPr>
                  <p14:cNvPr id="414" name="Pennanteckning 413">
                    <a:extLst>
                      <a:ext uri="{FF2B5EF4-FFF2-40B4-BE49-F238E27FC236}">
                        <a16:creationId xmlns:a16="http://schemas.microsoft.com/office/drawing/2014/main" id="{FA388F9F-0FB7-0AF7-C924-79BD8DD79081}"/>
                      </a:ext>
                    </a:extLst>
                  </p14:cNvPr>
                  <p14:cNvContentPartPr/>
                  <p14:nvPr/>
                </p14:nvContentPartPr>
                <p14:xfrm>
                  <a:off x="7241760" y="1650651"/>
                  <a:ext cx="160920" cy="325440"/>
                </p14:xfrm>
              </p:contentPart>
            </mc:Choice>
            <mc:Fallback xmlns="">
              <p:pic>
                <p:nvPicPr>
                  <p:cNvPr id="414" name="Pennanteckning 413">
                    <a:extLst>
                      <a:ext uri="{FF2B5EF4-FFF2-40B4-BE49-F238E27FC236}">
                        <a16:creationId xmlns:a16="http://schemas.microsoft.com/office/drawing/2014/main" id="{FA388F9F-0FB7-0AF7-C924-79BD8DD79081}"/>
                      </a:ext>
                    </a:extLst>
                  </p:cNvPr>
                  <p:cNvPicPr/>
                  <p:nvPr/>
                </p:nvPicPr>
                <p:blipFill>
                  <a:blip r:embed="rId200"/>
                  <a:stretch>
                    <a:fillRect/>
                  </a:stretch>
                </p:blipFill>
                <p:spPr>
                  <a:xfrm>
                    <a:off x="7226280" y="1635531"/>
                    <a:ext cx="19152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415" name="Pennanteckning 414">
                    <a:extLst>
                      <a:ext uri="{FF2B5EF4-FFF2-40B4-BE49-F238E27FC236}">
                        <a16:creationId xmlns:a16="http://schemas.microsoft.com/office/drawing/2014/main" id="{25085B43-31AC-3133-B732-23821DFFC55D}"/>
                      </a:ext>
                    </a:extLst>
                  </p14:cNvPr>
                  <p14:cNvContentPartPr/>
                  <p14:nvPr/>
                </p14:nvContentPartPr>
                <p14:xfrm>
                  <a:off x="7513920" y="1847931"/>
                  <a:ext cx="2520" cy="78480"/>
                </p14:xfrm>
              </p:contentPart>
            </mc:Choice>
            <mc:Fallback xmlns="">
              <p:pic>
                <p:nvPicPr>
                  <p:cNvPr id="415" name="Pennanteckning 414">
                    <a:extLst>
                      <a:ext uri="{FF2B5EF4-FFF2-40B4-BE49-F238E27FC236}">
                        <a16:creationId xmlns:a16="http://schemas.microsoft.com/office/drawing/2014/main" id="{25085B43-31AC-3133-B732-23821DFFC55D}"/>
                      </a:ext>
                    </a:extLst>
                  </p:cNvPr>
                  <p:cNvPicPr/>
                  <p:nvPr/>
                </p:nvPicPr>
                <p:blipFill>
                  <a:blip r:embed="rId202"/>
                  <a:stretch>
                    <a:fillRect/>
                  </a:stretch>
                </p:blipFill>
                <p:spPr>
                  <a:xfrm>
                    <a:off x="7498800" y="1832811"/>
                    <a:ext cx="3276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416" name="Pennanteckning 415">
                    <a:extLst>
                      <a:ext uri="{FF2B5EF4-FFF2-40B4-BE49-F238E27FC236}">
                        <a16:creationId xmlns:a16="http://schemas.microsoft.com/office/drawing/2014/main" id="{BD68A5D7-B105-10E0-6D9E-A64DAEB5CE49}"/>
                      </a:ext>
                    </a:extLst>
                  </p14:cNvPr>
                  <p14:cNvContentPartPr/>
                  <p14:nvPr/>
                </p14:nvContentPartPr>
                <p14:xfrm>
                  <a:off x="7575840" y="1721931"/>
                  <a:ext cx="187200" cy="189360"/>
                </p14:xfrm>
              </p:contentPart>
            </mc:Choice>
            <mc:Fallback xmlns="">
              <p:pic>
                <p:nvPicPr>
                  <p:cNvPr id="416" name="Pennanteckning 415">
                    <a:extLst>
                      <a:ext uri="{FF2B5EF4-FFF2-40B4-BE49-F238E27FC236}">
                        <a16:creationId xmlns:a16="http://schemas.microsoft.com/office/drawing/2014/main" id="{BD68A5D7-B105-10E0-6D9E-A64DAEB5CE49}"/>
                      </a:ext>
                    </a:extLst>
                  </p:cNvPr>
                  <p:cNvPicPr/>
                  <p:nvPr/>
                </p:nvPicPr>
                <p:blipFill>
                  <a:blip r:embed="rId204"/>
                  <a:stretch>
                    <a:fillRect/>
                  </a:stretch>
                </p:blipFill>
                <p:spPr>
                  <a:xfrm>
                    <a:off x="7560720" y="1706811"/>
                    <a:ext cx="2178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417" name="Pennanteckning 416">
                    <a:extLst>
                      <a:ext uri="{FF2B5EF4-FFF2-40B4-BE49-F238E27FC236}">
                        <a16:creationId xmlns:a16="http://schemas.microsoft.com/office/drawing/2014/main" id="{1900143F-599E-9B03-3D6E-428209E80AA6}"/>
                      </a:ext>
                    </a:extLst>
                  </p14:cNvPr>
                  <p14:cNvContentPartPr/>
                  <p14:nvPr/>
                </p14:nvContentPartPr>
                <p14:xfrm>
                  <a:off x="7862400" y="1815531"/>
                  <a:ext cx="488880" cy="162720"/>
                </p14:xfrm>
              </p:contentPart>
            </mc:Choice>
            <mc:Fallback xmlns="">
              <p:pic>
                <p:nvPicPr>
                  <p:cNvPr id="417" name="Pennanteckning 416">
                    <a:extLst>
                      <a:ext uri="{FF2B5EF4-FFF2-40B4-BE49-F238E27FC236}">
                        <a16:creationId xmlns:a16="http://schemas.microsoft.com/office/drawing/2014/main" id="{1900143F-599E-9B03-3D6E-428209E80AA6}"/>
                      </a:ext>
                    </a:extLst>
                  </p:cNvPr>
                  <p:cNvPicPr/>
                  <p:nvPr/>
                </p:nvPicPr>
                <p:blipFill>
                  <a:blip r:embed="rId206"/>
                  <a:stretch>
                    <a:fillRect/>
                  </a:stretch>
                </p:blipFill>
                <p:spPr>
                  <a:xfrm>
                    <a:off x="7847280" y="1800051"/>
                    <a:ext cx="519480" cy="193320"/>
                  </a:xfrm>
                  <a:prstGeom prst="rect">
                    <a:avLst/>
                  </a:prstGeom>
                </p:spPr>
              </p:pic>
            </mc:Fallback>
          </mc:AlternateContent>
        </p:grpSp>
        <p:grpSp>
          <p:nvGrpSpPr>
            <p:cNvPr id="424" name="Grupp 423">
              <a:extLst>
                <a:ext uri="{FF2B5EF4-FFF2-40B4-BE49-F238E27FC236}">
                  <a16:creationId xmlns:a16="http://schemas.microsoft.com/office/drawing/2014/main" id="{C76A91DC-5B20-B8CE-BEB9-715E27F8F691}"/>
                </a:ext>
              </a:extLst>
            </p:cNvPr>
            <p:cNvGrpSpPr/>
            <p:nvPr/>
          </p:nvGrpSpPr>
          <p:grpSpPr>
            <a:xfrm>
              <a:off x="8710920" y="1753251"/>
              <a:ext cx="1633320" cy="583560"/>
              <a:chOff x="8710920" y="1753251"/>
              <a:chExt cx="1633320" cy="583560"/>
            </a:xfrm>
          </p:grpSpPr>
          <mc:AlternateContent xmlns:mc="http://schemas.openxmlformats.org/markup-compatibility/2006" xmlns:p14="http://schemas.microsoft.com/office/powerpoint/2010/main">
            <mc:Choice Requires="p14">
              <p:contentPart p14:bwMode="auto" r:id="rId207">
                <p14:nvContentPartPr>
                  <p14:cNvPr id="418" name="Pennanteckning 417">
                    <a:extLst>
                      <a:ext uri="{FF2B5EF4-FFF2-40B4-BE49-F238E27FC236}">
                        <a16:creationId xmlns:a16="http://schemas.microsoft.com/office/drawing/2014/main" id="{3647B1C2-AB20-F9E7-D88A-4AC9C232BD8C}"/>
                      </a:ext>
                    </a:extLst>
                  </p14:cNvPr>
                  <p14:cNvContentPartPr/>
                  <p14:nvPr/>
                </p14:nvContentPartPr>
                <p14:xfrm>
                  <a:off x="8710920" y="1878531"/>
                  <a:ext cx="172080" cy="88560"/>
                </p14:xfrm>
              </p:contentPart>
            </mc:Choice>
            <mc:Fallback xmlns="">
              <p:pic>
                <p:nvPicPr>
                  <p:cNvPr id="418" name="Pennanteckning 417">
                    <a:extLst>
                      <a:ext uri="{FF2B5EF4-FFF2-40B4-BE49-F238E27FC236}">
                        <a16:creationId xmlns:a16="http://schemas.microsoft.com/office/drawing/2014/main" id="{3647B1C2-AB20-F9E7-D88A-4AC9C232BD8C}"/>
                      </a:ext>
                    </a:extLst>
                  </p:cNvPr>
                  <p:cNvPicPr/>
                  <p:nvPr/>
                </p:nvPicPr>
                <p:blipFill>
                  <a:blip r:embed="rId208"/>
                  <a:stretch>
                    <a:fillRect/>
                  </a:stretch>
                </p:blipFill>
                <p:spPr>
                  <a:xfrm>
                    <a:off x="8695440" y="1863051"/>
                    <a:ext cx="20268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419" name="Pennanteckning 418">
                    <a:extLst>
                      <a:ext uri="{FF2B5EF4-FFF2-40B4-BE49-F238E27FC236}">
                        <a16:creationId xmlns:a16="http://schemas.microsoft.com/office/drawing/2014/main" id="{DCC60A66-B036-5161-C791-1E042940F957}"/>
                      </a:ext>
                    </a:extLst>
                  </p14:cNvPr>
                  <p14:cNvContentPartPr/>
                  <p14:nvPr/>
                </p14:nvContentPartPr>
                <p14:xfrm>
                  <a:off x="8969040" y="1868811"/>
                  <a:ext cx="236160" cy="468000"/>
                </p14:xfrm>
              </p:contentPart>
            </mc:Choice>
            <mc:Fallback xmlns="">
              <p:pic>
                <p:nvPicPr>
                  <p:cNvPr id="419" name="Pennanteckning 418">
                    <a:extLst>
                      <a:ext uri="{FF2B5EF4-FFF2-40B4-BE49-F238E27FC236}">
                        <a16:creationId xmlns:a16="http://schemas.microsoft.com/office/drawing/2014/main" id="{DCC60A66-B036-5161-C791-1E042940F957}"/>
                      </a:ext>
                    </a:extLst>
                  </p:cNvPr>
                  <p:cNvPicPr/>
                  <p:nvPr/>
                </p:nvPicPr>
                <p:blipFill>
                  <a:blip r:embed="rId210"/>
                  <a:stretch>
                    <a:fillRect/>
                  </a:stretch>
                </p:blipFill>
                <p:spPr>
                  <a:xfrm>
                    <a:off x="8953560" y="1853331"/>
                    <a:ext cx="266400" cy="4986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420" name="Pennanteckning 419">
                    <a:extLst>
                      <a:ext uri="{FF2B5EF4-FFF2-40B4-BE49-F238E27FC236}">
                        <a16:creationId xmlns:a16="http://schemas.microsoft.com/office/drawing/2014/main" id="{FBECD8AE-77C3-D974-3202-59A25A2100D3}"/>
                      </a:ext>
                    </a:extLst>
                  </p14:cNvPr>
                  <p14:cNvContentPartPr/>
                  <p14:nvPr/>
                </p14:nvContentPartPr>
                <p14:xfrm>
                  <a:off x="9300240" y="1835691"/>
                  <a:ext cx="537840" cy="174240"/>
                </p14:xfrm>
              </p:contentPart>
            </mc:Choice>
            <mc:Fallback xmlns="">
              <p:pic>
                <p:nvPicPr>
                  <p:cNvPr id="420" name="Pennanteckning 419">
                    <a:extLst>
                      <a:ext uri="{FF2B5EF4-FFF2-40B4-BE49-F238E27FC236}">
                        <a16:creationId xmlns:a16="http://schemas.microsoft.com/office/drawing/2014/main" id="{FBECD8AE-77C3-D974-3202-59A25A2100D3}"/>
                      </a:ext>
                    </a:extLst>
                  </p:cNvPr>
                  <p:cNvPicPr/>
                  <p:nvPr/>
                </p:nvPicPr>
                <p:blipFill>
                  <a:blip r:embed="rId212"/>
                  <a:stretch>
                    <a:fillRect/>
                  </a:stretch>
                </p:blipFill>
                <p:spPr>
                  <a:xfrm>
                    <a:off x="9284760" y="1820571"/>
                    <a:ext cx="56844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421" name="Pennanteckning 420">
                    <a:extLst>
                      <a:ext uri="{FF2B5EF4-FFF2-40B4-BE49-F238E27FC236}">
                        <a16:creationId xmlns:a16="http://schemas.microsoft.com/office/drawing/2014/main" id="{1C808505-8A06-0B48-D8D5-C1DA704D243E}"/>
                      </a:ext>
                    </a:extLst>
                  </p14:cNvPr>
                  <p14:cNvContentPartPr/>
                  <p14:nvPr/>
                </p14:nvContentPartPr>
                <p14:xfrm>
                  <a:off x="9928080" y="1887531"/>
                  <a:ext cx="26640" cy="78480"/>
                </p14:xfrm>
              </p:contentPart>
            </mc:Choice>
            <mc:Fallback xmlns="">
              <p:pic>
                <p:nvPicPr>
                  <p:cNvPr id="421" name="Pennanteckning 420">
                    <a:extLst>
                      <a:ext uri="{FF2B5EF4-FFF2-40B4-BE49-F238E27FC236}">
                        <a16:creationId xmlns:a16="http://schemas.microsoft.com/office/drawing/2014/main" id="{1C808505-8A06-0B48-D8D5-C1DA704D243E}"/>
                      </a:ext>
                    </a:extLst>
                  </p:cNvPr>
                  <p:cNvPicPr/>
                  <p:nvPr/>
                </p:nvPicPr>
                <p:blipFill>
                  <a:blip r:embed="rId214"/>
                  <a:stretch>
                    <a:fillRect/>
                  </a:stretch>
                </p:blipFill>
                <p:spPr>
                  <a:xfrm>
                    <a:off x="9912600" y="1872411"/>
                    <a:ext cx="5724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422" name="Pennanteckning 421">
                    <a:extLst>
                      <a:ext uri="{FF2B5EF4-FFF2-40B4-BE49-F238E27FC236}">
                        <a16:creationId xmlns:a16="http://schemas.microsoft.com/office/drawing/2014/main" id="{077380DF-2E84-0565-BD61-F3894DEE5858}"/>
                      </a:ext>
                    </a:extLst>
                  </p14:cNvPr>
                  <p14:cNvContentPartPr/>
                  <p14:nvPr/>
                </p14:nvContentPartPr>
                <p14:xfrm>
                  <a:off x="10015200" y="1753251"/>
                  <a:ext cx="15480" cy="64440"/>
                </p14:xfrm>
              </p:contentPart>
            </mc:Choice>
            <mc:Fallback xmlns="">
              <p:pic>
                <p:nvPicPr>
                  <p:cNvPr id="422" name="Pennanteckning 421">
                    <a:extLst>
                      <a:ext uri="{FF2B5EF4-FFF2-40B4-BE49-F238E27FC236}">
                        <a16:creationId xmlns:a16="http://schemas.microsoft.com/office/drawing/2014/main" id="{077380DF-2E84-0565-BD61-F3894DEE5858}"/>
                      </a:ext>
                    </a:extLst>
                  </p:cNvPr>
                  <p:cNvPicPr/>
                  <p:nvPr/>
                </p:nvPicPr>
                <p:blipFill>
                  <a:blip r:embed="rId216"/>
                  <a:stretch>
                    <a:fillRect/>
                  </a:stretch>
                </p:blipFill>
                <p:spPr>
                  <a:xfrm>
                    <a:off x="10000080" y="1738131"/>
                    <a:ext cx="4608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423" name="Pennanteckning 422">
                    <a:extLst>
                      <a:ext uri="{FF2B5EF4-FFF2-40B4-BE49-F238E27FC236}">
                        <a16:creationId xmlns:a16="http://schemas.microsoft.com/office/drawing/2014/main" id="{7C5F52DD-6630-3A8B-9974-C0D1B63D5075}"/>
                      </a:ext>
                    </a:extLst>
                  </p14:cNvPr>
                  <p14:cNvContentPartPr/>
                  <p14:nvPr/>
                </p14:nvContentPartPr>
                <p14:xfrm>
                  <a:off x="10049040" y="1872411"/>
                  <a:ext cx="295200" cy="93960"/>
                </p14:xfrm>
              </p:contentPart>
            </mc:Choice>
            <mc:Fallback xmlns="">
              <p:pic>
                <p:nvPicPr>
                  <p:cNvPr id="423" name="Pennanteckning 422">
                    <a:extLst>
                      <a:ext uri="{FF2B5EF4-FFF2-40B4-BE49-F238E27FC236}">
                        <a16:creationId xmlns:a16="http://schemas.microsoft.com/office/drawing/2014/main" id="{7C5F52DD-6630-3A8B-9974-C0D1B63D5075}"/>
                      </a:ext>
                    </a:extLst>
                  </p:cNvPr>
                  <p:cNvPicPr/>
                  <p:nvPr/>
                </p:nvPicPr>
                <p:blipFill>
                  <a:blip r:embed="rId218"/>
                  <a:stretch>
                    <a:fillRect/>
                  </a:stretch>
                </p:blipFill>
                <p:spPr>
                  <a:xfrm>
                    <a:off x="10033560" y="1856931"/>
                    <a:ext cx="325440" cy="124200"/>
                  </a:xfrm>
                  <a:prstGeom prst="rect">
                    <a:avLst/>
                  </a:prstGeom>
                </p:spPr>
              </p:pic>
            </mc:Fallback>
          </mc:AlternateContent>
        </p:grpSp>
        <p:grpSp>
          <p:nvGrpSpPr>
            <p:cNvPr id="441" name="Grupp 440">
              <a:extLst>
                <a:ext uri="{FF2B5EF4-FFF2-40B4-BE49-F238E27FC236}">
                  <a16:creationId xmlns:a16="http://schemas.microsoft.com/office/drawing/2014/main" id="{FDDE49FF-E754-5E49-B525-B1E951A914C9}"/>
                </a:ext>
              </a:extLst>
            </p:cNvPr>
            <p:cNvGrpSpPr/>
            <p:nvPr/>
          </p:nvGrpSpPr>
          <p:grpSpPr>
            <a:xfrm>
              <a:off x="10744920" y="1887171"/>
              <a:ext cx="541800" cy="119880"/>
              <a:chOff x="10744920" y="1887171"/>
              <a:chExt cx="541800" cy="119880"/>
            </a:xfrm>
          </p:grpSpPr>
          <mc:AlternateContent xmlns:mc="http://schemas.openxmlformats.org/markup-compatibility/2006" xmlns:p14="http://schemas.microsoft.com/office/powerpoint/2010/main">
            <mc:Choice Requires="p14">
              <p:contentPart p14:bwMode="auto" r:id="rId219">
                <p14:nvContentPartPr>
                  <p14:cNvPr id="426" name="Pennanteckning 425">
                    <a:extLst>
                      <a:ext uri="{FF2B5EF4-FFF2-40B4-BE49-F238E27FC236}">
                        <a16:creationId xmlns:a16="http://schemas.microsoft.com/office/drawing/2014/main" id="{DD3F7A28-B1A0-1EB0-B394-D522FB1A12CA}"/>
                      </a:ext>
                    </a:extLst>
                  </p14:cNvPr>
                  <p14:cNvContentPartPr/>
                  <p14:nvPr/>
                </p14:nvContentPartPr>
                <p14:xfrm>
                  <a:off x="10744920" y="1887171"/>
                  <a:ext cx="111960" cy="119880"/>
                </p14:xfrm>
              </p:contentPart>
            </mc:Choice>
            <mc:Fallback xmlns="">
              <p:pic>
                <p:nvPicPr>
                  <p:cNvPr id="426" name="Pennanteckning 425">
                    <a:extLst>
                      <a:ext uri="{FF2B5EF4-FFF2-40B4-BE49-F238E27FC236}">
                        <a16:creationId xmlns:a16="http://schemas.microsoft.com/office/drawing/2014/main" id="{DD3F7A28-B1A0-1EB0-B394-D522FB1A12CA}"/>
                      </a:ext>
                    </a:extLst>
                  </p:cNvPr>
                  <p:cNvPicPr/>
                  <p:nvPr/>
                </p:nvPicPr>
                <p:blipFill>
                  <a:blip r:embed="rId220"/>
                  <a:stretch>
                    <a:fillRect/>
                  </a:stretch>
                </p:blipFill>
                <p:spPr>
                  <a:xfrm>
                    <a:off x="10729800" y="1871691"/>
                    <a:ext cx="1425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427" name="Pennanteckning 426">
                    <a:extLst>
                      <a:ext uri="{FF2B5EF4-FFF2-40B4-BE49-F238E27FC236}">
                        <a16:creationId xmlns:a16="http://schemas.microsoft.com/office/drawing/2014/main" id="{77BAB484-2111-91A4-81BD-BF73B19B488F}"/>
                      </a:ext>
                    </a:extLst>
                  </p14:cNvPr>
                  <p14:cNvContentPartPr/>
                  <p14:nvPr/>
                </p14:nvContentPartPr>
                <p14:xfrm>
                  <a:off x="10953000" y="1918131"/>
                  <a:ext cx="147600" cy="72360"/>
                </p14:xfrm>
              </p:contentPart>
            </mc:Choice>
            <mc:Fallback xmlns="">
              <p:pic>
                <p:nvPicPr>
                  <p:cNvPr id="427" name="Pennanteckning 426">
                    <a:extLst>
                      <a:ext uri="{FF2B5EF4-FFF2-40B4-BE49-F238E27FC236}">
                        <a16:creationId xmlns:a16="http://schemas.microsoft.com/office/drawing/2014/main" id="{77BAB484-2111-91A4-81BD-BF73B19B488F}"/>
                      </a:ext>
                    </a:extLst>
                  </p:cNvPr>
                  <p:cNvPicPr/>
                  <p:nvPr/>
                </p:nvPicPr>
                <p:blipFill>
                  <a:blip r:embed="rId222"/>
                  <a:stretch>
                    <a:fillRect/>
                  </a:stretch>
                </p:blipFill>
                <p:spPr>
                  <a:xfrm>
                    <a:off x="10937880" y="1902651"/>
                    <a:ext cx="1782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428" name="Pennanteckning 427">
                    <a:extLst>
                      <a:ext uri="{FF2B5EF4-FFF2-40B4-BE49-F238E27FC236}">
                        <a16:creationId xmlns:a16="http://schemas.microsoft.com/office/drawing/2014/main" id="{BB5DCD94-8A7A-661C-000B-85246059CE83}"/>
                      </a:ext>
                    </a:extLst>
                  </p14:cNvPr>
                  <p14:cNvContentPartPr/>
                  <p14:nvPr/>
                </p14:nvContentPartPr>
                <p14:xfrm>
                  <a:off x="11138040" y="1945491"/>
                  <a:ext cx="148680" cy="46080"/>
                </p14:xfrm>
              </p:contentPart>
            </mc:Choice>
            <mc:Fallback xmlns="">
              <p:pic>
                <p:nvPicPr>
                  <p:cNvPr id="428" name="Pennanteckning 427">
                    <a:extLst>
                      <a:ext uri="{FF2B5EF4-FFF2-40B4-BE49-F238E27FC236}">
                        <a16:creationId xmlns:a16="http://schemas.microsoft.com/office/drawing/2014/main" id="{BB5DCD94-8A7A-661C-000B-85246059CE83}"/>
                      </a:ext>
                    </a:extLst>
                  </p:cNvPr>
                  <p:cNvPicPr/>
                  <p:nvPr/>
                </p:nvPicPr>
                <p:blipFill>
                  <a:blip r:embed="rId224"/>
                  <a:stretch>
                    <a:fillRect/>
                  </a:stretch>
                </p:blipFill>
                <p:spPr>
                  <a:xfrm>
                    <a:off x="11122920" y="1930011"/>
                    <a:ext cx="179280" cy="76680"/>
                  </a:xfrm>
                  <a:prstGeom prst="rect">
                    <a:avLst/>
                  </a:prstGeom>
                </p:spPr>
              </p:pic>
            </mc:Fallback>
          </mc:AlternateContent>
        </p:grpSp>
        <p:grpSp>
          <p:nvGrpSpPr>
            <p:cNvPr id="440" name="Grupp 439">
              <a:extLst>
                <a:ext uri="{FF2B5EF4-FFF2-40B4-BE49-F238E27FC236}">
                  <a16:creationId xmlns:a16="http://schemas.microsoft.com/office/drawing/2014/main" id="{A070D91F-9E0E-1234-9A41-ACEAADE6B3E2}"/>
                </a:ext>
              </a:extLst>
            </p:cNvPr>
            <p:cNvGrpSpPr/>
            <p:nvPr/>
          </p:nvGrpSpPr>
          <p:grpSpPr>
            <a:xfrm>
              <a:off x="7140960" y="2349411"/>
              <a:ext cx="672840" cy="276120"/>
              <a:chOff x="7140960" y="2349411"/>
              <a:chExt cx="672840" cy="276120"/>
            </a:xfrm>
          </p:grpSpPr>
          <mc:AlternateContent xmlns:mc="http://schemas.openxmlformats.org/markup-compatibility/2006" xmlns:p14="http://schemas.microsoft.com/office/powerpoint/2010/main">
            <mc:Choice Requires="p14">
              <p:contentPart p14:bwMode="auto" r:id="rId225">
                <p14:nvContentPartPr>
                  <p14:cNvPr id="429" name="Pennanteckning 428">
                    <a:extLst>
                      <a:ext uri="{FF2B5EF4-FFF2-40B4-BE49-F238E27FC236}">
                        <a16:creationId xmlns:a16="http://schemas.microsoft.com/office/drawing/2014/main" id="{46C13D57-9ACB-3B99-A86E-8B87C7A5D548}"/>
                      </a:ext>
                    </a:extLst>
                  </p14:cNvPr>
                  <p14:cNvContentPartPr/>
                  <p14:nvPr/>
                </p14:nvContentPartPr>
                <p14:xfrm>
                  <a:off x="7140960" y="2349411"/>
                  <a:ext cx="224280" cy="220680"/>
                </p14:xfrm>
              </p:contentPart>
            </mc:Choice>
            <mc:Fallback xmlns="">
              <p:pic>
                <p:nvPicPr>
                  <p:cNvPr id="429" name="Pennanteckning 428">
                    <a:extLst>
                      <a:ext uri="{FF2B5EF4-FFF2-40B4-BE49-F238E27FC236}">
                        <a16:creationId xmlns:a16="http://schemas.microsoft.com/office/drawing/2014/main" id="{46C13D57-9ACB-3B99-A86E-8B87C7A5D548}"/>
                      </a:ext>
                    </a:extLst>
                  </p:cNvPr>
                  <p:cNvPicPr/>
                  <p:nvPr/>
                </p:nvPicPr>
                <p:blipFill>
                  <a:blip r:embed="rId226"/>
                  <a:stretch>
                    <a:fillRect/>
                  </a:stretch>
                </p:blipFill>
                <p:spPr>
                  <a:xfrm>
                    <a:off x="7125840" y="2334291"/>
                    <a:ext cx="25488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430" name="Pennanteckning 429">
                    <a:extLst>
                      <a:ext uri="{FF2B5EF4-FFF2-40B4-BE49-F238E27FC236}">
                        <a16:creationId xmlns:a16="http://schemas.microsoft.com/office/drawing/2014/main" id="{A8522D46-DBDC-A23E-63E1-B53B07FC2851}"/>
                      </a:ext>
                    </a:extLst>
                  </p14:cNvPr>
                  <p14:cNvContentPartPr/>
                  <p14:nvPr/>
                </p14:nvContentPartPr>
                <p14:xfrm>
                  <a:off x="7372800" y="2503131"/>
                  <a:ext cx="146520" cy="119880"/>
                </p14:xfrm>
              </p:contentPart>
            </mc:Choice>
            <mc:Fallback xmlns="">
              <p:pic>
                <p:nvPicPr>
                  <p:cNvPr id="430" name="Pennanteckning 429">
                    <a:extLst>
                      <a:ext uri="{FF2B5EF4-FFF2-40B4-BE49-F238E27FC236}">
                        <a16:creationId xmlns:a16="http://schemas.microsoft.com/office/drawing/2014/main" id="{A8522D46-DBDC-A23E-63E1-B53B07FC2851}"/>
                      </a:ext>
                    </a:extLst>
                  </p:cNvPr>
                  <p:cNvPicPr/>
                  <p:nvPr/>
                </p:nvPicPr>
                <p:blipFill>
                  <a:blip r:embed="rId228"/>
                  <a:stretch>
                    <a:fillRect/>
                  </a:stretch>
                </p:blipFill>
                <p:spPr>
                  <a:xfrm>
                    <a:off x="7357680" y="2488011"/>
                    <a:ext cx="1771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431" name="Pennanteckning 430">
                    <a:extLst>
                      <a:ext uri="{FF2B5EF4-FFF2-40B4-BE49-F238E27FC236}">
                        <a16:creationId xmlns:a16="http://schemas.microsoft.com/office/drawing/2014/main" id="{2CB79992-0BD5-B542-51BA-7F45F6CAEC8F}"/>
                      </a:ext>
                    </a:extLst>
                  </p14:cNvPr>
                  <p14:cNvContentPartPr/>
                  <p14:nvPr/>
                </p14:nvContentPartPr>
                <p14:xfrm>
                  <a:off x="7566840" y="2515371"/>
                  <a:ext cx="135360" cy="110160"/>
                </p14:xfrm>
              </p:contentPart>
            </mc:Choice>
            <mc:Fallback xmlns="">
              <p:pic>
                <p:nvPicPr>
                  <p:cNvPr id="431" name="Pennanteckning 430">
                    <a:extLst>
                      <a:ext uri="{FF2B5EF4-FFF2-40B4-BE49-F238E27FC236}">
                        <a16:creationId xmlns:a16="http://schemas.microsoft.com/office/drawing/2014/main" id="{2CB79992-0BD5-B542-51BA-7F45F6CAEC8F}"/>
                      </a:ext>
                    </a:extLst>
                  </p:cNvPr>
                  <p:cNvPicPr/>
                  <p:nvPr/>
                </p:nvPicPr>
                <p:blipFill>
                  <a:blip r:embed="rId230"/>
                  <a:stretch>
                    <a:fillRect/>
                  </a:stretch>
                </p:blipFill>
                <p:spPr>
                  <a:xfrm>
                    <a:off x="7551720" y="2500251"/>
                    <a:ext cx="16596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432" name="Pennanteckning 431">
                    <a:extLst>
                      <a:ext uri="{FF2B5EF4-FFF2-40B4-BE49-F238E27FC236}">
                        <a16:creationId xmlns:a16="http://schemas.microsoft.com/office/drawing/2014/main" id="{E9A7FF5C-59CB-47BD-543A-0A105CBF53F8}"/>
                      </a:ext>
                    </a:extLst>
                  </p14:cNvPr>
                  <p14:cNvContentPartPr/>
                  <p14:nvPr/>
                </p14:nvContentPartPr>
                <p14:xfrm>
                  <a:off x="7746480" y="2425011"/>
                  <a:ext cx="67320" cy="196560"/>
                </p14:xfrm>
              </p:contentPart>
            </mc:Choice>
            <mc:Fallback xmlns="">
              <p:pic>
                <p:nvPicPr>
                  <p:cNvPr id="432" name="Pennanteckning 431">
                    <a:extLst>
                      <a:ext uri="{FF2B5EF4-FFF2-40B4-BE49-F238E27FC236}">
                        <a16:creationId xmlns:a16="http://schemas.microsoft.com/office/drawing/2014/main" id="{E9A7FF5C-59CB-47BD-543A-0A105CBF53F8}"/>
                      </a:ext>
                    </a:extLst>
                  </p:cNvPr>
                  <p:cNvPicPr/>
                  <p:nvPr/>
                </p:nvPicPr>
                <p:blipFill>
                  <a:blip r:embed="rId232"/>
                  <a:stretch>
                    <a:fillRect/>
                  </a:stretch>
                </p:blipFill>
                <p:spPr>
                  <a:xfrm>
                    <a:off x="7731360" y="2409891"/>
                    <a:ext cx="97920" cy="226800"/>
                  </a:xfrm>
                  <a:prstGeom prst="rect">
                    <a:avLst/>
                  </a:prstGeom>
                </p:spPr>
              </p:pic>
            </mc:Fallback>
          </mc:AlternateContent>
        </p:grpSp>
        <p:grpSp>
          <p:nvGrpSpPr>
            <p:cNvPr id="439" name="Grupp 438">
              <a:extLst>
                <a:ext uri="{FF2B5EF4-FFF2-40B4-BE49-F238E27FC236}">
                  <a16:creationId xmlns:a16="http://schemas.microsoft.com/office/drawing/2014/main" id="{035F6436-85CB-D97F-9B0F-4EC5B3007087}"/>
                </a:ext>
              </a:extLst>
            </p:cNvPr>
            <p:cNvGrpSpPr/>
            <p:nvPr/>
          </p:nvGrpSpPr>
          <p:grpSpPr>
            <a:xfrm>
              <a:off x="8124480" y="2400531"/>
              <a:ext cx="720720" cy="289800"/>
              <a:chOff x="8124480" y="2400531"/>
              <a:chExt cx="720720" cy="289800"/>
            </a:xfrm>
          </p:grpSpPr>
          <mc:AlternateContent xmlns:mc="http://schemas.openxmlformats.org/markup-compatibility/2006" xmlns:p14="http://schemas.microsoft.com/office/powerpoint/2010/main">
            <mc:Choice Requires="p14">
              <p:contentPart p14:bwMode="auto" r:id="rId233">
                <p14:nvContentPartPr>
                  <p14:cNvPr id="433" name="Pennanteckning 432">
                    <a:extLst>
                      <a:ext uri="{FF2B5EF4-FFF2-40B4-BE49-F238E27FC236}">
                        <a16:creationId xmlns:a16="http://schemas.microsoft.com/office/drawing/2014/main" id="{3EA895E2-EBF9-6929-1E0A-01F1D27BB9C0}"/>
                      </a:ext>
                    </a:extLst>
                  </p14:cNvPr>
                  <p14:cNvContentPartPr/>
                  <p14:nvPr/>
                </p14:nvContentPartPr>
                <p14:xfrm>
                  <a:off x="8124480" y="2500251"/>
                  <a:ext cx="247320" cy="111240"/>
                </p14:xfrm>
              </p:contentPart>
            </mc:Choice>
            <mc:Fallback xmlns="">
              <p:pic>
                <p:nvPicPr>
                  <p:cNvPr id="433" name="Pennanteckning 432">
                    <a:extLst>
                      <a:ext uri="{FF2B5EF4-FFF2-40B4-BE49-F238E27FC236}">
                        <a16:creationId xmlns:a16="http://schemas.microsoft.com/office/drawing/2014/main" id="{3EA895E2-EBF9-6929-1E0A-01F1D27BB9C0}"/>
                      </a:ext>
                    </a:extLst>
                  </p:cNvPr>
                  <p:cNvPicPr/>
                  <p:nvPr/>
                </p:nvPicPr>
                <p:blipFill>
                  <a:blip r:embed="rId234"/>
                  <a:stretch>
                    <a:fillRect/>
                  </a:stretch>
                </p:blipFill>
                <p:spPr>
                  <a:xfrm>
                    <a:off x="8109360" y="2484771"/>
                    <a:ext cx="27756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434" name="Pennanteckning 433">
                    <a:extLst>
                      <a:ext uri="{FF2B5EF4-FFF2-40B4-BE49-F238E27FC236}">
                        <a16:creationId xmlns:a16="http://schemas.microsoft.com/office/drawing/2014/main" id="{B6830E60-D919-9F5C-6CD9-B090C65870F9}"/>
                      </a:ext>
                    </a:extLst>
                  </p14:cNvPr>
                  <p14:cNvContentPartPr/>
                  <p14:nvPr/>
                </p14:nvContentPartPr>
                <p14:xfrm>
                  <a:off x="8431560" y="2577291"/>
                  <a:ext cx="360" cy="41040"/>
                </p14:xfrm>
              </p:contentPart>
            </mc:Choice>
            <mc:Fallback xmlns="">
              <p:pic>
                <p:nvPicPr>
                  <p:cNvPr id="434" name="Pennanteckning 433">
                    <a:extLst>
                      <a:ext uri="{FF2B5EF4-FFF2-40B4-BE49-F238E27FC236}">
                        <a16:creationId xmlns:a16="http://schemas.microsoft.com/office/drawing/2014/main" id="{B6830E60-D919-9F5C-6CD9-B090C65870F9}"/>
                      </a:ext>
                    </a:extLst>
                  </p:cNvPr>
                  <p:cNvPicPr/>
                  <p:nvPr/>
                </p:nvPicPr>
                <p:blipFill>
                  <a:blip r:embed="rId236"/>
                  <a:stretch>
                    <a:fillRect/>
                  </a:stretch>
                </p:blipFill>
                <p:spPr>
                  <a:xfrm>
                    <a:off x="8416080" y="2562171"/>
                    <a:ext cx="309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435" name="Pennanteckning 434">
                    <a:extLst>
                      <a:ext uri="{FF2B5EF4-FFF2-40B4-BE49-F238E27FC236}">
                        <a16:creationId xmlns:a16="http://schemas.microsoft.com/office/drawing/2014/main" id="{D2B45941-A89B-6773-2F52-54C0296DDB25}"/>
                      </a:ext>
                    </a:extLst>
                  </p14:cNvPr>
                  <p14:cNvContentPartPr/>
                  <p14:nvPr/>
                </p14:nvContentPartPr>
                <p14:xfrm>
                  <a:off x="8470080" y="2449491"/>
                  <a:ext cx="42120" cy="14760"/>
                </p14:xfrm>
              </p:contentPart>
            </mc:Choice>
            <mc:Fallback xmlns="">
              <p:pic>
                <p:nvPicPr>
                  <p:cNvPr id="435" name="Pennanteckning 434">
                    <a:extLst>
                      <a:ext uri="{FF2B5EF4-FFF2-40B4-BE49-F238E27FC236}">
                        <a16:creationId xmlns:a16="http://schemas.microsoft.com/office/drawing/2014/main" id="{D2B45941-A89B-6773-2F52-54C0296DDB25}"/>
                      </a:ext>
                    </a:extLst>
                  </p:cNvPr>
                  <p:cNvPicPr/>
                  <p:nvPr/>
                </p:nvPicPr>
                <p:blipFill>
                  <a:blip r:embed="rId238"/>
                  <a:stretch>
                    <a:fillRect/>
                  </a:stretch>
                </p:blipFill>
                <p:spPr>
                  <a:xfrm>
                    <a:off x="8454960" y="2434011"/>
                    <a:ext cx="723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436" name="Pennanteckning 435">
                    <a:extLst>
                      <a:ext uri="{FF2B5EF4-FFF2-40B4-BE49-F238E27FC236}">
                        <a16:creationId xmlns:a16="http://schemas.microsoft.com/office/drawing/2014/main" id="{7B09C795-291C-DFF5-F9D1-D7C8A0757163}"/>
                      </a:ext>
                    </a:extLst>
                  </p14:cNvPr>
                  <p14:cNvContentPartPr/>
                  <p14:nvPr/>
                </p14:nvContentPartPr>
                <p14:xfrm>
                  <a:off x="8534160" y="2400531"/>
                  <a:ext cx="95040" cy="289800"/>
                </p14:xfrm>
              </p:contentPart>
            </mc:Choice>
            <mc:Fallback xmlns="">
              <p:pic>
                <p:nvPicPr>
                  <p:cNvPr id="436" name="Pennanteckning 435">
                    <a:extLst>
                      <a:ext uri="{FF2B5EF4-FFF2-40B4-BE49-F238E27FC236}">
                        <a16:creationId xmlns:a16="http://schemas.microsoft.com/office/drawing/2014/main" id="{7B09C795-291C-DFF5-F9D1-D7C8A0757163}"/>
                      </a:ext>
                    </a:extLst>
                  </p:cNvPr>
                  <p:cNvPicPr/>
                  <p:nvPr/>
                </p:nvPicPr>
                <p:blipFill>
                  <a:blip r:embed="rId240"/>
                  <a:stretch>
                    <a:fillRect/>
                  </a:stretch>
                </p:blipFill>
                <p:spPr>
                  <a:xfrm>
                    <a:off x="8518680" y="2385411"/>
                    <a:ext cx="12528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437" name="Pennanteckning 436">
                    <a:extLst>
                      <a:ext uri="{FF2B5EF4-FFF2-40B4-BE49-F238E27FC236}">
                        <a16:creationId xmlns:a16="http://schemas.microsoft.com/office/drawing/2014/main" id="{ED4425FA-48C5-622F-F80E-EE1D4C561B95}"/>
                      </a:ext>
                    </a:extLst>
                  </p14:cNvPr>
                  <p14:cNvContentPartPr/>
                  <p14:nvPr/>
                </p14:nvContentPartPr>
                <p14:xfrm>
                  <a:off x="8541000" y="2508171"/>
                  <a:ext cx="137520" cy="71640"/>
                </p14:xfrm>
              </p:contentPart>
            </mc:Choice>
            <mc:Fallback xmlns="">
              <p:pic>
                <p:nvPicPr>
                  <p:cNvPr id="437" name="Pennanteckning 436">
                    <a:extLst>
                      <a:ext uri="{FF2B5EF4-FFF2-40B4-BE49-F238E27FC236}">
                        <a16:creationId xmlns:a16="http://schemas.microsoft.com/office/drawing/2014/main" id="{ED4425FA-48C5-622F-F80E-EE1D4C561B95}"/>
                      </a:ext>
                    </a:extLst>
                  </p:cNvPr>
                  <p:cNvPicPr/>
                  <p:nvPr/>
                </p:nvPicPr>
                <p:blipFill>
                  <a:blip r:embed="rId242"/>
                  <a:stretch>
                    <a:fillRect/>
                  </a:stretch>
                </p:blipFill>
                <p:spPr>
                  <a:xfrm>
                    <a:off x="8525880" y="2493051"/>
                    <a:ext cx="1681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438" name="Pennanteckning 437">
                    <a:extLst>
                      <a:ext uri="{FF2B5EF4-FFF2-40B4-BE49-F238E27FC236}">
                        <a16:creationId xmlns:a16="http://schemas.microsoft.com/office/drawing/2014/main" id="{12F78D65-D3BC-53E5-7338-FE2AE0F3C6A8}"/>
                      </a:ext>
                    </a:extLst>
                  </p14:cNvPr>
                  <p14:cNvContentPartPr/>
                  <p14:nvPr/>
                </p14:nvContentPartPr>
                <p14:xfrm>
                  <a:off x="8744400" y="2418891"/>
                  <a:ext cx="100800" cy="205560"/>
                </p14:xfrm>
              </p:contentPart>
            </mc:Choice>
            <mc:Fallback xmlns="">
              <p:pic>
                <p:nvPicPr>
                  <p:cNvPr id="438" name="Pennanteckning 437">
                    <a:extLst>
                      <a:ext uri="{FF2B5EF4-FFF2-40B4-BE49-F238E27FC236}">
                        <a16:creationId xmlns:a16="http://schemas.microsoft.com/office/drawing/2014/main" id="{12F78D65-D3BC-53E5-7338-FE2AE0F3C6A8}"/>
                      </a:ext>
                    </a:extLst>
                  </p:cNvPr>
                  <p:cNvPicPr/>
                  <p:nvPr/>
                </p:nvPicPr>
                <p:blipFill>
                  <a:blip r:embed="rId244"/>
                  <a:stretch>
                    <a:fillRect/>
                  </a:stretch>
                </p:blipFill>
                <p:spPr>
                  <a:xfrm>
                    <a:off x="8729280" y="2403771"/>
                    <a:ext cx="131400" cy="236160"/>
                  </a:xfrm>
                  <a:prstGeom prst="rect">
                    <a:avLst/>
                  </a:prstGeom>
                </p:spPr>
              </p:pic>
            </mc:Fallback>
          </mc:AlternateContent>
        </p:grpSp>
        <p:grpSp>
          <p:nvGrpSpPr>
            <p:cNvPr id="451" name="Grupp 450">
              <a:extLst>
                <a:ext uri="{FF2B5EF4-FFF2-40B4-BE49-F238E27FC236}">
                  <a16:creationId xmlns:a16="http://schemas.microsoft.com/office/drawing/2014/main" id="{8A3569B6-2043-BDC0-D429-8CF71DE80A1C}"/>
                </a:ext>
              </a:extLst>
            </p:cNvPr>
            <p:cNvGrpSpPr/>
            <p:nvPr/>
          </p:nvGrpSpPr>
          <p:grpSpPr>
            <a:xfrm>
              <a:off x="9278640" y="2387571"/>
              <a:ext cx="1891440" cy="419760"/>
              <a:chOff x="9278640" y="2387571"/>
              <a:chExt cx="1891440" cy="419760"/>
            </a:xfrm>
          </p:grpSpPr>
          <mc:AlternateContent xmlns:mc="http://schemas.openxmlformats.org/markup-compatibility/2006" xmlns:p14="http://schemas.microsoft.com/office/powerpoint/2010/main">
            <mc:Choice Requires="p14">
              <p:contentPart p14:bwMode="auto" r:id="rId245">
                <p14:nvContentPartPr>
                  <p14:cNvPr id="442" name="Pennanteckning 441">
                    <a:extLst>
                      <a:ext uri="{FF2B5EF4-FFF2-40B4-BE49-F238E27FC236}">
                        <a16:creationId xmlns:a16="http://schemas.microsoft.com/office/drawing/2014/main" id="{26477EC1-2982-EDD2-C23C-9319710F1695}"/>
                      </a:ext>
                    </a:extLst>
                  </p14:cNvPr>
                  <p14:cNvContentPartPr/>
                  <p14:nvPr/>
                </p14:nvContentPartPr>
                <p14:xfrm>
                  <a:off x="9278640" y="2546331"/>
                  <a:ext cx="118080" cy="124920"/>
                </p14:xfrm>
              </p:contentPart>
            </mc:Choice>
            <mc:Fallback xmlns="">
              <p:pic>
                <p:nvPicPr>
                  <p:cNvPr id="442" name="Pennanteckning 441">
                    <a:extLst>
                      <a:ext uri="{FF2B5EF4-FFF2-40B4-BE49-F238E27FC236}">
                        <a16:creationId xmlns:a16="http://schemas.microsoft.com/office/drawing/2014/main" id="{26477EC1-2982-EDD2-C23C-9319710F1695}"/>
                      </a:ext>
                    </a:extLst>
                  </p:cNvPr>
                  <p:cNvPicPr/>
                  <p:nvPr/>
                </p:nvPicPr>
                <p:blipFill>
                  <a:blip r:embed="rId246"/>
                  <a:stretch>
                    <a:fillRect/>
                  </a:stretch>
                </p:blipFill>
                <p:spPr>
                  <a:xfrm>
                    <a:off x="9263520" y="2531211"/>
                    <a:ext cx="14868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443" name="Pennanteckning 442">
                    <a:extLst>
                      <a:ext uri="{FF2B5EF4-FFF2-40B4-BE49-F238E27FC236}">
                        <a16:creationId xmlns:a16="http://schemas.microsoft.com/office/drawing/2014/main" id="{93E040D6-1E37-4F2A-2DF9-54EE5DD6DEF0}"/>
                      </a:ext>
                    </a:extLst>
                  </p14:cNvPr>
                  <p14:cNvContentPartPr/>
                  <p14:nvPr/>
                </p14:nvContentPartPr>
                <p14:xfrm>
                  <a:off x="9502200" y="2557131"/>
                  <a:ext cx="147600" cy="90720"/>
                </p14:xfrm>
              </p:contentPart>
            </mc:Choice>
            <mc:Fallback xmlns="">
              <p:pic>
                <p:nvPicPr>
                  <p:cNvPr id="443" name="Pennanteckning 442">
                    <a:extLst>
                      <a:ext uri="{FF2B5EF4-FFF2-40B4-BE49-F238E27FC236}">
                        <a16:creationId xmlns:a16="http://schemas.microsoft.com/office/drawing/2014/main" id="{93E040D6-1E37-4F2A-2DF9-54EE5DD6DEF0}"/>
                      </a:ext>
                    </a:extLst>
                  </p:cNvPr>
                  <p:cNvPicPr/>
                  <p:nvPr/>
                </p:nvPicPr>
                <p:blipFill>
                  <a:blip r:embed="rId248"/>
                  <a:stretch>
                    <a:fillRect/>
                  </a:stretch>
                </p:blipFill>
                <p:spPr>
                  <a:xfrm>
                    <a:off x="9487080" y="2541651"/>
                    <a:ext cx="1782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444" name="Pennanteckning 443">
                    <a:extLst>
                      <a:ext uri="{FF2B5EF4-FFF2-40B4-BE49-F238E27FC236}">
                        <a16:creationId xmlns:a16="http://schemas.microsoft.com/office/drawing/2014/main" id="{11B886ED-27D0-D407-0AD2-0494D498465E}"/>
                      </a:ext>
                    </a:extLst>
                  </p14:cNvPr>
                  <p14:cNvContentPartPr/>
                  <p14:nvPr/>
                </p14:nvContentPartPr>
                <p14:xfrm>
                  <a:off x="9729720" y="2431131"/>
                  <a:ext cx="79560" cy="240120"/>
                </p14:xfrm>
              </p:contentPart>
            </mc:Choice>
            <mc:Fallback xmlns="">
              <p:pic>
                <p:nvPicPr>
                  <p:cNvPr id="444" name="Pennanteckning 443">
                    <a:extLst>
                      <a:ext uri="{FF2B5EF4-FFF2-40B4-BE49-F238E27FC236}">
                        <a16:creationId xmlns:a16="http://schemas.microsoft.com/office/drawing/2014/main" id="{11B886ED-27D0-D407-0AD2-0494D498465E}"/>
                      </a:ext>
                    </a:extLst>
                  </p:cNvPr>
                  <p:cNvPicPr/>
                  <p:nvPr/>
                </p:nvPicPr>
                <p:blipFill>
                  <a:blip r:embed="rId250"/>
                  <a:stretch>
                    <a:fillRect/>
                  </a:stretch>
                </p:blipFill>
                <p:spPr>
                  <a:xfrm>
                    <a:off x="9714600" y="2416011"/>
                    <a:ext cx="11016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445" name="Pennanteckning 444">
                    <a:extLst>
                      <a:ext uri="{FF2B5EF4-FFF2-40B4-BE49-F238E27FC236}">
                        <a16:creationId xmlns:a16="http://schemas.microsoft.com/office/drawing/2014/main" id="{5E0553BC-E1B9-5358-1522-2B824E8F03B7}"/>
                      </a:ext>
                    </a:extLst>
                  </p14:cNvPr>
                  <p14:cNvContentPartPr/>
                  <p14:nvPr/>
                </p14:nvContentPartPr>
                <p14:xfrm>
                  <a:off x="9753120" y="2551011"/>
                  <a:ext cx="104040" cy="1080"/>
                </p14:xfrm>
              </p:contentPart>
            </mc:Choice>
            <mc:Fallback xmlns="">
              <p:pic>
                <p:nvPicPr>
                  <p:cNvPr id="445" name="Pennanteckning 444">
                    <a:extLst>
                      <a:ext uri="{FF2B5EF4-FFF2-40B4-BE49-F238E27FC236}">
                        <a16:creationId xmlns:a16="http://schemas.microsoft.com/office/drawing/2014/main" id="{5E0553BC-E1B9-5358-1522-2B824E8F03B7}"/>
                      </a:ext>
                    </a:extLst>
                  </p:cNvPr>
                  <p:cNvPicPr/>
                  <p:nvPr/>
                </p:nvPicPr>
                <p:blipFill>
                  <a:blip r:embed="rId252"/>
                  <a:stretch>
                    <a:fillRect/>
                  </a:stretch>
                </p:blipFill>
                <p:spPr>
                  <a:xfrm>
                    <a:off x="9738000" y="2535531"/>
                    <a:ext cx="1346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446" name="Pennanteckning 445">
                    <a:extLst>
                      <a:ext uri="{FF2B5EF4-FFF2-40B4-BE49-F238E27FC236}">
                        <a16:creationId xmlns:a16="http://schemas.microsoft.com/office/drawing/2014/main" id="{D4672907-17DD-EED8-8F8D-79FAA3219C9E}"/>
                      </a:ext>
                    </a:extLst>
                  </p14:cNvPr>
                  <p14:cNvContentPartPr/>
                  <p14:nvPr/>
                </p14:nvContentPartPr>
                <p14:xfrm>
                  <a:off x="9916920" y="2520411"/>
                  <a:ext cx="70560" cy="127440"/>
                </p14:xfrm>
              </p:contentPart>
            </mc:Choice>
            <mc:Fallback xmlns="">
              <p:pic>
                <p:nvPicPr>
                  <p:cNvPr id="446" name="Pennanteckning 445">
                    <a:extLst>
                      <a:ext uri="{FF2B5EF4-FFF2-40B4-BE49-F238E27FC236}">
                        <a16:creationId xmlns:a16="http://schemas.microsoft.com/office/drawing/2014/main" id="{D4672907-17DD-EED8-8F8D-79FAA3219C9E}"/>
                      </a:ext>
                    </a:extLst>
                  </p:cNvPr>
                  <p:cNvPicPr/>
                  <p:nvPr/>
                </p:nvPicPr>
                <p:blipFill>
                  <a:blip r:embed="rId254"/>
                  <a:stretch>
                    <a:fillRect/>
                  </a:stretch>
                </p:blipFill>
                <p:spPr>
                  <a:xfrm>
                    <a:off x="9901440" y="2505291"/>
                    <a:ext cx="1008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447" name="Pennanteckning 446">
                    <a:extLst>
                      <a:ext uri="{FF2B5EF4-FFF2-40B4-BE49-F238E27FC236}">
                        <a16:creationId xmlns:a16="http://schemas.microsoft.com/office/drawing/2014/main" id="{309CD91F-742E-24CF-4FEA-26604CF8352C}"/>
                      </a:ext>
                    </a:extLst>
                  </p14:cNvPr>
                  <p14:cNvContentPartPr/>
                  <p14:nvPr/>
                </p14:nvContentPartPr>
                <p14:xfrm>
                  <a:off x="10022400" y="2593491"/>
                  <a:ext cx="118080" cy="213840"/>
                </p14:xfrm>
              </p:contentPart>
            </mc:Choice>
            <mc:Fallback xmlns="">
              <p:pic>
                <p:nvPicPr>
                  <p:cNvPr id="447" name="Pennanteckning 446">
                    <a:extLst>
                      <a:ext uri="{FF2B5EF4-FFF2-40B4-BE49-F238E27FC236}">
                        <a16:creationId xmlns:a16="http://schemas.microsoft.com/office/drawing/2014/main" id="{309CD91F-742E-24CF-4FEA-26604CF8352C}"/>
                      </a:ext>
                    </a:extLst>
                  </p:cNvPr>
                  <p:cNvPicPr/>
                  <p:nvPr/>
                </p:nvPicPr>
                <p:blipFill>
                  <a:blip r:embed="rId256"/>
                  <a:stretch>
                    <a:fillRect/>
                  </a:stretch>
                </p:blipFill>
                <p:spPr>
                  <a:xfrm>
                    <a:off x="10007280" y="2578371"/>
                    <a:ext cx="1486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448" name="Pennanteckning 447">
                    <a:extLst>
                      <a:ext uri="{FF2B5EF4-FFF2-40B4-BE49-F238E27FC236}">
                        <a16:creationId xmlns:a16="http://schemas.microsoft.com/office/drawing/2014/main" id="{29759F8F-5844-8032-2706-7FDB76AFF1D1}"/>
                      </a:ext>
                    </a:extLst>
                  </p14:cNvPr>
                  <p14:cNvContentPartPr/>
                  <p14:nvPr/>
                </p14:nvContentPartPr>
                <p14:xfrm>
                  <a:off x="10204200" y="2451291"/>
                  <a:ext cx="555120" cy="218880"/>
                </p14:xfrm>
              </p:contentPart>
            </mc:Choice>
            <mc:Fallback xmlns="">
              <p:pic>
                <p:nvPicPr>
                  <p:cNvPr id="448" name="Pennanteckning 447">
                    <a:extLst>
                      <a:ext uri="{FF2B5EF4-FFF2-40B4-BE49-F238E27FC236}">
                        <a16:creationId xmlns:a16="http://schemas.microsoft.com/office/drawing/2014/main" id="{29759F8F-5844-8032-2706-7FDB76AFF1D1}"/>
                      </a:ext>
                    </a:extLst>
                  </p:cNvPr>
                  <p:cNvPicPr/>
                  <p:nvPr/>
                </p:nvPicPr>
                <p:blipFill>
                  <a:blip r:embed="rId258"/>
                  <a:stretch>
                    <a:fillRect/>
                  </a:stretch>
                </p:blipFill>
                <p:spPr>
                  <a:xfrm>
                    <a:off x="10189080" y="2436171"/>
                    <a:ext cx="58572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449" name="Pennanteckning 448">
                    <a:extLst>
                      <a:ext uri="{FF2B5EF4-FFF2-40B4-BE49-F238E27FC236}">
                        <a16:creationId xmlns:a16="http://schemas.microsoft.com/office/drawing/2014/main" id="{D27712D2-DF14-A9FB-BE7E-9BCDAF4778DE}"/>
                      </a:ext>
                    </a:extLst>
                  </p14:cNvPr>
                  <p14:cNvContentPartPr/>
                  <p14:nvPr/>
                </p14:nvContentPartPr>
                <p14:xfrm>
                  <a:off x="10832400" y="2537691"/>
                  <a:ext cx="196200" cy="91800"/>
                </p14:xfrm>
              </p:contentPart>
            </mc:Choice>
            <mc:Fallback xmlns="">
              <p:pic>
                <p:nvPicPr>
                  <p:cNvPr id="449" name="Pennanteckning 448">
                    <a:extLst>
                      <a:ext uri="{FF2B5EF4-FFF2-40B4-BE49-F238E27FC236}">
                        <a16:creationId xmlns:a16="http://schemas.microsoft.com/office/drawing/2014/main" id="{D27712D2-DF14-A9FB-BE7E-9BCDAF4778DE}"/>
                      </a:ext>
                    </a:extLst>
                  </p:cNvPr>
                  <p:cNvPicPr/>
                  <p:nvPr/>
                </p:nvPicPr>
                <p:blipFill>
                  <a:blip r:embed="rId260"/>
                  <a:stretch>
                    <a:fillRect/>
                  </a:stretch>
                </p:blipFill>
                <p:spPr>
                  <a:xfrm>
                    <a:off x="10817280" y="2522571"/>
                    <a:ext cx="22680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450" name="Pennanteckning 449">
                    <a:extLst>
                      <a:ext uri="{FF2B5EF4-FFF2-40B4-BE49-F238E27FC236}">
                        <a16:creationId xmlns:a16="http://schemas.microsoft.com/office/drawing/2014/main" id="{7CF1072D-8F52-8340-32CF-A22608426732}"/>
                      </a:ext>
                    </a:extLst>
                  </p14:cNvPr>
                  <p14:cNvContentPartPr/>
                  <p14:nvPr/>
                </p14:nvContentPartPr>
                <p14:xfrm>
                  <a:off x="11049840" y="2387571"/>
                  <a:ext cx="120240" cy="268560"/>
                </p14:xfrm>
              </p:contentPart>
            </mc:Choice>
            <mc:Fallback xmlns="">
              <p:pic>
                <p:nvPicPr>
                  <p:cNvPr id="450" name="Pennanteckning 449">
                    <a:extLst>
                      <a:ext uri="{FF2B5EF4-FFF2-40B4-BE49-F238E27FC236}">
                        <a16:creationId xmlns:a16="http://schemas.microsoft.com/office/drawing/2014/main" id="{7CF1072D-8F52-8340-32CF-A22608426732}"/>
                      </a:ext>
                    </a:extLst>
                  </p:cNvPr>
                  <p:cNvPicPr/>
                  <p:nvPr/>
                </p:nvPicPr>
                <p:blipFill>
                  <a:blip r:embed="rId262"/>
                  <a:stretch>
                    <a:fillRect/>
                  </a:stretch>
                </p:blipFill>
                <p:spPr>
                  <a:xfrm>
                    <a:off x="11034360" y="2372091"/>
                    <a:ext cx="150840" cy="299160"/>
                  </a:xfrm>
                  <a:prstGeom prst="rect">
                    <a:avLst/>
                  </a:prstGeom>
                </p:spPr>
              </p:pic>
            </mc:Fallback>
          </mc:AlternateContent>
        </p:grpSp>
        <p:grpSp>
          <p:nvGrpSpPr>
            <p:cNvPr id="460" name="Grupp 459">
              <a:extLst>
                <a:ext uri="{FF2B5EF4-FFF2-40B4-BE49-F238E27FC236}">
                  <a16:creationId xmlns:a16="http://schemas.microsoft.com/office/drawing/2014/main" id="{51144078-F706-BC9E-43E9-DA2902D893AB}"/>
                </a:ext>
              </a:extLst>
            </p:cNvPr>
            <p:cNvGrpSpPr/>
            <p:nvPr/>
          </p:nvGrpSpPr>
          <p:grpSpPr>
            <a:xfrm>
              <a:off x="7091280" y="2842611"/>
              <a:ext cx="1538280" cy="480960"/>
              <a:chOff x="7091280" y="2842611"/>
              <a:chExt cx="1538280" cy="480960"/>
            </a:xfrm>
          </p:grpSpPr>
          <mc:AlternateContent xmlns:mc="http://schemas.openxmlformats.org/markup-compatibility/2006" xmlns:p14="http://schemas.microsoft.com/office/powerpoint/2010/main">
            <mc:Choice Requires="p14">
              <p:contentPart p14:bwMode="auto" r:id="rId263">
                <p14:nvContentPartPr>
                  <p14:cNvPr id="452" name="Pennanteckning 451">
                    <a:extLst>
                      <a:ext uri="{FF2B5EF4-FFF2-40B4-BE49-F238E27FC236}">
                        <a16:creationId xmlns:a16="http://schemas.microsoft.com/office/drawing/2014/main" id="{C9B7C776-474C-C744-458C-66F8657A74F1}"/>
                      </a:ext>
                    </a:extLst>
                  </p14:cNvPr>
                  <p14:cNvContentPartPr/>
                  <p14:nvPr/>
                </p14:nvContentPartPr>
                <p14:xfrm>
                  <a:off x="7091280" y="2842611"/>
                  <a:ext cx="236160" cy="480960"/>
                </p14:xfrm>
              </p:contentPart>
            </mc:Choice>
            <mc:Fallback xmlns="">
              <p:pic>
                <p:nvPicPr>
                  <p:cNvPr id="452" name="Pennanteckning 451">
                    <a:extLst>
                      <a:ext uri="{FF2B5EF4-FFF2-40B4-BE49-F238E27FC236}">
                        <a16:creationId xmlns:a16="http://schemas.microsoft.com/office/drawing/2014/main" id="{C9B7C776-474C-C744-458C-66F8657A74F1}"/>
                      </a:ext>
                    </a:extLst>
                  </p:cNvPr>
                  <p:cNvPicPr/>
                  <p:nvPr/>
                </p:nvPicPr>
                <p:blipFill>
                  <a:blip r:embed="rId264"/>
                  <a:stretch>
                    <a:fillRect/>
                  </a:stretch>
                </p:blipFill>
                <p:spPr>
                  <a:xfrm>
                    <a:off x="7076160" y="2827491"/>
                    <a:ext cx="266760" cy="5112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453" name="Pennanteckning 452">
                    <a:extLst>
                      <a:ext uri="{FF2B5EF4-FFF2-40B4-BE49-F238E27FC236}">
                        <a16:creationId xmlns:a16="http://schemas.microsoft.com/office/drawing/2014/main" id="{40E64229-7D32-F69D-6126-0E7E75E226BA}"/>
                      </a:ext>
                    </a:extLst>
                  </p14:cNvPr>
                  <p14:cNvContentPartPr/>
                  <p14:nvPr/>
                </p14:nvContentPartPr>
                <p14:xfrm>
                  <a:off x="7104600" y="3072291"/>
                  <a:ext cx="245160" cy="48960"/>
                </p14:xfrm>
              </p:contentPart>
            </mc:Choice>
            <mc:Fallback xmlns="">
              <p:pic>
                <p:nvPicPr>
                  <p:cNvPr id="453" name="Pennanteckning 452">
                    <a:extLst>
                      <a:ext uri="{FF2B5EF4-FFF2-40B4-BE49-F238E27FC236}">
                        <a16:creationId xmlns:a16="http://schemas.microsoft.com/office/drawing/2014/main" id="{40E64229-7D32-F69D-6126-0E7E75E226BA}"/>
                      </a:ext>
                    </a:extLst>
                  </p:cNvPr>
                  <p:cNvPicPr/>
                  <p:nvPr/>
                </p:nvPicPr>
                <p:blipFill>
                  <a:blip r:embed="rId266"/>
                  <a:stretch>
                    <a:fillRect/>
                  </a:stretch>
                </p:blipFill>
                <p:spPr>
                  <a:xfrm>
                    <a:off x="7089120" y="3056811"/>
                    <a:ext cx="2757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454" name="Pennanteckning 453">
                    <a:extLst>
                      <a:ext uri="{FF2B5EF4-FFF2-40B4-BE49-F238E27FC236}">
                        <a16:creationId xmlns:a16="http://schemas.microsoft.com/office/drawing/2014/main" id="{BB416FEC-B0F9-2D7D-7CA0-079D3096A945}"/>
                      </a:ext>
                    </a:extLst>
                  </p14:cNvPr>
                  <p14:cNvContentPartPr/>
                  <p14:nvPr/>
                </p14:nvContentPartPr>
                <p14:xfrm>
                  <a:off x="7398000" y="3023331"/>
                  <a:ext cx="143640" cy="130320"/>
                </p14:xfrm>
              </p:contentPart>
            </mc:Choice>
            <mc:Fallback xmlns="">
              <p:pic>
                <p:nvPicPr>
                  <p:cNvPr id="454" name="Pennanteckning 453">
                    <a:extLst>
                      <a:ext uri="{FF2B5EF4-FFF2-40B4-BE49-F238E27FC236}">
                        <a16:creationId xmlns:a16="http://schemas.microsoft.com/office/drawing/2014/main" id="{BB416FEC-B0F9-2D7D-7CA0-079D3096A945}"/>
                      </a:ext>
                    </a:extLst>
                  </p:cNvPr>
                  <p:cNvPicPr/>
                  <p:nvPr/>
                </p:nvPicPr>
                <p:blipFill>
                  <a:blip r:embed="rId268"/>
                  <a:stretch>
                    <a:fillRect/>
                  </a:stretch>
                </p:blipFill>
                <p:spPr>
                  <a:xfrm>
                    <a:off x="7382880" y="3008211"/>
                    <a:ext cx="17424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455" name="Pennanteckning 454">
                    <a:extLst>
                      <a:ext uri="{FF2B5EF4-FFF2-40B4-BE49-F238E27FC236}">
                        <a16:creationId xmlns:a16="http://schemas.microsoft.com/office/drawing/2014/main" id="{4DA4BAD0-C60C-E09B-F710-4C5A070030D0}"/>
                      </a:ext>
                    </a:extLst>
                  </p14:cNvPr>
                  <p14:cNvContentPartPr/>
                  <p14:nvPr/>
                </p14:nvContentPartPr>
                <p14:xfrm>
                  <a:off x="7633800" y="3046731"/>
                  <a:ext cx="122400" cy="116280"/>
                </p14:xfrm>
              </p:contentPart>
            </mc:Choice>
            <mc:Fallback xmlns="">
              <p:pic>
                <p:nvPicPr>
                  <p:cNvPr id="455" name="Pennanteckning 454">
                    <a:extLst>
                      <a:ext uri="{FF2B5EF4-FFF2-40B4-BE49-F238E27FC236}">
                        <a16:creationId xmlns:a16="http://schemas.microsoft.com/office/drawing/2014/main" id="{4DA4BAD0-C60C-E09B-F710-4C5A070030D0}"/>
                      </a:ext>
                    </a:extLst>
                  </p:cNvPr>
                  <p:cNvPicPr/>
                  <p:nvPr/>
                </p:nvPicPr>
                <p:blipFill>
                  <a:blip r:embed="rId270"/>
                  <a:stretch>
                    <a:fillRect/>
                  </a:stretch>
                </p:blipFill>
                <p:spPr>
                  <a:xfrm>
                    <a:off x="7618680" y="3031611"/>
                    <a:ext cx="15264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456" name="Pennanteckning 455">
                    <a:extLst>
                      <a:ext uri="{FF2B5EF4-FFF2-40B4-BE49-F238E27FC236}">
                        <a16:creationId xmlns:a16="http://schemas.microsoft.com/office/drawing/2014/main" id="{12F4694B-CEAA-9763-1D19-18151DE12314}"/>
                      </a:ext>
                    </a:extLst>
                  </p14:cNvPr>
                  <p14:cNvContentPartPr/>
                  <p14:nvPr/>
                </p14:nvContentPartPr>
                <p14:xfrm>
                  <a:off x="7804440" y="2925771"/>
                  <a:ext cx="129240" cy="299160"/>
                </p14:xfrm>
              </p:contentPart>
            </mc:Choice>
            <mc:Fallback xmlns="">
              <p:pic>
                <p:nvPicPr>
                  <p:cNvPr id="456" name="Pennanteckning 455">
                    <a:extLst>
                      <a:ext uri="{FF2B5EF4-FFF2-40B4-BE49-F238E27FC236}">
                        <a16:creationId xmlns:a16="http://schemas.microsoft.com/office/drawing/2014/main" id="{12F4694B-CEAA-9763-1D19-18151DE12314}"/>
                      </a:ext>
                    </a:extLst>
                  </p:cNvPr>
                  <p:cNvPicPr/>
                  <p:nvPr/>
                </p:nvPicPr>
                <p:blipFill>
                  <a:blip r:embed="rId272"/>
                  <a:stretch>
                    <a:fillRect/>
                  </a:stretch>
                </p:blipFill>
                <p:spPr>
                  <a:xfrm>
                    <a:off x="7789320" y="2910651"/>
                    <a:ext cx="15984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457" name="Pennanteckning 456">
                    <a:extLst>
                      <a:ext uri="{FF2B5EF4-FFF2-40B4-BE49-F238E27FC236}">
                        <a16:creationId xmlns:a16="http://schemas.microsoft.com/office/drawing/2014/main" id="{90997BF3-CFA6-D20D-ED36-B231AA3A1F01}"/>
                      </a:ext>
                    </a:extLst>
                  </p14:cNvPr>
                  <p14:cNvContentPartPr/>
                  <p14:nvPr/>
                </p14:nvContentPartPr>
                <p14:xfrm>
                  <a:off x="7835040" y="3098571"/>
                  <a:ext cx="105120" cy="9720"/>
                </p14:xfrm>
              </p:contentPart>
            </mc:Choice>
            <mc:Fallback xmlns="">
              <p:pic>
                <p:nvPicPr>
                  <p:cNvPr id="457" name="Pennanteckning 456">
                    <a:extLst>
                      <a:ext uri="{FF2B5EF4-FFF2-40B4-BE49-F238E27FC236}">
                        <a16:creationId xmlns:a16="http://schemas.microsoft.com/office/drawing/2014/main" id="{90997BF3-CFA6-D20D-ED36-B231AA3A1F01}"/>
                      </a:ext>
                    </a:extLst>
                  </p:cNvPr>
                  <p:cNvPicPr/>
                  <p:nvPr/>
                </p:nvPicPr>
                <p:blipFill>
                  <a:blip r:embed="rId274"/>
                  <a:stretch>
                    <a:fillRect/>
                  </a:stretch>
                </p:blipFill>
                <p:spPr>
                  <a:xfrm>
                    <a:off x="7819920" y="3083451"/>
                    <a:ext cx="1353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458" name="Pennanteckning 457">
                    <a:extLst>
                      <a:ext uri="{FF2B5EF4-FFF2-40B4-BE49-F238E27FC236}">
                        <a16:creationId xmlns:a16="http://schemas.microsoft.com/office/drawing/2014/main" id="{77FC883B-E761-3876-18A7-508E7D3862EE}"/>
                      </a:ext>
                    </a:extLst>
                  </p14:cNvPr>
                  <p14:cNvContentPartPr/>
                  <p14:nvPr/>
                </p14:nvContentPartPr>
                <p14:xfrm>
                  <a:off x="7982280" y="3070131"/>
                  <a:ext cx="487080" cy="160920"/>
                </p14:xfrm>
              </p:contentPart>
            </mc:Choice>
            <mc:Fallback xmlns="">
              <p:pic>
                <p:nvPicPr>
                  <p:cNvPr id="458" name="Pennanteckning 457">
                    <a:extLst>
                      <a:ext uri="{FF2B5EF4-FFF2-40B4-BE49-F238E27FC236}">
                        <a16:creationId xmlns:a16="http://schemas.microsoft.com/office/drawing/2014/main" id="{77FC883B-E761-3876-18A7-508E7D3862EE}"/>
                      </a:ext>
                    </a:extLst>
                  </p:cNvPr>
                  <p:cNvPicPr/>
                  <p:nvPr/>
                </p:nvPicPr>
                <p:blipFill>
                  <a:blip r:embed="rId276"/>
                  <a:stretch>
                    <a:fillRect/>
                  </a:stretch>
                </p:blipFill>
                <p:spPr>
                  <a:xfrm>
                    <a:off x="7967160" y="3054651"/>
                    <a:ext cx="51768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459" name="Pennanteckning 458">
                    <a:extLst>
                      <a:ext uri="{FF2B5EF4-FFF2-40B4-BE49-F238E27FC236}">
                        <a16:creationId xmlns:a16="http://schemas.microsoft.com/office/drawing/2014/main" id="{B4665D0D-5A76-3B2E-9374-221124B3D86E}"/>
                      </a:ext>
                    </a:extLst>
                  </p14:cNvPr>
                  <p14:cNvContentPartPr/>
                  <p14:nvPr/>
                </p14:nvContentPartPr>
                <p14:xfrm>
                  <a:off x="8554320" y="3080931"/>
                  <a:ext cx="75240" cy="181440"/>
                </p14:xfrm>
              </p:contentPart>
            </mc:Choice>
            <mc:Fallback xmlns="">
              <p:pic>
                <p:nvPicPr>
                  <p:cNvPr id="459" name="Pennanteckning 458">
                    <a:extLst>
                      <a:ext uri="{FF2B5EF4-FFF2-40B4-BE49-F238E27FC236}">
                        <a16:creationId xmlns:a16="http://schemas.microsoft.com/office/drawing/2014/main" id="{B4665D0D-5A76-3B2E-9374-221124B3D86E}"/>
                      </a:ext>
                    </a:extLst>
                  </p:cNvPr>
                  <p:cNvPicPr/>
                  <p:nvPr/>
                </p:nvPicPr>
                <p:blipFill>
                  <a:blip r:embed="rId278"/>
                  <a:stretch>
                    <a:fillRect/>
                  </a:stretch>
                </p:blipFill>
                <p:spPr>
                  <a:xfrm>
                    <a:off x="8539200" y="3065811"/>
                    <a:ext cx="105480" cy="212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9">
              <p14:nvContentPartPr>
                <p14:cNvPr id="461" name="Pennanteckning 460">
                  <a:extLst>
                    <a:ext uri="{FF2B5EF4-FFF2-40B4-BE49-F238E27FC236}">
                      <a16:creationId xmlns:a16="http://schemas.microsoft.com/office/drawing/2014/main" id="{12DC9188-52FA-71F5-C732-FBE9F86DDB40}"/>
                    </a:ext>
                  </a:extLst>
                </p14:cNvPr>
                <p14:cNvContentPartPr/>
                <p14:nvPr/>
              </p14:nvContentPartPr>
              <p14:xfrm>
                <a:off x="8819640" y="3245811"/>
                <a:ext cx="11520" cy="75600"/>
              </p14:xfrm>
            </p:contentPart>
          </mc:Choice>
          <mc:Fallback>
            <p:pic>
              <p:nvPicPr>
                <p:cNvPr id="461" name="Pennanteckning 460">
                  <a:extLst>
                    <a:ext uri="{FF2B5EF4-FFF2-40B4-BE49-F238E27FC236}">
                      <a16:creationId xmlns:a16="http://schemas.microsoft.com/office/drawing/2014/main" id="{12DC9188-52FA-71F5-C732-FBE9F86DDB40}"/>
                    </a:ext>
                  </a:extLst>
                </p:cNvPr>
                <p:cNvPicPr/>
                <p:nvPr/>
              </p:nvPicPr>
              <p:blipFill>
                <a:blip r:embed="rId280"/>
                <a:stretch>
                  <a:fillRect/>
                </a:stretch>
              </p:blipFill>
              <p:spPr>
                <a:xfrm>
                  <a:off x="8804160" y="3230331"/>
                  <a:ext cx="42120" cy="106200"/>
                </a:xfrm>
                <a:prstGeom prst="rect">
                  <a:avLst/>
                </a:prstGeom>
              </p:spPr>
            </p:pic>
          </mc:Fallback>
        </mc:AlternateContent>
        <p:grpSp>
          <p:nvGrpSpPr>
            <p:cNvPr id="469" name="Grupp 468">
              <a:extLst>
                <a:ext uri="{FF2B5EF4-FFF2-40B4-BE49-F238E27FC236}">
                  <a16:creationId xmlns:a16="http://schemas.microsoft.com/office/drawing/2014/main" id="{AD69EFD1-0C5F-2FC1-73E7-CD600FF572F0}"/>
                </a:ext>
              </a:extLst>
            </p:cNvPr>
            <p:cNvGrpSpPr/>
            <p:nvPr/>
          </p:nvGrpSpPr>
          <p:grpSpPr>
            <a:xfrm>
              <a:off x="9154800" y="3029451"/>
              <a:ext cx="558360" cy="292320"/>
              <a:chOff x="9154800" y="3029451"/>
              <a:chExt cx="558360" cy="292320"/>
            </a:xfrm>
          </p:grpSpPr>
          <mc:AlternateContent xmlns:mc="http://schemas.openxmlformats.org/markup-compatibility/2006" xmlns:p14="http://schemas.microsoft.com/office/powerpoint/2010/main">
            <mc:Choice Requires="p14">
              <p:contentPart p14:bwMode="auto" r:id="rId281">
                <p14:nvContentPartPr>
                  <p14:cNvPr id="462" name="Pennanteckning 461">
                    <a:extLst>
                      <a:ext uri="{FF2B5EF4-FFF2-40B4-BE49-F238E27FC236}">
                        <a16:creationId xmlns:a16="http://schemas.microsoft.com/office/drawing/2014/main" id="{5B427F49-46A2-AB93-5E7A-96DA82AAB5C5}"/>
                      </a:ext>
                    </a:extLst>
                  </p14:cNvPr>
                  <p14:cNvContentPartPr/>
                  <p14:nvPr/>
                </p14:nvContentPartPr>
                <p14:xfrm>
                  <a:off x="9154800" y="3029451"/>
                  <a:ext cx="132480" cy="232200"/>
                </p14:xfrm>
              </p:contentPart>
            </mc:Choice>
            <mc:Fallback xmlns="">
              <p:pic>
                <p:nvPicPr>
                  <p:cNvPr id="462" name="Pennanteckning 461">
                    <a:extLst>
                      <a:ext uri="{FF2B5EF4-FFF2-40B4-BE49-F238E27FC236}">
                        <a16:creationId xmlns:a16="http://schemas.microsoft.com/office/drawing/2014/main" id="{5B427F49-46A2-AB93-5E7A-96DA82AAB5C5}"/>
                      </a:ext>
                    </a:extLst>
                  </p:cNvPr>
                  <p:cNvPicPr/>
                  <p:nvPr/>
                </p:nvPicPr>
                <p:blipFill>
                  <a:blip r:embed="rId282"/>
                  <a:stretch>
                    <a:fillRect/>
                  </a:stretch>
                </p:blipFill>
                <p:spPr>
                  <a:xfrm>
                    <a:off x="9139680" y="3014331"/>
                    <a:ext cx="1630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463" name="Pennanteckning 462">
                    <a:extLst>
                      <a:ext uri="{FF2B5EF4-FFF2-40B4-BE49-F238E27FC236}">
                        <a16:creationId xmlns:a16="http://schemas.microsoft.com/office/drawing/2014/main" id="{E4B4DED3-9D82-03A4-3831-47DA753F022D}"/>
                      </a:ext>
                    </a:extLst>
                  </p14:cNvPr>
                  <p14:cNvContentPartPr/>
                  <p14:nvPr/>
                </p14:nvContentPartPr>
                <p14:xfrm>
                  <a:off x="9331560" y="3061131"/>
                  <a:ext cx="294120" cy="260640"/>
                </p14:xfrm>
              </p:contentPart>
            </mc:Choice>
            <mc:Fallback xmlns="">
              <p:pic>
                <p:nvPicPr>
                  <p:cNvPr id="463" name="Pennanteckning 462">
                    <a:extLst>
                      <a:ext uri="{FF2B5EF4-FFF2-40B4-BE49-F238E27FC236}">
                        <a16:creationId xmlns:a16="http://schemas.microsoft.com/office/drawing/2014/main" id="{E4B4DED3-9D82-03A4-3831-47DA753F022D}"/>
                      </a:ext>
                    </a:extLst>
                  </p:cNvPr>
                  <p:cNvPicPr/>
                  <p:nvPr/>
                </p:nvPicPr>
                <p:blipFill>
                  <a:blip r:embed="rId284"/>
                  <a:stretch>
                    <a:fillRect/>
                  </a:stretch>
                </p:blipFill>
                <p:spPr>
                  <a:xfrm>
                    <a:off x="9316440" y="3045651"/>
                    <a:ext cx="32436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464" name="Pennanteckning 463">
                    <a:extLst>
                      <a:ext uri="{FF2B5EF4-FFF2-40B4-BE49-F238E27FC236}">
                        <a16:creationId xmlns:a16="http://schemas.microsoft.com/office/drawing/2014/main" id="{66948D66-80AE-EB4D-CDD1-B7222A76F8AC}"/>
                      </a:ext>
                    </a:extLst>
                  </p14:cNvPr>
                  <p14:cNvContentPartPr/>
                  <p14:nvPr/>
                </p14:nvContentPartPr>
                <p14:xfrm>
                  <a:off x="9590760" y="3124131"/>
                  <a:ext cx="122400" cy="20520"/>
                </p14:xfrm>
              </p:contentPart>
            </mc:Choice>
            <mc:Fallback xmlns="">
              <p:pic>
                <p:nvPicPr>
                  <p:cNvPr id="464" name="Pennanteckning 463">
                    <a:extLst>
                      <a:ext uri="{FF2B5EF4-FFF2-40B4-BE49-F238E27FC236}">
                        <a16:creationId xmlns:a16="http://schemas.microsoft.com/office/drawing/2014/main" id="{66948D66-80AE-EB4D-CDD1-B7222A76F8AC}"/>
                      </a:ext>
                    </a:extLst>
                  </p:cNvPr>
                  <p:cNvPicPr/>
                  <p:nvPr/>
                </p:nvPicPr>
                <p:blipFill>
                  <a:blip r:embed="rId286"/>
                  <a:stretch>
                    <a:fillRect/>
                  </a:stretch>
                </p:blipFill>
                <p:spPr>
                  <a:xfrm>
                    <a:off x="9575640" y="3108651"/>
                    <a:ext cx="152640" cy="51120"/>
                  </a:xfrm>
                  <a:prstGeom prst="rect">
                    <a:avLst/>
                  </a:prstGeom>
                </p:spPr>
              </p:pic>
            </mc:Fallback>
          </mc:AlternateContent>
        </p:grpSp>
        <p:grpSp>
          <p:nvGrpSpPr>
            <p:cNvPr id="468" name="Grupp 467">
              <a:extLst>
                <a:ext uri="{FF2B5EF4-FFF2-40B4-BE49-F238E27FC236}">
                  <a16:creationId xmlns:a16="http://schemas.microsoft.com/office/drawing/2014/main" id="{F548B6B5-48F8-9E5E-AC45-227BFB0CA49A}"/>
                </a:ext>
              </a:extLst>
            </p:cNvPr>
            <p:cNvGrpSpPr/>
            <p:nvPr/>
          </p:nvGrpSpPr>
          <p:grpSpPr>
            <a:xfrm>
              <a:off x="10006200" y="3052131"/>
              <a:ext cx="603720" cy="258120"/>
              <a:chOff x="10006200" y="3052131"/>
              <a:chExt cx="603720" cy="258120"/>
            </a:xfrm>
          </p:grpSpPr>
          <mc:AlternateContent xmlns:mc="http://schemas.openxmlformats.org/markup-compatibility/2006" xmlns:p14="http://schemas.microsoft.com/office/powerpoint/2010/main">
            <mc:Choice Requires="p14">
              <p:contentPart p14:bwMode="auto" r:id="rId287">
                <p14:nvContentPartPr>
                  <p14:cNvPr id="465" name="Pennanteckning 464">
                    <a:extLst>
                      <a:ext uri="{FF2B5EF4-FFF2-40B4-BE49-F238E27FC236}">
                        <a16:creationId xmlns:a16="http://schemas.microsoft.com/office/drawing/2014/main" id="{F5455A6B-B6F8-B6B0-F247-FF5748B7F441}"/>
                      </a:ext>
                    </a:extLst>
                  </p14:cNvPr>
                  <p14:cNvContentPartPr/>
                  <p14:nvPr/>
                </p14:nvContentPartPr>
                <p14:xfrm>
                  <a:off x="10006200" y="3086331"/>
                  <a:ext cx="214920" cy="158760"/>
                </p14:xfrm>
              </p:contentPart>
            </mc:Choice>
            <mc:Fallback xmlns="">
              <p:pic>
                <p:nvPicPr>
                  <p:cNvPr id="465" name="Pennanteckning 464">
                    <a:extLst>
                      <a:ext uri="{FF2B5EF4-FFF2-40B4-BE49-F238E27FC236}">
                        <a16:creationId xmlns:a16="http://schemas.microsoft.com/office/drawing/2014/main" id="{F5455A6B-B6F8-B6B0-F247-FF5748B7F441}"/>
                      </a:ext>
                    </a:extLst>
                  </p:cNvPr>
                  <p:cNvPicPr/>
                  <p:nvPr/>
                </p:nvPicPr>
                <p:blipFill>
                  <a:blip r:embed="rId288"/>
                  <a:stretch>
                    <a:fillRect/>
                  </a:stretch>
                </p:blipFill>
                <p:spPr>
                  <a:xfrm>
                    <a:off x="9990720" y="3071211"/>
                    <a:ext cx="2451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466" name="Pennanteckning 465">
                    <a:extLst>
                      <a:ext uri="{FF2B5EF4-FFF2-40B4-BE49-F238E27FC236}">
                        <a16:creationId xmlns:a16="http://schemas.microsoft.com/office/drawing/2014/main" id="{FACE38E3-FA0F-3745-37E8-1BE646D5689C}"/>
                      </a:ext>
                    </a:extLst>
                  </p14:cNvPr>
                  <p14:cNvContentPartPr/>
                  <p14:nvPr/>
                </p14:nvContentPartPr>
                <p14:xfrm>
                  <a:off x="10272960" y="3052131"/>
                  <a:ext cx="275400" cy="258120"/>
                </p14:xfrm>
              </p:contentPart>
            </mc:Choice>
            <mc:Fallback xmlns="">
              <p:pic>
                <p:nvPicPr>
                  <p:cNvPr id="466" name="Pennanteckning 465">
                    <a:extLst>
                      <a:ext uri="{FF2B5EF4-FFF2-40B4-BE49-F238E27FC236}">
                        <a16:creationId xmlns:a16="http://schemas.microsoft.com/office/drawing/2014/main" id="{FACE38E3-FA0F-3745-37E8-1BE646D5689C}"/>
                      </a:ext>
                    </a:extLst>
                  </p:cNvPr>
                  <p:cNvPicPr/>
                  <p:nvPr/>
                </p:nvPicPr>
                <p:blipFill>
                  <a:blip r:embed="rId290"/>
                  <a:stretch>
                    <a:fillRect/>
                  </a:stretch>
                </p:blipFill>
                <p:spPr>
                  <a:xfrm>
                    <a:off x="10257480" y="3037011"/>
                    <a:ext cx="30564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467" name="Pennanteckning 466">
                    <a:extLst>
                      <a:ext uri="{FF2B5EF4-FFF2-40B4-BE49-F238E27FC236}">
                        <a16:creationId xmlns:a16="http://schemas.microsoft.com/office/drawing/2014/main" id="{F644B8C5-D818-5D47-0F0D-3C6D0CB213A7}"/>
                      </a:ext>
                    </a:extLst>
                  </p14:cNvPr>
                  <p14:cNvContentPartPr/>
                  <p14:nvPr/>
                </p14:nvContentPartPr>
                <p14:xfrm>
                  <a:off x="10461240" y="3170571"/>
                  <a:ext cx="148680" cy="12600"/>
                </p14:xfrm>
              </p:contentPart>
            </mc:Choice>
            <mc:Fallback xmlns="">
              <p:pic>
                <p:nvPicPr>
                  <p:cNvPr id="467" name="Pennanteckning 466">
                    <a:extLst>
                      <a:ext uri="{FF2B5EF4-FFF2-40B4-BE49-F238E27FC236}">
                        <a16:creationId xmlns:a16="http://schemas.microsoft.com/office/drawing/2014/main" id="{F644B8C5-D818-5D47-0F0D-3C6D0CB213A7}"/>
                      </a:ext>
                    </a:extLst>
                  </p:cNvPr>
                  <p:cNvPicPr/>
                  <p:nvPr/>
                </p:nvPicPr>
                <p:blipFill>
                  <a:blip r:embed="rId292"/>
                  <a:stretch>
                    <a:fillRect/>
                  </a:stretch>
                </p:blipFill>
                <p:spPr>
                  <a:xfrm>
                    <a:off x="10446120" y="3155451"/>
                    <a:ext cx="179280" cy="43200"/>
                  </a:xfrm>
                  <a:prstGeom prst="rect">
                    <a:avLst/>
                  </a:prstGeom>
                </p:spPr>
              </p:pic>
            </mc:Fallback>
          </mc:AlternateContent>
        </p:grpSp>
        <p:grpSp>
          <p:nvGrpSpPr>
            <p:cNvPr id="485" name="Grupp 484">
              <a:extLst>
                <a:ext uri="{FF2B5EF4-FFF2-40B4-BE49-F238E27FC236}">
                  <a16:creationId xmlns:a16="http://schemas.microsoft.com/office/drawing/2014/main" id="{B02905B5-3A56-A7A7-EF26-5850ADAB6015}"/>
                </a:ext>
              </a:extLst>
            </p:cNvPr>
            <p:cNvGrpSpPr/>
            <p:nvPr/>
          </p:nvGrpSpPr>
          <p:grpSpPr>
            <a:xfrm>
              <a:off x="7115760" y="3466491"/>
              <a:ext cx="878040" cy="297000"/>
              <a:chOff x="7115760" y="3466491"/>
              <a:chExt cx="878040" cy="297000"/>
            </a:xfrm>
          </p:grpSpPr>
          <mc:AlternateContent xmlns:mc="http://schemas.openxmlformats.org/markup-compatibility/2006" xmlns:p14="http://schemas.microsoft.com/office/powerpoint/2010/main">
            <mc:Choice Requires="p14">
              <p:contentPart p14:bwMode="auto" r:id="rId293">
                <p14:nvContentPartPr>
                  <p14:cNvPr id="470" name="Pennanteckning 469">
                    <a:extLst>
                      <a:ext uri="{FF2B5EF4-FFF2-40B4-BE49-F238E27FC236}">
                        <a16:creationId xmlns:a16="http://schemas.microsoft.com/office/drawing/2014/main" id="{72C35BB0-A77E-1A26-FC4F-3850E136D032}"/>
                      </a:ext>
                    </a:extLst>
                  </p14:cNvPr>
                  <p14:cNvContentPartPr/>
                  <p14:nvPr/>
                </p14:nvContentPartPr>
                <p14:xfrm>
                  <a:off x="7115760" y="3593211"/>
                  <a:ext cx="252360" cy="121680"/>
                </p14:xfrm>
              </p:contentPart>
            </mc:Choice>
            <mc:Fallback xmlns="">
              <p:pic>
                <p:nvPicPr>
                  <p:cNvPr id="470" name="Pennanteckning 469">
                    <a:extLst>
                      <a:ext uri="{FF2B5EF4-FFF2-40B4-BE49-F238E27FC236}">
                        <a16:creationId xmlns:a16="http://schemas.microsoft.com/office/drawing/2014/main" id="{72C35BB0-A77E-1A26-FC4F-3850E136D032}"/>
                      </a:ext>
                    </a:extLst>
                  </p:cNvPr>
                  <p:cNvPicPr/>
                  <p:nvPr/>
                </p:nvPicPr>
                <p:blipFill>
                  <a:blip r:embed="rId294"/>
                  <a:stretch>
                    <a:fillRect/>
                  </a:stretch>
                </p:blipFill>
                <p:spPr>
                  <a:xfrm>
                    <a:off x="7100640" y="3578091"/>
                    <a:ext cx="28296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471" name="Pennanteckning 470">
                    <a:extLst>
                      <a:ext uri="{FF2B5EF4-FFF2-40B4-BE49-F238E27FC236}">
                        <a16:creationId xmlns:a16="http://schemas.microsoft.com/office/drawing/2014/main" id="{02185478-418B-D835-7D6C-6CF31832D020}"/>
                      </a:ext>
                    </a:extLst>
                  </p14:cNvPr>
                  <p14:cNvContentPartPr/>
                  <p14:nvPr/>
                </p14:nvContentPartPr>
                <p14:xfrm>
                  <a:off x="7468200" y="3614811"/>
                  <a:ext cx="11520" cy="104040"/>
                </p14:xfrm>
              </p:contentPart>
            </mc:Choice>
            <mc:Fallback xmlns="">
              <p:pic>
                <p:nvPicPr>
                  <p:cNvPr id="471" name="Pennanteckning 470">
                    <a:extLst>
                      <a:ext uri="{FF2B5EF4-FFF2-40B4-BE49-F238E27FC236}">
                        <a16:creationId xmlns:a16="http://schemas.microsoft.com/office/drawing/2014/main" id="{02185478-418B-D835-7D6C-6CF31832D020}"/>
                      </a:ext>
                    </a:extLst>
                  </p:cNvPr>
                  <p:cNvPicPr/>
                  <p:nvPr/>
                </p:nvPicPr>
                <p:blipFill>
                  <a:blip r:embed="rId296"/>
                  <a:stretch>
                    <a:fillRect/>
                  </a:stretch>
                </p:blipFill>
                <p:spPr>
                  <a:xfrm>
                    <a:off x="7453080" y="3599331"/>
                    <a:ext cx="4212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472" name="Pennanteckning 471">
                    <a:extLst>
                      <a:ext uri="{FF2B5EF4-FFF2-40B4-BE49-F238E27FC236}">
                        <a16:creationId xmlns:a16="http://schemas.microsoft.com/office/drawing/2014/main" id="{5B080127-D001-6EB7-50FC-50EFA2A8CEF3}"/>
                      </a:ext>
                    </a:extLst>
                  </p14:cNvPr>
                  <p14:cNvContentPartPr/>
                  <p14:nvPr/>
                </p14:nvContentPartPr>
                <p14:xfrm>
                  <a:off x="7496640" y="3506091"/>
                  <a:ext cx="31680" cy="10440"/>
                </p14:xfrm>
              </p:contentPart>
            </mc:Choice>
            <mc:Fallback xmlns="">
              <p:pic>
                <p:nvPicPr>
                  <p:cNvPr id="472" name="Pennanteckning 471">
                    <a:extLst>
                      <a:ext uri="{FF2B5EF4-FFF2-40B4-BE49-F238E27FC236}">
                        <a16:creationId xmlns:a16="http://schemas.microsoft.com/office/drawing/2014/main" id="{5B080127-D001-6EB7-50FC-50EFA2A8CEF3}"/>
                      </a:ext>
                    </a:extLst>
                  </p:cNvPr>
                  <p:cNvPicPr/>
                  <p:nvPr/>
                </p:nvPicPr>
                <p:blipFill>
                  <a:blip r:embed="rId298"/>
                  <a:stretch>
                    <a:fillRect/>
                  </a:stretch>
                </p:blipFill>
                <p:spPr>
                  <a:xfrm>
                    <a:off x="7481520" y="3490611"/>
                    <a:ext cx="6228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473" name="Pennanteckning 472">
                    <a:extLst>
                      <a:ext uri="{FF2B5EF4-FFF2-40B4-BE49-F238E27FC236}">
                        <a16:creationId xmlns:a16="http://schemas.microsoft.com/office/drawing/2014/main" id="{3B499AC1-6FE6-CFE4-8419-1B003DA94BB8}"/>
                      </a:ext>
                    </a:extLst>
                  </p14:cNvPr>
                  <p14:cNvContentPartPr/>
                  <p14:nvPr/>
                </p14:nvContentPartPr>
                <p14:xfrm>
                  <a:off x="7654320" y="3466491"/>
                  <a:ext cx="73440" cy="297000"/>
                </p14:xfrm>
              </p:contentPart>
            </mc:Choice>
            <mc:Fallback xmlns="">
              <p:pic>
                <p:nvPicPr>
                  <p:cNvPr id="473" name="Pennanteckning 472">
                    <a:extLst>
                      <a:ext uri="{FF2B5EF4-FFF2-40B4-BE49-F238E27FC236}">
                        <a16:creationId xmlns:a16="http://schemas.microsoft.com/office/drawing/2014/main" id="{3B499AC1-6FE6-CFE4-8419-1B003DA94BB8}"/>
                      </a:ext>
                    </a:extLst>
                  </p:cNvPr>
                  <p:cNvPicPr/>
                  <p:nvPr/>
                </p:nvPicPr>
                <p:blipFill>
                  <a:blip r:embed="rId300"/>
                  <a:stretch>
                    <a:fillRect/>
                  </a:stretch>
                </p:blipFill>
                <p:spPr>
                  <a:xfrm>
                    <a:off x="7638840" y="3451011"/>
                    <a:ext cx="10404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474" name="Pennanteckning 473">
                    <a:extLst>
                      <a:ext uri="{FF2B5EF4-FFF2-40B4-BE49-F238E27FC236}">
                        <a16:creationId xmlns:a16="http://schemas.microsoft.com/office/drawing/2014/main" id="{CB6D1B40-EB1C-2C7C-1F65-545CA07D96BC}"/>
                      </a:ext>
                    </a:extLst>
                  </p14:cNvPr>
                  <p14:cNvContentPartPr/>
                  <p14:nvPr/>
                </p14:nvContentPartPr>
                <p14:xfrm>
                  <a:off x="7633800" y="3573051"/>
                  <a:ext cx="117360" cy="30960"/>
                </p14:xfrm>
              </p:contentPart>
            </mc:Choice>
            <mc:Fallback xmlns="">
              <p:pic>
                <p:nvPicPr>
                  <p:cNvPr id="474" name="Pennanteckning 473">
                    <a:extLst>
                      <a:ext uri="{FF2B5EF4-FFF2-40B4-BE49-F238E27FC236}">
                        <a16:creationId xmlns:a16="http://schemas.microsoft.com/office/drawing/2014/main" id="{CB6D1B40-EB1C-2C7C-1F65-545CA07D96BC}"/>
                      </a:ext>
                    </a:extLst>
                  </p:cNvPr>
                  <p:cNvPicPr/>
                  <p:nvPr/>
                </p:nvPicPr>
                <p:blipFill>
                  <a:blip r:embed="rId302"/>
                  <a:stretch>
                    <a:fillRect/>
                  </a:stretch>
                </p:blipFill>
                <p:spPr>
                  <a:xfrm>
                    <a:off x="7618680" y="3557931"/>
                    <a:ext cx="14760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475" name="Pennanteckning 474">
                    <a:extLst>
                      <a:ext uri="{FF2B5EF4-FFF2-40B4-BE49-F238E27FC236}">
                        <a16:creationId xmlns:a16="http://schemas.microsoft.com/office/drawing/2014/main" id="{9EF0D530-80D2-D2C9-C1E5-7405F7B336D8}"/>
                      </a:ext>
                    </a:extLst>
                  </p14:cNvPr>
                  <p14:cNvContentPartPr/>
                  <p14:nvPr/>
                </p14:nvContentPartPr>
                <p14:xfrm>
                  <a:off x="7889760" y="3477651"/>
                  <a:ext cx="104040" cy="219960"/>
                </p14:xfrm>
              </p:contentPart>
            </mc:Choice>
            <mc:Fallback xmlns="">
              <p:pic>
                <p:nvPicPr>
                  <p:cNvPr id="475" name="Pennanteckning 474">
                    <a:extLst>
                      <a:ext uri="{FF2B5EF4-FFF2-40B4-BE49-F238E27FC236}">
                        <a16:creationId xmlns:a16="http://schemas.microsoft.com/office/drawing/2014/main" id="{9EF0D530-80D2-D2C9-C1E5-7405F7B336D8}"/>
                      </a:ext>
                    </a:extLst>
                  </p:cNvPr>
                  <p:cNvPicPr/>
                  <p:nvPr/>
                </p:nvPicPr>
                <p:blipFill>
                  <a:blip r:embed="rId304"/>
                  <a:stretch>
                    <a:fillRect/>
                  </a:stretch>
                </p:blipFill>
                <p:spPr>
                  <a:xfrm>
                    <a:off x="7874640" y="3462171"/>
                    <a:ext cx="134640" cy="250200"/>
                  </a:xfrm>
                  <a:prstGeom prst="rect">
                    <a:avLst/>
                  </a:prstGeom>
                </p:spPr>
              </p:pic>
            </mc:Fallback>
          </mc:AlternateContent>
        </p:grpSp>
        <p:grpSp>
          <p:nvGrpSpPr>
            <p:cNvPr id="484" name="Grupp 483">
              <a:extLst>
                <a:ext uri="{FF2B5EF4-FFF2-40B4-BE49-F238E27FC236}">
                  <a16:creationId xmlns:a16="http://schemas.microsoft.com/office/drawing/2014/main" id="{20F47E1B-2C09-95F4-9049-47E3DB5813FE}"/>
                </a:ext>
              </a:extLst>
            </p:cNvPr>
            <p:cNvGrpSpPr/>
            <p:nvPr/>
          </p:nvGrpSpPr>
          <p:grpSpPr>
            <a:xfrm>
              <a:off x="8305560" y="3503931"/>
              <a:ext cx="1998720" cy="416520"/>
              <a:chOff x="8305560" y="3503931"/>
              <a:chExt cx="1998720" cy="416520"/>
            </a:xfrm>
          </p:grpSpPr>
          <mc:AlternateContent xmlns:mc="http://schemas.openxmlformats.org/markup-compatibility/2006" xmlns:p14="http://schemas.microsoft.com/office/powerpoint/2010/main">
            <mc:Choice Requires="p14">
              <p:contentPart p14:bwMode="auto" r:id="rId305">
                <p14:nvContentPartPr>
                  <p14:cNvPr id="476" name="Pennanteckning 475">
                    <a:extLst>
                      <a:ext uri="{FF2B5EF4-FFF2-40B4-BE49-F238E27FC236}">
                        <a16:creationId xmlns:a16="http://schemas.microsoft.com/office/drawing/2014/main" id="{DFA079D8-0D55-0204-F0B3-0EB9C0D1F4B6}"/>
                      </a:ext>
                    </a:extLst>
                  </p14:cNvPr>
                  <p14:cNvContentPartPr/>
                  <p14:nvPr/>
                </p14:nvContentPartPr>
                <p14:xfrm>
                  <a:off x="8305560" y="3597531"/>
                  <a:ext cx="144720" cy="183240"/>
                </p14:xfrm>
              </p:contentPart>
            </mc:Choice>
            <mc:Fallback xmlns="">
              <p:pic>
                <p:nvPicPr>
                  <p:cNvPr id="476" name="Pennanteckning 475">
                    <a:extLst>
                      <a:ext uri="{FF2B5EF4-FFF2-40B4-BE49-F238E27FC236}">
                        <a16:creationId xmlns:a16="http://schemas.microsoft.com/office/drawing/2014/main" id="{DFA079D8-0D55-0204-F0B3-0EB9C0D1F4B6}"/>
                      </a:ext>
                    </a:extLst>
                  </p:cNvPr>
                  <p:cNvPicPr/>
                  <p:nvPr/>
                </p:nvPicPr>
                <p:blipFill>
                  <a:blip r:embed="rId306"/>
                  <a:stretch>
                    <a:fillRect/>
                  </a:stretch>
                </p:blipFill>
                <p:spPr>
                  <a:xfrm>
                    <a:off x="8290080" y="3582051"/>
                    <a:ext cx="1749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477" name="Pennanteckning 476">
                    <a:extLst>
                      <a:ext uri="{FF2B5EF4-FFF2-40B4-BE49-F238E27FC236}">
                        <a16:creationId xmlns:a16="http://schemas.microsoft.com/office/drawing/2014/main" id="{B68FE78E-A490-80E8-D02C-8BB5826F9E3B}"/>
                      </a:ext>
                    </a:extLst>
                  </p14:cNvPr>
                  <p14:cNvContentPartPr/>
                  <p14:nvPr/>
                </p14:nvContentPartPr>
                <p14:xfrm>
                  <a:off x="8514720" y="3512931"/>
                  <a:ext cx="373320" cy="277920"/>
                </p14:xfrm>
              </p:contentPart>
            </mc:Choice>
            <mc:Fallback xmlns="">
              <p:pic>
                <p:nvPicPr>
                  <p:cNvPr id="477" name="Pennanteckning 476">
                    <a:extLst>
                      <a:ext uri="{FF2B5EF4-FFF2-40B4-BE49-F238E27FC236}">
                        <a16:creationId xmlns:a16="http://schemas.microsoft.com/office/drawing/2014/main" id="{B68FE78E-A490-80E8-D02C-8BB5826F9E3B}"/>
                      </a:ext>
                    </a:extLst>
                  </p:cNvPr>
                  <p:cNvPicPr/>
                  <p:nvPr/>
                </p:nvPicPr>
                <p:blipFill>
                  <a:blip r:embed="rId308"/>
                  <a:stretch>
                    <a:fillRect/>
                  </a:stretch>
                </p:blipFill>
                <p:spPr>
                  <a:xfrm>
                    <a:off x="8499600" y="3497811"/>
                    <a:ext cx="4035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478" name="Pennanteckning 477">
                    <a:extLst>
                      <a:ext uri="{FF2B5EF4-FFF2-40B4-BE49-F238E27FC236}">
                        <a16:creationId xmlns:a16="http://schemas.microsoft.com/office/drawing/2014/main" id="{B1DFAB90-C5ED-C39B-384C-629528601329}"/>
                      </a:ext>
                    </a:extLst>
                  </p14:cNvPr>
                  <p14:cNvContentPartPr/>
                  <p14:nvPr/>
                </p14:nvContentPartPr>
                <p14:xfrm>
                  <a:off x="8836920" y="3627411"/>
                  <a:ext cx="257400" cy="143280"/>
                </p14:xfrm>
              </p:contentPart>
            </mc:Choice>
            <mc:Fallback xmlns="">
              <p:pic>
                <p:nvPicPr>
                  <p:cNvPr id="478" name="Pennanteckning 477">
                    <a:extLst>
                      <a:ext uri="{FF2B5EF4-FFF2-40B4-BE49-F238E27FC236}">
                        <a16:creationId xmlns:a16="http://schemas.microsoft.com/office/drawing/2014/main" id="{B1DFAB90-C5ED-C39B-384C-629528601329}"/>
                      </a:ext>
                    </a:extLst>
                  </p:cNvPr>
                  <p:cNvPicPr/>
                  <p:nvPr/>
                </p:nvPicPr>
                <p:blipFill>
                  <a:blip r:embed="rId310"/>
                  <a:stretch>
                    <a:fillRect/>
                  </a:stretch>
                </p:blipFill>
                <p:spPr>
                  <a:xfrm>
                    <a:off x="8821440" y="3611931"/>
                    <a:ext cx="288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479" name="Pennanteckning 478">
                    <a:extLst>
                      <a:ext uri="{FF2B5EF4-FFF2-40B4-BE49-F238E27FC236}">
                        <a16:creationId xmlns:a16="http://schemas.microsoft.com/office/drawing/2014/main" id="{2474F290-9135-9FBB-E639-3951F89B6B65}"/>
                      </a:ext>
                    </a:extLst>
                  </p14:cNvPr>
                  <p14:cNvContentPartPr/>
                  <p14:nvPr/>
                </p14:nvContentPartPr>
                <p14:xfrm>
                  <a:off x="9156960" y="3660531"/>
                  <a:ext cx="115200" cy="259920"/>
                </p14:xfrm>
              </p:contentPart>
            </mc:Choice>
            <mc:Fallback xmlns="">
              <p:pic>
                <p:nvPicPr>
                  <p:cNvPr id="479" name="Pennanteckning 478">
                    <a:extLst>
                      <a:ext uri="{FF2B5EF4-FFF2-40B4-BE49-F238E27FC236}">
                        <a16:creationId xmlns:a16="http://schemas.microsoft.com/office/drawing/2014/main" id="{2474F290-9135-9FBB-E639-3951F89B6B65}"/>
                      </a:ext>
                    </a:extLst>
                  </p:cNvPr>
                  <p:cNvPicPr/>
                  <p:nvPr/>
                </p:nvPicPr>
                <p:blipFill>
                  <a:blip r:embed="rId312"/>
                  <a:stretch>
                    <a:fillRect/>
                  </a:stretch>
                </p:blipFill>
                <p:spPr>
                  <a:xfrm>
                    <a:off x="9141480" y="3645051"/>
                    <a:ext cx="14544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480" name="Pennanteckning 479">
                    <a:extLst>
                      <a:ext uri="{FF2B5EF4-FFF2-40B4-BE49-F238E27FC236}">
                        <a16:creationId xmlns:a16="http://schemas.microsoft.com/office/drawing/2014/main" id="{13098DB7-AF01-D716-B164-3B51B268CBDF}"/>
                      </a:ext>
                    </a:extLst>
                  </p14:cNvPr>
                  <p14:cNvContentPartPr/>
                  <p14:nvPr/>
                </p14:nvContentPartPr>
                <p14:xfrm>
                  <a:off x="9300240" y="3659451"/>
                  <a:ext cx="373320" cy="119160"/>
                </p14:xfrm>
              </p:contentPart>
            </mc:Choice>
            <mc:Fallback xmlns="">
              <p:pic>
                <p:nvPicPr>
                  <p:cNvPr id="480" name="Pennanteckning 479">
                    <a:extLst>
                      <a:ext uri="{FF2B5EF4-FFF2-40B4-BE49-F238E27FC236}">
                        <a16:creationId xmlns:a16="http://schemas.microsoft.com/office/drawing/2014/main" id="{13098DB7-AF01-D716-B164-3B51B268CBDF}"/>
                      </a:ext>
                    </a:extLst>
                  </p:cNvPr>
                  <p:cNvPicPr/>
                  <p:nvPr/>
                </p:nvPicPr>
                <p:blipFill>
                  <a:blip r:embed="rId314"/>
                  <a:stretch>
                    <a:fillRect/>
                  </a:stretch>
                </p:blipFill>
                <p:spPr>
                  <a:xfrm>
                    <a:off x="9284760" y="3644331"/>
                    <a:ext cx="4035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481" name="Pennanteckning 480">
                    <a:extLst>
                      <a:ext uri="{FF2B5EF4-FFF2-40B4-BE49-F238E27FC236}">
                        <a16:creationId xmlns:a16="http://schemas.microsoft.com/office/drawing/2014/main" id="{8A94C125-1FF9-336A-57F1-17B3CC1E0470}"/>
                      </a:ext>
                    </a:extLst>
                  </p14:cNvPr>
                  <p14:cNvContentPartPr/>
                  <p14:nvPr/>
                </p14:nvContentPartPr>
                <p14:xfrm>
                  <a:off x="9736920" y="3534531"/>
                  <a:ext cx="47160" cy="32760"/>
                </p14:xfrm>
              </p:contentPart>
            </mc:Choice>
            <mc:Fallback xmlns="">
              <p:pic>
                <p:nvPicPr>
                  <p:cNvPr id="481" name="Pennanteckning 480">
                    <a:extLst>
                      <a:ext uri="{FF2B5EF4-FFF2-40B4-BE49-F238E27FC236}">
                        <a16:creationId xmlns:a16="http://schemas.microsoft.com/office/drawing/2014/main" id="{8A94C125-1FF9-336A-57F1-17B3CC1E0470}"/>
                      </a:ext>
                    </a:extLst>
                  </p:cNvPr>
                  <p:cNvPicPr/>
                  <p:nvPr/>
                </p:nvPicPr>
                <p:blipFill>
                  <a:blip r:embed="rId316"/>
                  <a:stretch>
                    <a:fillRect/>
                  </a:stretch>
                </p:blipFill>
                <p:spPr>
                  <a:xfrm>
                    <a:off x="9721800" y="3519051"/>
                    <a:ext cx="7776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482" name="Pennanteckning 481">
                    <a:extLst>
                      <a:ext uri="{FF2B5EF4-FFF2-40B4-BE49-F238E27FC236}">
                        <a16:creationId xmlns:a16="http://schemas.microsoft.com/office/drawing/2014/main" id="{DD600BF1-3D79-3BA4-CC59-B599B12BC0CC}"/>
                      </a:ext>
                    </a:extLst>
                  </p14:cNvPr>
                  <p14:cNvContentPartPr/>
                  <p14:nvPr/>
                </p14:nvContentPartPr>
                <p14:xfrm>
                  <a:off x="9801360" y="3624891"/>
                  <a:ext cx="74160" cy="117360"/>
                </p14:xfrm>
              </p:contentPart>
            </mc:Choice>
            <mc:Fallback xmlns="">
              <p:pic>
                <p:nvPicPr>
                  <p:cNvPr id="482" name="Pennanteckning 481">
                    <a:extLst>
                      <a:ext uri="{FF2B5EF4-FFF2-40B4-BE49-F238E27FC236}">
                        <a16:creationId xmlns:a16="http://schemas.microsoft.com/office/drawing/2014/main" id="{DD600BF1-3D79-3BA4-CC59-B599B12BC0CC}"/>
                      </a:ext>
                    </a:extLst>
                  </p:cNvPr>
                  <p:cNvPicPr/>
                  <p:nvPr/>
                </p:nvPicPr>
                <p:blipFill>
                  <a:blip r:embed="rId318"/>
                  <a:stretch>
                    <a:fillRect/>
                  </a:stretch>
                </p:blipFill>
                <p:spPr>
                  <a:xfrm>
                    <a:off x="9786240" y="3609771"/>
                    <a:ext cx="1047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483" name="Pennanteckning 482">
                    <a:extLst>
                      <a:ext uri="{FF2B5EF4-FFF2-40B4-BE49-F238E27FC236}">
                        <a16:creationId xmlns:a16="http://schemas.microsoft.com/office/drawing/2014/main" id="{55A8797D-625C-8475-7BA7-5FCCBC1BED04}"/>
                      </a:ext>
                    </a:extLst>
                  </p14:cNvPr>
                  <p14:cNvContentPartPr/>
                  <p14:nvPr/>
                </p14:nvContentPartPr>
                <p14:xfrm>
                  <a:off x="9938160" y="3503931"/>
                  <a:ext cx="366120" cy="273600"/>
                </p14:xfrm>
              </p:contentPart>
            </mc:Choice>
            <mc:Fallback xmlns="">
              <p:pic>
                <p:nvPicPr>
                  <p:cNvPr id="483" name="Pennanteckning 482">
                    <a:extLst>
                      <a:ext uri="{FF2B5EF4-FFF2-40B4-BE49-F238E27FC236}">
                        <a16:creationId xmlns:a16="http://schemas.microsoft.com/office/drawing/2014/main" id="{55A8797D-625C-8475-7BA7-5FCCBC1BED04}"/>
                      </a:ext>
                    </a:extLst>
                  </p:cNvPr>
                  <p:cNvPicPr/>
                  <p:nvPr/>
                </p:nvPicPr>
                <p:blipFill>
                  <a:blip r:embed="rId320"/>
                  <a:stretch>
                    <a:fillRect/>
                  </a:stretch>
                </p:blipFill>
                <p:spPr>
                  <a:xfrm>
                    <a:off x="9923040" y="3488811"/>
                    <a:ext cx="396720" cy="304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1">
              <p14:nvContentPartPr>
                <p14:cNvPr id="486" name="Pennanteckning 485">
                  <a:extLst>
                    <a:ext uri="{FF2B5EF4-FFF2-40B4-BE49-F238E27FC236}">
                      <a16:creationId xmlns:a16="http://schemas.microsoft.com/office/drawing/2014/main" id="{77BBD3C2-11E8-345F-A3D3-03C0D5875E26}"/>
                    </a:ext>
                  </a:extLst>
                </p14:cNvPr>
                <p14:cNvContentPartPr/>
                <p14:nvPr/>
              </p14:nvContentPartPr>
              <p14:xfrm>
                <a:off x="10577160" y="3455691"/>
                <a:ext cx="139680" cy="325440"/>
              </p14:xfrm>
            </p:contentPart>
          </mc:Choice>
          <mc:Fallback>
            <p:pic>
              <p:nvPicPr>
                <p:cNvPr id="486" name="Pennanteckning 485">
                  <a:extLst>
                    <a:ext uri="{FF2B5EF4-FFF2-40B4-BE49-F238E27FC236}">
                      <a16:creationId xmlns:a16="http://schemas.microsoft.com/office/drawing/2014/main" id="{77BBD3C2-11E8-345F-A3D3-03C0D5875E26}"/>
                    </a:ext>
                  </a:extLst>
                </p:cNvPr>
                <p:cNvPicPr/>
                <p:nvPr/>
              </p:nvPicPr>
              <p:blipFill>
                <a:blip r:embed="rId322"/>
                <a:stretch>
                  <a:fillRect/>
                </a:stretch>
              </p:blipFill>
              <p:spPr>
                <a:xfrm>
                  <a:off x="10561680" y="3440228"/>
                  <a:ext cx="170280" cy="356006"/>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487" name="Pennanteckning 486">
                  <a:extLst>
                    <a:ext uri="{FF2B5EF4-FFF2-40B4-BE49-F238E27FC236}">
                      <a16:creationId xmlns:a16="http://schemas.microsoft.com/office/drawing/2014/main" id="{7A0D964E-0D7D-4490-C718-36067A47B1C8}"/>
                    </a:ext>
                  </a:extLst>
                </p14:cNvPr>
                <p14:cNvContentPartPr/>
                <p14:nvPr/>
              </p14:nvContentPartPr>
              <p14:xfrm>
                <a:off x="10724400" y="3672771"/>
                <a:ext cx="82800" cy="149760"/>
              </p14:xfrm>
            </p:contentPart>
          </mc:Choice>
          <mc:Fallback>
            <p:pic>
              <p:nvPicPr>
                <p:cNvPr id="487" name="Pennanteckning 486">
                  <a:extLst>
                    <a:ext uri="{FF2B5EF4-FFF2-40B4-BE49-F238E27FC236}">
                      <a16:creationId xmlns:a16="http://schemas.microsoft.com/office/drawing/2014/main" id="{7A0D964E-0D7D-4490-C718-36067A47B1C8}"/>
                    </a:ext>
                  </a:extLst>
                </p:cNvPr>
                <p:cNvPicPr/>
                <p:nvPr/>
              </p:nvPicPr>
              <p:blipFill>
                <a:blip r:embed="rId324"/>
                <a:stretch>
                  <a:fillRect/>
                </a:stretch>
              </p:blipFill>
              <p:spPr>
                <a:xfrm>
                  <a:off x="10708852" y="3657291"/>
                  <a:ext cx="113534"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488" name="Pennanteckning 487">
                  <a:extLst>
                    <a:ext uri="{FF2B5EF4-FFF2-40B4-BE49-F238E27FC236}">
                      <a16:creationId xmlns:a16="http://schemas.microsoft.com/office/drawing/2014/main" id="{95E6459C-CF27-7B10-40D5-66D3C33F3D1B}"/>
                    </a:ext>
                  </a:extLst>
                </p14:cNvPr>
                <p14:cNvContentPartPr/>
                <p14:nvPr/>
              </p14:nvContentPartPr>
              <p14:xfrm>
                <a:off x="10941840" y="3526251"/>
                <a:ext cx="95760" cy="285840"/>
              </p14:xfrm>
            </p:contentPart>
          </mc:Choice>
          <mc:Fallback>
            <p:pic>
              <p:nvPicPr>
                <p:cNvPr id="488" name="Pennanteckning 487">
                  <a:extLst>
                    <a:ext uri="{FF2B5EF4-FFF2-40B4-BE49-F238E27FC236}">
                      <a16:creationId xmlns:a16="http://schemas.microsoft.com/office/drawing/2014/main" id="{95E6459C-CF27-7B10-40D5-66D3C33F3D1B}"/>
                    </a:ext>
                  </a:extLst>
                </p:cNvPr>
                <p:cNvPicPr/>
                <p:nvPr/>
              </p:nvPicPr>
              <p:blipFill>
                <a:blip r:embed="rId326"/>
                <a:stretch>
                  <a:fillRect/>
                </a:stretch>
              </p:blipFill>
              <p:spPr>
                <a:xfrm>
                  <a:off x="10926360" y="3510771"/>
                  <a:ext cx="12636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489" name="Pennanteckning 488">
                  <a:extLst>
                    <a:ext uri="{FF2B5EF4-FFF2-40B4-BE49-F238E27FC236}">
                      <a16:creationId xmlns:a16="http://schemas.microsoft.com/office/drawing/2014/main" id="{8BD74016-E5AC-D141-BC14-BCBEF5C472ED}"/>
                    </a:ext>
                  </a:extLst>
                </p14:cNvPr>
                <p14:cNvContentPartPr/>
                <p14:nvPr/>
              </p14:nvContentPartPr>
              <p14:xfrm>
                <a:off x="11086200" y="3460731"/>
                <a:ext cx="482040" cy="373680"/>
              </p14:xfrm>
            </p:contentPart>
          </mc:Choice>
          <mc:Fallback>
            <p:pic>
              <p:nvPicPr>
                <p:cNvPr id="489" name="Pennanteckning 488">
                  <a:extLst>
                    <a:ext uri="{FF2B5EF4-FFF2-40B4-BE49-F238E27FC236}">
                      <a16:creationId xmlns:a16="http://schemas.microsoft.com/office/drawing/2014/main" id="{8BD74016-E5AC-D141-BC14-BCBEF5C472ED}"/>
                    </a:ext>
                  </a:extLst>
                </p:cNvPr>
                <p:cNvPicPr/>
                <p:nvPr/>
              </p:nvPicPr>
              <p:blipFill>
                <a:blip r:embed="rId328"/>
                <a:stretch>
                  <a:fillRect/>
                </a:stretch>
              </p:blipFill>
              <p:spPr>
                <a:xfrm>
                  <a:off x="11070720" y="3445251"/>
                  <a:ext cx="512640" cy="404280"/>
                </a:xfrm>
                <a:prstGeom prst="rect">
                  <a:avLst/>
                </a:prstGeom>
              </p:spPr>
            </p:pic>
          </mc:Fallback>
        </mc:AlternateContent>
      </p:grpSp>
      <p:grpSp>
        <p:nvGrpSpPr>
          <p:cNvPr id="8" name="Grupp 7">
            <a:extLst>
              <a:ext uri="{FF2B5EF4-FFF2-40B4-BE49-F238E27FC236}">
                <a16:creationId xmlns:a16="http://schemas.microsoft.com/office/drawing/2014/main" id="{C25C5813-DD6C-28B3-64E6-B3A8536B1AD2}"/>
              </a:ext>
            </a:extLst>
          </p:cNvPr>
          <p:cNvGrpSpPr/>
          <p:nvPr/>
        </p:nvGrpSpPr>
        <p:grpSpPr>
          <a:xfrm>
            <a:off x="7129080" y="4254891"/>
            <a:ext cx="3121200" cy="730440"/>
            <a:chOff x="7129080" y="4254891"/>
            <a:chExt cx="3121200" cy="730440"/>
          </a:xfrm>
        </p:grpSpPr>
        <p:grpSp>
          <p:nvGrpSpPr>
            <p:cNvPr id="500" name="Grupp 499">
              <a:extLst>
                <a:ext uri="{FF2B5EF4-FFF2-40B4-BE49-F238E27FC236}">
                  <a16:creationId xmlns:a16="http://schemas.microsoft.com/office/drawing/2014/main" id="{779AAD8D-E4BC-2609-2EB4-941EC2D4219D}"/>
                </a:ext>
              </a:extLst>
            </p:cNvPr>
            <p:cNvGrpSpPr/>
            <p:nvPr/>
          </p:nvGrpSpPr>
          <p:grpSpPr>
            <a:xfrm>
              <a:off x="7129080" y="4285131"/>
              <a:ext cx="1855440" cy="700200"/>
              <a:chOff x="7129080" y="4285131"/>
              <a:chExt cx="1855440" cy="700200"/>
            </a:xfrm>
          </p:grpSpPr>
          <mc:AlternateContent xmlns:mc="http://schemas.openxmlformats.org/markup-compatibility/2006" xmlns:p14="http://schemas.microsoft.com/office/powerpoint/2010/main">
            <mc:Choice Requires="p14">
              <p:contentPart p14:bwMode="auto" r:id="rId329">
                <p14:nvContentPartPr>
                  <p14:cNvPr id="492" name="Pennanteckning 491">
                    <a:extLst>
                      <a:ext uri="{FF2B5EF4-FFF2-40B4-BE49-F238E27FC236}">
                        <a16:creationId xmlns:a16="http://schemas.microsoft.com/office/drawing/2014/main" id="{8C9D7A5A-816C-60A3-EAAC-7EE7EFD59BD5}"/>
                      </a:ext>
                    </a:extLst>
                  </p14:cNvPr>
                  <p14:cNvContentPartPr/>
                  <p14:nvPr/>
                </p14:nvContentPartPr>
                <p14:xfrm>
                  <a:off x="7129080" y="4490691"/>
                  <a:ext cx="125280" cy="195120"/>
                </p14:xfrm>
              </p:contentPart>
            </mc:Choice>
            <mc:Fallback xmlns="">
              <p:pic>
                <p:nvPicPr>
                  <p:cNvPr id="492" name="Pennanteckning 491">
                    <a:extLst>
                      <a:ext uri="{FF2B5EF4-FFF2-40B4-BE49-F238E27FC236}">
                        <a16:creationId xmlns:a16="http://schemas.microsoft.com/office/drawing/2014/main" id="{8C9D7A5A-816C-60A3-EAAC-7EE7EFD59BD5}"/>
                      </a:ext>
                    </a:extLst>
                  </p:cNvPr>
                  <p:cNvPicPr/>
                  <p:nvPr/>
                </p:nvPicPr>
                <p:blipFill>
                  <a:blip r:embed="rId330"/>
                  <a:stretch>
                    <a:fillRect/>
                  </a:stretch>
                </p:blipFill>
                <p:spPr>
                  <a:xfrm>
                    <a:off x="7113600" y="4475211"/>
                    <a:ext cx="1558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493" name="Pennanteckning 492">
                    <a:extLst>
                      <a:ext uri="{FF2B5EF4-FFF2-40B4-BE49-F238E27FC236}">
                        <a16:creationId xmlns:a16="http://schemas.microsoft.com/office/drawing/2014/main" id="{824333E1-1012-F359-BB7F-35E6A7B0821C}"/>
                      </a:ext>
                    </a:extLst>
                  </p14:cNvPr>
                  <p14:cNvContentPartPr/>
                  <p14:nvPr/>
                </p14:nvContentPartPr>
                <p14:xfrm>
                  <a:off x="7309800" y="4397451"/>
                  <a:ext cx="302040" cy="309960"/>
                </p14:xfrm>
              </p:contentPart>
            </mc:Choice>
            <mc:Fallback xmlns="">
              <p:pic>
                <p:nvPicPr>
                  <p:cNvPr id="493" name="Pennanteckning 492">
                    <a:extLst>
                      <a:ext uri="{FF2B5EF4-FFF2-40B4-BE49-F238E27FC236}">
                        <a16:creationId xmlns:a16="http://schemas.microsoft.com/office/drawing/2014/main" id="{824333E1-1012-F359-BB7F-35E6A7B0821C}"/>
                      </a:ext>
                    </a:extLst>
                  </p:cNvPr>
                  <p:cNvPicPr/>
                  <p:nvPr/>
                </p:nvPicPr>
                <p:blipFill>
                  <a:blip r:embed="rId332"/>
                  <a:stretch>
                    <a:fillRect/>
                  </a:stretch>
                </p:blipFill>
                <p:spPr>
                  <a:xfrm>
                    <a:off x="7294680" y="4382331"/>
                    <a:ext cx="33264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494" name="Pennanteckning 493">
                    <a:extLst>
                      <a:ext uri="{FF2B5EF4-FFF2-40B4-BE49-F238E27FC236}">
                        <a16:creationId xmlns:a16="http://schemas.microsoft.com/office/drawing/2014/main" id="{3EF79C70-A363-423B-3219-85D098D70CE7}"/>
                      </a:ext>
                    </a:extLst>
                  </p14:cNvPr>
                  <p14:cNvContentPartPr/>
                  <p14:nvPr/>
                </p14:nvContentPartPr>
                <p14:xfrm>
                  <a:off x="7506000" y="4611291"/>
                  <a:ext cx="84600" cy="11520"/>
                </p14:xfrm>
              </p:contentPart>
            </mc:Choice>
            <mc:Fallback xmlns="">
              <p:pic>
                <p:nvPicPr>
                  <p:cNvPr id="494" name="Pennanteckning 493">
                    <a:extLst>
                      <a:ext uri="{FF2B5EF4-FFF2-40B4-BE49-F238E27FC236}">
                        <a16:creationId xmlns:a16="http://schemas.microsoft.com/office/drawing/2014/main" id="{3EF79C70-A363-423B-3219-85D098D70CE7}"/>
                      </a:ext>
                    </a:extLst>
                  </p:cNvPr>
                  <p:cNvPicPr/>
                  <p:nvPr/>
                </p:nvPicPr>
                <p:blipFill>
                  <a:blip r:embed="rId334"/>
                  <a:stretch>
                    <a:fillRect/>
                  </a:stretch>
                </p:blipFill>
                <p:spPr>
                  <a:xfrm>
                    <a:off x="7490520" y="4596171"/>
                    <a:ext cx="11520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495" name="Pennanteckning 494">
                    <a:extLst>
                      <a:ext uri="{FF2B5EF4-FFF2-40B4-BE49-F238E27FC236}">
                        <a16:creationId xmlns:a16="http://schemas.microsoft.com/office/drawing/2014/main" id="{9B5A56DA-104D-DD7B-8F33-C9EA51C7A337}"/>
                      </a:ext>
                    </a:extLst>
                  </p14:cNvPr>
                  <p14:cNvContentPartPr/>
                  <p14:nvPr/>
                </p14:nvContentPartPr>
                <p14:xfrm>
                  <a:off x="7644960" y="4549011"/>
                  <a:ext cx="91800" cy="213120"/>
                </p14:xfrm>
              </p:contentPart>
            </mc:Choice>
            <mc:Fallback xmlns="">
              <p:pic>
                <p:nvPicPr>
                  <p:cNvPr id="495" name="Pennanteckning 494">
                    <a:extLst>
                      <a:ext uri="{FF2B5EF4-FFF2-40B4-BE49-F238E27FC236}">
                        <a16:creationId xmlns:a16="http://schemas.microsoft.com/office/drawing/2014/main" id="{9B5A56DA-104D-DD7B-8F33-C9EA51C7A337}"/>
                      </a:ext>
                    </a:extLst>
                  </p:cNvPr>
                  <p:cNvPicPr/>
                  <p:nvPr/>
                </p:nvPicPr>
                <p:blipFill>
                  <a:blip r:embed="rId336"/>
                  <a:stretch>
                    <a:fillRect/>
                  </a:stretch>
                </p:blipFill>
                <p:spPr>
                  <a:xfrm>
                    <a:off x="7629840" y="4533531"/>
                    <a:ext cx="12240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496" name="Pennanteckning 495">
                    <a:extLst>
                      <a:ext uri="{FF2B5EF4-FFF2-40B4-BE49-F238E27FC236}">
                        <a16:creationId xmlns:a16="http://schemas.microsoft.com/office/drawing/2014/main" id="{2A3FFF51-72AB-DE9E-A6A2-5AAA17B69FC5}"/>
                      </a:ext>
                    </a:extLst>
                  </p14:cNvPr>
                  <p14:cNvContentPartPr/>
                  <p14:nvPr/>
                </p14:nvContentPartPr>
                <p14:xfrm>
                  <a:off x="7776720" y="4598331"/>
                  <a:ext cx="154440" cy="387000"/>
                </p14:xfrm>
              </p:contentPart>
            </mc:Choice>
            <mc:Fallback xmlns="">
              <p:pic>
                <p:nvPicPr>
                  <p:cNvPr id="496" name="Pennanteckning 495">
                    <a:extLst>
                      <a:ext uri="{FF2B5EF4-FFF2-40B4-BE49-F238E27FC236}">
                        <a16:creationId xmlns:a16="http://schemas.microsoft.com/office/drawing/2014/main" id="{2A3FFF51-72AB-DE9E-A6A2-5AAA17B69FC5}"/>
                      </a:ext>
                    </a:extLst>
                  </p:cNvPr>
                  <p:cNvPicPr/>
                  <p:nvPr/>
                </p:nvPicPr>
                <p:blipFill>
                  <a:blip r:embed="rId338"/>
                  <a:stretch>
                    <a:fillRect/>
                  </a:stretch>
                </p:blipFill>
                <p:spPr>
                  <a:xfrm>
                    <a:off x="7761240" y="4582851"/>
                    <a:ext cx="185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497" name="Pennanteckning 496">
                    <a:extLst>
                      <a:ext uri="{FF2B5EF4-FFF2-40B4-BE49-F238E27FC236}">
                        <a16:creationId xmlns:a16="http://schemas.microsoft.com/office/drawing/2014/main" id="{44E0257A-DD7F-C593-F277-071A22075240}"/>
                      </a:ext>
                    </a:extLst>
                  </p14:cNvPr>
                  <p14:cNvContentPartPr/>
                  <p14:nvPr/>
                </p14:nvContentPartPr>
                <p14:xfrm>
                  <a:off x="8041320" y="4419411"/>
                  <a:ext cx="460800" cy="273600"/>
                </p14:xfrm>
              </p:contentPart>
            </mc:Choice>
            <mc:Fallback xmlns="">
              <p:pic>
                <p:nvPicPr>
                  <p:cNvPr id="497" name="Pennanteckning 496">
                    <a:extLst>
                      <a:ext uri="{FF2B5EF4-FFF2-40B4-BE49-F238E27FC236}">
                        <a16:creationId xmlns:a16="http://schemas.microsoft.com/office/drawing/2014/main" id="{44E0257A-DD7F-C593-F277-071A22075240}"/>
                      </a:ext>
                    </a:extLst>
                  </p:cNvPr>
                  <p:cNvPicPr/>
                  <p:nvPr/>
                </p:nvPicPr>
                <p:blipFill>
                  <a:blip r:embed="rId340"/>
                  <a:stretch>
                    <a:fillRect/>
                  </a:stretch>
                </p:blipFill>
                <p:spPr>
                  <a:xfrm>
                    <a:off x="8026200" y="4404291"/>
                    <a:ext cx="49104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498" name="Pennanteckning 497">
                    <a:extLst>
                      <a:ext uri="{FF2B5EF4-FFF2-40B4-BE49-F238E27FC236}">
                        <a16:creationId xmlns:a16="http://schemas.microsoft.com/office/drawing/2014/main" id="{35B34672-D528-A2D8-17BD-8E274C860AAA}"/>
                      </a:ext>
                    </a:extLst>
                  </p14:cNvPr>
                  <p14:cNvContentPartPr/>
                  <p14:nvPr/>
                </p14:nvContentPartPr>
                <p14:xfrm>
                  <a:off x="8493480" y="4498611"/>
                  <a:ext cx="67320" cy="140760"/>
                </p14:xfrm>
              </p:contentPart>
            </mc:Choice>
            <mc:Fallback xmlns="">
              <p:pic>
                <p:nvPicPr>
                  <p:cNvPr id="498" name="Pennanteckning 497">
                    <a:extLst>
                      <a:ext uri="{FF2B5EF4-FFF2-40B4-BE49-F238E27FC236}">
                        <a16:creationId xmlns:a16="http://schemas.microsoft.com/office/drawing/2014/main" id="{35B34672-D528-A2D8-17BD-8E274C860AAA}"/>
                      </a:ext>
                    </a:extLst>
                  </p:cNvPr>
                  <p:cNvPicPr/>
                  <p:nvPr/>
                </p:nvPicPr>
                <p:blipFill>
                  <a:blip r:embed="rId342"/>
                  <a:stretch>
                    <a:fillRect/>
                  </a:stretch>
                </p:blipFill>
                <p:spPr>
                  <a:xfrm>
                    <a:off x="8478360" y="4483491"/>
                    <a:ext cx="979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499" name="Pennanteckning 498">
                    <a:extLst>
                      <a:ext uri="{FF2B5EF4-FFF2-40B4-BE49-F238E27FC236}">
                        <a16:creationId xmlns:a16="http://schemas.microsoft.com/office/drawing/2014/main" id="{AF035E9A-216A-775B-738A-E526C75F7B78}"/>
                      </a:ext>
                    </a:extLst>
                  </p14:cNvPr>
                  <p14:cNvContentPartPr/>
                  <p14:nvPr/>
                </p14:nvContentPartPr>
                <p14:xfrm>
                  <a:off x="8641800" y="4285131"/>
                  <a:ext cx="342720" cy="325800"/>
                </p14:xfrm>
              </p:contentPart>
            </mc:Choice>
            <mc:Fallback xmlns="">
              <p:pic>
                <p:nvPicPr>
                  <p:cNvPr id="499" name="Pennanteckning 498">
                    <a:extLst>
                      <a:ext uri="{FF2B5EF4-FFF2-40B4-BE49-F238E27FC236}">
                        <a16:creationId xmlns:a16="http://schemas.microsoft.com/office/drawing/2014/main" id="{AF035E9A-216A-775B-738A-E526C75F7B78}"/>
                      </a:ext>
                    </a:extLst>
                  </p:cNvPr>
                  <p:cNvPicPr/>
                  <p:nvPr/>
                </p:nvPicPr>
                <p:blipFill>
                  <a:blip r:embed="rId344"/>
                  <a:stretch>
                    <a:fillRect/>
                  </a:stretch>
                </p:blipFill>
                <p:spPr>
                  <a:xfrm>
                    <a:off x="8626680" y="4269651"/>
                    <a:ext cx="373320" cy="356040"/>
                  </a:xfrm>
                  <a:prstGeom prst="rect">
                    <a:avLst/>
                  </a:prstGeom>
                </p:spPr>
              </p:pic>
            </mc:Fallback>
          </mc:AlternateContent>
        </p:grpSp>
        <p:grpSp>
          <p:nvGrpSpPr>
            <p:cNvPr id="504" name="Grupp 503">
              <a:extLst>
                <a:ext uri="{FF2B5EF4-FFF2-40B4-BE49-F238E27FC236}">
                  <a16:creationId xmlns:a16="http://schemas.microsoft.com/office/drawing/2014/main" id="{A1C6F049-714E-81B6-E615-EC0AEB0D90EB}"/>
                </a:ext>
              </a:extLst>
            </p:cNvPr>
            <p:cNvGrpSpPr/>
            <p:nvPr/>
          </p:nvGrpSpPr>
          <p:grpSpPr>
            <a:xfrm>
              <a:off x="9253440" y="4254891"/>
              <a:ext cx="996840" cy="355680"/>
              <a:chOff x="9253440" y="4254891"/>
              <a:chExt cx="996840" cy="355680"/>
            </a:xfrm>
          </p:grpSpPr>
          <mc:AlternateContent xmlns:mc="http://schemas.openxmlformats.org/markup-compatibility/2006" xmlns:p14="http://schemas.microsoft.com/office/powerpoint/2010/main">
            <mc:Choice Requires="p14">
              <p:contentPart p14:bwMode="auto" r:id="rId345">
                <p14:nvContentPartPr>
                  <p14:cNvPr id="501" name="Pennanteckning 500">
                    <a:extLst>
                      <a:ext uri="{FF2B5EF4-FFF2-40B4-BE49-F238E27FC236}">
                        <a16:creationId xmlns:a16="http://schemas.microsoft.com/office/drawing/2014/main" id="{ED57D804-2EBD-509C-3F0A-B855E4B78B4D}"/>
                      </a:ext>
                    </a:extLst>
                  </p14:cNvPr>
                  <p14:cNvContentPartPr/>
                  <p14:nvPr/>
                </p14:nvContentPartPr>
                <p14:xfrm>
                  <a:off x="9253440" y="4272171"/>
                  <a:ext cx="95040" cy="338400"/>
                </p14:xfrm>
              </p:contentPart>
            </mc:Choice>
            <mc:Fallback xmlns="">
              <p:pic>
                <p:nvPicPr>
                  <p:cNvPr id="501" name="Pennanteckning 500">
                    <a:extLst>
                      <a:ext uri="{FF2B5EF4-FFF2-40B4-BE49-F238E27FC236}">
                        <a16:creationId xmlns:a16="http://schemas.microsoft.com/office/drawing/2014/main" id="{ED57D804-2EBD-509C-3F0A-B855E4B78B4D}"/>
                      </a:ext>
                    </a:extLst>
                  </p:cNvPr>
                  <p:cNvPicPr/>
                  <p:nvPr/>
                </p:nvPicPr>
                <p:blipFill>
                  <a:blip r:embed="rId346"/>
                  <a:stretch>
                    <a:fillRect/>
                  </a:stretch>
                </p:blipFill>
                <p:spPr>
                  <a:xfrm>
                    <a:off x="9237960" y="4256691"/>
                    <a:ext cx="12528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502" name="Pennanteckning 501">
                    <a:extLst>
                      <a:ext uri="{FF2B5EF4-FFF2-40B4-BE49-F238E27FC236}">
                        <a16:creationId xmlns:a16="http://schemas.microsoft.com/office/drawing/2014/main" id="{2BC569C5-E1BC-F85D-6782-4AA5B614C917}"/>
                      </a:ext>
                    </a:extLst>
                  </p14:cNvPr>
                  <p14:cNvContentPartPr/>
                  <p14:nvPr/>
                </p14:nvContentPartPr>
                <p14:xfrm>
                  <a:off x="9415080" y="4254891"/>
                  <a:ext cx="732960" cy="280800"/>
                </p14:xfrm>
              </p:contentPart>
            </mc:Choice>
            <mc:Fallback xmlns="">
              <p:pic>
                <p:nvPicPr>
                  <p:cNvPr id="502" name="Pennanteckning 501">
                    <a:extLst>
                      <a:ext uri="{FF2B5EF4-FFF2-40B4-BE49-F238E27FC236}">
                        <a16:creationId xmlns:a16="http://schemas.microsoft.com/office/drawing/2014/main" id="{2BC569C5-E1BC-F85D-6782-4AA5B614C917}"/>
                      </a:ext>
                    </a:extLst>
                  </p:cNvPr>
                  <p:cNvPicPr/>
                  <p:nvPr/>
                </p:nvPicPr>
                <p:blipFill>
                  <a:blip r:embed="rId348"/>
                  <a:stretch>
                    <a:fillRect/>
                  </a:stretch>
                </p:blipFill>
                <p:spPr>
                  <a:xfrm>
                    <a:off x="9399600" y="4239411"/>
                    <a:ext cx="76356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503" name="Pennanteckning 502">
                    <a:extLst>
                      <a:ext uri="{FF2B5EF4-FFF2-40B4-BE49-F238E27FC236}">
                        <a16:creationId xmlns:a16="http://schemas.microsoft.com/office/drawing/2014/main" id="{5266CD0F-A564-E9FF-7FE8-27CEC97B26F1}"/>
                      </a:ext>
                    </a:extLst>
                  </p14:cNvPr>
                  <p14:cNvContentPartPr/>
                  <p14:nvPr/>
                </p14:nvContentPartPr>
                <p14:xfrm>
                  <a:off x="10175760" y="4406091"/>
                  <a:ext cx="74520" cy="186480"/>
                </p14:xfrm>
              </p:contentPart>
            </mc:Choice>
            <mc:Fallback xmlns="">
              <p:pic>
                <p:nvPicPr>
                  <p:cNvPr id="503" name="Pennanteckning 502">
                    <a:extLst>
                      <a:ext uri="{FF2B5EF4-FFF2-40B4-BE49-F238E27FC236}">
                        <a16:creationId xmlns:a16="http://schemas.microsoft.com/office/drawing/2014/main" id="{5266CD0F-A564-E9FF-7FE8-27CEC97B26F1}"/>
                      </a:ext>
                    </a:extLst>
                  </p:cNvPr>
                  <p:cNvPicPr/>
                  <p:nvPr/>
                </p:nvPicPr>
                <p:blipFill>
                  <a:blip r:embed="rId350"/>
                  <a:stretch>
                    <a:fillRect/>
                  </a:stretch>
                </p:blipFill>
                <p:spPr>
                  <a:xfrm>
                    <a:off x="10160640" y="4390971"/>
                    <a:ext cx="105120" cy="216720"/>
                  </a:xfrm>
                  <a:prstGeom prst="rect">
                    <a:avLst/>
                  </a:prstGeom>
                </p:spPr>
              </p:pic>
            </mc:Fallback>
          </mc:AlternateContent>
        </p:grpSp>
      </p:grpSp>
      <p:grpSp>
        <p:nvGrpSpPr>
          <p:cNvPr id="10" name="Grupp 9">
            <a:extLst>
              <a:ext uri="{FF2B5EF4-FFF2-40B4-BE49-F238E27FC236}">
                <a16:creationId xmlns:a16="http://schemas.microsoft.com/office/drawing/2014/main" id="{AAF1A9B8-8CC4-D480-2C84-CC4FC8F2FDC3}"/>
              </a:ext>
            </a:extLst>
          </p:cNvPr>
          <p:cNvGrpSpPr/>
          <p:nvPr/>
        </p:nvGrpSpPr>
        <p:grpSpPr>
          <a:xfrm>
            <a:off x="7580880" y="4914051"/>
            <a:ext cx="4023720" cy="1132560"/>
            <a:chOff x="7580880" y="4914051"/>
            <a:chExt cx="4023720" cy="1132560"/>
          </a:xfrm>
        </p:grpSpPr>
        <mc:AlternateContent xmlns:mc="http://schemas.openxmlformats.org/markup-compatibility/2006">
          <mc:Choice xmlns:p14="http://schemas.microsoft.com/office/powerpoint/2010/main" Requires="p14">
            <p:contentPart p14:bwMode="auto" r:id="rId351">
              <p14:nvContentPartPr>
                <p14:cNvPr id="505" name="Pennanteckning 504">
                  <a:extLst>
                    <a:ext uri="{FF2B5EF4-FFF2-40B4-BE49-F238E27FC236}">
                      <a16:creationId xmlns:a16="http://schemas.microsoft.com/office/drawing/2014/main" id="{09F82067-1C7B-15A1-4D25-5E6EE378E574}"/>
                    </a:ext>
                  </a:extLst>
                </p14:cNvPr>
                <p14:cNvContentPartPr/>
                <p14:nvPr/>
              </p14:nvContentPartPr>
              <p14:xfrm>
                <a:off x="7580880" y="5165331"/>
                <a:ext cx="340920" cy="153720"/>
              </p14:xfrm>
            </p:contentPart>
          </mc:Choice>
          <mc:Fallback>
            <p:pic>
              <p:nvPicPr>
                <p:cNvPr id="505" name="Pennanteckning 504">
                  <a:extLst>
                    <a:ext uri="{FF2B5EF4-FFF2-40B4-BE49-F238E27FC236}">
                      <a16:creationId xmlns:a16="http://schemas.microsoft.com/office/drawing/2014/main" id="{09F82067-1C7B-15A1-4D25-5E6EE378E574}"/>
                    </a:ext>
                  </a:extLst>
                </p:cNvPr>
                <p:cNvPicPr/>
                <p:nvPr/>
              </p:nvPicPr>
              <p:blipFill>
                <a:blip r:embed="rId352"/>
                <a:stretch>
                  <a:fillRect/>
                </a:stretch>
              </p:blipFill>
              <p:spPr>
                <a:xfrm>
                  <a:off x="7565384" y="5149851"/>
                  <a:ext cx="371552" cy="184320"/>
                </a:xfrm>
                <a:prstGeom prst="rect">
                  <a:avLst/>
                </a:prstGeom>
              </p:spPr>
            </p:pic>
          </mc:Fallback>
        </mc:AlternateContent>
        <p:grpSp>
          <p:nvGrpSpPr>
            <p:cNvPr id="523" name="Grupp 522">
              <a:extLst>
                <a:ext uri="{FF2B5EF4-FFF2-40B4-BE49-F238E27FC236}">
                  <a16:creationId xmlns:a16="http://schemas.microsoft.com/office/drawing/2014/main" id="{C6413FA7-B934-0843-37DF-B729431C919B}"/>
                </a:ext>
              </a:extLst>
            </p:cNvPr>
            <p:cNvGrpSpPr/>
            <p:nvPr/>
          </p:nvGrpSpPr>
          <p:grpSpPr>
            <a:xfrm>
              <a:off x="8297280" y="4951131"/>
              <a:ext cx="792720" cy="380160"/>
              <a:chOff x="8297280" y="4951131"/>
              <a:chExt cx="792720" cy="380160"/>
            </a:xfrm>
          </p:grpSpPr>
          <mc:AlternateContent xmlns:mc="http://schemas.openxmlformats.org/markup-compatibility/2006" xmlns:p14="http://schemas.microsoft.com/office/powerpoint/2010/main">
            <mc:Choice Requires="p14">
              <p:contentPart p14:bwMode="auto" r:id="rId353">
                <p14:nvContentPartPr>
                  <p14:cNvPr id="506" name="Pennanteckning 505">
                    <a:extLst>
                      <a:ext uri="{FF2B5EF4-FFF2-40B4-BE49-F238E27FC236}">
                        <a16:creationId xmlns:a16="http://schemas.microsoft.com/office/drawing/2014/main" id="{B2EDD898-23D1-CB14-1479-B91D37B40D41}"/>
                      </a:ext>
                    </a:extLst>
                  </p14:cNvPr>
                  <p14:cNvContentPartPr/>
                  <p14:nvPr/>
                </p14:nvContentPartPr>
                <p14:xfrm>
                  <a:off x="8297280" y="5139771"/>
                  <a:ext cx="168840" cy="144720"/>
                </p14:xfrm>
              </p:contentPart>
            </mc:Choice>
            <mc:Fallback xmlns="">
              <p:pic>
                <p:nvPicPr>
                  <p:cNvPr id="506" name="Pennanteckning 505">
                    <a:extLst>
                      <a:ext uri="{FF2B5EF4-FFF2-40B4-BE49-F238E27FC236}">
                        <a16:creationId xmlns:a16="http://schemas.microsoft.com/office/drawing/2014/main" id="{B2EDD898-23D1-CB14-1479-B91D37B40D41}"/>
                      </a:ext>
                    </a:extLst>
                  </p:cNvPr>
                  <p:cNvPicPr/>
                  <p:nvPr/>
                </p:nvPicPr>
                <p:blipFill>
                  <a:blip r:embed="rId354"/>
                  <a:stretch>
                    <a:fillRect/>
                  </a:stretch>
                </p:blipFill>
                <p:spPr>
                  <a:xfrm>
                    <a:off x="8282160" y="5124651"/>
                    <a:ext cx="1994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507" name="Pennanteckning 506">
                    <a:extLst>
                      <a:ext uri="{FF2B5EF4-FFF2-40B4-BE49-F238E27FC236}">
                        <a16:creationId xmlns:a16="http://schemas.microsoft.com/office/drawing/2014/main" id="{98C4A9F3-93D8-5B69-21B5-C1D32C7DF9AD}"/>
                      </a:ext>
                    </a:extLst>
                  </p14:cNvPr>
                  <p14:cNvContentPartPr/>
                  <p14:nvPr/>
                </p14:nvContentPartPr>
                <p14:xfrm>
                  <a:off x="8543160" y="5096211"/>
                  <a:ext cx="169920" cy="168120"/>
                </p14:xfrm>
              </p:contentPart>
            </mc:Choice>
            <mc:Fallback xmlns="">
              <p:pic>
                <p:nvPicPr>
                  <p:cNvPr id="507" name="Pennanteckning 506">
                    <a:extLst>
                      <a:ext uri="{FF2B5EF4-FFF2-40B4-BE49-F238E27FC236}">
                        <a16:creationId xmlns:a16="http://schemas.microsoft.com/office/drawing/2014/main" id="{98C4A9F3-93D8-5B69-21B5-C1D32C7DF9AD}"/>
                      </a:ext>
                    </a:extLst>
                  </p:cNvPr>
                  <p:cNvPicPr/>
                  <p:nvPr/>
                </p:nvPicPr>
                <p:blipFill>
                  <a:blip r:embed="rId356"/>
                  <a:stretch>
                    <a:fillRect/>
                  </a:stretch>
                </p:blipFill>
                <p:spPr>
                  <a:xfrm>
                    <a:off x="8528040" y="5080731"/>
                    <a:ext cx="20052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508" name="Pennanteckning 507">
                    <a:extLst>
                      <a:ext uri="{FF2B5EF4-FFF2-40B4-BE49-F238E27FC236}">
                        <a16:creationId xmlns:a16="http://schemas.microsoft.com/office/drawing/2014/main" id="{F153688B-491E-6A91-B9BA-CD5471CE9521}"/>
                      </a:ext>
                    </a:extLst>
                  </p14:cNvPr>
                  <p14:cNvContentPartPr/>
                  <p14:nvPr/>
                </p14:nvContentPartPr>
                <p14:xfrm>
                  <a:off x="8746200" y="4951131"/>
                  <a:ext cx="343800" cy="380160"/>
                </p14:xfrm>
              </p:contentPart>
            </mc:Choice>
            <mc:Fallback xmlns="">
              <p:pic>
                <p:nvPicPr>
                  <p:cNvPr id="508" name="Pennanteckning 507">
                    <a:extLst>
                      <a:ext uri="{FF2B5EF4-FFF2-40B4-BE49-F238E27FC236}">
                        <a16:creationId xmlns:a16="http://schemas.microsoft.com/office/drawing/2014/main" id="{F153688B-491E-6A91-B9BA-CD5471CE9521}"/>
                      </a:ext>
                    </a:extLst>
                  </p:cNvPr>
                  <p:cNvPicPr/>
                  <p:nvPr/>
                </p:nvPicPr>
                <p:blipFill>
                  <a:blip r:embed="rId358"/>
                  <a:stretch>
                    <a:fillRect/>
                  </a:stretch>
                </p:blipFill>
                <p:spPr>
                  <a:xfrm>
                    <a:off x="8731080" y="4936011"/>
                    <a:ext cx="374400" cy="410400"/>
                  </a:xfrm>
                  <a:prstGeom prst="rect">
                    <a:avLst/>
                  </a:prstGeom>
                </p:spPr>
              </p:pic>
            </mc:Fallback>
          </mc:AlternateContent>
        </p:grpSp>
        <p:grpSp>
          <p:nvGrpSpPr>
            <p:cNvPr id="522" name="Grupp 521">
              <a:extLst>
                <a:ext uri="{FF2B5EF4-FFF2-40B4-BE49-F238E27FC236}">
                  <a16:creationId xmlns:a16="http://schemas.microsoft.com/office/drawing/2014/main" id="{DD6D3974-3B8F-2466-2CB3-49337DBAD177}"/>
                </a:ext>
              </a:extLst>
            </p:cNvPr>
            <p:cNvGrpSpPr/>
            <p:nvPr/>
          </p:nvGrpSpPr>
          <p:grpSpPr>
            <a:xfrm>
              <a:off x="9453600" y="4914051"/>
              <a:ext cx="2151000" cy="549000"/>
              <a:chOff x="9453600" y="4914051"/>
              <a:chExt cx="2151000" cy="549000"/>
            </a:xfrm>
          </p:grpSpPr>
          <mc:AlternateContent xmlns:mc="http://schemas.openxmlformats.org/markup-compatibility/2006" xmlns:p14="http://schemas.microsoft.com/office/powerpoint/2010/main">
            <mc:Choice Requires="p14">
              <p:contentPart p14:bwMode="auto" r:id="rId359">
                <p14:nvContentPartPr>
                  <p14:cNvPr id="509" name="Pennanteckning 508">
                    <a:extLst>
                      <a:ext uri="{FF2B5EF4-FFF2-40B4-BE49-F238E27FC236}">
                        <a16:creationId xmlns:a16="http://schemas.microsoft.com/office/drawing/2014/main" id="{ACAA181F-C7E1-37E8-3134-EEE115A7DF1F}"/>
                      </a:ext>
                    </a:extLst>
                  </p14:cNvPr>
                  <p14:cNvContentPartPr/>
                  <p14:nvPr/>
                </p14:nvContentPartPr>
                <p14:xfrm>
                  <a:off x="9453600" y="5098011"/>
                  <a:ext cx="150840" cy="145440"/>
                </p14:xfrm>
              </p:contentPart>
            </mc:Choice>
            <mc:Fallback xmlns="">
              <p:pic>
                <p:nvPicPr>
                  <p:cNvPr id="509" name="Pennanteckning 508">
                    <a:extLst>
                      <a:ext uri="{FF2B5EF4-FFF2-40B4-BE49-F238E27FC236}">
                        <a16:creationId xmlns:a16="http://schemas.microsoft.com/office/drawing/2014/main" id="{ACAA181F-C7E1-37E8-3134-EEE115A7DF1F}"/>
                      </a:ext>
                    </a:extLst>
                  </p:cNvPr>
                  <p:cNvPicPr/>
                  <p:nvPr/>
                </p:nvPicPr>
                <p:blipFill>
                  <a:blip r:embed="rId360"/>
                  <a:stretch>
                    <a:fillRect/>
                  </a:stretch>
                </p:blipFill>
                <p:spPr>
                  <a:xfrm>
                    <a:off x="9438480" y="5082891"/>
                    <a:ext cx="18108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510" name="Pennanteckning 509">
                    <a:extLst>
                      <a:ext uri="{FF2B5EF4-FFF2-40B4-BE49-F238E27FC236}">
                        <a16:creationId xmlns:a16="http://schemas.microsoft.com/office/drawing/2014/main" id="{91B0D05D-F653-2ECA-DC97-D98124CAD87D}"/>
                      </a:ext>
                    </a:extLst>
                  </p14:cNvPr>
                  <p14:cNvContentPartPr/>
                  <p14:nvPr/>
                </p14:nvContentPartPr>
                <p14:xfrm>
                  <a:off x="9729000" y="4957611"/>
                  <a:ext cx="63000" cy="267480"/>
                </p14:xfrm>
              </p:contentPart>
            </mc:Choice>
            <mc:Fallback xmlns="">
              <p:pic>
                <p:nvPicPr>
                  <p:cNvPr id="510" name="Pennanteckning 509">
                    <a:extLst>
                      <a:ext uri="{FF2B5EF4-FFF2-40B4-BE49-F238E27FC236}">
                        <a16:creationId xmlns:a16="http://schemas.microsoft.com/office/drawing/2014/main" id="{91B0D05D-F653-2ECA-DC97-D98124CAD87D}"/>
                      </a:ext>
                    </a:extLst>
                  </p:cNvPr>
                  <p:cNvPicPr/>
                  <p:nvPr/>
                </p:nvPicPr>
                <p:blipFill>
                  <a:blip r:embed="rId362"/>
                  <a:stretch>
                    <a:fillRect/>
                  </a:stretch>
                </p:blipFill>
                <p:spPr>
                  <a:xfrm>
                    <a:off x="9713520" y="4942491"/>
                    <a:ext cx="9360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511" name="Pennanteckning 510">
                    <a:extLst>
                      <a:ext uri="{FF2B5EF4-FFF2-40B4-BE49-F238E27FC236}">
                        <a16:creationId xmlns:a16="http://schemas.microsoft.com/office/drawing/2014/main" id="{4170A9E6-E3FE-C8EA-F454-EF6A0AFCA07E}"/>
                      </a:ext>
                    </a:extLst>
                  </p14:cNvPr>
                  <p14:cNvContentPartPr/>
                  <p14:nvPr/>
                </p14:nvContentPartPr>
                <p14:xfrm>
                  <a:off x="9861120" y="5121411"/>
                  <a:ext cx="342720" cy="155880"/>
                </p14:xfrm>
              </p:contentPart>
            </mc:Choice>
            <mc:Fallback xmlns="">
              <p:pic>
                <p:nvPicPr>
                  <p:cNvPr id="511" name="Pennanteckning 510">
                    <a:extLst>
                      <a:ext uri="{FF2B5EF4-FFF2-40B4-BE49-F238E27FC236}">
                        <a16:creationId xmlns:a16="http://schemas.microsoft.com/office/drawing/2014/main" id="{4170A9E6-E3FE-C8EA-F454-EF6A0AFCA07E}"/>
                      </a:ext>
                    </a:extLst>
                  </p:cNvPr>
                  <p:cNvPicPr/>
                  <p:nvPr/>
                </p:nvPicPr>
                <p:blipFill>
                  <a:blip r:embed="rId364"/>
                  <a:stretch>
                    <a:fillRect/>
                  </a:stretch>
                </p:blipFill>
                <p:spPr>
                  <a:xfrm>
                    <a:off x="9845640" y="5106291"/>
                    <a:ext cx="37332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512" name="Pennanteckning 511">
                    <a:extLst>
                      <a:ext uri="{FF2B5EF4-FFF2-40B4-BE49-F238E27FC236}">
                        <a16:creationId xmlns:a16="http://schemas.microsoft.com/office/drawing/2014/main" id="{5F7D66A9-CF94-74F0-C23F-77F815F9FE0C}"/>
                      </a:ext>
                    </a:extLst>
                  </p14:cNvPr>
                  <p14:cNvContentPartPr/>
                  <p14:nvPr/>
                </p14:nvContentPartPr>
                <p14:xfrm>
                  <a:off x="10275480" y="5180451"/>
                  <a:ext cx="39960" cy="49320"/>
                </p14:xfrm>
              </p:contentPart>
            </mc:Choice>
            <mc:Fallback xmlns="">
              <p:pic>
                <p:nvPicPr>
                  <p:cNvPr id="512" name="Pennanteckning 511">
                    <a:extLst>
                      <a:ext uri="{FF2B5EF4-FFF2-40B4-BE49-F238E27FC236}">
                        <a16:creationId xmlns:a16="http://schemas.microsoft.com/office/drawing/2014/main" id="{5F7D66A9-CF94-74F0-C23F-77F815F9FE0C}"/>
                      </a:ext>
                    </a:extLst>
                  </p:cNvPr>
                  <p:cNvPicPr/>
                  <p:nvPr/>
                </p:nvPicPr>
                <p:blipFill>
                  <a:blip r:embed="rId366"/>
                  <a:stretch>
                    <a:fillRect/>
                  </a:stretch>
                </p:blipFill>
                <p:spPr>
                  <a:xfrm>
                    <a:off x="10260360" y="5164971"/>
                    <a:ext cx="705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513" name="Pennanteckning 512">
                    <a:extLst>
                      <a:ext uri="{FF2B5EF4-FFF2-40B4-BE49-F238E27FC236}">
                        <a16:creationId xmlns:a16="http://schemas.microsoft.com/office/drawing/2014/main" id="{021496E1-45E2-255A-EAD8-ED4A99EC2C99}"/>
                      </a:ext>
                    </a:extLst>
                  </p14:cNvPr>
                  <p14:cNvContentPartPr/>
                  <p14:nvPr/>
                </p14:nvContentPartPr>
                <p14:xfrm>
                  <a:off x="10310040" y="5070651"/>
                  <a:ext cx="36000" cy="28800"/>
                </p14:xfrm>
              </p:contentPart>
            </mc:Choice>
            <mc:Fallback xmlns="">
              <p:pic>
                <p:nvPicPr>
                  <p:cNvPr id="513" name="Pennanteckning 512">
                    <a:extLst>
                      <a:ext uri="{FF2B5EF4-FFF2-40B4-BE49-F238E27FC236}">
                        <a16:creationId xmlns:a16="http://schemas.microsoft.com/office/drawing/2014/main" id="{021496E1-45E2-255A-EAD8-ED4A99EC2C99}"/>
                      </a:ext>
                    </a:extLst>
                  </p:cNvPr>
                  <p:cNvPicPr/>
                  <p:nvPr/>
                </p:nvPicPr>
                <p:blipFill>
                  <a:blip r:embed="rId368"/>
                  <a:stretch>
                    <a:fillRect/>
                  </a:stretch>
                </p:blipFill>
                <p:spPr>
                  <a:xfrm>
                    <a:off x="10294920" y="5055531"/>
                    <a:ext cx="6660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514" name="Pennanteckning 513">
                    <a:extLst>
                      <a:ext uri="{FF2B5EF4-FFF2-40B4-BE49-F238E27FC236}">
                        <a16:creationId xmlns:a16="http://schemas.microsoft.com/office/drawing/2014/main" id="{D182DEFB-0898-6175-B264-DA327B4951D7}"/>
                      </a:ext>
                    </a:extLst>
                  </p14:cNvPr>
                  <p14:cNvContentPartPr/>
                  <p14:nvPr/>
                </p14:nvContentPartPr>
                <p14:xfrm>
                  <a:off x="10436040" y="4914051"/>
                  <a:ext cx="75600" cy="549000"/>
                </p14:xfrm>
              </p:contentPart>
            </mc:Choice>
            <mc:Fallback xmlns="">
              <p:pic>
                <p:nvPicPr>
                  <p:cNvPr id="514" name="Pennanteckning 513">
                    <a:extLst>
                      <a:ext uri="{FF2B5EF4-FFF2-40B4-BE49-F238E27FC236}">
                        <a16:creationId xmlns:a16="http://schemas.microsoft.com/office/drawing/2014/main" id="{D182DEFB-0898-6175-B264-DA327B4951D7}"/>
                      </a:ext>
                    </a:extLst>
                  </p:cNvPr>
                  <p:cNvPicPr/>
                  <p:nvPr/>
                </p:nvPicPr>
                <p:blipFill>
                  <a:blip r:embed="rId370"/>
                  <a:stretch>
                    <a:fillRect/>
                  </a:stretch>
                </p:blipFill>
                <p:spPr>
                  <a:xfrm>
                    <a:off x="10420920" y="4898931"/>
                    <a:ext cx="105840" cy="57960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515" name="Pennanteckning 514">
                    <a:extLst>
                      <a:ext uri="{FF2B5EF4-FFF2-40B4-BE49-F238E27FC236}">
                        <a16:creationId xmlns:a16="http://schemas.microsoft.com/office/drawing/2014/main" id="{890039FA-3153-BEFA-DA2D-CB3073B002C3}"/>
                      </a:ext>
                    </a:extLst>
                  </p14:cNvPr>
                  <p14:cNvContentPartPr/>
                  <p14:nvPr/>
                </p14:nvContentPartPr>
                <p14:xfrm>
                  <a:off x="10392120" y="5178291"/>
                  <a:ext cx="202680" cy="118080"/>
                </p14:xfrm>
              </p:contentPart>
            </mc:Choice>
            <mc:Fallback xmlns="">
              <p:pic>
                <p:nvPicPr>
                  <p:cNvPr id="515" name="Pennanteckning 514">
                    <a:extLst>
                      <a:ext uri="{FF2B5EF4-FFF2-40B4-BE49-F238E27FC236}">
                        <a16:creationId xmlns:a16="http://schemas.microsoft.com/office/drawing/2014/main" id="{890039FA-3153-BEFA-DA2D-CB3073B002C3}"/>
                      </a:ext>
                    </a:extLst>
                  </p:cNvPr>
                  <p:cNvPicPr/>
                  <p:nvPr/>
                </p:nvPicPr>
                <p:blipFill>
                  <a:blip r:embed="rId372"/>
                  <a:stretch>
                    <a:fillRect/>
                  </a:stretch>
                </p:blipFill>
                <p:spPr>
                  <a:xfrm>
                    <a:off x="10377000" y="5163171"/>
                    <a:ext cx="23292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516" name="Pennanteckning 515">
                    <a:extLst>
                      <a:ext uri="{FF2B5EF4-FFF2-40B4-BE49-F238E27FC236}">
                        <a16:creationId xmlns:a16="http://schemas.microsoft.com/office/drawing/2014/main" id="{2B3235EF-55E1-AFA9-B224-66AC5985A992}"/>
                      </a:ext>
                    </a:extLst>
                  </p14:cNvPr>
                  <p14:cNvContentPartPr/>
                  <p14:nvPr/>
                </p14:nvContentPartPr>
                <p14:xfrm>
                  <a:off x="10650240" y="5099091"/>
                  <a:ext cx="21600" cy="14760"/>
                </p14:xfrm>
              </p:contentPart>
            </mc:Choice>
            <mc:Fallback xmlns="">
              <p:pic>
                <p:nvPicPr>
                  <p:cNvPr id="516" name="Pennanteckning 515">
                    <a:extLst>
                      <a:ext uri="{FF2B5EF4-FFF2-40B4-BE49-F238E27FC236}">
                        <a16:creationId xmlns:a16="http://schemas.microsoft.com/office/drawing/2014/main" id="{2B3235EF-55E1-AFA9-B224-66AC5985A992}"/>
                      </a:ext>
                    </a:extLst>
                  </p:cNvPr>
                  <p:cNvPicPr/>
                  <p:nvPr/>
                </p:nvPicPr>
                <p:blipFill>
                  <a:blip r:embed="rId374"/>
                  <a:stretch>
                    <a:fillRect/>
                  </a:stretch>
                </p:blipFill>
                <p:spPr>
                  <a:xfrm>
                    <a:off x="10635120" y="5083611"/>
                    <a:ext cx="522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517" name="Pennanteckning 516">
                    <a:extLst>
                      <a:ext uri="{FF2B5EF4-FFF2-40B4-BE49-F238E27FC236}">
                        <a16:creationId xmlns:a16="http://schemas.microsoft.com/office/drawing/2014/main" id="{479A5B67-3271-C1AB-9E6A-9DAEF131AB2E}"/>
                      </a:ext>
                    </a:extLst>
                  </p14:cNvPr>
                  <p14:cNvContentPartPr/>
                  <p14:nvPr/>
                </p14:nvContentPartPr>
                <p14:xfrm>
                  <a:off x="10736640" y="5144811"/>
                  <a:ext cx="60480" cy="109080"/>
                </p14:xfrm>
              </p:contentPart>
            </mc:Choice>
            <mc:Fallback xmlns="">
              <p:pic>
                <p:nvPicPr>
                  <p:cNvPr id="517" name="Pennanteckning 516">
                    <a:extLst>
                      <a:ext uri="{FF2B5EF4-FFF2-40B4-BE49-F238E27FC236}">
                        <a16:creationId xmlns:a16="http://schemas.microsoft.com/office/drawing/2014/main" id="{479A5B67-3271-C1AB-9E6A-9DAEF131AB2E}"/>
                      </a:ext>
                    </a:extLst>
                  </p:cNvPr>
                  <p:cNvPicPr/>
                  <p:nvPr/>
                </p:nvPicPr>
                <p:blipFill>
                  <a:blip r:embed="rId376"/>
                  <a:stretch>
                    <a:fillRect/>
                  </a:stretch>
                </p:blipFill>
                <p:spPr>
                  <a:xfrm>
                    <a:off x="10721520" y="5129691"/>
                    <a:ext cx="907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518" name="Pennanteckning 517">
                    <a:extLst>
                      <a:ext uri="{FF2B5EF4-FFF2-40B4-BE49-F238E27FC236}">
                        <a16:creationId xmlns:a16="http://schemas.microsoft.com/office/drawing/2014/main" id="{5023CEEF-E284-80DA-9B51-53873ABBFD3E}"/>
                      </a:ext>
                    </a:extLst>
                  </p14:cNvPr>
                  <p14:cNvContentPartPr/>
                  <p14:nvPr/>
                </p14:nvContentPartPr>
                <p14:xfrm>
                  <a:off x="10864800" y="5145891"/>
                  <a:ext cx="91800" cy="105120"/>
                </p14:xfrm>
              </p:contentPart>
            </mc:Choice>
            <mc:Fallback xmlns="">
              <p:pic>
                <p:nvPicPr>
                  <p:cNvPr id="518" name="Pennanteckning 517">
                    <a:extLst>
                      <a:ext uri="{FF2B5EF4-FFF2-40B4-BE49-F238E27FC236}">
                        <a16:creationId xmlns:a16="http://schemas.microsoft.com/office/drawing/2014/main" id="{5023CEEF-E284-80DA-9B51-53873ABBFD3E}"/>
                      </a:ext>
                    </a:extLst>
                  </p:cNvPr>
                  <p:cNvPicPr/>
                  <p:nvPr/>
                </p:nvPicPr>
                <p:blipFill>
                  <a:blip r:embed="rId378"/>
                  <a:stretch>
                    <a:fillRect/>
                  </a:stretch>
                </p:blipFill>
                <p:spPr>
                  <a:xfrm>
                    <a:off x="10849680" y="5130411"/>
                    <a:ext cx="1224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519" name="Pennanteckning 518">
                    <a:extLst>
                      <a:ext uri="{FF2B5EF4-FFF2-40B4-BE49-F238E27FC236}">
                        <a16:creationId xmlns:a16="http://schemas.microsoft.com/office/drawing/2014/main" id="{34333D42-2768-74A2-AA61-E8156B2CAF53}"/>
                      </a:ext>
                    </a:extLst>
                  </p14:cNvPr>
                  <p14:cNvContentPartPr/>
                  <p14:nvPr/>
                </p14:nvContentPartPr>
                <p14:xfrm>
                  <a:off x="11021040" y="4955811"/>
                  <a:ext cx="89640" cy="312840"/>
                </p14:xfrm>
              </p:contentPart>
            </mc:Choice>
            <mc:Fallback xmlns="">
              <p:pic>
                <p:nvPicPr>
                  <p:cNvPr id="519" name="Pennanteckning 518">
                    <a:extLst>
                      <a:ext uri="{FF2B5EF4-FFF2-40B4-BE49-F238E27FC236}">
                        <a16:creationId xmlns:a16="http://schemas.microsoft.com/office/drawing/2014/main" id="{34333D42-2768-74A2-AA61-E8156B2CAF53}"/>
                      </a:ext>
                    </a:extLst>
                  </p:cNvPr>
                  <p:cNvPicPr/>
                  <p:nvPr/>
                </p:nvPicPr>
                <p:blipFill>
                  <a:blip r:embed="rId380"/>
                  <a:stretch>
                    <a:fillRect/>
                  </a:stretch>
                </p:blipFill>
                <p:spPr>
                  <a:xfrm>
                    <a:off x="11005920" y="4940691"/>
                    <a:ext cx="12024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520" name="Pennanteckning 519">
                    <a:extLst>
                      <a:ext uri="{FF2B5EF4-FFF2-40B4-BE49-F238E27FC236}">
                        <a16:creationId xmlns:a16="http://schemas.microsoft.com/office/drawing/2014/main" id="{F8C20478-BCC3-9942-2E01-6356112935CB}"/>
                      </a:ext>
                    </a:extLst>
                  </p14:cNvPr>
                  <p14:cNvContentPartPr/>
                  <p14:nvPr/>
                </p14:nvContentPartPr>
                <p14:xfrm>
                  <a:off x="11052720" y="5108091"/>
                  <a:ext cx="138600" cy="32760"/>
                </p14:xfrm>
              </p:contentPart>
            </mc:Choice>
            <mc:Fallback xmlns="">
              <p:pic>
                <p:nvPicPr>
                  <p:cNvPr id="520" name="Pennanteckning 519">
                    <a:extLst>
                      <a:ext uri="{FF2B5EF4-FFF2-40B4-BE49-F238E27FC236}">
                        <a16:creationId xmlns:a16="http://schemas.microsoft.com/office/drawing/2014/main" id="{F8C20478-BCC3-9942-2E01-6356112935CB}"/>
                      </a:ext>
                    </a:extLst>
                  </p:cNvPr>
                  <p:cNvPicPr/>
                  <p:nvPr/>
                </p:nvPicPr>
                <p:blipFill>
                  <a:blip r:embed="rId382"/>
                  <a:stretch>
                    <a:fillRect/>
                  </a:stretch>
                </p:blipFill>
                <p:spPr>
                  <a:xfrm>
                    <a:off x="11037600" y="5092971"/>
                    <a:ext cx="16920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521" name="Pennanteckning 520">
                    <a:extLst>
                      <a:ext uri="{FF2B5EF4-FFF2-40B4-BE49-F238E27FC236}">
                        <a16:creationId xmlns:a16="http://schemas.microsoft.com/office/drawing/2014/main" id="{AA4CB063-094C-E7D0-FD12-33D13E3C958E}"/>
                      </a:ext>
                    </a:extLst>
                  </p14:cNvPr>
                  <p14:cNvContentPartPr/>
                  <p14:nvPr/>
                </p14:nvContentPartPr>
                <p14:xfrm>
                  <a:off x="11198880" y="5109171"/>
                  <a:ext cx="405720" cy="106200"/>
                </p14:xfrm>
              </p:contentPart>
            </mc:Choice>
            <mc:Fallback xmlns="">
              <p:pic>
                <p:nvPicPr>
                  <p:cNvPr id="521" name="Pennanteckning 520">
                    <a:extLst>
                      <a:ext uri="{FF2B5EF4-FFF2-40B4-BE49-F238E27FC236}">
                        <a16:creationId xmlns:a16="http://schemas.microsoft.com/office/drawing/2014/main" id="{AA4CB063-094C-E7D0-FD12-33D13E3C958E}"/>
                      </a:ext>
                    </a:extLst>
                  </p:cNvPr>
                  <p:cNvPicPr/>
                  <p:nvPr/>
                </p:nvPicPr>
                <p:blipFill>
                  <a:blip r:embed="rId384"/>
                  <a:stretch>
                    <a:fillRect/>
                  </a:stretch>
                </p:blipFill>
                <p:spPr>
                  <a:xfrm>
                    <a:off x="11183760" y="5094051"/>
                    <a:ext cx="436320" cy="136440"/>
                  </a:xfrm>
                  <a:prstGeom prst="rect">
                    <a:avLst/>
                  </a:prstGeom>
                </p:spPr>
              </p:pic>
            </mc:Fallback>
          </mc:AlternateContent>
        </p:grpSp>
        <p:grpSp>
          <p:nvGrpSpPr>
            <p:cNvPr id="535" name="Grupp 534">
              <a:extLst>
                <a:ext uri="{FF2B5EF4-FFF2-40B4-BE49-F238E27FC236}">
                  <a16:creationId xmlns:a16="http://schemas.microsoft.com/office/drawing/2014/main" id="{6FAE7DF7-B8A1-DA6A-A572-0B5E1B453CD1}"/>
                </a:ext>
              </a:extLst>
            </p:cNvPr>
            <p:cNvGrpSpPr/>
            <p:nvPr/>
          </p:nvGrpSpPr>
          <p:grpSpPr>
            <a:xfrm>
              <a:off x="7984800" y="5572491"/>
              <a:ext cx="1847520" cy="474120"/>
              <a:chOff x="7984800" y="5572491"/>
              <a:chExt cx="1847520" cy="474120"/>
            </a:xfrm>
          </p:grpSpPr>
          <mc:AlternateContent xmlns:mc="http://schemas.openxmlformats.org/markup-compatibility/2006" xmlns:p14="http://schemas.microsoft.com/office/powerpoint/2010/main">
            <mc:Choice Requires="p14">
              <p:contentPart p14:bwMode="auto" r:id="rId385">
                <p14:nvContentPartPr>
                  <p14:cNvPr id="524" name="Pennanteckning 523">
                    <a:extLst>
                      <a:ext uri="{FF2B5EF4-FFF2-40B4-BE49-F238E27FC236}">
                        <a16:creationId xmlns:a16="http://schemas.microsoft.com/office/drawing/2014/main" id="{723BB97E-5B53-E22E-57F4-A35E1BF08B04}"/>
                      </a:ext>
                    </a:extLst>
                  </p14:cNvPr>
                  <p14:cNvContentPartPr/>
                  <p14:nvPr/>
                </p14:nvContentPartPr>
                <p14:xfrm>
                  <a:off x="7984800" y="5648451"/>
                  <a:ext cx="212400" cy="151920"/>
                </p14:xfrm>
              </p:contentPart>
            </mc:Choice>
            <mc:Fallback xmlns="">
              <p:pic>
                <p:nvPicPr>
                  <p:cNvPr id="524" name="Pennanteckning 523">
                    <a:extLst>
                      <a:ext uri="{FF2B5EF4-FFF2-40B4-BE49-F238E27FC236}">
                        <a16:creationId xmlns:a16="http://schemas.microsoft.com/office/drawing/2014/main" id="{723BB97E-5B53-E22E-57F4-A35E1BF08B04}"/>
                      </a:ext>
                    </a:extLst>
                  </p:cNvPr>
                  <p:cNvPicPr/>
                  <p:nvPr/>
                </p:nvPicPr>
                <p:blipFill>
                  <a:blip r:embed="rId386"/>
                  <a:stretch>
                    <a:fillRect/>
                  </a:stretch>
                </p:blipFill>
                <p:spPr>
                  <a:xfrm>
                    <a:off x="7969680" y="5633331"/>
                    <a:ext cx="2426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525" name="Pennanteckning 524">
                    <a:extLst>
                      <a:ext uri="{FF2B5EF4-FFF2-40B4-BE49-F238E27FC236}">
                        <a16:creationId xmlns:a16="http://schemas.microsoft.com/office/drawing/2014/main" id="{6C14BF4A-0EA1-70BE-4A30-853288C0E379}"/>
                      </a:ext>
                    </a:extLst>
                  </p14:cNvPr>
                  <p14:cNvContentPartPr/>
                  <p14:nvPr/>
                </p14:nvContentPartPr>
                <p14:xfrm>
                  <a:off x="8275680" y="5572491"/>
                  <a:ext cx="88200" cy="237240"/>
                </p14:xfrm>
              </p:contentPart>
            </mc:Choice>
            <mc:Fallback xmlns="">
              <p:pic>
                <p:nvPicPr>
                  <p:cNvPr id="525" name="Pennanteckning 524">
                    <a:extLst>
                      <a:ext uri="{FF2B5EF4-FFF2-40B4-BE49-F238E27FC236}">
                        <a16:creationId xmlns:a16="http://schemas.microsoft.com/office/drawing/2014/main" id="{6C14BF4A-0EA1-70BE-4A30-853288C0E379}"/>
                      </a:ext>
                    </a:extLst>
                  </p:cNvPr>
                  <p:cNvPicPr/>
                  <p:nvPr/>
                </p:nvPicPr>
                <p:blipFill>
                  <a:blip r:embed="rId388"/>
                  <a:stretch>
                    <a:fillRect/>
                  </a:stretch>
                </p:blipFill>
                <p:spPr>
                  <a:xfrm>
                    <a:off x="8260200" y="5557371"/>
                    <a:ext cx="11880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526" name="Pennanteckning 525">
                    <a:extLst>
                      <a:ext uri="{FF2B5EF4-FFF2-40B4-BE49-F238E27FC236}">
                        <a16:creationId xmlns:a16="http://schemas.microsoft.com/office/drawing/2014/main" id="{619A3B2C-E6A7-5960-0EBA-124028BE80B6}"/>
                      </a:ext>
                    </a:extLst>
                  </p14:cNvPr>
                  <p14:cNvContentPartPr/>
                  <p14:nvPr/>
                </p14:nvContentPartPr>
                <p14:xfrm>
                  <a:off x="8351280" y="5695611"/>
                  <a:ext cx="151920" cy="351000"/>
                </p14:xfrm>
              </p:contentPart>
            </mc:Choice>
            <mc:Fallback xmlns="">
              <p:pic>
                <p:nvPicPr>
                  <p:cNvPr id="526" name="Pennanteckning 525">
                    <a:extLst>
                      <a:ext uri="{FF2B5EF4-FFF2-40B4-BE49-F238E27FC236}">
                        <a16:creationId xmlns:a16="http://schemas.microsoft.com/office/drawing/2014/main" id="{619A3B2C-E6A7-5960-0EBA-124028BE80B6}"/>
                      </a:ext>
                    </a:extLst>
                  </p:cNvPr>
                  <p:cNvPicPr/>
                  <p:nvPr/>
                </p:nvPicPr>
                <p:blipFill>
                  <a:blip r:embed="rId390"/>
                  <a:stretch>
                    <a:fillRect/>
                  </a:stretch>
                </p:blipFill>
                <p:spPr>
                  <a:xfrm>
                    <a:off x="8335800" y="5680131"/>
                    <a:ext cx="18216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527" name="Pennanteckning 526">
                    <a:extLst>
                      <a:ext uri="{FF2B5EF4-FFF2-40B4-BE49-F238E27FC236}">
                        <a16:creationId xmlns:a16="http://schemas.microsoft.com/office/drawing/2014/main" id="{4997451E-26BE-99D0-FFA6-7C6CD3D5A2BC}"/>
                      </a:ext>
                    </a:extLst>
                  </p14:cNvPr>
                  <p14:cNvContentPartPr/>
                  <p14:nvPr/>
                </p14:nvContentPartPr>
                <p14:xfrm>
                  <a:off x="8592120" y="5756451"/>
                  <a:ext cx="295920" cy="124200"/>
                </p14:xfrm>
              </p:contentPart>
            </mc:Choice>
            <mc:Fallback xmlns="">
              <p:pic>
                <p:nvPicPr>
                  <p:cNvPr id="527" name="Pennanteckning 526">
                    <a:extLst>
                      <a:ext uri="{FF2B5EF4-FFF2-40B4-BE49-F238E27FC236}">
                        <a16:creationId xmlns:a16="http://schemas.microsoft.com/office/drawing/2014/main" id="{4997451E-26BE-99D0-FFA6-7C6CD3D5A2BC}"/>
                      </a:ext>
                    </a:extLst>
                  </p:cNvPr>
                  <p:cNvPicPr/>
                  <p:nvPr/>
                </p:nvPicPr>
                <p:blipFill>
                  <a:blip r:embed="rId392"/>
                  <a:stretch>
                    <a:fillRect/>
                  </a:stretch>
                </p:blipFill>
                <p:spPr>
                  <a:xfrm>
                    <a:off x="8576640" y="5741331"/>
                    <a:ext cx="3265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528" name="Pennanteckning 527">
                    <a:extLst>
                      <a:ext uri="{FF2B5EF4-FFF2-40B4-BE49-F238E27FC236}">
                        <a16:creationId xmlns:a16="http://schemas.microsoft.com/office/drawing/2014/main" id="{BA38F500-0ACB-8A15-CDAB-D6F06C044AB8}"/>
                      </a:ext>
                    </a:extLst>
                  </p14:cNvPr>
                  <p14:cNvContentPartPr/>
                  <p14:nvPr/>
                </p14:nvContentPartPr>
                <p14:xfrm>
                  <a:off x="8906760" y="5636211"/>
                  <a:ext cx="59400" cy="15840"/>
                </p14:xfrm>
              </p:contentPart>
            </mc:Choice>
            <mc:Fallback xmlns="">
              <p:pic>
                <p:nvPicPr>
                  <p:cNvPr id="528" name="Pennanteckning 527">
                    <a:extLst>
                      <a:ext uri="{FF2B5EF4-FFF2-40B4-BE49-F238E27FC236}">
                        <a16:creationId xmlns:a16="http://schemas.microsoft.com/office/drawing/2014/main" id="{BA38F500-0ACB-8A15-CDAB-D6F06C044AB8}"/>
                      </a:ext>
                    </a:extLst>
                  </p:cNvPr>
                  <p:cNvPicPr/>
                  <p:nvPr/>
                </p:nvPicPr>
                <p:blipFill>
                  <a:blip r:embed="rId394"/>
                  <a:stretch>
                    <a:fillRect/>
                  </a:stretch>
                </p:blipFill>
                <p:spPr>
                  <a:xfrm>
                    <a:off x="8891640" y="5621091"/>
                    <a:ext cx="896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529" name="Pennanteckning 528">
                    <a:extLst>
                      <a:ext uri="{FF2B5EF4-FFF2-40B4-BE49-F238E27FC236}">
                        <a16:creationId xmlns:a16="http://schemas.microsoft.com/office/drawing/2014/main" id="{9E000A48-7170-2A25-DA82-FEE09060934E}"/>
                      </a:ext>
                    </a:extLst>
                  </p14:cNvPr>
                  <p14:cNvContentPartPr/>
                  <p14:nvPr/>
                </p14:nvContentPartPr>
                <p14:xfrm>
                  <a:off x="9012600" y="5611011"/>
                  <a:ext cx="73440" cy="252360"/>
                </p14:xfrm>
              </p:contentPart>
            </mc:Choice>
            <mc:Fallback xmlns="">
              <p:pic>
                <p:nvPicPr>
                  <p:cNvPr id="529" name="Pennanteckning 528">
                    <a:extLst>
                      <a:ext uri="{FF2B5EF4-FFF2-40B4-BE49-F238E27FC236}">
                        <a16:creationId xmlns:a16="http://schemas.microsoft.com/office/drawing/2014/main" id="{9E000A48-7170-2A25-DA82-FEE09060934E}"/>
                      </a:ext>
                    </a:extLst>
                  </p:cNvPr>
                  <p:cNvPicPr/>
                  <p:nvPr/>
                </p:nvPicPr>
                <p:blipFill>
                  <a:blip r:embed="rId396"/>
                  <a:stretch>
                    <a:fillRect/>
                  </a:stretch>
                </p:blipFill>
                <p:spPr>
                  <a:xfrm>
                    <a:off x="8997480" y="5595891"/>
                    <a:ext cx="1040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530" name="Pennanteckning 529">
                    <a:extLst>
                      <a:ext uri="{FF2B5EF4-FFF2-40B4-BE49-F238E27FC236}">
                        <a16:creationId xmlns:a16="http://schemas.microsoft.com/office/drawing/2014/main" id="{E63C119F-1AF6-FFB9-6070-7B05E0A53630}"/>
                      </a:ext>
                    </a:extLst>
                  </p14:cNvPr>
                  <p14:cNvContentPartPr/>
                  <p14:nvPr/>
                </p14:nvContentPartPr>
                <p14:xfrm>
                  <a:off x="9020520" y="5707851"/>
                  <a:ext cx="125280" cy="60480"/>
                </p14:xfrm>
              </p:contentPart>
            </mc:Choice>
            <mc:Fallback xmlns="">
              <p:pic>
                <p:nvPicPr>
                  <p:cNvPr id="530" name="Pennanteckning 529">
                    <a:extLst>
                      <a:ext uri="{FF2B5EF4-FFF2-40B4-BE49-F238E27FC236}">
                        <a16:creationId xmlns:a16="http://schemas.microsoft.com/office/drawing/2014/main" id="{E63C119F-1AF6-FFB9-6070-7B05E0A53630}"/>
                      </a:ext>
                    </a:extLst>
                  </p:cNvPr>
                  <p:cNvPicPr/>
                  <p:nvPr/>
                </p:nvPicPr>
                <p:blipFill>
                  <a:blip r:embed="rId398"/>
                  <a:stretch>
                    <a:fillRect/>
                  </a:stretch>
                </p:blipFill>
                <p:spPr>
                  <a:xfrm>
                    <a:off x="9005400" y="5692371"/>
                    <a:ext cx="15588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531" name="Pennanteckning 530">
                    <a:extLst>
                      <a:ext uri="{FF2B5EF4-FFF2-40B4-BE49-F238E27FC236}">
                        <a16:creationId xmlns:a16="http://schemas.microsoft.com/office/drawing/2014/main" id="{77005367-6A9A-5040-6722-F41845CE5C08}"/>
                      </a:ext>
                    </a:extLst>
                  </p14:cNvPr>
                  <p14:cNvContentPartPr/>
                  <p14:nvPr/>
                </p14:nvContentPartPr>
                <p14:xfrm>
                  <a:off x="9198360" y="5643771"/>
                  <a:ext cx="144720" cy="223560"/>
                </p14:xfrm>
              </p:contentPart>
            </mc:Choice>
            <mc:Fallback xmlns="">
              <p:pic>
                <p:nvPicPr>
                  <p:cNvPr id="531" name="Pennanteckning 530">
                    <a:extLst>
                      <a:ext uri="{FF2B5EF4-FFF2-40B4-BE49-F238E27FC236}">
                        <a16:creationId xmlns:a16="http://schemas.microsoft.com/office/drawing/2014/main" id="{77005367-6A9A-5040-6722-F41845CE5C08}"/>
                      </a:ext>
                    </a:extLst>
                  </p:cNvPr>
                  <p:cNvPicPr/>
                  <p:nvPr/>
                </p:nvPicPr>
                <p:blipFill>
                  <a:blip r:embed="rId400"/>
                  <a:stretch>
                    <a:fillRect/>
                  </a:stretch>
                </p:blipFill>
                <p:spPr>
                  <a:xfrm>
                    <a:off x="9183240" y="5628291"/>
                    <a:ext cx="1749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532" name="Pennanteckning 531">
                    <a:extLst>
                      <a:ext uri="{FF2B5EF4-FFF2-40B4-BE49-F238E27FC236}">
                        <a16:creationId xmlns:a16="http://schemas.microsoft.com/office/drawing/2014/main" id="{80756863-BEAF-9B1E-D408-CB2C88D6447E}"/>
                      </a:ext>
                    </a:extLst>
                  </p14:cNvPr>
                  <p14:cNvContentPartPr/>
                  <p14:nvPr/>
                </p14:nvContentPartPr>
                <p14:xfrm>
                  <a:off x="9432000" y="5757531"/>
                  <a:ext cx="400320" cy="99000"/>
                </p14:xfrm>
              </p:contentPart>
            </mc:Choice>
            <mc:Fallback xmlns="">
              <p:pic>
                <p:nvPicPr>
                  <p:cNvPr id="532" name="Pennanteckning 531">
                    <a:extLst>
                      <a:ext uri="{FF2B5EF4-FFF2-40B4-BE49-F238E27FC236}">
                        <a16:creationId xmlns:a16="http://schemas.microsoft.com/office/drawing/2014/main" id="{80756863-BEAF-9B1E-D408-CB2C88D6447E}"/>
                      </a:ext>
                    </a:extLst>
                  </p:cNvPr>
                  <p:cNvPicPr/>
                  <p:nvPr/>
                </p:nvPicPr>
                <p:blipFill>
                  <a:blip r:embed="rId402"/>
                  <a:stretch>
                    <a:fillRect/>
                  </a:stretch>
                </p:blipFill>
                <p:spPr>
                  <a:xfrm>
                    <a:off x="9416880" y="5742051"/>
                    <a:ext cx="4305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534" name="Pennanteckning 533">
                    <a:extLst>
                      <a:ext uri="{FF2B5EF4-FFF2-40B4-BE49-F238E27FC236}">
                        <a16:creationId xmlns:a16="http://schemas.microsoft.com/office/drawing/2014/main" id="{55B58444-FF89-718D-AEB6-1F3F46FDC9F8}"/>
                      </a:ext>
                    </a:extLst>
                  </p14:cNvPr>
                  <p14:cNvContentPartPr/>
                  <p14:nvPr/>
                </p14:nvContentPartPr>
                <p14:xfrm>
                  <a:off x="8395920" y="5719731"/>
                  <a:ext cx="118080" cy="89640"/>
                </p14:xfrm>
              </p:contentPart>
            </mc:Choice>
            <mc:Fallback xmlns="">
              <p:pic>
                <p:nvPicPr>
                  <p:cNvPr id="534" name="Pennanteckning 533">
                    <a:extLst>
                      <a:ext uri="{FF2B5EF4-FFF2-40B4-BE49-F238E27FC236}">
                        <a16:creationId xmlns:a16="http://schemas.microsoft.com/office/drawing/2014/main" id="{55B58444-FF89-718D-AEB6-1F3F46FDC9F8}"/>
                      </a:ext>
                    </a:extLst>
                  </p:cNvPr>
                  <p:cNvPicPr/>
                  <p:nvPr/>
                </p:nvPicPr>
                <p:blipFill>
                  <a:blip r:embed="rId404"/>
                  <a:stretch>
                    <a:fillRect/>
                  </a:stretch>
                </p:blipFill>
                <p:spPr>
                  <a:xfrm>
                    <a:off x="8380800" y="5704611"/>
                    <a:ext cx="148680" cy="12024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405">
            <p14:nvContentPartPr>
              <p14:cNvPr id="536" name="Pennanteckning 535">
                <a:extLst>
                  <a:ext uri="{FF2B5EF4-FFF2-40B4-BE49-F238E27FC236}">
                    <a16:creationId xmlns:a16="http://schemas.microsoft.com/office/drawing/2014/main" id="{41106157-D005-10F6-DCD7-E59B3B7C40B0}"/>
                  </a:ext>
                </a:extLst>
              </p14:cNvPr>
              <p14:cNvContentPartPr/>
              <p14:nvPr/>
            </p14:nvContentPartPr>
            <p14:xfrm>
              <a:off x="7278120" y="4820811"/>
              <a:ext cx="2653200" cy="56160"/>
            </p14:xfrm>
          </p:contentPart>
        </mc:Choice>
        <mc:Fallback xmlns="">
          <p:pic>
            <p:nvPicPr>
              <p:cNvPr id="536" name="Pennanteckning 535">
                <a:extLst>
                  <a:ext uri="{FF2B5EF4-FFF2-40B4-BE49-F238E27FC236}">
                    <a16:creationId xmlns:a16="http://schemas.microsoft.com/office/drawing/2014/main" id="{41106157-D005-10F6-DCD7-E59B3B7C40B0}"/>
                  </a:ext>
                </a:extLst>
              </p:cNvPr>
              <p:cNvPicPr/>
              <p:nvPr/>
            </p:nvPicPr>
            <p:blipFill>
              <a:blip r:embed="rId406"/>
              <a:stretch>
                <a:fillRect/>
              </a:stretch>
            </p:blipFill>
            <p:spPr>
              <a:xfrm>
                <a:off x="7263000" y="4805331"/>
                <a:ext cx="2683800" cy="86760"/>
              </a:xfrm>
              <a:prstGeom prst="rect">
                <a:avLst/>
              </a:prstGeom>
            </p:spPr>
          </p:pic>
        </mc:Fallback>
      </mc:AlternateContent>
    </p:spTree>
    <p:extLst>
      <p:ext uri="{BB962C8B-B14F-4D97-AF65-F5344CB8AC3E}">
        <p14:creationId xmlns:p14="http://schemas.microsoft.com/office/powerpoint/2010/main" val="420766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ruta 27">
            <a:extLst>
              <a:ext uri="{FF2B5EF4-FFF2-40B4-BE49-F238E27FC236}">
                <a16:creationId xmlns:a16="http://schemas.microsoft.com/office/drawing/2014/main" id="{7E8C0D03-019A-279A-6AD5-A5E7BD2580DB}"/>
              </a:ext>
            </a:extLst>
          </p:cNvPr>
          <p:cNvSpPr txBox="1"/>
          <p:nvPr/>
        </p:nvSpPr>
        <p:spPr>
          <a:xfrm>
            <a:off x="1037206" y="573477"/>
            <a:ext cx="9530080" cy="584775"/>
          </a:xfrm>
          <a:prstGeom prst="rect">
            <a:avLst/>
          </a:prstGeom>
          <a:noFill/>
        </p:spPr>
        <p:txBody>
          <a:bodyPr wrap="square" rtlCol="0">
            <a:spAutoFit/>
          </a:bodyPr>
          <a:lstStyle/>
          <a:p>
            <a:r>
              <a:rPr lang="sv-SE" sz="3200" dirty="0" err="1">
                <a:solidFill>
                  <a:schemeClr val="tx1">
                    <a:lumMod val="65000"/>
                    <a:lumOff val="35000"/>
                  </a:schemeClr>
                </a:solidFill>
                <a:latin typeface="Avenir Light" panose="020B0402020203020204" pitchFamily="34" charset="77"/>
              </a:rPr>
              <a:t>categorical</a:t>
            </a:r>
            <a:r>
              <a:rPr lang="sv-SE" sz="3200" dirty="0">
                <a:solidFill>
                  <a:schemeClr val="tx1">
                    <a:lumMod val="65000"/>
                    <a:lumOff val="35000"/>
                  </a:schemeClr>
                </a:solidFill>
                <a:latin typeface="Avenir Light" panose="020B0402020203020204" pitchFamily="34" charset="77"/>
              </a:rPr>
              <a:t> features </a:t>
            </a:r>
            <a:r>
              <a:rPr lang="sv-SE" sz="3200" dirty="0" err="1">
                <a:solidFill>
                  <a:schemeClr val="tx1">
                    <a:lumMod val="65000"/>
                    <a:lumOff val="35000"/>
                  </a:schemeClr>
                </a:solidFill>
                <a:latin typeface="Avenir Light" panose="020B0402020203020204" pitchFamily="34" charset="77"/>
              </a:rPr>
              <a:t>require</a:t>
            </a:r>
            <a:r>
              <a:rPr lang="sv-SE" sz="3200" dirty="0">
                <a:solidFill>
                  <a:schemeClr val="tx1">
                    <a:lumMod val="65000"/>
                    <a:lumOff val="35000"/>
                  </a:schemeClr>
                </a:solidFill>
                <a:latin typeface="Avenir Light" panose="020B0402020203020204" pitchFamily="34" charset="77"/>
              </a:rPr>
              <a:t> </a:t>
            </a:r>
            <a:r>
              <a:rPr lang="sv-SE" sz="3200" b="1" dirty="0" err="1">
                <a:solidFill>
                  <a:schemeClr val="accent1">
                    <a:lumMod val="75000"/>
                  </a:schemeClr>
                </a:solidFill>
                <a:latin typeface="Avenir Heavy" panose="02000503020000020003" pitchFamily="2" charset="0"/>
              </a:rPr>
              <a:t>encoding</a:t>
            </a:r>
            <a:endParaRPr lang="sv-SE" sz="3200" dirty="0">
              <a:solidFill>
                <a:schemeClr val="tx1">
                  <a:lumMod val="65000"/>
                  <a:lumOff val="35000"/>
                </a:schemeClr>
              </a:solidFill>
              <a:latin typeface="Avenir Light" panose="020B0402020203020204" pitchFamily="34" charset="77"/>
            </a:endParaRPr>
          </a:p>
        </p:txBody>
      </p:sp>
      <p:cxnSp>
        <p:nvCxnSpPr>
          <p:cNvPr id="102" name="Rak 101">
            <a:extLst>
              <a:ext uri="{FF2B5EF4-FFF2-40B4-BE49-F238E27FC236}">
                <a16:creationId xmlns:a16="http://schemas.microsoft.com/office/drawing/2014/main" id="{6AFD82E3-9FC6-202C-CCC6-3BD139B203D7}"/>
              </a:ext>
            </a:extLst>
          </p:cNvPr>
          <p:cNvCxnSpPr>
            <a:cxnSpLocks/>
          </p:cNvCxnSpPr>
          <p:nvPr/>
        </p:nvCxnSpPr>
        <p:spPr>
          <a:xfrm>
            <a:off x="4783016" y="1970972"/>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Grupp 1">
            <a:extLst>
              <a:ext uri="{FF2B5EF4-FFF2-40B4-BE49-F238E27FC236}">
                <a16:creationId xmlns:a16="http://schemas.microsoft.com/office/drawing/2014/main" id="{3E5F6630-00CD-7394-9AD5-EBAF06AA26DE}"/>
              </a:ext>
            </a:extLst>
          </p:cNvPr>
          <p:cNvGrpSpPr/>
          <p:nvPr/>
        </p:nvGrpSpPr>
        <p:grpSpPr>
          <a:xfrm>
            <a:off x="1225800" y="1884651"/>
            <a:ext cx="2855520" cy="1916640"/>
            <a:chOff x="1225800" y="1884651"/>
            <a:chExt cx="2855520" cy="1916640"/>
          </a:xfrm>
        </p:grpSpPr>
        <p:grpSp>
          <p:nvGrpSpPr>
            <p:cNvPr id="126" name="Grupp 125">
              <a:extLst>
                <a:ext uri="{FF2B5EF4-FFF2-40B4-BE49-F238E27FC236}">
                  <a16:creationId xmlns:a16="http://schemas.microsoft.com/office/drawing/2014/main" id="{0878087D-C8E3-25E2-19EA-0BA71B485E5C}"/>
                </a:ext>
              </a:extLst>
            </p:cNvPr>
            <p:cNvGrpSpPr/>
            <p:nvPr/>
          </p:nvGrpSpPr>
          <p:grpSpPr>
            <a:xfrm>
              <a:off x="1225800" y="1996251"/>
              <a:ext cx="418320" cy="222840"/>
              <a:chOff x="1225800" y="1996251"/>
              <a:chExt cx="418320" cy="222840"/>
            </a:xfrm>
          </p:grpSpPr>
          <mc:AlternateContent xmlns:mc="http://schemas.openxmlformats.org/markup-compatibility/2006" xmlns:p14="http://schemas.microsoft.com/office/powerpoint/2010/main">
            <mc:Choice Requires="p14">
              <p:contentPart p14:bwMode="auto" r:id="rId3">
                <p14:nvContentPartPr>
                  <p14:cNvPr id="101" name="Pennanteckning 100">
                    <a:extLst>
                      <a:ext uri="{FF2B5EF4-FFF2-40B4-BE49-F238E27FC236}">
                        <a16:creationId xmlns:a16="http://schemas.microsoft.com/office/drawing/2014/main" id="{1F3BB616-3AEC-716C-3974-F2BE8FA944C2}"/>
                      </a:ext>
                    </a:extLst>
                  </p14:cNvPr>
                  <p14:cNvContentPartPr/>
                  <p14:nvPr/>
                </p14:nvContentPartPr>
                <p14:xfrm>
                  <a:off x="1225800" y="1996251"/>
                  <a:ext cx="187200" cy="222840"/>
                </p14:xfrm>
              </p:contentPart>
            </mc:Choice>
            <mc:Fallback xmlns="">
              <p:pic>
                <p:nvPicPr>
                  <p:cNvPr id="101" name="Pennanteckning 100">
                    <a:extLst>
                      <a:ext uri="{FF2B5EF4-FFF2-40B4-BE49-F238E27FC236}">
                        <a16:creationId xmlns:a16="http://schemas.microsoft.com/office/drawing/2014/main" id="{1F3BB616-3AEC-716C-3974-F2BE8FA944C2}"/>
                      </a:ext>
                    </a:extLst>
                  </p:cNvPr>
                  <p:cNvPicPr/>
                  <p:nvPr/>
                </p:nvPicPr>
                <p:blipFill>
                  <a:blip r:embed="rId4"/>
                  <a:stretch>
                    <a:fillRect/>
                  </a:stretch>
                </p:blipFill>
                <p:spPr>
                  <a:xfrm>
                    <a:off x="1210680" y="1981131"/>
                    <a:ext cx="2178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3" name="Pennanteckning 102">
                    <a:extLst>
                      <a:ext uri="{FF2B5EF4-FFF2-40B4-BE49-F238E27FC236}">
                        <a16:creationId xmlns:a16="http://schemas.microsoft.com/office/drawing/2014/main" id="{ACAA8E7C-10D0-7BED-695B-1CF2F25E0D8F}"/>
                      </a:ext>
                    </a:extLst>
                  </p14:cNvPr>
                  <p14:cNvContentPartPr/>
                  <p14:nvPr/>
                </p14:nvContentPartPr>
                <p14:xfrm>
                  <a:off x="1485000" y="2041971"/>
                  <a:ext cx="111960" cy="158760"/>
                </p14:xfrm>
              </p:contentPart>
            </mc:Choice>
            <mc:Fallback xmlns="">
              <p:pic>
                <p:nvPicPr>
                  <p:cNvPr id="103" name="Pennanteckning 102">
                    <a:extLst>
                      <a:ext uri="{FF2B5EF4-FFF2-40B4-BE49-F238E27FC236}">
                        <a16:creationId xmlns:a16="http://schemas.microsoft.com/office/drawing/2014/main" id="{ACAA8E7C-10D0-7BED-695B-1CF2F25E0D8F}"/>
                      </a:ext>
                    </a:extLst>
                  </p:cNvPr>
                  <p:cNvPicPr/>
                  <p:nvPr/>
                </p:nvPicPr>
                <p:blipFill>
                  <a:blip r:embed="rId6"/>
                  <a:stretch>
                    <a:fillRect/>
                  </a:stretch>
                </p:blipFill>
                <p:spPr>
                  <a:xfrm>
                    <a:off x="1469880" y="2026851"/>
                    <a:ext cx="1425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4" name="Pennanteckning 103">
                    <a:extLst>
                      <a:ext uri="{FF2B5EF4-FFF2-40B4-BE49-F238E27FC236}">
                        <a16:creationId xmlns:a16="http://schemas.microsoft.com/office/drawing/2014/main" id="{F16E9946-7756-04DA-7AB2-A92969FD4880}"/>
                      </a:ext>
                    </a:extLst>
                  </p14:cNvPr>
                  <p14:cNvContentPartPr/>
                  <p14:nvPr/>
                </p14:nvContentPartPr>
                <p14:xfrm>
                  <a:off x="1493280" y="2045931"/>
                  <a:ext cx="150840" cy="163800"/>
                </p14:xfrm>
              </p:contentPart>
            </mc:Choice>
            <mc:Fallback xmlns="">
              <p:pic>
                <p:nvPicPr>
                  <p:cNvPr id="104" name="Pennanteckning 103">
                    <a:extLst>
                      <a:ext uri="{FF2B5EF4-FFF2-40B4-BE49-F238E27FC236}">
                        <a16:creationId xmlns:a16="http://schemas.microsoft.com/office/drawing/2014/main" id="{F16E9946-7756-04DA-7AB2-A92969FD4880}"/>
                      </a:ext>
                    </a:extLst>
                  </p:cNvPr>
                  <p:cNvPicPr/>
                  <p:nvPr/>
                </p:nvPicPr>
                <p:blipFill>
                  <a:blip r:embed="rId8"/>
                  <a:stretch>
                    <a:fillRect/>
                  </a:stretch>
                </p:blipFill>
                <p:spPr>
                  <a:xfrm>
                    <a:off x="1477800" y="2030811"/>
                    <a:ext cx="181080" cy="194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27" name="Pennanteckning 126">
                  <a:extLst>
                    <a:ext uri="{FF2B5EF4-FFF2-40B4-BE49-F238E27FC236}">
                      <a16:creationId xmlns:a16="http://schemas.microsoft.com/office/drawing/2014/main" id="{17F12DB7-C780-528E-A965-AEAC04CE9FF2}"/>
                    </a:ext>
                  </a:extLst>
                </p14:cNvPr>
                <p14:cNvContentPartPr/>
                <p14:nvPr/>
              </p14:nvContentPartPr>
              <p14:xfrm>
                <a:off x="1849680" y="2223771"/>
                <a:ext cx="3600" cy="3600"/>
              </p14:xfrm>
            </p:contentPart>
          </mc:Choice>
          <mc:Fallback>
            <p:pic>
              <p:nvPicPr>
                <p:cNvPr id="127" name="Pennanteckning 126">
                  <a:extLst>
                    <a:ext uri="{FF2B5EF4-FFF2-40B4-BE49-F238E27FC236}">
                      <a16:creationId xmlns:a16="http://schemas.microsoft.com/office/drawing/2014/main" id="{17F12DB7-C780-528E-A965-AEAC04CE9FF2}"/>
                    </a:ext>
                  </a:extLst>
                </p:cNvPr>
                <p:cNvPicPr/>
                <p:nvPr/>
              </p:nvPicPr>
              <p:blipFill>
                <a:blip r:embed="rId10"/>
                <a:stretch>
                  <a:fillRect/>
                </a:stretch>
              </p:blipFill>
              <p:spPr>
                <a:xfrm>
                  <a:off x="1832480" y="2206571"/>
                  <a:ext cx="37600" cy="37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57" name="Pennanteckning 356">
                  <a:extLst>
                    <a:ext uri="{FF2B5EF4-FFF2-40B4-BE49-F238E27FC236}">
                      <a16:creationId xmlns:a16="http://schemas.microsoft.com/office/drawing/2014/main" id="{7E0C1F9A-23FF-6538-5313-C936B1EDA007}"/>
                    </a:ext>
                  </a:extLst>
                </p14:cNvPr>
                <p14:cNvContentPartPr/>
                <p14:nvPr/>
              </p14:nvContentPartPr>
              <p14:xfrm>
                <a:off x="2426760" y="2377131"/>
                <a:ext cx="1654560" cy="53280"/>
              </p14:xfrm>
            </p:contentPart>
          </mc:Choice>
          <mc:Fallback>
            <p:pic>
              <p:nvPicPr>
                <p:cNvPr id="357" name="Pennanteckning 356">
                  <a:extLst>
                    <a:ext uri="{FF2B5EF4-FFF2-40B4-BE49-F238E27FC236}">
                      <a16:creationId xmlns:a16="http://schemas.microsoft.com/office/drawing/2014/main" id="{7E0C1F9A-23FF-6538-5313-C936B1EDA007}"/>
                    </a:ext>
                  </a:extLst>
                </p:cNvPr>
                <p:cNvPicPr/>
                <p:nvPr/>
              </p:nvPicPr>
              <p:blipFill>
                <a:blip r:embed="rId12"/>
                <a:stretch>
                  <a:fillRect/>
                </a:stretch>
              </p:blipFill>
              <p:spPr>
                <a:xfrm>
                  <a:off x="2411280" y="2361651"/>
                  <a:ext cx="1685160" cy="83880"/>
                </a:xfrm>
                <a:prstGeom prst="rect">
                  <a:avLst/>
                </a:prstGeom>
              </p:spPr>
            </p:pic>
          </mc:Fallback>
        </mc:AlternateContent>
        <p:grpSp>
          <p:nvGrpSpPr>
            <p:cNvPr id="375" name="Grupp 374">
              <a:extLst>
                <a:ext uri="{FF2B5EF4-FFF2-40B4-BE49-F238E27FC236}">
                  <a16:creationId xmlns:a16="http://schemas.microsoft.com/office/drawing/2014/main" id="{295AB655-9006-ADC4-1A09-28831245AC05}"/>
                </a:ext>
              </a:extLst>
            </p:cNvPr>
            <p:cNvGrpSpPr/>
            <p:nvPr/>
          </p:nvGrpSpPr>
          <p:grpSpPr>
            <a:xfrm>
              <a:off x="2148480" y="1884651"/>
              <a:ext cx="1845360" cy="1916640"/>
              <a:chOff x="2148480" y="1884651"/>
              <a:chExt cx="1845360" cy="1916640"/>
            </a:xfrm>
          </p:grpSpPr>
          <mc:AlternateContent xmlns:mc="http://schemas.openxmlformats.org/markup-compatibility/2006" xmlns:p14="http://schemas.microsoft.com/office/powerpoint/2010/main">
            <mc:Choice Requires="p14">
              <p:contentPart p14:bwMode="auto" r:id="rId13">
                <p14:nvContentPartPr>
                  <p14:cNvPr id="128" name="Pennanteckning 127">
                    <a:extLst>
                      <a:ext uri="{FF2B5EF4-FFF2-40B4-BE49-F238E27FC236}">
                        <a16:creationId xmlns:a16="http://schemas.microsoft.com/office/drawing/2014/main" id="{72924EDD-EC38-A446-4743-34E7041CAFAF}"/>
                      </a:ext>
                    </a:extLst>
                  </p14:cNvPr>
                  <p14:cNvContentPartPr/>
                  <p14:nvPr/>
                </p14:nvContentPartPr>
                <p14:xfrm>
                  <a:off x="2398320" y="2050971"/>
                  <a:ext cx="181080" cy="155520"/>
                </p14:xfrm>
              </p:contentPart>
            </mc:Choice>
            <mc:Fallback xmlns="">
              <p:pic>
                <p:nvPicPr>
                  <p:cNvPr id="128" name="Pennanteckning 127">
                    <a:extLst>
                      <a:ext uri="{FF2B5EF4-FFF2-40B4-BE49-F238E27FC236}">
                        <a16:creationId xmlns:a16="http://schemas.microsoft.com/office/drawing/2014/main" id="{72924EDD-EC38-A446-4743-34E7041CAFAF}"/>
                      </a:ext>
                    </a:extLst>
                  </p:cNvPr>
                  <p:cNvPicPr/>
                  <p:nvPr/>
                </p:nvPicPr>
                <p:blipFill>
                  <a:blip r:embed="rId14"/>
                  <a:stretch>
                    <a:fillRect/>
                  </a:stretch>
                </p:blipFill>
                <p:spPr>
                  <a:xfrm>
                    <a:off x="2383200" y="2035851"/>
                    <a:ext cx="2116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7" name="Pennanteckning 146">
                    <a:extLst>
                      <a:ext uri="{FF2B5EF4-FFF2-40B4-BE49-F238E27FC236}">
                        <a16:creationId xmlns:a16="http://schemas.microsoft.com/office/drawing/2014/main" id="{7DDFD4E7-A2E7-AAD9-448C-D72BA34C19A6}"/>
                      </a:ext>
                    </a:extLst>
                  </p14:cNvPr>
                  <p14:cNvContentPartPr/>
                  <p14:nvPr/>
                </p14:nvContentPartPr>
                <p14:xfrm>
                  <a:off x="2651400" y="2115051"/>
                  <a:ext cx="169920" cy="82800"/>
                </p14:xfrm>
              </p:contentPart>
            </mc:Choice>
            <mc:Fallback xmlns="">
              <p:pic>
                <p:nvPicPr>
                  <p:cNvPr id="147" name="Pennanteckning 146">
                    <a:extLst>
                      <a:ext uri="{FF2B5EF4-FFF2-40B4-BE49-F238E27FC236}">
                        <a16:creationId xmlns:a16="http://schemas.microsoft.com/office/drawing/2014/main" id="{7DDFD4E7-A2E7-AAD9-448C-D72BA34C19A6}"/>
                      </a:ext>
                    </a:extLst>
                  </p:cNvPr>
                  <p:cNvPicPr/>
                  <p:nvPr/>
                </p:nvPicPr>
                <p:blipFill>
                  <a:blip r:embed="rId16"/>
                  <a:stretch>
                    <a:fillRect/>
                  </a:stretch>
                </p:blipFill>
                <p:spPr>
                  <a:xfrm>
                    <a:off x="2636280" y="2099931"/>
                    <a:ext cx="2005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0" name="Pennanteckning 199">
                    <a:extLst>
                      <a:ext uri="{FF2B5EF4-FFF2-40B4-BE49-F238E27FC236}">
                        <a16:creationId xmlns:a16="http://schemas.microsoft.com/office/drawing/2014/main" id="{C90E6022-6CAC-CA99-C5B0-A1AAC0C86426}"/>
                      </a:ext>
                    </a:extLst>
                  </p14:cNvPr>
                  <p14:cNvContentPartPr/>
                  <p14:nvPr/>
                </p14:nvContentPartPr>
                <p14:xfrm>
                  <a:off x="2853720" y="2108931"/>
                  <a:ext cx="19800" cy="79560"/>
                </p14:xfrm>
              </p:contentPart>
            </mc:Choice>
            <mc:Fallback xmlns="">
              <p:pic>
                <p:nvPicPr>
                  <p:cNvPr id="200" name="Pennanteckning 199">
                    <a:extLst>
                      <a:ext uri="{FF2B5EF4-FFF2-40B4-BE49-F238E27FC236}">
                        <a16:creationId xmlns:a16="http://schemas.microsoft.com/office/drawing/2014/main" id="{C90E6022-6CAC-CA99-C5B0-A1AAC0C86426}"/>
                      </a:ext>
                    </a:extLst>
                  </p:cNvPr>
                  <p:cNvPicPr/>
                  <p:nvPr/>
                </p:nvPicPr>
                <p:blipFill>
                  <a:blip r:embed="rId18"/>
                  <a:stretch>
                    <a:fillRect/>
                  </a:stretch>
                </p:blipFill>
                <p:spPr>
                  <a:xfrm>
                    <a:off x="2838240" y="2093811"/>
                    <a:ext cx="5004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1" name="Pennanteckning 200">
                    <a:extLst>
                      <a:ext uri="{FF2B5EF4-FFF2-40B4-BE49-F238E27FC236}">
                        <a16:creationId xmlns:a16="http://schemas.microsoft.com/office/drawing/2014/main" id="{D5259C6C-7F32-E387-9553-702E860D59F8}"/>
                      </a:ext>
                    </a:extLst>
                  </p14:cNvPr>
                  <p14:cNvContentPartPr/>
                  <p14:nvPr/>
                </p14:nvContentPartPr>
                <p14:xfrm>
                  <a:off x="2912400" y="1972851"/>
                  <a:ext cx="25920" cy="37800"/>
                </p14:xfrm>
              </p:contentPart>
            </mc:Choice>
            <mc:Fallback xmlns="">
              <p:pic>
                <p:nvPicPr>
                  <p:cNvPr id="201" name="Pennanteckning 200">
                    <a:extLst>
                      <a:ext uri="{FF2B5EF4-FFF2-40B4-BE49-F238E27FC236}">
                        <a16:creationId xmlns:a16="http://schemas.microsoft.com/office/drawing/2014/main" id="{D5259C6C-7F32-E387-9553-702E860D59F8}"/>
                      </a:ext>
                    </a:extLst>
                  </p:cNvPr>
                  <p:cNvPicPr/>
                  <p:nvPr/>
                </p:nvPicPr>
                <p:blipFill>
                  <a:blip r:embed="rId20"/>
                  <a:stretch>
                    <a:fillRect/>
                  </a:stretch>
                </p:blipFill>
                <p:spPr>
                  <a:xfrm>
                    <a:off x="2897280" y="1957731"/>
                    <a:ext cx="561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2" name="Pennanteckning 201">
                    <a:extLst>
                      <a:ext uri="{FF2B5EF4-FFF2-40B4-BE49-F238E27FC236}">
                        <a16:creationId xmlns:a16="http://schemas.microsoft.com/office/drawing/2014/main" id="{324AFB5D-AD48-FDAE-E50B-320EC64CC2DA}"/>
                      </a:ext>
                    </a:extLst>
                  </p14:cNvPr>
                  <p14:cNvContentPartPr/>
                  <p14:nvPr/>
                </p14:nvContentPartPr>
                <p14:xfrm>
                  <a:off x="2997720" y="2118291"/>
                  <a:ext cx="272520" cy="77400"/>
                </p14:xfrm>
              </p:contentPart>
            </mc:Choice>
            <mc:Fallback xmlns="">
              <p:pic>
                <p:nvPicPr>
                  <p:cNvPr id="202" name="Pennanteckning 201">
                    <a:extLst>
                      <a:ext uri="{FF2B5EF4-FFF2-40B4-BE49-F238E27FC236}">
                        <a16:creationId xmlns:a16="http://schemas.microsoft.com/office/drawing/2014/main" id="{324AFB5D-AD48-FDAE-E50B-320EC64CC2DA}"/>
                      </a:ext>
                    </a:extLst>
                  </p:cNvPr>
                  <p:cNvPicPr/>
                  <p:nvPr/>
                </p:nvPicPr>
                <p:blipFill>
                  <a:blip r:embed="rId22"/>
                  <a:stretch>
                    <a:fillRect/>
                  </a:stretch>
                </p:blipFill>
                <p:spPr>
                  <a:xfrm>
                    <a:off x="2982600" y="2102811"/>
                    <a:ext cx="30312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3" name="Pennanteckning 202">
                    <a:extLst>
                      <a:ext uri="{FF2B5EF4-FFF2-40B4-BE49-F238E27FC236}">
                        <a16:creationId xmlns:a16="http://schemas.microsoft.com/office/drawing/2014/main" id="{9C11B9A7-B82A-85D5-B3DC-D35F9F9BBE08}"/>
                      </a:ext>
                    </a:extLst>
                  </p14:cNvPr>
                  <p14:cNvContentPartPr/>
                  <p14:nvPr/>
                </p14:nvContentPartPr>
                <p14:xfrm>
                  <a:off x="3289680" y="2135571"/>
                  <a:ext cx="140400" cy="36720"/>
                </p14:xfrm>
              </p:contentPart>
            </mc:Choice>
            <mc:Fallback xmlns="">
              <p:pic>
                <p:nvPicPr>
                  <p:cNvPr id="203" name="Pennanteckning 202">
                    <a:extLst>
                      <a:ext uri="{FF2B5EF4-FFF2-40B4-BE49-F238E27FC236}">
                        <a16:creationId xmlns:a16="http://schemas.microsoft.com/office/drawing/2014/main" id="{9C11B9A7-B82A-85D5-B3DC-D35F9F9BBE08}"/>
                      </a:ext>
                    </a:extLst>
                  </p:cNvPr>
                  <p:cNvPicPr/>
                  <p:nvPr/>
                </p:nvPicPr>
                <p:blipFill>
                  <a:blip r:embed="rId24"/>
                  <a:stretch>
                    <a:fillRect/>
                  </a:stretch>
                </p:blipFill>
                <p:spPr>
                  <a:xfrm>
                    <a:off x="3274200" y="2120091"/>
                    <a:ext cx="17100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4" name="Pennanteckning 203">
                    <a:extLst>
                      <a:ext uri="{FF2B5EF4-FFF2-40B4-BE49-F238E27FC236}">
                        <a16:creationId xmlns:a16="http://schemas.microsoft.com/office/drawing/2014/main" id="{70E4EB5F-2A05-7694-2146-38903750B0CF}"/>
                      </a:ext>
                    </a:extLst>
                  </p14:cNvPr>
                  <p14:cNvContentPartPr/>
                  <p14:nvPr/>
                </p14:nvContentPartPr>
                <p14:xfrm>
                  <a:off x="3522960" y="1971771"/>
                  <a:ext cx="62280" cy="201600"/>
                </p14:xfrm>
              </p:contentPart>
            </mc:Choice>
            <mc:Fallback xmlns="">
              <p:pic>
                <p:nvPicPr>
                  <p:cNvPr id="204" name="Pennanteckning 203">
                    <a:extLst>
                      <a:ext uri="{FF2B5EF4-FFF2-40B4-BE49-F238E27FC236}">
                        <a16:creationId xmlns:a16="http://schemas.microsoft.com/office/drawing/2014/main" id="{70E4EB5F-2A05-7694-2146-38903750B0CF}"/>
                      </a:ext>
                    </a:extLst>
                  </p:cNvPr>
                  <p:cNvPicPr/>
                  <p:nvPr/>
                </p:nvPicPr>
                <p:blipFill>
                  <a:blip r:embed="rId26"/>
                  <a:stretch>
                    <a:fillRect/>
                  </a:stretch>
                </p:blipFill>
                <p:spPr>
                  <a:xfrm>
                    <a:off x="3507840" y="1956651"/>
                    <a:ext cx="928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5" name="Pennanteckning 224">
                    <a:extLst>
                      <a:ext uri="{FF2B5EF4-FFF2-40B4-BE49-F238E27FC236}">
                        <a16:creationId xmlns:a16="http://schemas.microsoft.com/office/drawing/2014/main" id="{9A29698F-7EF3-4D2A-1863-7E4D61795FC8}"/>
                      </a:ext>
                    </a:extLst>
                  </p14:cNvPr>
                  <p14:cNvContentPartPr/>
                  <p14:nvPr/>
                </p14:nvContentPartPr>
                <p14:xfrm>
                  <a:off x="2437920" y="2941971"/>
                  <a:ext cx="130320" cy="180000"/>
                </p14:xfrm>
              </p:contentPart>
            </mc:Choice>
            <mc:Fallback xmlns="">
              <p:pic>
                <p:nvPicPr>
                  <p:cNvPr id="225" name="Pennanteckning 224">
                    <a:extLst>
                      <a:ext uri="{FF2B5EF4-FFF2-40B4-BE49-F238E27FC236}">
                        <a16:creationId xmlns:a16="http://schemas.microsoft.com/office/drawing/2014/main" id="{9A29698F-7EF3-4D2A-1863-7E4D61795FC8}"/>
                      </a:ext>
                    </a:extLst>
                  </p:cNvPr>
                  <p:cNvPicPr/>
                  <p:nvPr/>
                </p:nvPicPr>
                <p:blipFill>
                  <a:blip r:embed="rId28"/>
                  <a:stretch>
                    <a:fillRect/>
                  </a:stretch>
                </p:blipFill>
                <p:spPr>
                  <a:xfrm>
                    <a:off x="2422800" y="2926851"/>
                    <a:ext cx="16092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0" name="Pennanteckning 299">
                    <a:extLst>
                      <a:ext uri="{FF2B5EF4-FFF2-40B4-BE49-F238E27FC236}">
                        <a16:creationId xmlns:a16="http://schemas.microsoft.com/office/drawing/2014/main" id="{BAD1C65B-9E8D-46C8-93F2-51424D0093EB}"/>
                      </a:ext>
                    </a:extLst>
                  </p14:cNvPr>
                  <p14:cNvContentPartPr/>
                  <p14:nvPr/>
                </p14:nvContentPartPr>
                <p14:xfrm>
                  <a:off x="2673720" y="3086691"/>
                  <a:ext cx="116280" cy="85320"/>
                </p14:xfrm>
              </p:contentPart>
            </mc:Choice>
            <mc:Fallback xmlns="">
              <p:pic>
                <p:nvPicPr>
                  <p:cNvPr id="300" name="Pennanteckning 299">
                    <a:extLst>
                      <a:ext uri="{FF2B5EF4-FFF2-40B4-BE49-F238E27FC236}">
                        <a16:creationId xmlns:a16="http://schemas.microsoft.com/office/drawing/2014/main" id="{BAD1C65B-9E8D-46C8-93F2-51424D0093EB}"/>
                      </a:ext>
                    </a:extLst>
                  </p:cNvPr>
                  <p:cNvPicPr/>
                  <p:nvPr/>
                </p:nvPicPr>
                <p:blipFill>
                  <a:blip r:embed="rId30"/>
                  <a:stretch>
                    <a:fillRect/>
                  </a:stretch>
                </p:blipFill>
                <p:spPr>
                  <a:xfrm>
                    <a:off x="2658600" y="3071571"/>
                    <a:ext cx="14652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1" name="Pennanteckning 300">
                    <a:extLst>
                      <a:ext uri="{FF2B5EF4-FFF2-40B4-BE49-F238E27FC236}">
                        <a16:creationId xmlns:a16="http://schemas.microsoft.com/office/drawing/2014/main" id="{E8A09A27-EF25-294C-19FB-CCB8CA113C2B}"/>
                      </a:ext>
                    </a:extLst>
                  </p14:cNvPr>
                  <p14:cNvContentPartPr/>
                  <p14:nvPr/>
                </p14:nvContentPartPr>
                <p14:xfrm>
                  <a:off x="2863800" y="3100731"/>
                  <a:ext cx="96840" cy="81720"/>
                </p14:xfrm>
              </p:contentPart>
            </mc:Choice>
            <mc:Fallback xmlns="">
              <p:pic>
                <p:nvPicPr>
                  <p:cNvPr id="301" name="Pennanteckning 300">
                    <a:extLst>
                      <a:ext uri="{FF2B5EF4-FFF2-40B4-BE49-F238E27FC236}">
                        <a16:creationId xmlns:a16="http://schemas.microsoft.com/office/drawing/2014/main" id="{E8A09A27-EF25-294C-19FB-CCB8CA113C2B}"/>
                      </a:ext>
                    </a:extLst>
                  </p:cNvPr>
                  <p:cNvPicPr/>
                  <p:nvPr/>
                </p:nvPicPr>
                <p:blipFill>
                  <a:blip r:embed="rId32"/>
                  <a:stretch>
                    <a:fillRect/>
                  </a:stretch>
                </p:blipFill>
                <p:spPr>
                  <a:xfrm>
                    <a:off x="2848680" y="3085251"/>
                    <a:ext cx="12744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02" name="Pennanteckning 301">
                    <a:extLst>
                      <a:ext uri="{FF2B5EF4-FFF2-40B4-BE49-F238E27FC236}">
                        <a16:creationId xmlns:a16="http://schemas.microsoft.com/office/drawing/2014/main" id="{B314F417-CBD4-5739-BAA9-C988162F00C5}"/>
                      </a:ext>
                    </a:extLst>
                  </p14:cNvPr>
                  <p14:cNvContentPartPr/>
                  <p14:nvPr/>
                </p14:nvContentPartPr>
                <p14:xfrm>
                  <a:off x="3018240" y="3088491"/>
                  <a:ext cx="105120" cy="188280"/>
                </p14:xfrm>
              </p:contentPart>
            </mc:Choice>
            <mc:Fallback xmlns="">
              <p:pic>
                <p:nvPicPr>
                  <p:cNvPr id="302" name="Pennanteckning 301">
                    <a:extLst>
                      <a:ext uri="{FF2B5EF4-FFF2-40B4-BE49-F238E27FC236}">
                        <a16:creationId xmlns:a16="http://schemas.microsoft.com/office/drawing/2014/main" id="{B314F417-CBD4-5739-BAA9-C988162F00C5}"/>
                      </a:ext>
                    </a:extLst>
                  </p:cNvPr>
                  <p:cNvPicPr/>
                  <p:nvPr/>
                </p:nvPicPr>
                <p:blipFill>
                  <a:blip r:embed="rId34"/>
                  <a:stretch>
                    <a:fillRect/>
                  </a:stretch>
                </p:blipFill>
                <p:spPr>
                  <a:xfrm>
                    <a:off x="3003120" y="3073011"/>
                    <a:ext cx="13536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4" name="Pennanteckning 303">
                    <a:extLst>
                      <a:ext uri="{FF2B5EF4-FFF2-40B4-BE49-F238E27FC236}">
                        <a16:creationId xmlns:a16="http://schemas.microsoft.com/office/drawing/2014/main" id="{EB21CD68-5A7B-97E5-8796-85D3963DE587}"/>
                      </a:ext>
                    </a:extLst>
                  </p14:cNvPr>
                  <p14:cNvContentPartPr/>
                  <p14:nvPr/>
                </p14:nvContentPartPr>
                <p14:xfrm>
                  <a:off x="2435040" y="3426891"/>
                  <a:ext cx="162720" cy="374400"/>
                </p14:xfrm>
              </p:contentPart>
            </mc:Choice>
            <mc:Fallback xmlns="">
              <p:pic>
                <p:nvPicPr>
                  <p:cNvPr id="304" name="Pennanteckning 303">
                    <a:extLst>
                      <a:ext uri="{FF2B5EF4-FFF2-40B4-BE49-F238E27FC236}">
                        <a16:creationId xmlns:a16="http://schemas.microsoft.com/office/drawing/2014/main" id="{EB21CD68-5A7B-97E5-8796-85D3963DE587}"/>
                      </a:ext>
                    </a:extLst>
                  </p:cNvPr>
                  <p:cNvPicPr/>
                  <p:nvPr/>
                </p:nvPicPr>
                <p:blipFill>
                  <a:blip r:embed="rId36"/>
                  <a:stretch>
                    <a:fillRect/>
                  </a:stretch>
                </p:blipFill>
                <p:spPr>
                  <a:xfrm>
                    <a:off x="2419920" y="3411411"/>
                    <a:ext cx="19332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05" name="Pennanteckning 304">
                    <a:extLst>
                      <a:ext uri="{FF2B5EF4-FFF2-40B4-BE49-F238E27FC236}">
                        <a16:creationId xmlns:a16="http://schemas.microsoft.com/office/drawing/2014/main" id="{369096D9-C52A-E46F-B58D-568BF3935C0D}"/>
                      </a:ext>
                    </a:extLst>
                  </p14:cNvPr>
                  <p14:cNvContentPartPr/>
                  <p14:nvPr/>
                </p14:nvContentPartPr>
                <p14:xfrm>
                  <a:off x="2442960" y="3559011"/>
                  <a:ext cx="151920" cy="69480"/>
                </p14:xfrm>
              </p:contentPart>
            </mc:Choice>
            <mc:Fallback xmlns="">
              <p:pic>
                <p:nvPicPr>
                  <p:cNvPr id="305" name="Pennanteckning 304">
                    <a:extLst>
                      <a:ext uri="{FF2B5EF4-FFF2-40B4-BE49-F238E27FC236}">
                        <a16:creationId xmlns:a16="http://schemas.microsoft.com/office/drawing/2014/main" id="{369096D9-C52A-E46F-B58D-568BF3935C0D}"/>
                      </a:ext>
                    </a:extLst>
                  </p:cNvPr>
                  <p:cNvPicPr/>
                  <p:nvPr/>
                </p:nvPicPr>
                <p:blipFill>
                  <a:blip r:embed="rId38"/>
                  <a:stretch>
                    <a:fillRect/>
                  </a:stretch>
                </p:blipFill>
                <p:spPr>
                  <a:xfrm>
                    <a:off x="2427840" y="3543531"/>
                    <a:ext cx="1821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06" name="Pennanteckning 305">
                    <a:extLst>
                      <a:ext uri="{FF2B5EF4-FFF2-40B4-BE49-F238E27FC236}">
                        <a16:creationId xmlns:a16="http://schemas.microsoft.com/office/drawing/2014/main" id="{93B2C3FE-C014-08C5-6CC1-E392B8FC8996}"/>
                      </a:ext>
                    </a:extLst>
                  </p14:cNvPr>
                  <p14:cNvContentPartPr/>
                  <p14:nvPr/>
                </p14:nvContentPartPr>
                <p14:xfrm>
                  <a:off x="2652480" y="3616611"/>
                  <a:ext cx="9360" cy="46080"/>
                </p14:xfrm>
              </p:contentPart>
            </mc:Choice>
            <mc:Fallback xmlns="">
              <p:pic>
                <p:nvPicPr>
                  <p:cNvPr id="306" name="Pennanteckning 305">
                    <a:extLst>
                      <a:ext uri="{FF2B5EF4-FFF2-40B4-BE49-F238E27FC236}">
                        <a16:creationId xmlns:a16="http://schemas.microsoft.com/office/drawing/2014/main" id="{93B2C3FE-C014-08C5-6CC1-E392B8FC8996}"/>
                      </a:ext>
                    </a:extLst>
                  </p:cNvPr>
                  <p:cNvPicPr/>
                  <p:nvPr/>
                </p:nvPicPr>
                <p:blipFill>
                  <a:blip r:embed="rId40"/>
                  <a:stretch>
                    <a:fillRect/>
                  </a:stretch>
                </p:blipFill>
                <p:spPr>
                  <a:xfrm>
                    <a:off x="2637360" y="3601491"/>
                    <a:ext cx="399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07" name="Pennanteckning 306">
                    <a:extLst>
                      <a:ext uri="{FF2B5EF4-FFF2-40B4-BE49-F238E27FC236}">
                        <a16:creationId xmlns:a16="http://schemas.microsoft.com/office/drawing/2014/main" id="{8180F98D-D4C0-1D1B-9D82-95BF342EF0D7}"/>
                      </a:ext>
                    </a:extLst>
                  </p14:cNvPr>
                  <p14:cNvContentPartPr/>
                  <p14:nvPr/>
                </p14:nvContentPartPr>
                <p14:xfrm>
                  <a:off x="2707200" y="3514011"/>
                  <a:ext cx="60480" cy="7560"/>
                </p14:xfrm>
              </p:contentPart>
            </mc:Choice>
            <mc:Fallback xmlns="">
              <p:pic>
                <p:nvPicPr>
                  <p:cNvPr id="307" name="Pennanteckning 306">
                    <a:extLst>
                      <a:ext uri="{FF2B5EF4-FFF2-40B4-BE49-F238E27FC236}">
                        <a16:creationId xmlns:a16="http://schemas.microsoft.com/office/drawing/2014/main" id="{8180F98D-D4C0-1D1B-9D82-95BF342EF0D7}"/>
                      </a:ext>
                    </a:extLst>
                  </p:cNvPr>
                  <p:cNvPicPr/>
                  <p:nvPr/>
                </p:nvPicPr>
                <p:blipFill>
                  <a:blip r:embed="rId42"/>
                  <a:stretch>
                    <a:fillRect/>
                  </a:stretch>
                </p:blipFill>
                <p:spPr>
                  <a:xfrm>
                    <a:off x="2692080" y="3498891"/>
                    <a:ext cx="907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8" name="Pennanteckning 307">
                    <a:extLst>
                      <a:ext uri="{FF2B5EF4-FFF2-40B4-BE49-F238E27FC236}">
                        <a16:creationId xmlns:a16="http://schemas.microsoft.com/office/drawing/2014/main" id="{7F5E6122-6623-9EEE-BC54-9F9DBFF1CF3C}"/>
                      </a:ext>
                    </a:extLst>
                  </p14:cNvPr>
                  <p14:cNvContentPartPr/>
                  <p14:nvPr/>
                </p14:nvContentPartPr>
                <p14:xfrm>
                  <a:off x="2775240" y="3527331"/>
                  <a:ext cx="30960" cy="143640"/>
                </p14:xfrm>
              </p:contentPart>
            </mc:Choice>
            <mc:Fallback xmlns="">
              <p:pic>
                <p:nvPicPr>
                  <p:cNvPr id="308" name="Pennanteckning 307">
                    <a:extLst>
                      <a:ext uri="{FF2B5EF4-FFF2-40B4-BE49-F238E27FC236}">
                        <a16:creationId xmlns:a16="http://schemas.microsoft.com/office/drawing/2014/main" id="{7F5E6122-6623-9EEE-BC54-9F9DBFF1CF3C}"/>
                      </a:ext>
                    </a:extLst>
                  </p:cNvPr>
                  <p:cNvPicPr/>
                  <p:nvPr/>
                </p:nvPicPr>
                <p:blipFill>
                  <a:blip r:embed="rId44"/>
                  <a:stretch>
                    <a:fillRect/>
                  </a:stretch>
                </p:blipFill>
                <p:spPr>
                  <a:xfrm>
                    <a:off x="2760120" y="3512211"/>
                    <a:ext cx="6120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2" name="Pennanteckning 321">
                    <a:extLst>
                      <a:ext uri="{FF2B5EF4-FFF2-40B4-BE49-F238E27FC236}">
                        <a16:creationId xmlns:a16="http://schemas.microsoft.com/office/drawing/2014/main" id="{D01F2ACC-E6C5-B275-8319-7775945B4CF6}"/>
                      </a:ext>
                    </a:extLst>
                  </p14:cNvPr>
                  <p14:cNvContentPartPr/>
                  <p14:nvPr/>
                </p14:nvContentPartPr>
                <p14:xfrm>
                  <a:off x="2945160" y="3458211"/>
                  <a:ext cx="101880" cy="193320"/>
                </p14:xfrm>
              </p:contentPart>
            </mc:Choice>
            <mc:Fallback xmlns="">
              <p:pic>
                <p:nvPicPr>
                  <p:cNvPr id="322" name="Pennanteckning 321">
                    <a:extLst>
                      <a:ext uri="{FF2B5EF4-FFF2-40B4-BE49-F238E27FC236}">
                        <a16:creationId xmlns:a16="http://schemas.microsoft.com/office/drawing/2014/main" id="{D01F2ACC-E6C5-B275-8319-7775945B4CF6}"/>
                      </a:ext>
                    </a:extLst>
                  </p:cNvPr>
                  <p:cNvPicPr/>
                  <p:nvPr/>
                </p:nvPicPr>
                <p:blipFill>
                  <a:blip r:embed="rId46"/>
                  <a:stretch>
                    <a:fillRect/>
                  </a:stretch>
                </p:blipFill>
                <p:spPr>
                  <a:xfrm>
                    <a:off x="2929680" y="3443091"/>
                    <a:ext cx="1324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06" name="Pennanteckning 205">
                    <a:extLst>
                      <a:ext uri="{FF2B5EF4-FFF2-40B4-BE49-F238E27FC236}">
                        <a16:creationId xmlns:a16="http://schemas.microsoft.com/office/drawing/2014/main" id="{C26B5ECD-AA1C-9AA0-2E79-1099E8F525A1}"/>
                      </a:ext>
                    </a:extLst>
                  </p14:cNvPr>
                  <p14:cNvContentPartPr/>
                  <p14:nvPr/>
                </p14:nvContentPartPr>
                <p14:xfrm>
                  <a:off x="2487960" y="2551011"/>
                  <a:ext cx="130320" cy="95040"/>
                </p14:xfrm>
              </p:contentPart>
            </mc:Choice>
            <mc:Fallback xmlns="">
              <p:pic>
                <p:nvPicPr>
                  <p:cNvPr id="206" name="Pennanteckning 205">
                    <a:extLst>
                      <a:ext uri="{FF2B5EF4-FFF2-40B4-BE49-F238E27FC236}">
                        <a16:creationId xmlns:a16="http://schemas.microsoft.com/office/drawing/2014/main" id="{C26B5ECD-AA1C-9AA0-2E79-1099E8F525A1}"/>
                      </a:ext>
                    </a:extLst>
                  </p:cNvPr>
                  <p:cNvPicPr/>
                  <p:nvPr/>
                </p:nvPicPr>
                <p:blipFill>
                  <a:blip r:embed="rId48"/>
                  <a:stretch>
                    <a:fillRect/>
                  </a:stretch>
                </p:blipFill>
                <p:spPr>
                  <a:xfrm>
                    <a:off x="2472480" y="2535531"/>
                    <a:ext cx="16092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14" name="Pennanteckning 213">
                    <a:extLst>
                      <a:ext uri="{FF2B5EF4-FFF2-40B4-BE49-F238E27FC236}">
                        <a16:creationId xmlns:a16="http://schemas.microsoft.com/office/drawing/2014/main" id="{B4B8FA49-AA67-7FAC-8454-E9401F3881BE}"/>
                      </a:ext>
                    </a:extLst>
                  </p14:cNvPr>
                  <p14:cNvContentPartPr/>
                  <p14:nvPr/>
                </p14:nvContentPartPr>
                <p14:xfrm>
                  <a:off x="2635200" y="2588451"/>
                  <a:ext cx="111960" cy="137520"/>
                </p14:xfrm>
              </p:contentPart>
            </mc:Choice>
            <mc:Fallback xmlns="">
              <p:pic>
                <p:nvPicPr>
                  <p:cNvPr id="214" name="Pennanteckning 213">
                    <a:extLst>
                      <a:ext uri="{FF2B5EF4-FFF2-40B4-BE49-F238E27FC236}">
                        <a16:creationId xmlns:a16="http://schemas.microsoft.com/office/drawing/2014/main" id="{B4B8FA49-AA67-7FAC-8454-E9401F3881BE}"/>
                      </a:ext>
                    </a:extLst>
                  </p:cNvPr>
                  <p:cNvPicPr/>
                  <p:nvPr/>
                </p:nvPicPr>
                <p:blipFill>
                  <a:blip r:embed="rId50"/>
                  <a:stretch>
                    <a:fillRect/>
                  </a:stretch>
                </p:blipFill>
                <p:spPr>
                  <a:xfrm>
                    <a:off x="2620080" y="2573331"/>
                    <a:ext cx="14256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16" name="Pennanteckning 215">
                    <a:extLst>
                      <a:ext uri="{FF2B5EF4-FFF2-40B4-BE49-F238E27FC236}">
                        <a16:creationId xmlns:a16="http://schemas.microsoft.com/office/drawing/2014/main" id="{9C01056C-BE31-4CF0-B0BA-6EF901CE5982}"/>
                      </a:ext>
                    </a:extLst>
                  </p14:cNvPr>
                  <p14:cNvContentPartPr/>
                  <p14:nvPr/>
                </p14:nvContentPartPr>
                <p14:xfrm>
                  <a:off x="2826000" y="2528691"/>
                  <a:ext cx="87840" cy="181080"/>
                </p14:xfrm>
              </p:contentPart>
            </mc:Choice>
            <mc:Fallback xmlns="">
              <p:pic>
                <p:nvPicPr>
                  <p:cNvPr id="216" name="Pennanteckning 215">
                    <a:extLst>
                      <a:ext uri="{FF2B5EF4-FFF2-40B4-BE49-F238E27FC236}">
                        <a16:creationId xmlns:a16="http://schemas.microsoft.com/office/drawing/2014/main" id="{9C01056C-BE31-4CF0-B0BA-6EF901CE5982}"/>
                      </a:ext>
                    </a:extLst>
                  </p:cNvPr>
                  <p:cNvPicPr/>
                  <p:nvPr/>
                </p:nvPicPr>
                <p:blipFill>
                  <a:blip r:embed="rId52"/>
                  <a:stretch>
                    <a:fillRect/>
                  </a:stretch>
                </p:blipFill>
                <p:spPr>
                  <a:xfrm>
                    <a:off x="2810880" y="2513211"/>
                    <a:ext cx="11844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19" name="Pennanteckning 218">
                    <a:extLst>
                      <a:ext uri="{FF2B5EF4-FFF2-40B4-BE49-F238E27FC236}">
                        <a16:creationId xmlns:a16="http://schemas.microsoft.com/office/drawing/2014/main" id="{37E6A54E-8D0B-BF12-FFEE-A9AE51AC0A90}"/>
                      </a:ext>
                    </a:extLst>
                  </p14:cNvPr>
                  <p14:cNvContentPartPr/>
                  <p14:nvPr/>
                </p14:nvContentPartPr>
                <p14:xfrm>
                  <a:off x="2997000" y="2513571"/>
                  <a:ext cx="78480" cy="252360"/>
                </p14:xfrm>
              </p:contentPart>
            </mc:Choice>
            <mc:Fallback xmlns="">
              <p:pic>
                <p:nvPicPr>
                  <p:cNvPr id="219" name="Pennanteckning 218">
                    <a:extLst>
                      <a:ext uri="{FF2B5EF4-FFF2-40B4-BE49-F238E27FC236}">
                        <a16:creationId xmlns:a16="http://schemas.microsoft.com/office/drawing/2014/main" id="{37E6A54E-8D0B-BF12-FFEE-A9AE51AC0A90}"/>
                      </a:ext>
                    </a:extLst>
                  </p:cNvPr>
                  <p:cNvPicPr/>
                  <p:nvPr/>
                </p:nvPicPr>
                <p:blipFill>
                  <a:blip r:embed="rId54"/>
                  <a:stretch>
                    <a:fillRect/>
                  </a:stretch>
                </p:blipFill>
                <p:spPr>
                  <a:xfrm>
                    <a:off x="2981520" y="2498091"/>
                    <a:ext cx="10908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20" name="Pennanteckning 219">
                    <a:extLst>
                      <a:ext uri="{FF2B5EF4-FFF2-40B4-BE49-F238E27FC236}">
                        <a16:creationId xmlns:a16="http://schemas.microsoft.com/office/drawing/2014/main" id="{7AE1F29D-BA8A-0190-F7E9-9213F61A944D}"/>
                      </a:ext>
                    </a:extLst>
                  </p14:cNvPr>
                  <p14:cNvContentPartPr/>
                  <p14:nvPr/>
                </p14:nvContentPartPr>
                <p14:xfrm>
                  <a:off x="3162600" y="2634171"/>
                  <a:ext cx="34920" cy="104040"/>
                </p14:xfrm>
              </p:contentPart>
            </mc:Choice>
            <mc:Fallback xmlns="">
              <p:pic>
                <p:nvPicPr>
                  <p:cNvPr id="220" name="Pennanteckning 219">
                    <a:extLst>
                      <a:ext uri="{FF2B5EF4-FFF2-40B4-BE49-F238E27FC236}">
                        <a16:creationId xmlns:a16="http://schemas.microsoft.com/office/drawing/2014/main" id="{7AE1F29D-BA8A-0190-F7E9-9213F61A944D}"/>
                      </a:ext>
                    </a:extLst>
                  </p:cNvPr>
                  <p:cNvPicPr/>
                  <p:nvPr/>
                </p:nvPicPr>
                <p:blipFill>
                  <a:blip r:embed="rId56"/>
                  <a:stretch>
                    <a:fillRect/>
                  </a:stretch>
                </p:blipFill>
                <p:spPr>
                  <a:xfrm>
                    <a:off x="3147120" y="2619051"/>
                    <a:ext cx="6552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21" name="Pennanteckning 220">
                    <a:extLst>
                      <a:ext uri="{FF2B5EF4-FFF2-40B4-BE49-F238E27FC236}">
                        <a16:creationId xmlns:a16="http://schemas.microsoft.com/office/drawing/2014/main" id="{1579C529-DCA2-DC10-11DB-39036E4091FD}"/>
                      </a:ext>
                    </a:extLst>
                  </p14:cNvPr>
                  <p14:cNvContentPartPr/>
                  <p14:nvPr/>
                </p14:nvContentPartPr>
                <p14:xfrm>
                  <a:off x="3197160" y="2558211"/>
                  <a:ext cx="65520" cy="76680"/>
                </p14:xfrm>
              </p:contentPart>
            </mc:Choice>
            <mc:Fallback xmlns="">
              <p:pic>
                <p:nvPicPr>
                  <p:cNvPr id="221" name="Pennanteckning 220">
                    <a:extLst>
                      <a:ext uri="{FF2B5EF4-FFF2-40B4-BE49-F238E27FC236}">
                        <a16:creationId xmlns:a16="http://schemas.microsoft.com/office/drawing/2014/main" id="{1579C529-DCA2-DC10-11DB-39036E4091FD}"/>
                      </a:ext>
                    </a:extLst>
                  </p:cNvPr>
                  <p:cNvPicPr/>
                  <p:nvPr/>
                </p:nvPicPr>
                <p:blipFill>
                  <a:blip r:embed="rId58"/>
                  <a:stretch>
                    <a:fillRect/>
                  </a:stretch>
                </p:blipFill>
                <p:spPr>
                  <a:xfrm>
                    <a:off x="3181680" y="2542731"/>
                    <a:ext cx="9576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22" name="Pennanteckning 221">
                    <a:extLst>
                      <a:ext uri="{FF2B5EF4-FFF2-40B4-BE49-F238E27FC236}">
                        <a16:creationId xmlns:a16="http://schemas.microsoft.com/office/drawing/2014/main" id="{F436E558-2B86-0FAD-B163-96557300A13C}"/>
                      </a:ext>
                    </a:extLst>
                  </p14:cNvPr>
                  <p14:cNvContentPartPr/>
                  <p14:nvPr/>
                </p14:nvContentPartPr>
                <p14:xfrm>
                  <a:off x="3359520" y="2455611"/>
                  <a:ext cx="48240" cy="239040"/>
                </p14:xfrm>
              </p:contentPart>
            </mc:Choice>
            <mc:Fallback xmlns="">
              <p:pic>
                <p:nvPicPr>
                  <p:cNvPr id="222" name="Pennanteckning 221">
                    <a:extLst>
                      <a:ext uri="{FF2B5EF4-FFF2-40B4-BE49-F238E27FC236}">
                        <a16:creationId xmlns:a16="http://schemas.microsoft.com/office/drawing/2014/main" id="{F436E558-2B86-0FAD-B163-96557300A13C}"/>
                      </a:ext>
                    </a:extLst>
                  </p:cNvPr>
                  <p:cNvPicPr/>
                  <p:nvPr/>
                </p:nvPicPr>
                <p:blipFill>
                  <a:blip r:embed="rId60"/>
                  <a:stretch>
                    <a:fillRect/>
                  </a:stretch>
                </p:blipFill>
                <p:spPr>
                  <a:xfrm>
                    <a:off x="3344400" y="2440131"/>
                    <a:ext cx="788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23" name="Pennanteckning 222">
                    <a:extLst>
                      <a:ext uri="{FF2B5EF4-FFF2-40B4-BE49-F238E27FC236}">
                        <a16:creationId xmlns:a16="http://schemas.microsoft.com/office/drawing/2014/main" id="{14FAAAE4-5BA1-13B3-4DE7-0F98572433DE}"/>
                      </a:ext>
                    </a:extLst>
                  </p14:cNvPr>
                  <p14:cNvContentPartPr/>
                  <p14:nvPr/>
                </p14:nvContentPartPr>
                <p14:xfrm>
                  <a:off x="3347280" y="2598891"/>
                  <a:ext cx="156960" cy="3600"/>
                </p14:xfrm>
              </p:contentPart>
            </mc:Choice>
            <mc:Fallback xmlns="">
              <p:pic>
                <p:nvPicPr>
                  <p:cNvPr id="223" name="Pennanteckning 222">
                    <a:extLst>
                      <a:ext uri="{FF2B5EF4-FFF2-40B4-BE49-F238E27FC236}">
                        <a16:creationId xmlns:a16="http://schemas.microsoft.com/office/drawing/2014/main" id="{14FAAAE4-5BA1-13B3-4DE7-0F98572433DE}"/>
                      </a:ext>
                    </a:extLst>
                  </p:cNvPr>
                  <p:cNvPicPr/>
                  <p:nvPr/>
                </p:nvPicPr>
                <p:blipFill>
                  <a:blip r:embed="rId62"/>
                  <a:stretch>
                    <a:fillRect/>
                  </a:stretch>
                </p:blipFill>
                <p:spPr>
                  <a:xfrm>
                    <a:off x="3332160" y="2583411"/>
                    <a:ext cx="18720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74" name="Pennanteckning 373">
                    <a:extLst>
                      <a:ext uri="{FF2B5EF4-FFF2-40B4-BE49-F238E27FC236}">
                        <a16:creationId xmlns:a16="http://schemas.microsoft.com/office/drawing/2014/main" id="{C05F9D48-4B65-D3BF-0C30-BFF2BCE3A308}"/>
                      </a:ext>
                    </a:extLst>
                  </p14:cNvPr>
                  <p14:cNvContentPartPr/>
                  <p14:nvPr/>
                </p14:nvContentPartPr>
                <p14:xfrm>
                  <a:off x="2148480" y="1884651"/>
                  <a:ext cx="1845360" cy="1884960"/>
                </p14:xfrm>
              </p:contentPart>
            </mc:Choice>
            <mc:Fallback xmlns="">
              <p:pic>
                <p:nvPicPr>
                  <p:cNvPr id="374" name="Pennanteckning 373">
                    <a:extLst>
                      <a:ext uri="{FF2B5EF4-FFF2-40B4-BE49-F238E27FC236}">
                        <a16:creationId xmlns:a16="http://schemas.microsoft.com/office/drawing/2014/main" id="{C05F9D48-4B65-D3BF-0C30-BFF2BCE3A308}"/>
                      </a:ext>
                    </a:extLst>
                  </p:cNvPr>
                  <p:cNvPicPr/>
                  <p:nvPr/>
                </p:nvPicPr>
                <p:blipFill>
                  <a:blip r:embed="rId64"/>
                  <a:stretch>
                    <a:fillRect/>
                  </a:stretch>
                </p:blipFill>
                <p:spPr>
                  <a:xfrm>
                    <a:off x="2133360" y="1869171"/>
                    <a:ext cx="1875960" cy="1915560"/>
                  </a:xfrm>
                  <a:prstGeom prst="rect">
                    <a:avLst/>
                  </a:prstGeom>
                </p:spPr>
              </p:pic>
            </mc:Fallback>
          </mc:AlternateContent>
        </p:grpSp>
      </p:grpSp>
      <p:grpSp>
        <p:nvGrpSpPr>
          <p:cNvPr id="3" name="Grupp 2">
            <a:extLst>
              <a:ext uri="{FF2B5EF4-FFF2-40B4-BE49-F238E27FC236}">
                <a16:creationId xmlns:a16="http://schemas.microsoft.com/office/drawing/2014/main" id="{A0D2B893-8F4E-C6B6-5AD1-DD08FF76FC8E}"/>
              </a:ext>
            </a:extLst>
          </p:cNvPr>
          <p:cNvGrpSpPr/>
          <p:nvPr/>
        </p:nvGrpSpPr>
        <p:grpSpPr>
          <a:xfrm>
            <a:off x="1140120" y="4106211"/>
            <a:ext cx="3198600" cy="634680"/>
            <a:chOff x="1140120" y="4106211"/>
            <a:chExt cx="3198600" cy="634680"/>
          </a:xfrm>
        </p:grpSpPr>
        <p:grpSp>
          <p:nvGrpSpPr>
            <p:cNvPr id="385" name="Grupp 384">
              <a:extLst>
                <a:ext uri="{FF2B5EF4-FFF2-40B4-BE49-F238E27FC236}">
                  <a16:creationId xmlns:a16="http://schemas.microsoft.com/office/drawing/2014/main" id="{AB45B9DA-42CF-022C-5458-9173C2FAC5BC}"/>
                </a:ext>
              </a:extLst>
            </p:cNvPr>
            <p:cNvGrpSpPr/>
            <p:nvPr/>
          </p:nvGrpSpPr>
          <p:grpSpPr>
            <a:xfrm>
              <a:off x="1140120" y="4106211"/>
              <a:ext cx="1567080" cy="281160"/>
              <a:chOff x="1279800" y="4348131"/>
              <a:chExt cx="1567080" cy="281160"/>
            </a:xfrm>
          </p:grpSpPr>
          <mc:AlternateContent xmlns:mc="http://schemas.openxmlformats.org/markup-compatibility/2006" xmlns:p14="http://schemas.microsoft.com/office/powerpoint/2010/main">
            <mc:Choice Requires="p14">
              <p:contentPart p14:bwMode="auto" r:id="rId65">
                <p14:nvContentPartPr>
                  <p14:cNvPr id="376" name="Pennanteckning 375">
                    <a:extLst>
                      <a:ext uri="{FF2B5EF4-FFF2-40B4-BE49-F238E27FC236}">
                        <a16:creationId xmlns:a16="http://schemas.microsoft.com/office/drawing/2014/main" id="{F8C1748B-6462-9ED7-EF40-502C0C70A18A}"/>
                      </a:ext>
                    </a:extLst>
                  </p14:cNvPr>
                  <p14:cNvContentPartPr/>
                  <p14:nvPr/>
                </p14:nvContentPartPr>
                <p14:xfrm>
                  <a:off x="1279800" y="4438131"/>
                  <a:ext cx="217800" cy="149400"/>
                </p14:xfrm>
              </p:contentPart>
            </mc:Choice>
            <mc:Fallback xmlns="">
              <p:pic>
                <p:nvPicPr>
                  <p:cNvPr id="376" name="Pennanteckning 375">
                    <a:extLst>
                      <a:ext uri="{FF2B5EF4-FFF2-40B4-BE49-F238E27FC236}">
                        <a16:creationId xmlns:a16="http://schemas.microsoft.com/office/drawing/2014/main" id="{F8C1748B-6462-9ED7-EF40-502C0C70A18A}"/>
                      </a:ext>
                    </a:extLst>
                  </p:cNvPr>
                  <p:cNvPicPr/>
                  <p:nvPr/>
                </p:nvPicPr>
                <p:blipFill>
                  <a:blip r:embed="rId66"/>
                  <a:stretch>
                    <a:fillRect/>
                  </a:stretch>
                </p:blipFill>
                <p:spPr>
                  <a:xfrm>
                    <a:off x="1264680" y="4423011"/>
                    <a:ext cx="2484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77" name="Pennanteckning 376">
                    <a:extLst>
                      <a:ext uri="{FF2B5EF4-FFF2-40B4-BE49-F238E27FC236}">
                        <a16:creationId xmlns:a16="http://schemas.microsoft.com/office/drawing/2014/main" id="{A72A1240-B6B5-96D2-B667-40C1E8ED4F1B}"/>
                      </a:ext>
                    </a:extLst>
                  </p14:cNvPr>
                  <p14:cNvContentPartPr/>
                  <p14:nvPr/>
                </p14:nvContentPartPr>
                <p14:xfrm>
                  <a:off x="1699560" y="4423371"/>
                  <a:ext cx="78480" cy="137520"/>
                </p14:xfrm>
              </p:contentPart>
            </mc:Choice>
            <mc:Fallback xmlns="">
              <p:pic>
                <p:nvPicPr>
                  <p:cNvPr id="377" name="Pennanteckning 376">
                    <a:extLst>
                      <a:ext uri="{FF2B5EF4-FFF2-40B4-BE49-F238E27FC236}">
                        <a16:creationId xmlns:a16="http://schemas.microsoft.com/office/drawing/2014/main" id="{A72A1240-B6B5-96D2-B667-40C1E8ED4F1B}"/>
                      </a:ext>
                    </a:extLst>
                  </p:cNvPr>
                  <p:cNvPicPr/>
                  <p:nvPr/>
                </p:nvPicPr>
                <p:blipFill>
                  <a:blip r:embed="rId68"/>
                  <a:stretch>
                    <a:fillRect/>
                  </a:stretch>
                </p:blipFill>
                <p:spPr>
                  <a:xfrm>
                    <a:off x="1684080" y="4408251"/>
                    <a:ext cx="10908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78" name="Pennanteckning 377">
                    <a:extLst>
                      <a:ext uri="{FF2B5EF4-FFF2-40B4-BE49-F238E27FC236}">
                        <a16:creationId xmlns:a16="http://schemas.microsoft.com/office/drawing/2014/main" id="{5BB9B193-387C-96AE-DA71-C5565647908B}"/>
                      </a:ext>
                    </a:extLst>
                  </p14:cNvPr>
                  <p14:cNvContentPartPr/>
                  <p14:nvPr/>
                </p14:nvContentPartPr>
                <p14:xfrm>
                  <a:off x="1871280" y="4456851"/>
                  <a:ext cx="106200" cy="116280"/>
                </p14:xfrm>
              </p:contentPart>
            </mc:Choice>
            <mc:Fallback xmlns="">
              <p:pic>
                <p:nvPicPr>
                  <p:cNvPr id="378" name="Pennanteckning 377">
                    <a:extLst>
                      <a:ext uri="{FF2B5EF4-FFF2-40B4-BE49-F238E27FC236}">
                        <a16:creationId xmlns:a16="http://schemas.microsoft.com/office/drawing/2014/main" id="{5BB9B193-387C-96AE-DA71-C5565647908B}"/>
                      </a:ext>
                    </a:extLst>
                  </p:cNvPr>
                  <p:cNvPicPr/>
                  <p:nvPr/>
                </p:nvPicPr>
                <p:blipFill>
                  <a:blip r:embed="rId70"/>
                  <a:stretch>
                    <a:fillRect/>
                  </a:stretch>
                </p:blipFill>
                <p:spPr>
                  <a:xfrm>
                    <a:off x="1855800" y="4441731"/>
                    <a:ext cx="13644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79" name="Pennanteckning 378">
                    <a:extLst>
                      <a:ext uri="{FF2B5EF4-FFF2-40B4-BE49-F238E27FC236}">
                        <a16:creationId xmlns:a16="http://schemas.microsoft.com/office/drawing/2014/main" id="{6590F611-BF0D-90CC-BC86-058E56D25D6A}"/>
                      </a:ext>
                    </a:extLst>
                  </p14:cNvPr>
                  <p14:cNvContentPartPr/>
                  <p14:nvPr/>
                </p14:nvContentPartPr>
                <p14:xfrm>
                  <a:off x="2025360" y="4436691"/>
                  <a:ext cx="137520" cy="192600"/>
                </p14:xfrm>
              </p:contentPart>
            </mc:Choice>
            <mc:Fallback xmlns="">
              <p:pic>
                <p:nvPicPr>
                  <p:cNvPr id="379" name="Pennanteckning 378">
                    <a:extLst>
                      <a:ext uri="{FF2B5EF4-FFF2-40B4-BE49-F238E27FC236}">
                        <a16:creationId xmlns:a16="http://schemas.microsoft.com/office/drawing/2014/main" id="{6590F611-BF0D-90CC-BC86-058E56D25D6A}"/>
                      </a:ext>
                    </a:extLst>
                  </p:cNvPr>
                  <p:cNvPicPr/>
                  <p:nvPr/>
                </p:nvPicPr>
                <p:blipFill>
                  <a:blip r:embed="rId72"/>
                  <a:stretch>
                    <a:fillRect/>
                  </a:stretch>
                </p:blipFill>
                <p:spPr>
                  <a:xfrm>
                    <a:off x="2010240" y="4421571"/>
                    <a:ext cx="1681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80" name="Pennanteckning 379">
                    <a:extLst>
                      <a:ext uri="{FF2B5EF4-FFF2-40B4-BE49-F238E27FC236}">
                        <a16:creationId xmlns:a16="http://schemas.microsoft.com/office/drawing/2014/main" id="{E5D3B049-39DB-A42C-8D37-23D7BEB19C6E}"/>
                      </a:ext>
                    </a:extLst>
                  </p14:cNvPr>
                  <p14:cNvContentPartPr/>
                  <p14:nvPr/>
                </p14:nvContentPartPr>
                <p14:xfrm>
                  <a:off x="2374920" y="4348131"/>
                  <a:ext cx="205560" cy="226800"/>
                </p14:xfrm>
              </p:contentPart>
            </mc:Choice>
            <mc:Fallback xmlns="">
              <p:pic>
                <p:nvPicPr>
                  <p:cNvPr id="380" name="Pennanteckning 379">
                    <a:extLst>
                      <a:ext uri="{FF2B5EF4-FFF2-40B4-BE49-F238E27FC236}">
                        <a16:creationId xmlns:a16="http://schemas.microsoft.com/office/drawing/2014/main" id="{E5D3B049-39DB-A42C-8D37-23D7BEB19C6E}"/>
                      </a:ext>
                    </a:extLst>
                  </p:cNvPr>
                  <p:cNvPicPr/>
                  <p:nvPr/>
                </p:nvPicPr>
                <p:blipFill>
                  <a:blip r:embed="rId74"/>
                  <a:stretch>
                    <a:fillRect/>
                  </a:stretch>
                </p:blipFill>
                <p:spPr>
                  <a:xfrm>
                    <a:off x="2359800" y="4333011"/>
                    <a:ext cx="2361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81" name="Pennanteckning 380">
                    <a:extLst>
                      <a:ext uri="{FF2B5EF4-FFF2-40B4-BE49-F238E27FC236}">
                        <a16:creationId xmlns:a16="http://schemas.microsoft.com/office/drawing/2014/main" id="{D5738405-F63A-07B5-74CF-7048053042A7}"/>
                      </a:ext>
                    </a:extLst>
                  </p14:cNvPr>
                  <p14:cNvContentPartPr/>
                  <p14:nvPr/>
                </p14:nvContentPartPr>
                <p14:xfrm>
                  <a:off x="2604600" y="4360371"/>
                  <a:ext cx="220680" cy="264600"/>
                </p14:xfrm>
              </p:contentPart>
            </mc:Choice>
            <mc:Fallback xmlns="">
              <p:pic>
                <p:nvPicPr>
                  <p:cNvPr id="381" name="Pennanteckning 380">
                    <a:extLst>
                      <a:ext uri="{FF2B5EF4-FFF2-40B4-BE49-F238E27FC236}">
                        <a16:creationId xmlns:a16="http://schemas.microsoft.com/office/drawing/2014/main" id="{D5738405-F63A-07B5-74CF-7048053042A7}"/>
                      </a:ext>
                    </a:extLst>
                  </p:cNvPr>
                  <p:cNvPicPr/>
                  <p:nvPr/>
                </p:nvPicPr>
                <p:blipFill>
                  <a:blip r:embed="rId76"/>
                  <a:stretch>
                    <a:fillRect/>
                  </a:stretch>
                </p:blipFill>
                <p:spPr>
                  <a:xfrm>
                    <a:off x="2589480" y="4345251"/>
                    <a:ext cx="25128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82" name="Pennanteckning 381">
                    <a:extLst>
                      <a:ext uri="{FF2B5EF4-FFF2-40B4-BE49-F238E27FC236}">
                        <a16:creationId xmlns:a16="http://schemas.microsoft.com/office/drawing/2014/main" id="{2578CD2D-B846-CB81-6239-90B94DCEB8E5}"/>
                      </a:ext>
                    </a:extLst>
                  </p14:cNvPr>
                  <p14:cNvContentPartPr/>
                  <p14:nvPr/>
                </p14:nvContentPartPr>
                <p14:xfrm>
                  <a:off x="2732760" y="4535331"/>
                  <a:ext cx="114120" cy="9360"/>
                </p14:xfrm>
              </p:contentPart>
            </mc:Choice>
            <mc:Fallback xmlns="">
              <p:pic>
                <p:nvPicPr>
                  <p:cNvPr id="382" name="Pennanteckning 381">
                    <a:extLst>
                      <a:ext uri="{FF2B5EF4-FFF2-40B4-BE49-F238E27FC236}">
                        <a16:creationId xmlns:a16="http://schemas.microsoft.com/office/drawing/2014/main" id="{2578CD2D-B846-CB81-6239-90B94DCEB8E5}"/>
                      </a:ext>
                    </a:extLst>
                  </p:cNvPr>
                  <p:cNvPicPr/>
                  <p:nvPr/>
                </p:nvPicPr>
                <p:blipFill>
                  <a:blip r:embed="rId78"/>
                  <a:stretch>
                    <a:fillRect/>
                  </a:stretch>
                </p:blipFill>
                <p:spPr>
                  <a:xfrm>
                    <a:off x="2717640" y="4519851"/>
                    <a:ext cx="1447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84" name="Pennanteckning 383">
                    <a:extLst>
                      <a:ext uri="{FF2B5EF4-FFF2-40B4-BE49-F238E27FC236}">
                        <a16:creationId xmlns:a16="http://schemas.microsoft.com/office/drawing/2014/main" id="{59950684-9EEA-13F4-8848-6AC47CCE4354}"/>
                      </a:ext>
                    </a:extLst>
                  </p14:cNvPr>
                  <p14:cNvContentPartPr/>
                  <p14:nvPr/>
                </p14:nvContentPartPr>
                <p14:xfrm>
                  <a:off x="2263320" y="4547571"/>
                  <a:ext cx="34920" cy="7560"/>
                </p14:xfrm>
              </p:contentPart>
            </mc:Choice>
            <mc:Fallback xmlns="">
              <p:pic>
                <p:nvPicPr>
                  <p:cNvPr id="384" name="Pennanteckning 383">
                    <a:extLst>
                      <a:ext uri="{FF2B5EF4-FFF2-40B4-BE49-F238E27FC236}">
                        <a16:creationId xmlns:a16="http://schemas.microsoft.com/office/drawing/2014/main" id="{59950684-9EEA-13F4-8848-6AC47CCE4354}"/>
                      </a:ext>
                    </a:extLst>
                  </p:cNvPr>
                  <p:cNvPicPr/>
                  <p:nvPr/>
                </p:nvPicPr>
                <p:blipFill>
                  <a:blip r:embed="rId80"/>
                  <a:stretch>
                    <a:fillRect/>
                  </a:stretch>
                </p:blipFill>
                <p:spPr>
                  <a:xfrm>
                    <a:off x="2248200" y="4532091"/>
                    <a:ext cx="65520" cy="37800"/>
                  </a:xfrm>
                  <a:prstGeom prst="rect">
                    <a:avLst/>
                  </a:prstGeom>
                </p:spPr>
              </p:pic>
            </mc:Fallback>
          </mc:AlternateContent>
        </p:grpSp>
        <p:grpSp>
          <p:nvGrpSpPr>
            <p:cNvPr id="396" name="Grupp 395">
              <a:extLst>
                <a:ext uri="{FF2B5EF4-FFF2-40B4-BE49-F238E27FC236}">
                  <a16:creationId xmlns:a16="http://schemas.microsoft.com/office/drawing/2014/main" id="{9063BAAB-358E-6660-8589-FEC88DC5F5BB}"/>
                </a:ext>
              </a:extLst>
            </p:cNvPr>
            <p:cNvGrpSpPr/>
            <p:nvPr/>
          </p:nvGrpSpPr>
          <p:grpSpPr>
            <a:xfrm>
              <a:off x="2980080" y="4137891"/>
              <a:ext cx="1358640" cy="603000"/>
              <a:chOff x="3119760" y="4379811"/>
              <a:chExt cx="1358640" cy="603000"/>
            </a:xfrm>
          </p:grpSpPr>
          <mc:AlternateContent xmlns:mc="http://schemas.openxmlformats.org/markup-compatibility/2006" xmlns:p14="http://schemas.microsoft.com/office/powerpoint/2010/main">
            <mc:Choice Requires="p14">
              <p:contentPart p14:bwMode="auto" r:id="rId81">
                <p14:nvContentPartPr>
                  <p14:cNvPr id="386" name="Pennanteckning 385">
                    <a:extLst>
                      <a:ext uri="{FF2B5EF4-FFF2-40B4-BE49-F238E27FC236}">
                        <a16:creationId xmlns:a16="http://schemas.microsoft.com/office/drawing/2014/main" id="{B6BD5EDC-D465-793A-601C-574682AE753F}"/>
                      </a:ext>
                    </a:extLst>
                  </p14:cNvPr>
                  <p14:cNvContentPartPr/>
                  <p14:nvPr/>
                </p14:nvContentPartPr>
                <p14:xfrm>
                  <a:off x="3119760" y="4490691"/>
                  <a:ext cx="370080" cy="119880"/>
                </p14:xfrm>
              </p:contentPart>
            </mc:Choice>
            <mc:Fallback xmlns="">
              <p:pic>
                <p:nvPicPr>
                  <p:cNvPr id="386" name="Pennanteckning 385">
                    <a:extLst>
                      <a:ext uri="{FF2B5EF4-FFF2-40B4-BE49-F238E27FC236}">
                        <a16:creationId xmlns:a16="http://schemas.microsoft.com/office/drawing/2014/main" id="{B6BD5EDC-D465-793A-601C-574682AE753F}"/>
                      </a:ext>
                    </a:extLst>
                  </p:cNvPr>
                  <p:cNvPicPr/>
                  <p:nvPr/>
                </p:nvPicPr>
                <p:blipFill>
                  <a:blip r:embed="rId82"/>
                  <a:stretch>
                    <a:fillRect/>
                  </a:stretch>
                </p:blipFill>
                <p:spPr>
                  <a:xfrm>
                    <a:off x="3104640" y="4475211"/>
                    <a:ext cx="4006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87" name="Pennanteckning 386">
                    <a:extLst>
                      <a:ext uri="{FF2B5EF4-FFF2-40B4-BE49-F238E27FC236}">
                        <a16:creationId xmlns:a16="http://schemas.microsoft.com/office/drawing/2014/main" id="{BBD54E99-33D4-83AA-0D41-4B481CAE63D6}"/>
                      </a:ext>
                    </a:extLst>
                  </p14:cNvPr>
                  <p14:cNvContentPartPr/>
                  <p14:nvPr/>
                </p14:nvContentPartPr>
                <p14:xfrm>
                  <a:off x="3553560" y="4518051"/>
                  <a:ext cx="47160" cy="89640"/>
                </p14:xfrm>
              </p:contentPart>
            </mc:Choice>
            <mc:Fallback xmlns="">
              <p:pic>
                <p:nvPicPr>
                  <p:cNvPr id="387" name="Pennanteckning 386">
                    <a:extLst>
                      <a:ext uri="{FF2B5EF4-FFF2-40B4-BE49-F238E27FC236}">
                        <a16:creationId xmlns:a16="http://schemas.microsoft.com/office/drawing/2014/main" id="{BBD54E99-33D4-83AA-0D41-4B481CAE63D6}"/>
                      </a:ext>
                    </a:extLst>
                  </p:cNvPr>
                  <p:cNvPicPr/>
                  <p:nvPr/>
                </p:nvPicPr>
                <p:blipFill>
                  <a:blip r:embed="rId84"/>
                  <a:stretch>
                    <a:fillRect/>
                  </a:stretch>
                </p:blipFill>
                <p:spPr>
                  <a:xfrm>
                    <a:off x="3538440" y="4502571"/>
                    <a:ext cx="777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91" name="Pennanteckning 390">
                    <a:extLst>
                      <a:ext uri="{FF2B5EF4-FFF2-40B4-BE49-F238E27FC236}">
                        <a16:creationId xmlns:a16="http://schemas.microsoft.com/office/drawing/2014/main" id="{8645B605-5BF7-374C-6339-21B4583863D5}"/>
                      </a:ext>
                    </a:extLst>
                  </p14:cNvPr>
                  <p14:cNvContentPartPr/>
                  <p14:nvPr/>
                </p14:nvContentPartPr>
                <p14:xfrm>
                  <a:off x="3697920" y="4525251"/>
                  <a:ext cx="89640" cy="96840"/>
                </p14:xfrm>
              </p:contentPart>
            </mc:Choice>
            <mc:Fallback xmlns="">
              <p:pic>
                <p:nvPicPr>
                  <p:cNvPr id="391" name="Pennanteckning 390">
                    <a:extLst>
                      <a:ext uri="{FF2B5EF4-FFF2-40B4-BE49-F238E27FC236}">
                        <a16:creationId xmlns:a16="http://schemas.microsoft.com/office/drawing/2014/main" id="{8645B605-5BF7-374C-6339-21B4583863D5}"/>
                      </a:ext>
                    </a:extLst>
                  </p:cNvPr>
                  <p:cNvPicPr/>
                  <p:nvPr/>
                </p:nvPicPr>
                <p:blipFill>
                  <a:blip r:embed="rId86"/>
                  <a:stretch>
                    <a:fillRect/>
                  </a:stretch>
                </p:blipFill>
                <p:spPr>
                  <a:xfrm>
                    <a:off x="3682800" y="4509771"/>
                    <a:ext cx="1202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92" name="Pennanteckning 391">
                    <a:extLst>
                      <a:ext uri="{FF2B5EF4-FFF2-40B4-BE49-F238E27FC236}">
                        <a16:creationId xmlns:a16="http://schemas.microsoft.com/office/drawing/2014/main" id="{C1B066B8-AE6D-8442-0AAD-1359936E222E}"/>
                      </a:ext>
                    </a:extLst>
                  </p14:cNvPr>
                  <p14:cNvContentPartPr/>
                  <p14:nvPr/>
                </p14:nvContentPartPr>
                <p14:xfrm>
                  <a:off x="3851280" y="4379811"/>
                  <a:ext cx="219600" cy="273240"/>
                </p14:xfrm>
              </p:contentPart>
            </mc:Choice>
            <mc:Fallback xmlns="">
              <p:pic>
                <p:nvPicPr>
                  <p:cNvPr id="392" name="Pennanteckning 391">
                    <a:extLst>
                      <a:ext uri="{FF2B5EF4-FFF2-40B4-BE49-F238E27FC236}">
                        <a16:creationId xmlns:a16="http://schemas.microsoft.com/office/drawing/2014/main" id="{C1B066B8-AE6D-8442-0AAD-1359936E222E}"/>
                      </a:ext>
                    </a:extLst>
                  </p:cNvPr>
                  <p:cNvPicPr/>
                  <p:nvPr/>
                </p:nvPicPr>
                <p:blipFill>
                  <a:blip r:embed="rId88"/>
                  <a:stretch>
                    <a:fillRect/>
                  </a:stretch>
                </p:blipFill>
                <p:spPr>
                  <a:xfrm>
                    <a:off x="3836160" y="4364331"/>
                    <a:ext cx="2502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93" name="Pennanteckning 392">
                    <a:extLst>
                      <a:ext uri="{FF2B5EF4-FFF2-40B4-BE49-F238E27FC236}">
                        <a16:creationId xmlns:a16="http://schemas.microsoft.com/office/drawing/2014/main" id="{1744DF42-8C8F-6B30-8C7D-8CED65D0546E}"/>
                      </a:ext>
                    </a:extLst>
                  </p14:cNvPr>
                  <p14:cNvContentPartPr/>
                  <p14:nvPr/>
                </p14:nvContentPartPr>
                <p14:xfrm>
                  <a:off x="4068720" y="4532091"/>
                  <a:ext cx="17640" cy="71640"/>
                </p14:xfrm>
              </p:contentPart>
            </mc:Choice>
            <mc:Fallback xmlns="">
              <p:pic>
                <p:nvPicPr>
                  <p:cNvPr id="393" name="Pennanteckning 392">
                    <a:extLst>
                      <a:ext uri="{FF2B5EF4-FFF2-40B4-BE49-F238E27FC236}">
                        <a16:creationId xmlns:a16="http://schemas.microsoft.com/office/drawing/2014/main" id="{1744DF42-8C8F-6B30-8C7D-8CED65D0546E}"/>
                      </a:ext>
                    </a:extLst>
                  </p:cNvPr>
                  <p:cNvPicPr/>
                  <p:nvPr/>
                </p:nvPicPr>
                <p:blipFill>
                  <a:blip r:embed="rId90"/>
                  <a:stretch>
                    <a:fillRect/>
                  </a:stretch>
                </p:blipFill>
                <p:spPr>
                  <a:xfrm>
                    <a:off x="4053600" y="4516971"/>
                    <a:ext cx="4824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94" name="Pennanteckning 393">
                    <a:extLst>
                      <a:ext uri="{FF2B5EF4-FFF2-40B4-BE49-F238E27FC236}">
                        <a16:creationId xmlns:a16="http://schemas.microsoft.com/office/drawing/2014/main" id="{CA237981-1EA4-82BA-A1D9-0D0302886944}"/>
                      </a:ext>
                    </a:extLst>
                  </p14:cNvPr>
                  <p14:cNvContentPartPr/>
                  <p14:nvPr/>
                </p14:nvContentPartPr>
                <p14:xfrm>
                  <a:off x="4086000" y="4448931"/>
                  <a:ext cx="230040" cy="156960"/>
                </p14:xfrm>
              </p:contentPart>
            </mc:Choice>
            <mc:Fallback xmlns="">
              <p:pic>
                <p:nvPicPr>
                  <p:cNvPr id="394" name="Pennanteckning 393">
                    <a:extLst>
                      <a:ext uri="{FF2B5EF4-FFF2-40B4-BE49-F238E27FC236}">
                        <a16:creationId xmlns:a16="http://schemas.microsoft.com/office/drawing/2014/main" id="{CA237981-1EA4-82BA-A1D9-0D0302886944}"/>
                      </a:ext>
                    </a:extLst>
                  </p:cNvPr>
                  <p:cNvPicPr/>
                  <p:nvPr/>
                </p:nvPicPr>
                <p:blipFill>
                  <a:blip r:embed="rId92"/>
                  <a:stretch>
                    <a:fillRect/>
                  </a:stretch>
                </p:blipFill>
                <p:spPr>
                  <a:xfrm>
                    <a:off x="4070880" y="4433451"/>
                    <a:ext cx="2606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95" name="Pennanteckning 394">
                    <a:extLst>
                      <a:ext uri="{FF2B5EF4-FFF2-40B4-BE49-F238E27FC236}">
                        <a16:creationId xmlns:a16="http://schemas.microsoft.com/office/drawing/2014/main" id="{1E2ABFB5-FF57-1DB2-22F1-FF4E8DBFABFB}"/>
                      </a:ext>
                    </a:extLst>
                  </p14:cNvPr>
                  <p14:cNvContentPartPr/>
                  <p14:nvPr/>
                </p14:nvContentPartPr>
                <p14:xfrm>
                  <a:off x="4280040" y="4549371"/>
                  <a:ext cx="198360" cy="433440"/>
                </p14:xfrm>
              </p:contentPart>
            </mc:Choice>
            <mc:Fallback xmlns="">
              <p:pic>
                <p:nvPicPr>
                  <p:cNvPr id="395" name="Pennanteckning 394">
                    <a:extLst>
                      <a:ext uri="{FF2B5EF4-FFF2-40B4-BE49-F238E27FC236}">
                        <a16:creationId xmlns:a16="http://schemas.microsoft.com/office/drawing/2014/main" id="{1E2ABFB5-FF57-1DB2-22F1-FF4E8DBFABFB}"/>
                      </a:ext>
                    </a:extLst>
                  </p:cNvPr>
                  <p:cNvPicPr/>
                  <p:nvPr/>
                </p:nvPicPr>
                <p:blipFill>
                  <a:blip r:embed="rId94"/>
                  <a:stretch>
                    <a:fillRect/>
                  </a:stretch>
                </p:blipFill>
                <p:spPr>
                  <a:xfrm>
                    <a:off x="4264920" y="4534251"/>
                    <a:ext cx="228960" cy="464040"/>
                  </a:xfrm>
                  <a:prstGeom prst="rect">
                    <a:avLst/>
                  </a:prstGeom>
                </p:spPr>
              </p:pic>
            </mc:Fallback>
          </mc:AlternateContent>
        </p:grpSp>
      </p:grpSp>
      <p:grpSp>
        <p:nvGrpSpPr>
          <p:cNvPr id="4" name="Grupp 3">
            <a:extLst>
              <a:ext uri="{FF2B5EF4-FFF2-40B4-BE49-F238E27FC236}">
                <a16:creationId xmlns:a16="http://schemas.microsoft.com/office/drawing/2014/main" id="{2E645219-353D-FCB3-DDED-B83943C58F38}"/>
              </a:ext>
            </a:extLst>
          </p:cNvPr>
          <p:cNvGrpSpPr/>
          <p:nvPr/>
        </p:nvGrpSpPr>
        <p:grpSpPr>
          <a:xfrm>
            <a:off x="1437840" y="4721091"/>
            <a:ext cx="2784240" cy="1794600"/>
            <a:chOff x="1437840" y="4721091"/>
            <a:chExt cx="2784240" cy="1794600"/>
          </a:xfrm>
        </p:grpSpPr>
        <p:grpSp>
          <p:nvGrpSpPr>
            <p:cNvPr id="421" name="Grupp 420">
              <a:extLst>
                <a:ext uri="{FF2B5EF4-FFF2-40B4-BE49-F238E27FC236}">
                  <a16:creationId xmlns:a16="http://schemas.microsoft.com/office/drawing/2014/main" id="{032687ED-8AC3-7AF5-3079-1640A82E6FFD}"/>
                </a:ext>
              </a:extLst>
            </p:cNvPr>
            <p:cNvGrpSpPr/>
            <p:nvPr/>
          </p:nvGrpSpPr>
          <p:grpSpPr>
            <a:xfrm>
              <a:off x="1437840" y="4721091"/>
              <a:ext cx="2784240" cy="1789560"/>
              <a:chOff x="1577520" y="4963011"/>
              <a:chExt cx="2784240" cy="1789560"/>
            </a:xfrm>
          </p:grpSpPr>
          <mc:AlternateContent xmlns:mc="http://schemas.openxmlformats.org/markup-compatibility/2006" xmlns:p14="http://schemas.microsoft.com/office/powerpoint/2010/main">
            <mc:Choice Requires="p14">
              <p:contentPart p14:bwMode="auto" r:id="rId95">
                <p14:nvContentPartPr>
                  <p14:cNvPr id="397" name="Pennanteckning 396">
                    <a:extLst>
                      <a:ext uri="{FF2B5EF4-FFF2-40B4-BE49-F238E27FC236}">
                        <a16:creationId xmlns:a16="http://schemas.microsoft.com/office/drawing/2014/main" id="{C202CDD6-1680-3DAC-45FE-8ADD2AC9A040}"/>
                      </a:ext>
                    </a:extLst>
                  </p14:cNvPr>
                  <p14:cNvContentPartPr/>
                  <p14:nvPr/>
                </p14:nvContentPartPr>
                <p14:xfrm>
                  <a:off x="1577520" y="5141931"/>
                  <a:ext cx="119160" cy="111960"/>
                </p14:xfrm>
              </p:contentPart>
            </mc:Choice>
            <mc:Fallback xmlns="">
              <p:pic>
                <p:nvPicPr>
                  <p:cNvPr id="397" name="Pennanteckning 396">
                    <a:extLst>
                      <a:ext uri="{FF2B5EF4-FFF2-40B4-BE49-F238E27FC236}">
                        <a16:creationId xmlns:a16="http://schemas.microsoft.com/office/drawing/2014/main" id="{C202CDD6-1680-3DAC-45FE-8ADD2AC9A040}"/>
                      </a:ext>
                    </a:extLst>
                  </p:cNvPr>
                  <p:cNvPicPr/>
                  <p:nvPr/>
                </p:nvPicPr>
                <p:blipFill>
                  <a:blip r:embed="rId96"/>
                  <a:stretch>
                    <a:fillRect/>
                  </a:stretch>
                </p:blipFill>
                <p:spPr>
                  <a:xfrm>
                    <a:off x="1562400" y="5126451"/>
                    <a:ext cx="14976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8" name="Pennanteckning 397">
                    <a:extLst>
                      <a:ext uri="{FF2B5EF4-FFF2-40B4-BE49-F238E27FC236}">
                        <a16:creationId xmlns:a16="http://schemas.microsoft.com/office/drawing/2014/main" id="{53BB1862-1DCC-987E-7648-7244BB923602}"/>
                      </a:ext>
                    </a:extLst>
                  </p14:cNvPr>
                  <p14:cNvContentPartPr/>
                  <p14:nvPr/>
                </p14:nvContentPartPr>
                <p14:xfrm>
                  <a:off x="1761480" y="5148771"/>
                  <a:ext cx="115200" cy="100800"/>
                </p14:xfrm>
              </p:contentPart>
            </mc:Choice>
            <mc:Fallback xmlns="">
              <p:pic>
                <p:nvPicPr>
                  <p:cNvPr id="398" name="Pennanteckning 397">
                    <a:extLst>
                      <a:ext uri="{FF2B5EF4-FFF2-40B4-BE49-F238E27FC236}">
                        <a16:creationId xmlns:a16="http://schemas.microsoft.com/office/drawing/2014/main" id="{53BB1862-1DCC-987E-7648-7244BB923602}"/>
                      </a:ext>
                    </a:extLst>
                  </p:cNvPr>
                  <p:cNvPicPr/>
                  <p:nvPr/>
                </p:nvPicPr>
                <p:blipFill>
                  <a:blip r:embed="rId98"/>
                  <a:stretch>
                    <a:fillRect/>
                  </a:stretch>
                </p:blipFill>
                <p:spPr>
                  <a:xfrm>
                    <a:off x="1746000" y="5133651"/>
                    <a:ext cx="1454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99" name="Pennanteckning 398">
                    <a:extLst>
                      <a:ext uri="{FF2B5EF4-FFF2-40B4-BE49-F238E27FC236}">
                        <a16:creationId xmlns:a16="http://schemas.microsoft.com/office/drawing/2014/main" id="{6F89EF8B-76E0-EDF8-02C1-87CF98DE7483}"/>
                      </a:ext>
                    </a:extLst>
                  </p14:cNvPr>
                  <p14:cNvContentPartPr/>
                  <p14:nvPr/>
                </p14:nvContentPartPr>
                <p14:xfrm>
                  <a:off x="1990080" y="5057331"/>
                  <a:ext cx="94680" cy="199080"/>
                </p14:xfrm>
              </p:contentPart>
            </mc:Choice>
            <mc:Fallback xmlns="">
              <p:pic>
                <p:nvPicPr>
                  <p:cNvPr id="399" name="Pennanteckning 398">
                    <a:extLst>
                      <a:ext uri="{FF2B5EF4-FFF2-40B4-BE49-F238E27FC236}">
                        <a16:creationId xmlns:a16="http://schemas.microsoft.com/office/drawing/2014/main" id="{6F89EF8B-76E0-EDF8-02C1-87CF98DE7483}"/>
                      </a:ext>
                    </a:extLst>
                  </p:cNvPr>
                  <p:cNvPicPr/>
                  <p:nvPr/>
                </p:nvPicPr>
                <p:blipFill>
                  <a:blip r:embed="rId100"/>
                  <a:stretch>
                    <a:fillRect/>
                  </a:stretch>
                </p:blipFill>
                <p:spPr>
                  <a:xfrm>
                    <a:off x="1974600" y="5042211"/>
                    <a:ext cx="12528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00" name="Pennanteckning 399">
                    <a:extLst>
                      <a:ext uri="{FF2B5EF4-FFF2-40B4-BE49-F238E27FC236}">
                        <a16:creationId xmlns:a16="http://schemas.microsoft.com/office/drawing/2014/main" id="{E1D93400-93FE-63A8-86E8-EF17E764EC3F}"/>
                      </a:ext>
                    </a:extLst>
                  </p14:cNvPr>
                  <p14:cNvContentPartPr/>
                  <p14:nvPr/>
                </p14:nvContentPartPr>
                <p14:xfrm>
                  <a:off x="2211480" y="5049411"/>
                  <a:ext cx="85680" cy="189360"/>
                </p14:xfrm>
              </p:contentPart>
            </mc:Choice>
            <mc:Fallback xmlns="">
              <p:pic>
                <p:nvPicPr>
                  <p:cNvPr id="400" name="Pennanteckning 399">
                    <a:extLst>
                      <a:ext uri="{FF2B5EF4-FFF2-40B4-BE49-F238E27FC236}">
                        <a16:creationId xmlns:a16="http://schemas.microsoft.com/office/drawing/2014/main" id="{E1D93400-93FE-63A8-86E8-EF17E764EC3F}"/>
                      </a:ext>
                    </a:extLst>
                  </p:cNvPr>
                  <p:cNvPicPr/>
                  <p:nvPr/>
                </p:nvPicPr>
                <p:blipFill>
                  <a:blip r:embed="rId102"/>
                  <a:stretch>
                    <a:fillRect/>
                  </a:stretch>
                </p:blipFill>
                <p:spPr>
                  <a:xfrm>
                    <a:off x="2196360" y="5033931"/>
                    <a:ext cx="11628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01" name="Pennanteckning 400">
                    <a:extLst>
                      <a:ext uri="{FF2B5EF4-FFF2-40B4-BE49-F238E27FC236}">
                        <a16:creationId xmlns:a16="http://schemas.microsoft.com/office/drawing/2014/main" id="{BD2EEFC6-23E4-6813-F9EE-16EC0A0AE55F}"/>
                      </a:ext>
                    </a:extLst>
                  </p14:cNvPr>
                  <p14:cNvContentPartPr/>
                  <p14:nvPr/>
                </p14:nvContentPartPr>
                <p14:xfrm>
                  <a:off x="2353680" y="5194491"/>
                  <a:ext cx="45000" cy="96840"/>
                </p14:xfrm>
              </p:contentPart>
            </mc:Choice>
            <mc:Fallback xmlns="">
              <p:pic>
                <p:nvPicPr>
                  <p:cNvPr id="401" name="Pennanteckning 400">
                    <a:extLst>
                      <a:ext uri="{FF2B5EF4-FFF2-40B4-BE49-F238E27FC236}">
                        <a16:creationId xmlns:a16="http://schemas.microsoft.com/office/drawing/2014/main" id="{BD2EEFC6-23E4-6813-F9EE-16EC0A0AE55F}"/>
                      </a:ext>
                    </a:extLst>
                  </p:cNvPr>
                  <p:cNvPicPr/>
                  <p:nvPr/>
                </p:nvPicPr>
                <p:blipFill>
                  <a:blip r:embed="rId104"/>
                  <a:stretch>
                    <a:fillRect/>
                  </a:stretch>
                </p:blipFill>
                <p:spPr>
                  <a:xfrm>
                    <a:off x="2338560" y="5179371"/>
                    <a:ext cx="756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02" name="Pennanteckning 401">
                    <a:extLst>
                      <a:ext uri="{FF2B5EF4-FFF2-40B4-BE49-F238E27FC236}">
                        <a16:creationId xmlns:a16="http://schemas.microsoft.com/office/drawing/2014/main" id="{B5B701F1-D974-DDE9-2E4D-9A0EBCB2828F}"/>
                      </a:ext>
                    </a:extLst>
                  </p14:cNvPr>
                  <p14:cNvContentPartPr/>
                  <p14:nvPr/>
                </p14:nvContentPartPr>
                <p14:xfrm>
                  <a:off x="2398320" y="5092971"/>
                  <a:ext cx="187200" cy="266040"/>
                </p14:xfrm>
              </p:contentPart>
            </mc:Choice>
            <mc:Fallback xmlns="">
              <p:pic>
                <p:nvPicPr>
                  <p:cNvPr id="402" name="Pennanteckning 401">
                    <a:extLst>
                      <a:ext uri="{FF2B5EF4-FFF2-40B4-BE49-F238E27FC236}">
                        <a16:creationId xmlns:a16="http://schemas.microsoft.com/office/drawing/2014/main" id="{B5B701F1-D974-DDE9-2E4D-9A0EBCB2828F}"/>
                      </a:ext>
                    </a:extLst>
                  </p:cNvPr>
                  <p:cNvPicPr/>
                  <p:nvPr/>
                </p:nvPicPr>
                <p:blipFill>
                  <a:blip r:embed="rId106"/>
                  <a:stretch>
                    <a:fillRect/>
                  </a:stretch>
                </p:blipFill>
                <p:spPr>
                  <a:xfrm>
                    <a:off x="2383200" y="5077851"/>
                    <a:ext cx="2178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03" name="Pennanteckning 402">
                    <a:extLst>
                      <a:ext uri="{FF2B5EF4-FFF2-40B4-BE49-F238E27FC236}">
                        <a16:creationId xmlns:a16="http://schemas.microsoft.com/office/drawing/2014/main" id="{164B03CC-8B40-CD65-92BD-F1CFD6279792}"/>
                      </a:ext>
                    </a:extLst>
                  </p14:cNvPr>
                  <p14:cNvContentPartPr/>
                  <p14:nvPr/>
                </p14:nvContentPartPr>
                <p14:xfrm>
                  <a:off x="2511360" y="5222931"/>
                  <a:ext cx="111240" cy="360"/>
                </p14:xfrm>
              </p:contentPart>
            </mc:Choice>
            <mc:Fallback xmlns="">
              <p:pic>
                <p:nvPicPr>
                  <p:cNvPr id="403" name="Pennanteckning 402">
                    <a:extLst>
                      <a:ext uri="{FF2B5EF4-FFF2-40B4-BE49-F238E27FC236}">
                        <a16:creationId xmlns:a16="http://schemas.microsoft.com/office/drawing/2014/main" id="{164B03CC-8B40-CD65-92BD-F1CFD6279792}"/>
                      </a:ext>
                    </a:extLst>
                  </p:cNvPr>
                  <p:cNvPicPr/>
                  <p:nvPr/>
                </p:nvPicPr>
                <p:blipFill>
                  <a:blip r:embed="rId108"/>
                  <a:stretch>
                    <a:fillRect/>
                  </a:stretch>
                </p:blipFill>
                <p:spPr>
                  <a:xfrm>
                    <a:off x="2495880" y="5207811"/>
                    <a:ext cx="141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05" name="Pennanteckning 404">
                    <a:extLst>
                      <a:ext uri="{FF2B5EF4-FFF2-40B4-BE49-F238E27FC236}">
                        <a16:creationId xmlns:a16="http://schemas.microsoft.com/office/drawing/2014/main" id="{798DEDBB-F0E0-8B3F-5D2B-905F40C60986}"/>
                      </a:ext>
                    </a:extLst>
                  </p14:cNvPr>
                  <p14:cNvContentPartPr/>
                  <p14:nvPr/>
                </p14:nvContentPartPr>
                <p14:xfrm>
                  <a:off x="2951280" y="5098011"/>
                  <a:ext cx="115200" cy="236160"/>
                </p14:xfrm>
              </p:contentPart>
            </mc:Choice>
            <mc:Fallback xmlns="">
              <p:pic>
                <p:nvPicPr>
                  <p:cNvPr id="405" name="Pennanteckning 404">
                    <a:extLst>
                      <a:ext uri="{FF2B5EF4-FFF2-40B4-BE49-F238E27FC236}">
                        <a16:creationId xmlns:a16="http://schemas.microsoft.com/office/drawing/2014/main" id="{798DEDBB-F0E0-8B3F-5D2B-905F40C60986}"/>
                      </a:ext>
                    </a:extLst>
                  </p:cNvPr>
                  <p:cNvPicPr/>
                  <p:nvPr/>
                </p:nvPicPr>
                <p:blipFill>
                  <a:blip r:embed="rId110"/>
                  <a:stretch>
                    <a:fillRect/>
                  </a:stretch>
                </p:blipFill>
                <p:spPr>
                  <a:xfrm>
                    <a:off x="2935800" y="5082891"/>
                    <a:ext cx="1458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06" name="Pennanteckning 405">
                    <a:extLst>
                      <a:ext uri="{FF2B5EF4-FFF2-40B4-BE49-F238E27FC236}">
                        <a16:creationId xmlns:a16="http://schemas.microsoft.com/office/drawing/2014/main" id="{F34FD7CE-7FBF-95EF-4616-ED194172C3A0}"/>
                      </a:ext>
                    </a:extLst>
                  </p14:cNvPr>
                  <p14:cNvContentPartPr/>
                  <p14:nvPr/>
                </p14:nvContentPartPr>
                <p14:xfrm>
                  <a:off x="3130920" y="5222211"/>
                  <a:ext cx="218880" cy="88560"/>
                </p14:xfrm>
              </p:contentPart>
            </mc:Choice>
            <mc:Fallback xmlns="">
              <p:pic>
                <p:nvPicPr>
                  <p:cNvPr id="406" name="Pennanteckning 405">
                    <a:extLst>
                      <a:ext uri="{FF2B5EF4-FFF2-40B4-BE49-F238E27FC236}">
                        <a16:creationId xmlns:a16="http://schemas.microsoft.com/office/drawing/2014/main" id="{F34FD7CE-7FBF-95EF-4616-ED194172C3A0}"/>
                      </a:ext>
                    </a:extLst>
                  </p:cNvPr>
                  <p:cNvPicPr/>
                  <p:nvPr/>
                </p:nvPicPr>
                <p:blipFill>
                  <a:blip r:embed="rId112"/>
                  <a:stretch>
                    <a:fillRect/>
                  </a:stretch>
                </p:blipFill>
                <p:spPr>
                  <a:xfrm>
                    <a:off x="3115800" y="5206731"/>
                    <a:ext cx="24948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07" name="Pennanteckning 406">
                    <a:extLst>
                      <a:ext uri="{FF2B5EF4-FFF2-40B4-BE49-F238E27FC236}">
                        <a16:creationId xmlns:a16="http://schemas.microsoft.com/office/drawing/2014/main" id="{85CF7F93-39FB-09C8-AF6E-FBCFBAC7411C}"/>
                      </a:ext>
                    </a:extLst>
                  </p14:cNvPr>
                  <p14:cNvContentPartPr/>
                  <p14:nvPr/>
                </p14:nvContentPartPr>
                <p14:xfrm>
                  <a:off x="3370680" y="5240211"/>
                  <a:ext cx="128520" cy="155880"/>
                </p14:xfrm>
              </p:contentPart>
            </mc:Choice>
            <mc:Fallback xmlns="">
              <p:pic>
                <p:nvPicPr>
                  <p:cNvPr id="407" name="Pennanteckning 406">
                    <a:extLst>
                      <a:ext uri="{FF2B5EF4-FFF2-40B4-BE49-F238E27FC236}">
                        <a16:creationId xmlns:a16="http://schemas.microsoft.com/office/drawing/2014/main" id="{85CF7F93-39FB-09C8-AF6E-FBCFBAC7411C}"/>
                      </a:ext>
                    </a:extLst>
                  </p:cNvPr>
                  <p:cNvPicPr/>
                  <p:nvPr/>
                </p:nvPicPr>
                <p:blipFill>
                  <a:blip r:embed="rId114"/>
                  <a:stretch>
                    <a:fillRect/>
                  </a:stretch>
                </p:blipFill>
                <p:spPr>
                  <a:xfrm>
                    <a:off x="3355560" y="5225091"/>
                    <a:ext cx="15876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09" name="Pennanteckning 408">
                    <a:extLst>
                      <a:ext uri="{FF2B5EF4-FFF2-40B4-BE49-F238E27FC236}">
                        <a16:creationId xmlns:a16="http://schemas.microsoft.com/office/drawing/2014/main" id="{7885BAF8-4216-A0CD-DAC5-ABADA18836B4}"/>
                      </a:ext>
                    </a:extLst>
                  </p14:cNvPr>
                  <p14:cNvContentPartPr/>
                  <p14:nvPr/>
                </p14:nvContentPartPr>
                <p14:xfrm>
                  <a:off x="3778200" y="5098011"/>
                  <a:ext cx="158400" cy="469440"/>
                </p14:xfrm>
              </p:contentPart>
            </mc:Choice>
            <mc:Fallback xmlns="">
              <p:pic>
                <p:nvPicPr>
                  <p:cNvPr id="409" name="Pennanteckning 408">
                    <a:extLst>
                      <a:ext uri="{FF2B5EF4-FFF2-40B4-BE49-F238E27FC236}">
                        <a16:creationId xmlns:a16="http://schemas.microsoft.com/office/drawing/2014/main" id="{7885BAF8-4216-A0CD-DAC5-ABADA18836B4}"/>
                      </a:ext>
                    </a:extLst>
                  </p:cNvPr>
                  <p:cNvPicPr/>
                  <p:nvPr/>
                </p:nvPicPr>
                <p:blipFill>
                  <a:blip r:embed="rId116"/>
                  <a:stretch>
                    <a:fillRect/>
                  </a:stretch>
                </p:blipFill>
                <p:spPr>
                  <a:xfrm>
                    <a:off x="3763080" y="5082891"/>
                    <a:ext cx="189000"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410" name="Pennanteckning 409">
                    <a:extLst>
                      <a:ext uri="{FF2B5EF4-FFF2-40B4-BE49-F238E27FC236}">
                        <a16:creationId xmlns:a16="http://schemas.microsoft.com/office/drawing/2014/main" id="{E6A3438C-4A62-1EFE-53FB-16F5B74726F4}"/>
                      </a:ext>
                    </a:extLst>
                  </p14:cNvPr>
                  <p14:cNvContentPartPr/>
                  <p14:nvPr/>
                </p14:nvContentPartPr>
                <p14:xfrm>
                  <a:off x="3794400" y="5264691"/>
                  <a:ext cx="171000" cy="102960"/>
                </p14:xfrm>
              </p:contentPart>
            </mc:Choice>
            <mc:Fallback xmlns="">
              <p:pic>
                <p:nvPicPr>
                  <p:cNvPr id="410" name="Pennanteckning 409">
                    <a:extLst>
                      <a:ext uri="{FF2B5EF4-FFF2-40B4-BE49-F238E27FC236}">
                        <a16:creationId xmlns:a16="http://schemas.microsoft.com/office/drawing/2014/main" id="{E6A3438C-4A62-1EFE-53FB-16F5B74726F4}"/>
                      </a:ext>
                    </a:extLst>
                  </p:cNvPr>
                  <p:cNvPicPr/>
                  <p:nvPr/>
                </p:nvPicPr>
                <p:blipFill>
                  <a:blip r:embed="rId118"/>
                  <a:stretch>
                    <a:fillRect/>
                  </a:stretch>
                </p:blipFill>
                <p:spPr>
                  <a:xfrm>
                    <a:off x="3779280" y="5249571"/>
                    <a:ext cx="2016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411" name="Pennanteckning 410">
                    <a:extLst>
                      <a:ext uri="{FF2B5EF4-FFF2-40B4-BE49-F238E27FC236}">
                        <a16:creationId xmlns:a16="http://schemas.microsoft.com/office/drawing/2014/main" id="{9240F1F4-AFF1-A3EF-1541-3E3258D053DA}"/>
                      </a:ext>
                    </a:extLst>
                  </p14:cNvPr>
                  <p14:cNvContentPartPr/>
                  <p14:nvPr/>
                </p14:nvContentPartPr>
                <p14:xfrm>
                  <a:off x="4020840" y="5198451"/>
                  <a:ext cx="26640" cy="12600"/>
                </p14:xfrm>
              </p:contentPart>
            </mc:Choice>
            <mc:Fallback xmlns="">
              <p:pic>
                <p:nvPicPr>
                  <p:cNvPr id="411" name="Pennanteckning 410">
                    <a:extLst>
                      <a:ext uri="{FF2B5EF4-FFF2-40B4-BE49-F238E27FC236}">
                        <a16:creationId xmlns:a16="http://schemas.microsoft.com/office/drawing/2014/main" id="{9240F1F4-AFF1-A3EF-1541-3E3258D053DA}"/>
                      </a:ext>
                    </a:extLst>
                  </p:cNvPr>
                  <p:cNvPicPr/>
                  <p:nvPr/>
                </p:nvPicPr>
                <p:blipFill>
                  <a:blip r:embed="rId120"/>
                  <a:stretch>
                    <a:fillRect/>
                  </a:stretch>
                </p:blipFill>
                <p:spPr>
                  <a:xfrm>
                    <a:off x="4005720" y="5183331"/>
                    <a:ext cx="572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412" name="Pennanteckning 411">
                    <a:extLst>
                      <a:ext uri="{FF2B5EF4-FFF2-40B4-BE49-F238E27FC236}">
                        <a16:creationId xmlns:a16="http://schemas.microsoft.com/office/drawing/2014/main" id="{11416877-4603-98B9-2944-0D31E4FD191F}"/>
                      </a:ext>
                    </a:extLst>
                  </p14:cNvPr>
                  <p14:cNvContentPartPr/>
                  <p14:nvPr/>
                </p14:nvContentPartPr>
                <p14:xfrm>
                  <a:off x="4020840" y="5202771"/>
                  <a:ext cx="62280" cy="144720"/>
                </p14:xfrm>
              </p:contentPart>
            </mc:Choice>
            <mc:Fallback xmlns="">
              <p:pic>
                <p:nvPicPr>
                  <p:cNvPr id="412" name="Pennanteckning 411">
                    <a:extLst>
                      <a:ext uri="{FF2B5EF4-FFF2-40B4-BE49-F238E27FC236}">
                        <a16:creationId xmlns:a16="http://schemas.microsoft.com/office/drawing/2014/main" id="{11416877-4603-98B9-2944-0D31E4FD191F}"/>
                      </a:ext>
                    </a:extLst>
                  </p:cNvPr>
                  <p:cNvPicPr/>
                  <p:nvPr/>
                </p:nvPicPr>
                <p:blipFill>
                  <a:blip r:embed="rId122"/>
                  <a:stretch>
                    <a:fillRect/>
                  </a:stretch>
                </p:blipFill>
                <p:spPr>
                  <a:xfrm>
                    <a:off x="4005720" y="5187291"/>
                    <a:ext cx="9288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413" name="Pennanteckning 412">
                    <a:extLst>
                      <a:ext uri="{FF2B5EF4-FFF2-40B4-BE49-F238E27FC236}">
                        <a16:creationId xmlns:a16="http://schemas.microsoft.com/office/drawing/2014/main" id="{BA99D7D7-6AB4-C1A6-6751-4EA347F40BB6}"/>
                      </a:ext>
                    </a:extLst>
                  </p14:cNvPr>
                  <p14:cNvContentPartPr/>
                  <p14:nvPr/>
                </p14:nvContentPartPr>
                <p14:xfrm>
                  <a:off x="4206960" y="5140851"/>
                  <a:ext cx="77400" cy="194400"/>
                </p14:xfrm>
              </p:contentPart>
            </mc:Choice>
            <mc:Fallback xmlns="">
              <p:pic>
                <p:nvPicPr>
                  <p:cNvPr id="413" name="Pennanteckning 412">
                    <a:extLst>
                      <a:ext uri="{FF2B5EF4-FFF2-40B4-BE49-F238E27FC236}">
                        <a16:creationId xmlns:a16="http://schemas.microsoft.com/office/drawing/2014/main" id="{BA99D7D7-6AB4-C1A6-6751-4EA347F40BB6}"/>
                      </a:ext>
                    </a:extLst>
                  </p:cNvPr>
                  <p:cNvPicPr/>
                  <p:nvPr/>
                </p:nvPicPr>
                <p:blipFill>
                  <a:blip r:embed="rId124"/>
                  <a:stretch>
                    <a:fillRect/>
                  </a:stretch>
                </p:blipFill>
                <p:spPr>
                  <a:xfrm>
                    <a:off x="4191840" y="5125371"/>
                    <a:ext cx="1080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414" name="Pennanteckning 413">
                    <a:extLst>
                      <a:ext uri="{FF2B5EF4-FFF2-40B4-BE49-F238E27FC236}">
                        <a16:creationId xmlns:a16="http://schemas.microsoft.com/office/drawing/2014/main" id="{752FE71B-F252-FC35-0D7D-FA915F366470}"/>
                      </a:ext>
                    </a:extLst>
                  </p14:cNvPr>
                  <p14:cNvContentPartPr/>
                  <p14:nvPr/>
                </p14:nvContentPartPr>
                <p14:xfrm>
                  <a:off x="2633040" y="4963011"/>
                  <a:ext cx="180720" cy="1789560"/>
                </p14:xfrm>
              </p:contentPart>
            </mc:Choice>
            <mc:Fallback xmlns="">
              <p:pic>
                <p:nvPicPr>
                  <p:cNvPr id="414" name="Pennanteckning 413">
                    <a:extLst>
                      <a:ext uri="{FF2B5EF4-FFF2-40B4-BE49-F238E27FC236}">
                        <a16:creationId xmlns:a16="http://schemas.microsoft.com/office/drawing/2014/main" id="{752FE71B-F252-FC35-0D7D-FA915F366470}"/>
                      </a:ext>
                    </a:extLst>
                  </p:cNvPr>
                  <p:cNvPicPr/>
                  <p:nvPr/>
                </p:nvPicPr>
                <p:blipFill>
                  <a:blip r:embed="rId126"/>
                  <a:stretch>
                    <a:fillRect/>
                  </a:stretch>
                </p:blipFill>
                <p:spPr>
                  <a:xfrm>
                    <a:off x="2617920" y="4947531"/>
                    <a:ext cx="211320" cy="18201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415" name="Pennanteckning 414">
                    <a:extLst>
                      <a:ext uri="{FF2B5EF4-FFF2-40B4-BE49-F238E27FC236}">
                        <a16:creationId xmlns:a16="http://schemas.microsoft.com/office/drawing/2014/main" id="{A53A194A-DE77-D234-37B1-540ADC78E53D}"/>
                      </a:ext>
                    </a:extLst>
                  </p14:cNvPr>
                  <p14:cNvContentPartPr/>
                  <p14:nvPr/>
                </p14:nvContentPartPr>
                <p14:xfrm>
                  <a:off x="3579840" y="5062371"/>
                  <a:ext cx="148680" cy="1399320"/>
                </p14:xfrm>
              </p:contentPart>
            </mc:Choice>
            <mc:Fallback xmlns="">
              <p:pic>
                <p:nvPicPr>
                  <p:cNvPr id="415" name="Pennanteckning 414">
                    <a:extLst>
                      <a:ext uri="{FF2B5EF4-FFF2-40B4-BE49-F238E27FC236}">
                        <a16:creationId xmlns:a16="http://schemas.microsoft.com/office/drawing/2014/main" id="{A53A194A-DE77-D234-37B1-540ADC78E53D}"/>
                      </a:ext>
                    </a:extLst>
                  </p:cNvPr>
                  <p:cNvPicPr/>
                  <p:nvPr/>
                </p:nvPicPr>
                <p:blipFill>
                  <a:blip r:embed="rId128"/>
                  <a:stretch>
                    <a:fillRect/>
                  </a:stretch>
                </p:blipFill>
                <p:spPr>
                  <a:xfrm>
                    <a:off x="3564720" y="5047251"/>
                    <a:ext cx="179280" cy="14299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417" name="Pennanteckning 416">
                    <a:extLst>
                      <a:ext uri="{FF2B5EF4-FFF2-40B4-BE49-F238E27FC236}">
                        <a16:creationId xmlns:a16="http://schemas.microsoft.com/office/drawing/2014/main" id="{20087D9C-0802-C0C6-E859-6A3E12C8B3EA}"/>
                      </a:ext>
                    </a:extLst>
                  </p14:cNvPr>
                  <p14:cNvContentPartPr/>
                  <p14:nvPr/>
                </p14:nvContentPartPr>
                <p14:xfrm>
                  <a:off x="1749240" y="5490411"/>
                  <a:ext cx="2612520" cy="76680"/>
                </p14:xfrm>
              </p:contentPart>
            </mc:Choice>
            <mc:Fallback xmlns="">
              <p:pic>
                <p:nvPicPr>
                  <p:cNvPr id="417" name="Pennanteckning 416">
                    <a:extLst>
                      <a:ext uri="{FF2B5EF4-FFF2-40B4-BE49-F238E27FC236}">
                        <a16:creationId xmlns:a16="http://schemas.microsoft.com/office/drawing/2014/main" id="{20087D9C-0802-C0C6-E859-6A3E12C8B3EA}"/>
                      </a:ext>
                    </a:extLst>
                  </p:cNvPr>
                  <p:cNvPicPr/>
                  <p:nvPr/>
                </p:nvPicPr>
                <p:blipFill>
                  <a:blip r:embed="rId130"/>
                  <a:stretch>
                    <a:fillRect/>
                  </a:stretch>
                </p:blipFill>
                <p:spPr>
                  <a:xfrm>
                    <a:off x="1734120" y="5474931"/>
                    <a:ext cx="2643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419" name="Pennanteckning 418">
                    <a:extLst>
                      <a:ext uri="{FF2B5EF4-FFF2-40B4-BE49-F238E27FC236}">
                        <a16:creationId xmlns:a16="http://schemas.microsoft.com/office/drawing/2014/main" id="{ACCDD2B3-4D9A-D8AE-53CD-6E02635D5273}"/>
                      </a:ext>
                    </a:extLst>
                  </p14:cNvPr>
                  <p14:cNvContentPartPr/>
                  <p14:nvPr/>
                </p14:nvContentPartPr>
                <p14:xfrm>
                  <a:off x="2160720" y="5677251"/>
                  <a:ext cx="31680" cy="140760"/>
                </p14:xfrm>
              </p:contentPart>
            </mc:Choice>
            <mc:Fallback xmlns="">
              <p:pic>
                <p:nvPicPr>
                  <p:cNvPr id="419" name="Pennanteckning 418">
                    <a:extLst>
                      <a:ext uri="{FF2B5EF4-FFF2-40B4-BE49-F238E27FC236}">
                        <a16:creationId xmlns:a16="http://schemas.microsoft.com/office/drawing/2014/main" id="{ACCDD2B3-4D9A-D8AE-53CD-6E02635D5273}"/>
                      </a:ext>
                    </a:extLst>
                  </p:cNvPr>
                  <p:cNvPicPr/>
                  <p:nvPr/>
                </p:nvPicPr>
                <p:blipFill>
                  <a:blip r:embed="rId132"/>
                  <a:stretch>
                    <a:fillRect/>
                  </a:stretch>
                </p:blipFill>
                <p:spPr>
                  <a:xfrm>
                    <a:off x="2145600" y="5662131"/>
                    <a:ext cx="622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420" name="Pennanteckning 419">
                    <a:extLst>
                      <a:ext uri="{FF2B5EF4-FFF2-40B4-BE49-F238E27FC236}">
                        <a16:creationId xmlns:a16="http://schemas.microsoft.com/office/drawing/2014/main" id="{AA3EDAB5-22C7-76E5-EA88-4B773AF8B727}"/>
                      </a:ext>
                    </a:extLst>
                  </p14:cNvPr>
                  <p14:cNvContentPartPr/>
                  <p14:nvPr/>
                </p14:nvContentPartPr>
                <p14:xfrm>
                  <a:off x="2121120" y="5653851"/>
                  <a:ext cx="83520" cy="41040"/>
                </p14:xfrm>
              </p:contentPart>
            </mc:Choice>
            <mc:Fallback xmlns="">
              <p:pic>
                <p:nvPicPr>
                  <p:cNvPr id="420" name="Pennanteckning 419">
                    <a:extLst>
                      <a:ext uri="{FF2B5EF4-FFF2-40B4-BE49-F238E27FC236}">
                        <a16:creationId xmlns:a16="http://schemas.microsoft.com/office/drawing/2014/main" id="{AA3EDAB5-22C7-76E5-EA88-4B773AF8B727}"/>
                      </a:ext>
                    </a:extLst>
                  </p:cNvPr>
                  <p:cNvPicPr/>
                  <p:nvPr/>
                </p:nvPicPr>
                <p:blipFill>
                  <a:blip r:embed="rId134"/>
                  <a:stretch>
                    <a:fillRect/>
                  </a:stretch>
                </p:blipFill>
                <p:spPr>
                  <a:xfrm>
                    <a:off x="2105640" y="5638731"/>
                    <a:ext cx="114120" cy="71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5">
              <p14:nvContentPartPr>
                <p14:cNvPr id="422" name="Pennanteckning 421">
                  <a:extLst>
                    <a:ext uri="{FF2B5EF4-FFF2-40B4-BE49-F238E27FC236}">
                      <a16:creationId xmlns:a16="http://schemas.microsoft.com/office/drawing/2014/main" id="{2B2DDE4B-FB5D-220C-80FE-9EA45E4412D6}"/>
                    </a:ext>
                  </a:extLst>
                </p14:cNvPr>
                <p14:cNvContentPartPr/>
                <p14:nvPr/>
              </p14:nvContentPartPr>
              <p14:xfrm>
                <a:off x="3056400" y="5480691"/>
                <a:ext cx="179280" cy="125640"/>
              </p14:xfrm>
            </p:contentPart>
          </mc:Choice>
          <mc:Fallback>
            <p:pic>
              <p:nvPicPr>
                <p:cNvPr id="422" name="Pennanteckning 421">
                  <a:extLst>
                    <a:ext uri="{FF2B5EF4-FFF2-40B4-BE49-F238E27FC236}">
                      <a16:creationId xmlns:a16="http://schemas.microsoft.com/office/drawing/2014/main" id="{2B2DDE4B-FB5D-220C-80FE-9EA45E4412D6}"/>
                    </a:ext>
                  </a:extLst>
                </p:cNvPr>
                <p:cNvPicPr/>
                <p:nvPr/>
              </p:nvPicPr>
              <p:blipFill>
                <a:blip r:embed="rId136"/>
                <a:stretch>
                  <a:fillRect/>
                </a:stretch>
              </p:blipFill>
              <p:spPr>
                <a:xfrm>
                  <a:off x="3040920" y="5465211"/>
                  <a:ext cx="2098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423" name="Pennanteckning 422">
                  <a:extLst>
                    <a:ext uri="{FF2B5EF4-FFF2-40B4-BE49-F238E27FC236}">
                      <a16:creationId xmlns:a16="http://schemas.microsoft.com/office/drawing/2014/main" id="{75426B72-00FF-8C03-3CCD-5C598A5D9761}"/>
                    </a:ext>
                  </a:extLst>
                </p14:cNvPr>
                <p14:cNvContentPartPr/>
                <p14:nvPr/>
              </p14:nvContentPartPr>
              <p14:xfrm>
                <a:off x="3830040" y="5515251"/>
                <a:ext cx="163440" cy="139680"/>
              </p14:xfrm>
            </p:contentPart>
          </mc:Choice>
          <mc:Fallback>
            <p:pic>
              <p:nvPicPr>
                <p:cNvPr id="423" name="Pennanteckning 422">
                  <a:extLst>
                    <a:ext uri="{FF2B5EF4-FFF2-40B4-BE49-F238E27FC236}">
                      <a16:creationId xmlns:a16="http://schemas.microsoft.com/office/drawing/2014/main" id="{75426B72-00FF-8C03-3CCD-5C598A5D9761}"/>
                    </a:ext>
                  </a:extLst>
                </p:cNvPr>
                <p:cNvPicPr/>
                <p:nvPr/>
              </p:nvPicPr>
              <p:blipFill>
                <a:blip r:embed="rId138"/>
                <a:stretch>
                  <a:fillRect/>
                </a:stretch>
              </p:blipFill>
              <p:spPr>
                <a:xfrm>
                  <a:off x="3814594" y="5499771"/>
                  <a:ext cx="193973"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424" name="Pennanteckning 423">
                  <a:extLst>
                    <a:ext uri="{FF2B5EF4-FFF2-40B4-BE49-F238E27FC236}">
                      <a16:creationId xmlns:a16="http://schemas.microsoft.com/office/drawing/2014/main" id="{94FDBEA5-B449-586A-760A-F4CC99476603}"/>
                    </a:ext>
                  </a:extLst>
                </p14:cNvPr>
                <p14:cNvContentPartPr/>
                <p14:nvPr/>
              </p14:nvContentPartPr>
              <p14:xfrm>
                <a:off x="1993680" y="5884251"/>
                <a:ext cx="137520" cy="131400"/>
              </p14:xfrm>
            </p:contentPart>
          </mc:Choice>
          <mc:Fallback>
            <p:pic>
              <p:nvPicPr>
                <p:cNvPr id="424" name="Pennanteckning 423">
                  <a:extLst>
                    <a:ext uri="{FF2B5EF4-FFF2-40B4-BE49-F238E27FC236}">
                      <a16:creationId xmlns:a16="http://schemas.microsoft.com/office/drawing/2014/main" id="{94FDBEA5-B449-586A-760A-F4CC99476603}"/>
                    </a:ext>
                  </a:extLst>
                </p:cNvPr>
                <p:cNvPicPr/>
                <p:nvPr/>
              </p:nvPicPr>
              <p:blipFill>
                <a:blip r:embed="rId140"/>
                <a:stretch>
                  <a:fillRect/>
                </a:stretch>
              </p:blipFill>
              <p:spPr>
                <a:xfrm>
                  <a:off x="1978200" y="5868813"/>
                  <a:ext cx="168120" cy="161916"/>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425" name="Pennanteckning 424">
                  <a:extLst>
                    <a:ext uri="{FF2B5EF4-FFF2-40B4-BE49-F238E27FC236}">
                      <a16:creationId xmlns:a16="http://schemas.microsoft.com/office/drawing/2014/main" id="{FEA8BD2F-B671-8AB3-9064-7BD10EE8EC4D}"/>
                    </a:ext>
                  </a:extLst>
                </p14:cNvPr>
                <p14:cNvContentPartPr/>
                <p14:nvPr/>
              </p14:nvContentPartPr>
              <p14:xfrm>
                <a:off x="3117240" y="5922051"/>
                <a:ext cx="59400" cy="168840"/>
              </p14:xfrm>
            </p:contentPart>
          </mc:Choice>
          <mc:Fallback>
            <p:pic>
              <p:nvPicPr>
                <p:cNvPr id="425" name="Pennanteckning 424">
                  <a:extLst>
                    <a:ext uri="{FF2B5EF4-FFF2-40B4-BE49-F238E27FC236}">
                      <a16:creationId xmlns:a16="http://schemas.microsoft.com/office/drawing/2014/main" id="{FEA8BD2F-B671-8AB3-9064-7BD10EE8EC4D}"/>
                    </a:ext>
                  </a:extLst>
                </p:cNvPr>
                <p:cNvPicPr/>
                <p:nvPr/>
              </p:nvPicPr>
              <p:blipFill>
                <a:blip r:embed="rId142"/>
                <a:stretch>
                  <a:fillRect/>
                </a:stretch>
              </p:blipFill>
              <p:spPr>
                <a:xfrm>
                  <a:off x="3101666" y="5906604"/>
                  <a:ext cx="90187" cy="199375"/>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426" name="Pennanteckning 425">
                  <a:extLst>
                    <a:ext uri="{FF2B5EF4-FFF2-40B4-BE49-F238E27FC236}">
                      <a16:creationId xmlns:a16="http://schemas.microsoft.com/office/drawing/2014/main" id="{56F038B0-D276-904F-FE2A-FDB46CA4EB58}"/>
                    </a:ext>
                  </a:extLst>
                </p14:cNvPr>
                <p14:cNvContentPartPr/>
                <p14:nvPr/>
              </p14:nvContentPartPr>
              <p14:xfrm>
                <a:off x="3777840" y="5963091"/>
                <a:ext cx="137520" cy="138600"/>
              </p14:xfrm>
            </p:contentPart>
          </mc:Choice>
          <mc:Fallback>
            <p:pic>
              <p:nvPicPr>
                <p:cNvPr id="426" name="Pennanteckning 425">
                  <a:extLst>
                    <a:ext uri="{FF2B5EF4-FFF2-40B4-BE49-F238E27FC236}">
                      <a16:creationId xmlns:a16="http://schemas.microsoft.com/office/drawing/2014/main" id="{56F038B0-D276-904F-FE2A-FDB46CA4EB58}"/>
                    </a:ext>
                  </a:extLst>
                </p:cNvPr>
                <p:cNvPicPr/>
                <p:nvPr/>
              </p:nvPicPr>
              <p:blipFill>
                <a:blip r:embed="rId144"/>
                <a:stretch>
                  <a:fillRect/>
                </a:stretch>
              </p:blipFill>
              <p:spPr>
                <a:xfrm>
                  <a:off x="3762360" y="5947611"/>
                  <a:ext cx="16812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427" name="Pennanteckning 426">
                  <a:extLst>
                    <a:ext uri="{FF2B5EF4-FFF2-40B4-BE49-F238E27FC236}">
                      <a16:creationId xmlns:a16="http://schemas.microsoft.com/office/drawing/2014/main" id="{1B336D7E-E8E2-2183-EE88-6CE2A7E9F1A7}"/>
                    </a:ext>
                  </a:extLst>
                </p14:cNvPr>
                <p14:cNvContentPartPr/>
                <p14:nvPr/>
              </p14:nvContentPartPr>
              <p14:xfrm>
                <a:off x="3412800" y="6140211"/>
                <a:ext cx="91800" cy="312120"/>
              </p14:xfrm>
            </p:contentPart>
          </mc:Choice>
          <mc:Fallback>
            <p:pic>
              <p:nvPicPr>
                <p:cNvPr id="427" name="Pennanteckning 426">
                  <a:extLst>
                    <a:ext uri="{FF2B5EF4-FFF2-40B4-BE49-F238E27FC236}">
                      <a16:creationId xmlns:a16="http://schemas.microsoft.com/office/drawing/2014/main" id="{1B336D7E-E8E2-2183-EE88-6CE2A7E9F1A7}"/>
                    </a:ext>
                  </a:extLst>
                </p:cNvPr>
                <p:cNvPicPr/>
                <p:nvPr/>
              </p:nvPicPr>
              <p:blipFill>
                <a:blip r:embed="rId146"/>
                <a:stretch>
                  <a:fillRect/>
                </a:stretch>
              </p:blipFill>
              <p:spPr>
                <a:xfrm>
                  <a:off x="3397320" y="6124731"/>
                  <a:ext cx="12240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428" name="Pennanteckning 427">
                  <a:extLst>
                    <a:ext uri="{FF2B5EF4-FFF2-40B4-BE49-F238E27FC236}">
                      <a16:creationId xmlns:a16="http://schemas.microsoft.com/office/drawing/2014/main" id="{9DC3B175-4B4D-64F9-382F-2041C8CB1B38}"/>
                    </a:ext>
                  </a:extLst>
                </p14:cNvPr>
                <p14:cNvContentPartPr/>
                <p14:nvPr/>
              </p14:nvContentPartPr>
              <p14:xfrm>
                <a:off x="2009880" y="6302931"/>
                <a:ext cx="155880" cy="120240"/>
              </p14:xfrm>
            </p:contentPart>
          </mc:Choice>
          <mc:Fallback>
            <p:pic>
              <p:nvPicPr>
                <p:cNvPr id="428" name="Pennanteckning 427">
                  <a:extLst>
                    <a:ext uri="{FF2B5EF4-FFF2-40B4-BE49-F238E27FC236}">
                      <a16:creationId xmlns:a16="http://schemas.microsoft.com/office/drawing/2014/main" id="{9DC3B175-4B4D-64F9-382F-2041C8CB1B38}"/>
                    </a:ext>
                  </a:extLst>
                </p:cNvPr>
                <p:cNvPicPr/>
                <p:nvPr/>
              </p:nvPicPr>
              <p:blipFill>
                <a:blip r:embed="rId148"/>
                <a:stretch>
                  <a:fillRect/>
                </a:stretch>
              </p:blipFill>
              <p:spPr>
                <a:xfrm>
                  <a:off x="1994400" y="6287451"/>
                  <a:ext cx="1864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429" name="Pennanteckning 428">
                  <a:extLst>
                    <a:ext uri="{FF2B5EF4-FFF2-40B4-BE49-F238E27FC236}">
                      <a16:creationId xmlns:a16="http://schemas.microsoft.com/office/drawing/2014/main" id="{6A577B74-E969-81A1-FAF5-458400142804}"/>
                    </a:ext>
                  </a:extLst>
                </p14:cNvPr>
                <p14:cNvContentPartPr/>
                <p14:nvPr/>
              </p14:nvContentPartPr>
              <p14:xfrm>
                <a:off x="2930400" y="6363051"/>
                <a:ext cx="106920" cy="132480"/>
              </p14:xfrm>
            </p:contentPart>
          </mc:Choice>
          <mc:Fallback>
            <p:pic>
              <p:nvPicPr>
                <p:cNvPr id="429" name="Pennanteckning 428">
                  <a:extLst>
                    <a:ext uri="{FF2B5EF4-FFF2-40B4-BE49-F238E27FC236}">
                      <a16:creationId xmlns:a16="http://schemas.microsoft.com/office/drawing/2014/main" id="{6A577B74-E969-81A1-FAF5-458400142804}"/>
                    </a:ext>
                  </a:extLst>
                </p:cNvPr>
                <p:cNvPicPr/>
                <p:nvPr/>
              </p:nvPicPr>
              <p:blipFill>
                <a:blip r:embed="rId150"/>
                <a:stretch>
                  <a:fillRect/>
                </a:stretch>
              </p:blipFill>
              <p:spPr>
                <a:xfrm>
                  <a:off x="2914972" y="6347571"/>
                  <a:ext cx="137417"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430" name="Pennanteckning 429">
                  <a:extLst>
                    <a:ext uri="{FF2B5EF4-FFF2-40B4-BE49-F238E27FC236}">
                      <a16:creationId xmlns:a16="http://schemas.microsoft.com/office/drawing/2014/main" id="{138745EC-B661-7621-1EDF-A47F36703AB2}"/>
                    </a:ext>
                  </a:extLst>
                </p14:cNvPr>
                <p14:cNvContentPartPr/>
                <p14:nvPr/>
              </p14:nvContentPartPr>
              <p14:xfrm>
                <a:off x="3844800" y="6359091"/>
                <a:ext cx="32760" cy="156600"/>
              </p14:xfrm>
            </p:contentPart>
          </mc:Choice>
          <mc:Fallback>
            <p:pic>
              <p:nvPicPr>
                <p:cNvPr id="430" name="Pennanteckning 429">
                  <a:extLst>
                    <a:ext uri="{FF2B5EF4-FFF2-40B4-BE49-F238E27FC236}">
                      <a16:creationId xmlns:a16="http://schemas.microsoft.com/office/drawing/2014/main" id="{138745EC-B661-7621-1EDF-A47F36703AB2}"/>
                    </a:ext>
                  </a:extLst>
                </p:cNvPr>
                <p:cNvPicPr/>
                <p:nvPr/>
              </p:nvPicPr>
              <p:blipFill>
                <a:blip r:embed="rId152"/>
                <a:stretch>
                  <a:fillRect/>
                </a:stretch>
              </p:blipFill>
              <p:spPr>
                <a:xfrm>
                  <a:off x="3829488" y="6343575"/>
                  <a:ext cx="63027" cy="187271"/>
                </a:xfrm>
                <a:prstGeom prst="rect">
                  <a:avLst/>
                </a:prstGeom>
              </p:spPr>
            </p:pic>
          </mc:Fallback>
        </mc:AlternateContent>
      </p:grpSp>
      <p:grpSp>
        <p:nvGrpSpPr>
          <p:cNvPr id="5" name="Grupp 4">
            <a:extLst>
              <a:ext uri="{FF2B5EF4-FFF2-40B4-BE49-F238E27FC236}">
                <a16:creationId xmlns:a16="http://schemas.microsoft.com/office/drawing/2014/main" id="{31732810-DEDB-22AF-3557-A9725548F841}"/>
              </a:ext>
            </a:extLst>
          </p:cNvPr>
          <p:cNvGrpSpPr/>
          <p:nvPr/>
        </p:nvGrpSpPr>
        <p:grpSpPr>
          <a:xfrm>
            <a:off x="5185440" y="1886451"/>
            <a:ext cx="3317400" cy="703080"/>
            <a:chOff x="5185440" y="1886451"/>
            <a:chExt cx="3317400" cy="703080"/>
          </a:xfrm>
        </p:grpSpPr>
        <mc:AlternateContent xmlns:mc="http://schemas.openxmlformats.org/markup-compatibility/2006">
          <mc:Choice xmlns:p14="http://schemas.microsoft.com/office/powerpoint/2010/main" Requires="p14">
            <p:contentPart p14:bwMode="auto" r:id="rId153">
              <p14:nvContentPartPr>
                <p14:cNvPr id="431" name="Pennanteckning 430">
                  <a:extLst>
                    <a:ext uri="{FF2B5EF4-FFF2-40B4-BE49-F238E27FC236}">
                      <a16:creationId xmlns:a16="http://schemas.microsoft.com/office/drawing/2014/main" id="{C66F511D-848D-DF97-A44F-ED37DDF36DA4}"/>
                    </a:ext>
                  </a:extLst>
                </p14:cNvPr>
                <p14:cNvContentPartPr/>
                <p14:nvPr/>
              </p14:nvContentPartPr>
              <p14:xfrm>
                <a:off x="5185440" y="1991211"/>
                <a:ext cx="264600" cy="86760"/>
              </p14:xfrm>
            </p:contentPart>
          </mc:Choice>
          <mc:Fallback>
            <p:pic>
              <p:nvPicPr>
                <p:cNvPr id="431" name="Pennanteckning 430">
                  <a:extLst>
                    <a:ext uri="{FF2B5EF4-FFF2-40B4-BE49-F238E27FC236}">
                      <a16:creationId xmlns:a16="http://schemas.microsoft.com/office/drawing/2014/main" id="{C66F511D-848D-DF97-A44F-ED37DDF36DA4}"/>
                    </a:ext>
                  </a:extLst>
                </p:cNvPr>
                <p:cNvPicPr/>
                <p:nvPr/>
              </p:nvPicPr>
              <p:blipFill>
                <a:blip r:embed="rId154"/>
                <a:stretch>
                  <a:fillRect/>
                </a:stretch>
              </p:blipFill>
              <p:spPr>
                <a:xfrm>
                  <a:off x="5169960" y="1975731"/>
                  <a:ext cx="295200" cy="117360"/>
                </a:xfrm>
                <a:prstGeom prst="rect">
                  <a:avLst/>
                </a:prstGeom>
              </p:spPr>
            </p:pic>
          </mc:Fallback>
        </mc:AlternateContent>
        <p:grpSp>
          <p:nvGrpSpPr>
            <p:cNvPr id="436" name="Grupp 435">
              <a:extLst>
                <a:ext uri="{FF2B5EF4-FFF2-40B4-BE49-F238E27FC236}">
                  <a16:creationId xmlns:a16="http://schemas.microsoft.com/office/drawing/2014/main" id="{61871B16-80B7-0FF1-4862-2C59F9B3C108}"/>
                </a:ext>
              </a:extLst>
            </p:cNvPr>
            <p:cNvGrpSpPr/>
            <p:nvPr/>
          </p:nvGrpSpPr>
          <p:grpSpPr>
            <a:xfrm>
              <a:off x="5766480" y="1886451"/>
              <a:ext cx="1075320" cy="563400"/>
              <a:chOff x="5766480" y="1886451"/>
              <a:chExt cx="1075320" cy="563400"/>
            </a:xfrm>
          </p:grpSpPr>
          <mc:AlternateContent xmlns:mc="http://schemas.openxmlformats.org/markup-compatibility/2006" xmlns:p14="http://schemas.microsoft.com/office/powerpoint/2010/main">
            <mc:Choice Requires="p14">
              <p:contentPart p14:bwMode="auto" r:id="rId155">
                <p14:nvContentPartPr>
                  <p14:cNvPr id="432" name="Pennanteckning 431">
                    <a:extLst>
                      <a:ext uri="{FF2B5EF4-FFF2-40B4-BE49-F238E27FC236}">
                        <a16:creationId xmlns:a16="http://schemas.microsoft.com/office/drawing/2014/main" id="{2DD3ADAB-EC9E-9445-3166-D79D0DFA6A3D}"/>
                      </a:ext>
                    </a:extLst>
                  </p14:cNvPr>
                  <p14:cNvContentPartPr/>
                  <p14:nvPr/>
                </p14:nvContentPartPr>
                <p14:xfrm>
                  <a:off x="5766480" y="1886451"/>
                  <a:ext cx="153720" cy="231120"/>
                </p14:xfrm>
              </p:contentPart>
            </mc:Choice>
            <mc:Fallback xmlns="">
              <p:pic>
                <p:nvPicPr>
                  <p:cNvPr id="432" name="Pennanteckning 431">
                    <a:extLst>
                      <a:ext uri="{FF2B5EF4-FFF2-40B4-BE49-F238E27FC236}">
                        <a16:creationId xmlns:a16="http://schemas.microsoft.com/office/drawing/2014/main" id="{2DD3ADAB-EC9E-9445-3166-D79D0DFA6A3D}"/>
                      </a:ext>
                    </a:extLst>
                  </p:cNvPr>
                  <p:cNvPicPr/>
                  <p:nvPr/>
                </p:nvPicPr>
                <p:blipFill>
                  <a:blip r:embed="rId156"/>
                  <a:stretch>
                    <a:fillRect/>
                  </a:stretch>
                </p:blipFill>
                <p:spPr>
                  <a:xfrm>
                    <a:off x="5751360" y="1871331"/>
                    <a:ext cx="1843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433" name="Pennanteckning 432">
                    <a:extLst>
                      <a:ext uri="{FF2B5EF4-FFF2-40B4-BE49-F238E27FC236}">
                        <a16:creationId xmlns:a16="http://schemas.microsoft.com/office/drawing/2014/main" id="{2ACAA224-12B6-6D38-260A-E34F7F21A77B}"/>
                      </a:ext>
                    </a:extLst>
                  </p14:cNvPr>
                  <p14:cNvContentPartPr/>
                  <p14:nvPr/>
                </p14:nvContentPartPr>
                <p14:xfrm>
                  <a:off x="6000120" y="2055291"/>
                  <a:ext cx="158760" cy="77400"/>
                </p14:xfrm>
              </p:contentPart>
            </mc:Choice>
            <mc:Fallback xmlns="">
              <p:pic>
                <p:nvPicPr>
                  <p:cNvPr id="433" name="Pennanteckning 432">
                    <a:extLst>
                      <a:ext uri="{FF2B5EF4-FFF2-40B4-BE49-F238E27FC236}">
                        <a16:creationId xmlns:a16="http://schemas.microsoft.com/office/drawing/2014/main" id="{2ACAA224-12B6-6D38-260A-E34F7F21A77B}"/>
                      </a:ext>
                    </a:extLst>
                  </p:cNvPr>
                  <p:cNvPicPr/>
                  <p:nvPr/>
                </p:nvPicPr>
                <p:blipFill>
                  <a:blip r:embed="rId158"/>
                  <a:stretch>
                    <a:fillRect/>
                  </a:stretch>
                </p:blipFill>
                <p:spPr>
                  <a:xfrm>
                    <a:off x="5985000" y="2039811"/>
                    <a:ext cx="1893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434" name="Pennanteckning 433">
                    <a:extLst>
                      <a:ext uri="{FF2B5EF4-FFF2-40B4-BE49-F238E27FC236}">
                        <a16:creationId xmlns:a16="http://schemas.microsoft.com/office/drawing/2014/main" id="{479E87A4-9E76-3CF8-1470-1C534DD51CD2}"/>
                      </a:ext>
                    </a:extLst>
                  </p14:cNvPr>
                  <p14:cNvContentPartPr/>
                  <p14:nvPr/>
                </p14:nvContentPartPr>
                <p14:xfrm>
                  <a:off x="6221520" y="2044851"/>
                  <a:ext cx="200520" cy="46080"/>
                </p14:xfrm>
              </p:contentPart>
            </mc:Choice>
            <mc:Fallback xmlns="">
              <p:pic>
                <p:nvPicPr>
                  <p:cNvPr id="434" name="Pennanteckning 433">
                    <a:extLst>
                      <a:ext uri="{FF2B5EF4-FFF2-40B4-BE49-F238E27FC236}">
                        <a16:creationId xmlns:a16="http://schemas.microsoft.com/office/drawing/2014/main" id="{479E87A4-9E76-3CF8-1470-1C534DD51CD2}"/>
                      </a:ext>
                    </a:extLst>
                  </p:cNvPr>
                  <p:cNvPicPr/>
                  <p:nvPr/>
                </p:nvPicPr>
                <p:blipFill>
                  <a:blip r:embed="rId160"/>
                  <a:stretch>
                    <a:fillRect/>
                  </a:stretch>
                </p:blipFill>
                <p:spPr>
                  <a:xfrm>
                    <a:off x="6206400" y="2029731"/>
                    <a:ext cx="231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435" name="Pennanteckning 434">
                    <a:extLst>
                      <a:ext uri="{FF2B5EF4-FFF2-40B4-BE49-F238E27FC236}">
                        <a16:creationId xmlns:a16="http://schemas.microsoft.com/office/drawing/2014/main" id="{D7443A9D-879C-00E1-6C62-9FF6FC78E273}"/>
                      </a:ext>
                    </a:extLst>
                  </p14:cNvPr>
                  <p14:cNvContentPartPr/>
                  <p14:nvPr/>
                </p14:nvContentPartPr>
                <p14:xfrm>
                  <a:off x="6494040" y="2038731"/>
                  <a:ext cx="347760" cy="411120"/>
                </p14:xfrm>
              </p:contentPart>
            </mc:Choice>
            <mc:Fallback xmlns="">
              <p:pic>
                <p:nvPicPr>
                  <p:cNvPr id="435" name="Pennanteckning 434">
                    <a:extLst>
                      <a:ext uri="{FF2B5EF4-FFF2-40B4-BE49-F238E27FC236}">
                        <a16:creationId xmlns:a16="http://schemas.microsoft.com/office/drawing/2014/main" id="{D7443A9D-879C-00E1-6C62-9FF6FC78E273}"/>
                      </a:ext>
                    </a:extLst>
                  </p:cNvPr>
                  <p:cNvPicPr/>
                  <p:nvPr/>
                </p:nvPicPr>
                <p:blipFill>
                  <a:blip r:embed="rId162"/>
                  <a:stretch>
                    <a:fillRect/>
                  </a:stretch>
                </p:blipFill>
                <p:spPr>
                  <a:xfrm>
                    <a:off x="6478560" y="2023611"/>
                    <a:ext cx="378360" cy="441720"/>
                  </a:xfrm>
                  <a:prstGeom prst="rect">
                    <a:avLst/>
                  </a:prstGeom>
                </p:spPr>
              </p:pic>
            </mc:Fallback>
          </mc:AlternateContent>
        </p:grpSp>
        <p:grpSp>
          <p:nvGrpSpPr>
            <p:cNvPr id="445" name="Grupp 444">
              <a:extLst>
                <a:ext uri="{FF2B5EF4-FFF2-40B4-BE49-F238E27FC236}">
                  <a16:creationId xmlns:a16="http://schemas.microsoft.com/office/drawing/2014/main" id="{6E34E746-E9D6-E3C6-35BF-E2BC94F6EF3B}"/>
                </a:ext>
              </a:extLst>
            </p:cNvPr>
            <p:cNvGrpSpPr/>
            <p:nvPr/>
          </p:nvGrpSpPr>
          <p:grpSpPr>
            <a:xfrm>
              <a:off x="7172640" y="1924251"/>
              <a:ext cx="1330200" cy="665280"/>
              <a:chOff x="7172640" y="1924251"/>
              <a:chExt cx="1330200" cy="665280"/>
            </a:xfrm>
          </p:grpSpPr>
          <mc:AlternateContent xmlns:mc="http://schemas.openxmlformats.org/markup-compatibility/2006" xmlns:p14="http://schemas.microsoft.com/office/powerpoint/2010/main">
            <mc:Choice Requires="p14">
              <p:contentPart p14:bwMode="auto" r:id="rId163">
                <p14:nvContentPartPr>
                  <p14:cNvPr id="437" name="Pennanteckning 436">
                    <a:extLst>
                      <a:ext uri="{FF2B5EF4-FFF2-40B4-BE49-F238E27FC236}">
                        <a16:creationId xmlns:a16="http://schemas.microsoft.com/office/drawing/2014/main" id="{E1C7E6D9-6527-4345-F521-EE1A49EB4005}"/>
                      </a:ext>
                    </a:extLst>
                  </p14:cNvPr>
                  <p14:cNvContentPartPr/>
                  <p14:nvPr/>
                </p14:nvContentPartPr>
                <p14:xfrm>
                  <a:off x="7172640" y="1985091"/>
                  <a:ext cx="135360" cy="165600"/>
                </p14:xfrm>
              </p:contentPart>
            </mc:Choice>
            <mc:Fallback xmlns="">
              <p:pic>
                <p:nvPicPr>
                  <p:cNvPr id="437" name="Pennanteckning 436">
                    <a:extLst>
                      <a:ext uri="{FF2B5EF4-FFF2-40B4-BE49-F238E27FC236}">
                        <a16:creationId xmlns:a16="http://schemas.microsoft.com/office/drawing/2014/main" id="{E1C7E6D9-6527-4345-F521-EE1A49EB4005}"/>
                      </a:ext>
                    </a:extLst>
                  </p:cNvPr>
                  <p:cNvPicPr/>
                  <p:nvPr/>
                </p:nvPicPr>
                <p:blipFill>
                  <a:blip r:embed="rId164"/>
                  <a:stretch>
                    <a:fillRect/>
                  </a:stretch>
                </p:blipFill>
                <p:spPr>
                  <a:xfrm>
                    <a:off x="7157520" y="1969971"/>
                    <a:ext cx="1659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438" name="Pennanteckning 437">
                    <a:extLst>
                      <a:ext uri="{FF2B5EF4-FFF2-40B4-BE49-F238E27FC236}">
                        <a16:creationId xmlns:a16="http://schemas.microsoft.com/office/drawing/2014/main" id="{07B948E3-F690-38DA-177F-E80F3D27F281}"/>
                      </a:ext>
                    </a:extLst>
                  </p14:cNvPr>
                  <p14:cNvContentPartPr/>
                  <p14:nvPr/>
                </p14:nvContentPartPr>
                <p14:xfrm>
                  <a:off x="7422480" y="2019651"/>
                  <a:ext cx="171000" cy="102960"/>
                </p14:xfrm>
              </p:contentPart>
            </mc:Choice>
            <mc:Fallback xmlns="">
              <p:pic>
                <p:nvPicPr>
                  <p:cNvPr id="438" name="Pennanteckning 437">
                    <a:extLst>
                      <a:ext uri="{FF2B5EF4-FFF2-40B4-BE49-F238E27FC236}">
                        <a16:creationId xmlns:a16="http://schemas.microsoft.com/office/drawing/2014/main" id="{07B948E3-F690-38DA-177F-E80F3D27F281}"/>
                      </a:ext>
                    </a:extLst>
                  </p:cNvPr>
                  <p:cNvPicPr/>
                  <p:nvPr/>
                </p:nvPicPr>
                <p:blipFill>
                  <a:blip r:embed="rId166"/>
                  <a:stretch>
                    <a:fillRect/>
                  </a:stretch>
                </p:blipFill>
                <p:spPr>
                  <a:xfrm>
                    <a:off x="7407360" y="2004531"/>
                    <a:ext cx="2016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439" name="Pennanteckning 438">
                    <a:extLst>
                      <a:ext uri="{FF2B5EF4-FFF2-40B4-BE49-F238E27FC236}">
                        <a16:creationId xmlns:a16="http://schemas.microsoft.com/office/drawing/2014/main" id="{EC70BC27-F817-4E38-F61E-CA8C6B937929}"/>
                      </a:ext>
                    </a:extLst>
                  </p14:cNvPr>
                  <p14:cNvContentPartPr/>
                  <p14:nvPr/>
                </p14:nvContentPartPr>
                <p14:xfrm>
                  <a:off x="7660080" y="2022531"/>
                  <a:ext cx="48240" cy="151560"/>
                </p14:xfrm>
              </p:contentPart>
            </mc:Choice>
            <mc:Fallback xmlns="">
              <p:pic>
                <p:nvPicPr>
                  <p:cNvPr id="439" name="Pennanteckning 438">
                    <a:extLst>
                      <a:ext uri="{FF2B5EF4-FFF2-40B4-BE49-F238E27FC236}">
                        <a16:creationId xmlns:a16="http://schemas.microsoft.com/office/drawing/2014/main" id="{EC70BC27-F817-4E38-F61E-CA8C6B937929}"/>
                      </a:ext>
                    </a:extLst>
                  </p:cNvPr>
                  <p:cNvPicPr/>
                  <p:nvPr/>
                </p:nvPicPr>
                <p:blipFill>
                  <a:blip r:embed="rId168"/>
                  <a:stretch>
                    <a:fillRect/>
                  </a:stretch>
                </p:blipFill>
                <p:spPr>
                  <a:xfrm>
                    <a:off x="7644960" y="2007411"/>
                    <a:ext cx="7884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440" name="Pennanteckning 439">
                    <a:extLst>
                      <a:ext uri="{FF2B5EF4-FFF2-40B4-BE49-F238E27FC236}">
                        <a16:creationId xmlns:a16="http://schemas.microsoft.com/office/drawing/2014/main" id="{C4464B83-55F6-9606-2F12-EB883EA8B880}"/>
                      </a:ext>
                    </a:extLst>
                  </p14:cNvPr>
                  <p14:cNvContentPartPr/>
                  <p14:nvPr/>
                </p14:nvContentPartPr>
                <p14:xfrm>
                  <a:off x="7783200" y="2073291"/>
                  <a:ext cx="67320" cy="77760"/>
                </p14:xfrm>
              </p:contentPart>
            </mc:Choice>
            <mc:Fallback xmlns="">
              <p:pic>
                <p:nvPicPr>
                  <p:cNvPr id="440" name="Pennanteckning 439">
                    <a:extLst>
                      <a:ext uri="{FF2B5EF4-FFF2-40B4-BE49-F238E27FC236}">
                        <a16:creationId xmlns:a16="http://schemas.microsoft.com/office/drawing/2014/main" id="{C4464B83-55F6-9606-2F12-EB883EA8B880}"/>
                      </a:ext>
                    </a:extLst>
                  </p:cNvPr>
                  <p:cNvPicPr/>
                  <p:nvPr/>
                </p:nvPicPr>
                <p:blipFill>
                  <a:blip r:embed="rId170"/>
                  <a:stretch>
                    <a:fillRect/>
                  </a:stretch>
                </p:blipFill>
                <p:spPr>
                  <a:xfrm>
                    <a:off x="7768080" y="2058171"/>
                    <a:ext cx="9792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441" name="Pennanteckning 440">
                    <a:extLst>
                      <a:ext uri="{FF2B5EF4-FFF2-40B4-BE49-F238E27FC236}">
                        <a16:creationId xmlns:a16="http://schemas.microsoft.com/office/drawing/2014/main" id="{1F147002-8B99-009A-2B85-A3E8C895A3B4}"/>
                      </a:ext>
                    </a:extLst>
                  </p14:cNvPr>
                  <p14:cNvContentPartPr/>
                  <p14:nvPr/>
                </p14:nvContentPartPr>
                <p14:xfrm>
                  <a:off x="7894080" y="1924251"/>
                  <a:ext cx="184320" cy="232920"/>
                </p14:xfrm>
              </p:contentPart>
            </mc:Choice>
            <mc:Fallback xmlns="">
              <p:pic>
                <p:nvPicPr>
                  <p:cNvPr id="441" name="Pennanteckning 440">
                    <a:extLst>
                      <a:ext uri="{FF2B5EF4-FFF2-40B4-BE49-F238E27FC236}">
                        <a16:creationId xmlns:a16="http://schemas.microsoft.com/office/drawing/2014/main" id="{1F147002-8B99-009A-2B85-A3E8C895A3B4}"/>
                      </a:ext>
                    </a:extLst>
                  </p:cNvPr>
                  <p:cNvPicPr/>
                  <p:nvPr/>
                </p:nvPicPr>
                <p:blipFill>
                  <a:blip r:embed="rId172"/>
                  <a:stretch>
                    <a:fillRect/>
                  </a:stretch>
                </p:blipFill>
                <p:spPr>
                  <a:xfrm>
                    <a:off x="7878600" y="1908771"/>
                    <a:ext cx="2149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442" name="Pennanteckning 441">
                    <a:extLst>
                      <a:ext uri="{FF2B5EF4-FFF2-40B4-BE49-F238E27FC236}">
                        <a16:creationId xmlns:a16="http://schemas.microsoft.com/office/drawing/2014/main" id="{25C5B071-395C-EF50-A233-0D732DB86D33}"/>
                      </a:ext>
                    </a:extLst>
                  </p14:cNvPr>
                  <p14:cNvContentPartPr/>
                  <p14:nvPr/>
                </p14:nvContentPartPr>
                <p14:xfrm>
                  <a:off x="8091000" y="2026851"/>
                  <a:ext cx="16560" cy="80640"/>
                </p14:xfrm>
              </p:contentPart>
            </mc:Choice>
            <mc:Fallback xmlns="">
              <p:pic>
                <p:nvPicPr>
                  <p:cNvPr id="442" name="Pennanteckning 441">
                    <a:extLst>
                      <a:ext uri="{FF2B5EF4-FFF2-40B4-BE49-F238E27FC236}">
                        <a16:creationId xmlns:a16="http://schemas.microsoft.com/office/drawing/2014/main" id="{25C5B071-395C-EF50-A233-0D732DB86D33}"/>
                      </a:ext>
                    </a:extLst>
                  </p:cNvPr>
                  <p:cNvPicPr/>
                  <p:nvPr/>
                </p:nvPicPr>
                <p:blipFill>
                  <a:blip r:embed="rId174"/>
                  <a:stretch>
                    <a:fillRect/>
                  </a:stretch>
                </p:blipFill>
                <p:spPr>
                  <a:xfrm>
                    <a:off x="8075880" y="2011371"/>
                    <a:ext cx="4716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443" name="Pennanteckning 442">
                    <a:extLst>
                      <a:ext uri="{FF2B5EF4-FFF2-40B4-BE49-F238E27FC236}">
                        <a16:creationId xmlns:a16="http://schemas.microsoft.com/office/drawing/2014/main" id="{0BD73525-3AD6-A94D-B247-A2206DF8E029}"/>
                      </a:ext>
                    </a:extLst>
                  </p14:cNvPr>
                  <p14:cNvContentPartPr/>
                  <p14:nvPr/>
                </p14:nvContentPartPr>
                <p14:xfrm>
                  <a:off x="8107200" y="2014251"/>
                  <a:ext cx="186480" cy="27360"/>
                </p14:xfrm>
              </p:contentPart>
            </mc:Choice>
            <mc:Fallback xmlns="">
              <p:pic>
                <p:nvPicPr>
                  <p:cNvPr id="443" name="Pennanteckning 442">
                    <a:extLst>
                      <a:ext uri="{FF2B5EF4-FFF2-40B4-BE49-F238E27FC236}">
                        <a16:creationId xmlns:a16="http://schemas.microsoft.com/office/drawing/2014/main" id="{0BD73525-3AD6-A94D-B247-A2206DF8E029}"/>
                      </a:ext>
                    </a:extLst>
                  </p:cNvPr>
                  <p:cNvPicPr/>
                  <p:nvPr/>
                </p:nvPicPr>
                <p:blipFill>
                  <a:blip r:embed="rId176"/>
                  <a:stretch>
                    <a:fillRect/>
                  </a:stretch>
                </p:blipFill>
                <p:spPr>
                  <a:xfrm>
                    <a:off x="8092080" y="1998771"/>
                    <a:ext cx="2167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444" name="Pennanteckning 443">
                    <a:extLst>
                      <a:ext uri="{FF2B5EF4-FFF2-40B4-BE49-F238E27FC236}">
                        <a16:creationId xmlns:a16="http://schemas.microsoft.com/office/drawing/2014/main" id="{93C4BC99-A3CF-9CD5-E9E4-51079CCF9E60}"/>
                      </a:ext>
                    </a:extLst>
                  </p14:cNvPr>
                  <p14:cNvContentPartPr/>
                  <p14:nvPr/>
                </p14:nvContentPartPr>
                <p14:xfrm>
                  <a:off x="8029080" y="2029731"/>
                  <a:ext cx="473760" cy="559800"/>
                </p14:xfrm>
              </p:contentPart>
            </mc:Choice>
            <mc:Fallback xmlns="">
              <p:pic>
                <p:nvPicPr>
                  <p:cNvPr id="444" name="Pennanteckning 443">
                    <a:extLst>
                      <a:ext uri="{FF2B5EF4-FFF2-40B4-BE49-F238E27FC236}">
                        <a16:creationId xmlns:a16="http://schemas.microsoft.com/office/drawing/2014/main" id="{93C4BC99-A3CF-9CD5-E9E4-51079CCF9E60}"/>
                      </a:ext>
                    </a:extLst>
                  </p:cNvPr>
                  <p:cNvPicPr/>
                  <p:nvPr/>
                </p:nvPicPr>
                <p:blipFill>
                  <a:blip r:embed="rId178"/>
                  <a:stretch>
                    <a:fillRect/>
                  </a:stretch>
                </p:blipFill>
                <p:spPr>
                  <a:xfrm>
                    <a:off x="8013960" y="2014611"/>
                    <a:ext cx="504360" cy="590400"/>
                  </a:xfrm>
                  <a:prstGeom prst="rect">
                    <a:avLst/>
                  </a:prstGeom>
                </p:spPr>
              </p:pic>
            </mc:Fallback>
          </mc:AlternateContent>
        </p:grpSp>
      </p:grpSp>
      <p:grpSp>
        <p:nvGrpSpPr>
          <p:cNvPr id="6" name="Grupp 5">
            <a:extLst>
              <a:ext uri="{FF2B5EF4-FFF2-40B4-BE49-F238E27FC236}">
                <a16:creationId xmlns:a16="http://schemas.microsoft.com/office/drawing/2014/main" id="{DA8003E0-6D4E-9A64-9871-73A0B3EB4895}"/>
              </a:ext>
            </a:extLst>
          </p:cNvPr>
          <p:cNvGrpSpPr/>
          <p:nvPr/>
        </p:nvGrpSpPr>
        <p:grpSpPr>
          <a:xfrm>
            <a:off x="5700600" y="2686371"/>
            <a:ext cx="2636640" cy="1921320"/>
            <a:chOff x="5700600" y="2686371"/>
            <a:chExt cx="2636640" cy="1921320"/>
          </a:xfrm>
        </p:grpSpPr>
        <p:grpSp>
          <p:nvGrpSpPr>
            <p:cNvPr id="455" name="Grupp 454">
              <a:extLst>
                <a:ext uri="{FF2B5EF4-FFF2-40B4-BE49-F238E27FC236}">
                  <a16:creationId xmlns:a16="http://schemas.microsoft.com/office/drawing/2014/main" id="{B91763C4-754E-8D01-FCDB-B803386AFA12}"/>
                </a:ext>
              </a:extLst>
            </p:cNvPr>
            <p:cNvGrpSpPr/>
            <p:nvPr/>
          </p:nvGrpSpPr>
          <p:grpSpPr>
            <a:xfrm>
              <a:off x="5733000" y="2722731"/>
              <a:ext cx="1080360" cy="282600"/>
              <a:chOff x="5733000" y="2722731"/>
              <a:chExt cx="1080360" cy="282600"/>
            </a:xfrm>
          </p:grpSpPr>
          <mc:AlternateContent xmlns:mc="http://schemas.openxmlformats.org/markup-compatibility/2006" xmlns:p14="http://schemas.microsoft.com/office/powerpoint/2010/main">
            <mc:Choice Requires="p14">
              <p:contentPart p14:bwMode="auto" r:id="rId179">
                <p14:nvContentPartPr>
                  <p14:cNvPr id="446" name="Pennanteckning 445">
                    <a:extLst>
                      <a:ext uri="{FF2B5EF4-FFF2-40B4-BE49-F238E27FC236}">
                        <a16:creationId xmlns:a16="http://schemas.microsoft.com/office/drawing/2014/main" id="{4F5927E5-4B7A-D8F0-34DD-7F44541CCC97}"/>
                      </a:ext>
                    </a:extLst>
                  </p14:cNvPr>
                  <p14:cNvContentPartPr/>
                  <p14:nvPr/>
                </p14:nvContentPartPr>
                <p14:xfrm>
                  <a:off x="5733000" y="2834331"/>
                  <a:ext cx="159840" cy="152640"/>
                </p14:xfrm>
              </p:contentPart>
            </mc:Choice>
            <mc:Fallback xmlns="">
              <p:pic>
                <p:nvPicPr>
                  <p:cNvPr id="446" name="Pennanteckning 445">
                    <a:extLst>
                      <a:ext uri="{FF2B5EF4-FFF2-40B4-BE49-F238E27FC236}">
                        <a16:creationId xmlns:a16="http://schemas.microsoft.com/office/drawing/2014/main" id="{4F5927E5-4B7A-D8F0-34DD-7F44541CCC97}"/>
                      </a:ext>
                    </a:extLst>
                  </p:cNvPr>
                  <p:cNvPicPr/>
                  <p:nvPr/>
                </p:nvPicPr>
                <p:blipFill>
                  <a:blip r:embed="rId180"/>
                  <a:stretch>
                    <a:fillRect/>
                  </a:stretch>
                </p:blipFill>
                <p:spPr>
                  <a:xfrm>
                    <a:off x="5717520" y="2819211"/>
                    <a:ext cx="19044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447" name="Pennanteckning 446">
                    <a:extLst>
                      <a:ext uri="{FF2B5EF4-FFF2-40B4-BE49-F238E27FC236}">
                        <a16:creationId xmlns:a16="http://schemas.microsoft.com/office/drawing/2014/main" id="{46E5BDBD-9B48-5F22-1B22-50483B61367A}"/>
                      </a:ext>
                    </a:extLst>
                  </p14:cNvPr>
                  <p14:cNvContentPartPr/>
                  <p14:nvPr/>
                </p14:nvContentPartPr>
                <p14:xfrm>
                  <a:off x="5946120" y="2875011"/>
                  <a:ext cx="126360" cy="130320"/>
                </p14:xfrm>
              </p:contentPart>
            </mc:Choice>
            <mc:Fallback xmlns="">
              <p:pic>
                <p:nvPicPr>
                  <p:cNvPr id="447" name="Pennanteckning 446">
                    <a:extLst>
                      <a:ext uri="{FF2B5EF4-FFF2-40B4-BE49-F238E27FC236}">
                        <a16:creationId xmlns:a16="http://schemas.microsoft.com/office/drawing/2014/main" id="{46E5BDBD-9B48-5F22-1B22-50483B61367A}"/>
                      </a:ext>
                    </a:extLst>
                  </p:cNvPr>
                  <p:cNvPicPr/>
                  <p:nvPr/>
                </p:nvPicPr>
                <p:blipFill>
                  <a:blip r:embed="rId182"/>
                  <a:stretch>
                    <a:fillRect/>
                  </a:stretch>
                </p:blipFill>
                <p:spPr>
                  <a:xfrm>
                    <a:off x="5931000" y="2859891"/>
                    <a:ext cx="1569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448" name="Pennanteckning 447">
                    <a:extLst>
                      <a:ext uri="{FF2B5EF4-FFF2-40B4-BE49-F238E27FC236}">
                        <a16:creationId xmlns:a16="http://schemas.microsoft.com/office/drawing/2014/main" id="{52156E1F-E457-D80C-035F-B0E05AD385F2}"/>
                      </a:ext>
                    </a:extLst>
                  </p14:cNvPr>
                  <p14:cNvContentPartPr/>
                  <p14:nvPr/>
                </p14:nvContentPartPr>
                <p14:xfrm>
                  <a:off x="6179040" y="2777451"/>
                  <a:ext cx="111240" cy="188280"/>
                </p14:xfrm>
              </p:contentPart>
            </mc:Choice>
            <mc:Fallback xmlns="">
              <p:pic>
                <p:nvPicPr>
                  <p:cNvPr id="448" name="Pennanteckning 447">
                    <a:extLst>
                      <a:ext uri="{FF2B5EF4-FFF2-40B4-BE49-F238E27FC236}">
                        <a16:creationId xmlns:a16="http://schemas.microsoft.com/office/drawing/2014/main" id="{52156E1F-E457-D80C-035F-B0E05AD385F2}"/>
                      </a:ext>
                    </a:extLst>
                  </p:cNvPr>
                  <p:cNvPicPr/>
                  <p:nvPr/>
                </p:nvPicPr>
                <p:blipFill>
                  <a:blip r:embed="rId184"/>
                  <a:stretch>
                    <a:fillRect/>
                  </a:stretch>
                </p:blipFill>
                <p:spPr>
                  <a:xfrm>
                    <a:off x="6163560" y="2762331"/>
                    <a:ext cx="14148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449" name="Pennanteckning 448">
                    <a:extLst>
                      <a:ext uri="{FF2B5EF4-FFF2-40B4-BE49-F238E27FC236}">
                        <a16:creationId xmlns:a16="http://schemas.microsoft.com/office/drawing/2014/main" id="{F6A10744-B669-DD14-633C-C964C5D3EC82}"/>
                      </a:ext>
                    </a:extLst>
                  </p14:cNvPr>
                  <p14:cNvContentPartPr/>
                  <p14:nvPr/>
                </p14:nvContentPartPr>
                <p14:xfrm>
                  <a:off x="6395400" y="2754051"/>
                  <a:ext cx="84600" cy="169200"/>
                </p14:xfrm>
              </p:contentPart>
            </mc:Choice>
            <mc:Fallback xmlns="">
              <p:pic>
                <p:nvPicPr>
                  <p:cNvPr id="449" name="Pennanteckning 448">
                    <a:extLst>
                      <a:ext uri="{FF2B5EF4-FFF2-40B4-BE49-F238E27FC236}">
                        <a16:creationId xmlns:a16="http://schemas.microsoft.com/office/drawing/2014/main" id="{F6A10744-B669-DD14-633C-C964C5D3EC82}"/>
                      </a:ext>
                    </a:extLst>
                  </p:cNvPr>
                  <p:cNvPicPr/>
                  <p:nvPr/>
                </p:nvPicPr>
                <p:blipFill>
                  <a:blip r:embed="rId186"/>
                  <a:stretch>
                    <a:fillRect/>
                  </a:stretch>
                </p:blipFill>
                <p:spPr>
                  <a:xfrm>
                    <a:off x="6380280" y="2738931"/>
                    <a:ext cx="11520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450" name="Pennanteckning 449">
                    <a:extLst>
                      <a:ext uri="{FF2B5EF4-FFF2-40B4-BE49-F238E27FC236}">
                        <a16:creationId xmlns:a16="http://schemas.microsoft.com/office/drawing/2014/main" id="{5B96A72F-290D-70D1-617C-346618ED07EF}"/>
                      </a:ext>
                    </a:extLst>
                  </p14:cNvPr>
                  <p14:cNvContentPartPr/>
                  <p14:nvPr/>
                </p14:nvContentPartPr>
                <p14:xfrm>
                  <a:off x="6580440" y="2849811"/>
                  <a:ext cx="10440" cy="91800"/>
                </p14:xfrm>
              </p:contentPart>
            </mc:Choice>
            <mc:Fallback xmlns="">
              <p:pic>
                <p:nvPicPr>
                  <p:cNvPr id="450" name="Pennanteckning 449">
                    <a:extLst>
                      <a:ext uri="{FF2B5EF4-FFF2-40B4-BE49-F238E27FC236}">
                        <a16:creationId xmlns:a16="http://schemas.microsoft.com/office/drawing/2014/main" id="{5B96A72F-290D-70D1-617C-346618ED07EF}"/>
                      </a:ext>
                    </a:extLst>
                  </p:cNvPr>
                  <p:cNvPicPr/>
                  <p:nvPr/>
                </p:nvPicPr>
                <p:blipFill>
                  <a:blip r:embed="rId188"/>
                  <a:stretch>
                    <a:fillRect/>
                  </a:stretch>
                </p:blipFill>
                <p:spPr>
                  <a:xfrm>
                    <a:off x="6564960" y="2834331"/>
                    <a:ext cx="4104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451" name="Pennanteckning 450">
                    <a:extLst>
                      <a:ext uri="{FF2B5EF4-FFF2-40B4-BE49-F238E27FC236}">
                        <a16:creationId xmlns:a16="http://schemas.microsoft.com/office/drawing/2014/main" id="{83B5FEFB-690C-1F3B-A8CA-F1C18F541647}"/>
                      </a:ext>
                    </a:extLst>
                  </p14:cNvPr>
                  <p14:cNvContentPartPr/>
                  <p14:nvPr/>
                </p14:nvContentPartPr>
                <p14:xfrm>
                  <a:off x="6580440" y="2755131"/>
                  <a:ext cx="60480" cy="95040"/>
                </p14:xfrm>
              </p:contentPart>
            </mc:Choice>
            <mc:Fallback xmlns="">
              <p:pic>
                <p:nvPicPr>
                  <p:cNvPr id="451" name="Pennanteckning 450">
                    <a:extLst>
                      <a:ext uri="{FF2B5EF4-FFF2-40B4-BE49-F238E27FC236}">
                        <a16:creationId xmlns:a16="http://schemas.microsoft.com/office/drawing/2014/main" id="{83B5FEFB-690C-1F3B-A8CA-F1C18F541647}"/>
                      </a:ext>
                    </a:extLst>
                  </p:cNvPr>
                  <p:cNvPicPr/>
                  <p:nvPr/>
                </p:nvPicPr>
                <p:blipFill>
                  <a:blip r:embed="rId190"/>
                  <a:stretch>
                    <a:fillRect/>
                  </a:stretch>
                </p:blipFill>
                <p:spPr>
                  <a:xfrm>
                    <a:off x="6564960" y="2740011"/>
                    <a:ext cx="9072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452" name="Pennanteckning 451">
                    <a:extLst>
                      <a:ext uri="{FF2B5EF4-FFF2-40B4-BE49-F238E27FC236}">
                        <a16:creationId xmlns:a16="http://schemas.microsoft.com/office/drawing/2014/main" id="{60646777-061D-7B72-9123-7B16689FBD5E}"/>
                      </a:ext>
                    </a:extLst>
                  </p14:cNvPr>
                  <p14:cNvContentPartPr/>
                  <p14:nvPr/>
                </p14:nvContentPartPr>
                <p14:xfrm>
                  <a:off x="6727680" y="2722731"/>
                  <a:ext cx="33840" cy="270720"/>
                </p14:xfrm>
              </p:contentPart>
            </mc:Choice>
            <mc:Fallback xmlns="">
              <p:pic>
                <p:nvPicPr>
                  <p:cNvPr id="452" name="Pennanteckning 451">
                    <a:extLst>
                      <a:ext uri="{FF2B5EF4-FFF2-40B4-BE49-F238E27FC236}">
                        <a16:creationId xmlns:a16="http://schemas.microsoft.com/office/drawing/2014/main" id="{60646777-061D-7B72-9123-7B16689FBD5E}"/>
                      </a:ext>
                    </a:extLst>
                  </p:cNvPr>
                  <p:cNvPicPr/>
                  <p:nvPr/>
                </p:nvPicPr>
                <p:blipFill>
                  <a:blip r:embed="rId192"/>
                  <a:stretch>
                    <a:fillRect/>
                  </a:stretch>
                </p:blipFill>
                <p:spPr>
                  <a:xfrm>
                    <a:off x="6712200" y="2707251"/>
                    <a:ext cx="6444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453" name="Pennanteckning 452">
                    <a:extLst>
                      <a:ext uri="{FF2B5EF4-FFF2-40B4-BE49-F238E27FC236}">
                        <a16:creationId xmlns:a16="http://schemas.microsoft.com/office/drawing/2014/main" id="{2DE1345C-6079-37C8-32A1-88747D46E64C}"/>
                      </a:ext>
                    </a:extLst>
                  </p14:cNvPr>
                  <p14:cNvContentPartPr/>
                  <p14:nvPr/>
                </p14:nvContentPartPr>
                <p14:xfrm>
                  <a:off x="6699240" y="2854851"/>
                  <a:ext cx="114120" cy="3240"/>
                </p14:xfrm>
              </p:contentPart>
            </mc:Choice>
            <mc:Fallback xmlns="">
              <p:pic>
                <p:nvPicPr>
                  <p:cNvPr id="453" name="Pennanteckning 452">
                    <a:extLst>
                      <a:ext uri="{FF2B5EF4-FFF2-40B4-BE49-F238E27FC236}">
                        <a16:creationId xmlns:a16="http://schemas.microsoft.com/office/drawing/2014/main" id="{2DE1345C-6079-37C8-32A1-88747D46E64C}"/>
                      </a:ext>
                    </a:extLst>
                  </p:cNvPr>
                  <p:cNvPicPr/>
                  <p:nvPr/>
                </p:nvPicPr>
                <p:blipFill>
                  <a:blip r:embed="rId194"/>
                  <a:stretch>
                    <a:fillRect/>
                  </a:stretch>
                </p:blipFill>
                <p:spPr>
                  <a:xfrm>
                    <a:off x="6683760" y="2839371"/>
                    <a:ext cx="144720" cy="33840"/>
                  </a:xfrm>
                  <a:prstGeom prst="rect">
                    <a:avLst/>
                  </a:prstGeom>
                </p:spPr>
              </p:pic>
            </mc:Fallback>
          </mc:AlternateContent>
        </p:grpSp>
        <p:grpSp>
          <p:nvGrpSpPr>
            <p:cNvPr id="458" name="Grupp 457">
              <a:extLst>
                <a:ext uri="{FF2B5EF4-FFF2-40B4-BE49-F238E27FC236}">
                  <a16:creationId xmlns:a16="http://schemas.microsoft.com/office/drawing/2014/main" id="{81B1954F-CB7A-6602-5E29-5CE76D54BFC5}"/>
                </a:ext>
              </a:extLst>
            </p:cNvPr>
            <p:cNvGrpSpPr/>
            <p:nvPr/>
          </p:nvGrpSpPr>
          <p:grpSpPr>
            <a:xfrm>
              <a:off x="7044480" y="2686371"/>
              <a:ext cx="1085400" cy="1706400"/>
              <a:chOff x="7044480" y="2686371"/>
              <a:chExt cx="1085400" cy="1706400"/>
            </a:xfrm>
          </p:grpSpPr>
          <mc:AlternateContent xmlns:mc="http://schemas.openxmlformats.org/markup-compatibility/2006" xmlns:p14="http://schemas.microsoft.com/office/powerpoint/2010/main">
            <mc:Choice Requires="p14">
              <p:contentPart p14:bwMode="auto" r:id="rId195">
                <p14:nvContentPartPr>
                  <p14:cNvPr id="454" name="Pennanteckning 453">
                    <a:extLst>
                      <a:ext uri="{FF2B5EF4-FFF2-40B4-BE49-F238E27FC236}">
                        <a16:creationId xmlns:a16="http://schemas.microsoft.com/office/drawing/2014/main" id="{8A0BE80A-CC6F-40D5-FE5E-8B958363EB78}"/>
                      </a:ext>
                    </a:extLst>
                  </p14:cNvPr>
                  <p14:cNvContentPartPr/>
                  <p14:nvPr/>
                </p14:nvContentPartPr>
                <p14:xfrm>
                  <a:off x="7044480" y="2687091"/>
                  <a:ext cx="129600" cy="1705680"/>
                </p14:xfrm>
              </p:contentPart>
            </mc:Choice>
            <mc:Fallback xmlns="">
              <p:pic>
                <p:nvPicPr>
                  <p:cNvPr id="454" name="Pennanteckning 453">
                    <a:extLst>
                      <a:ext uri="{FF2B5EF4-FFF2-40B4-BE49-F238E27FC236}">
                        <a16:creationId xmlns:a16="http://schemas.microsoft.com/office/drawing/2014/main" id="{8A0BE80A-CC6F-40D5-FE5E-8B958363EB78}"/>
                      </a:ext>
                    </a:extLst>
                  </p:cNvPr>
                  <p:cNvPicPr/>
                  <p:nvPr/>
                </p:nvPicPr>
                <p:blipFill>
                  <a:blip r:embed="rId196"/>
                  <a:stretch>
                    <a:fillRect/>
                  </a:stretch>
                </p:blipFill>
                <p:spPr>
                  <a:xfrm>
                    <a:off x="7029000" y="2671971"/>
                    <a:ext cx="160200" cy="17359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456" name="Pennanteckning 455">
                    <a:extLst>
                      <a:ext uri="{FF2B5EF4-FFF2-40B4-BE49-F238E27FC236}">
                        <a16:creationId xmlns:a16="http://schemas.microsoft.com/office/drawing/2014/main" id="{615EDB79-E8B4-B6C3-FF05-D89BFB09810B}"/>
                      </a:ext>
                    </a:extLst>
                  </p14:cNvPr>
                  <p14:cNvContentPartPr/>
                  <p14:nvPr/>
                </p14:nvContentPartPr>
                <p14:xfrm>
                  <a:off x="7370640" y="2686371"/>
                  <a:ext cx="155880" cy="328320"/>
                </p14:xfrm>
              </p:contentPart>
            </mc:Choice>
            <mc:Fallback xmlns="">
              <p:pic>
                <p:nvPicPr>
                  <p:cNvPr id="456" name="Pennanteckning 455">
                    <a:extLst>
                      <a:ext uri="{FF2B5EF4-FFF2-40B4-BE49-F238E27FC236}">
                        <a16:creationId xmlns:a16="http://schemas.microsoft.com/office/drawing/2014/main" id="{615EDB79-E8B4-B6C3-FF05-D89BFB09810B}"/>
                      </a:ext>
                    </a:extLst>
                  </p:cNvPr>
                  <p:cNvPicPr/>
                  <p:nvPr/>
                </p:nvPicPr>
                <p:blipFill>
                  <a:blip r:embed="rId198"/>
                  <a:stretch>
                    <a:fillRect/>
                  </a:stretch>
                </p:blipFill>
                <p:spPr>
                  <a:xfrm>
                    <a:off x="7355520" y="2671251"/>
                    <a:ext cx="18612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457" name="Pennanteckning 456">
                    <a:extLst>
                      <a:ext uri="{FF2B5EF4-FFF2-40B4-BE49-F238E27FC236}">
                        <a16:creationId xmlns:a16="http://schemas.microsoft.com/office/drawing/2014/main" id="{54D34FC4-B489-8202-FF6B-614C154C2AC2}"/>
                      </a:ext>
                    </a:extLst>
                  </p14:cNvPr>
                  <p14:cNvContentPartPr/>
                  <p14:nvPr/>
                </p14:nvContentPartPr>
                <p14:xfrm>
                  <a:off x="7588080" y="2859171"/>
                  <a:ext cx="541800" cy="209160"/>
                </p14:xfrm>
              </p:contentPart>
            </mc:Choice>
            <mc:Fallback xmlns="">
              <p:pic>
                <p:nvPicPr>
                  <p:cNvPr id="457" name="Pennanteckning 456">
                    <a:extLst>
                      <a:ext uri="{FF2B5EF4-FFF2-40B4-BE49-F238E27FC236}">
                        <a16:creationId xmlns:a16="http://schemas.microsoft.com/office/drawing/2014/main" id="{54D34FC4-B489-8202-FF6B-614C154C2AC2}"/>
                      </a:ext>
                    </a:extLst>
                  </p:cNvPr>
                  <p:cNvPicPr/>
                  <p:nvPr/>
                </p:nvPicPr>
                <p:blipFill>
                  <a:blip r:embed="rId200"/>
                  <a:stretch>
                    <a:fillRect/>
                  </a:stretch>
                </p:blipFill>
                <p:spPr>
                  <a:xfrm>
                    <a:off x="7572960" y="2844051"/>
                    <a:ext cx="572400" cy="239760"/>
                  </a:xfrm>
                  <a:prstGeom prst="rect">
                    <a:avLst/>
                  </a:prstGeom>
                </p:spPr>
              </p:pic>
            </mc:Fallback>
          </mc:AlternateContent>
        </p:grpSp>
        <p:grpSp>
          <p:nvGrpSpPr>
            <p:cNvPr id="462" name="Grupp 461">
              <a:extLst>
                <a:ext uri="{FF2B5EF4-FFF2-40B4-BE49-F238E27FC236}">
                  <a16:creationId xmlns:a16="http://schemas.microsoft.com/office/drawing/2014/main" id="{161BDB15-5B58-FC21-DCF0-2E478AE4704E}"/>
                </a:ext>
              </a:extLst>
            </p:cNvPr>
            <p:cNvGrpSpPr/>
            <p:nvPr/>
          </p:nvGrpSpPr>
          <p:grpSpPr>
            <a:xfrm>
              <a:off x="5700600" y="3272091"/>
              <a:ext cx="2636640" cy="329040"/>
              <a:chOff x="5700600" y="3272091"/>
              <a:chExt cx="2636640" cy="329040"/>
            </a:xfrm>
          </p:grpSpPr>
          <mc:AlternateContent xmlns:mc="http://schemas.openxmlformats.org/markup-compatibility/2006" xmlns:p14="http://schemas.microsoft.com/office/powerpoint/2010/main">
            <mc:Choice Requires="p14">
              <p:contentPart p14:bwMode="auto" r:id="rId201">
                <p14:nvContentPartPr>
                  <p14:cNvPr id="459" name="Pennanteckning 458">
                    <a:extLst>
                      <a:ext uri="{FF2B5EF4-FFF2-40B4-BE49-F238E27FC236}">
                        <a16:creationId xmlns:a16="http://schemas.microsoft.com/office/drawing/2014/main" id="{3D3AF437-1A29-21A6-2FB1-FE42C56AAB2F}"/>
                      </a:ext>
                    </a:extLst>
                  </p14:cNvPr>
                  <p14:cNvContentPartPr/>
                  <p14:nvPr/>
                </p14:nvContentPartPr>
                <p14:xfrm>
                  <a:off x="5700600" y="3272091"/>
                  <a:ext cx="2636640" cy="35280"/>
                </p14:xfrm>
              </p:contentPart>
            </mc:Choice>
            <mc:Fallback xmlns="">
              <p:pic>
                <p:nvPicPr>
                  <p:cNvPr id="459" name="Pennanteckning 458">
                    <a:extLst>
                      <a:ext uri="{FF2B5EF4-FFF2-40B4-BE49-F238E27FC236}">
                        <a16:creationId xmlns:a16="http://schemas.microsoft.com/office/drawing/2014/main" id="{3D3AF437-1A29-21A6-2FB1-FE42C56AAB2F}"/>
                      </a:ext>
                    </a:extLst>
                  </p:cNvPr>
                  <p:cNvPicPr/>
                  <p:nvPr/>
                </p:nvPicPr>
                <p:blipFill>
                  <a:blip r:embed="rId202"/>
                  <a:stretch>
                    <a:fillRect/>
                  </a:stretch>
                </p:blipFill>
                <p:spPr>
                  <a:xfrm>
                    <a:off x="5685120" y="3256611"/>
                    <a:ext cx="266724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460" name="Pennanteckning 459">
                    <a:extLst>
                      <a:ext uri="{FF2B5EF4-FFF2-40B4-BE49-F238E27FC236}">
                        <a16:creationId xmlns:a16="http://schemas.microsoft.com/office/drawing/2014/main" id="{A029A6B3-E482-A51F-D6C0-5939DF32120E}"/>
                      </a:ext>
                    </a:extLst>
                  </p14:cNvPr>
                  <p14:cNvContentPartPr/>
                  <p14:nvPr/>
                </p14:nvContentPartPr>
                <p14:xfrm>
                  <a:off x="6252120" y="3439131"/>
                  <a:ext cx="50040" cy="162000"/>
                </p14:xfrm>
              </p:contentPart>
            </mc:Choice>
            <mc:Fallback xmlns="">
              <p:pic>
                <p:nvPicPr>
                  <p:cNvPr id="460" name="Pennanteckning 459">
                    <a:extLst>
                      <a:ext uri="{FF2B5EF4-FFF2-40B4-BE49-F238E27FC236}">
                        <a16:creationId xmlns:a16="http://schemas.microsoft.com/office/drawing/2014/main" id="{A029A6B3-E482-A51F-D6C0-5939DF32120E}"/>
                      </a:ext>
                    </a:extLst>
                  </p:cNvPr>
                  <p:cNvPicPr/>
                  <p:nvPr/>
                </p:nvPicPr>
                <p:blipFill>
                  <a:blip r:embed="rId204"/>
                  <a:stretch>
                    <a:fillRect/>
                  </a:stretch>
                </p:blipFill>
                <p:spPr>
                  <a:xfrm>
                    <a:off x="6237000" y="3423651"/>
                    <a:ext cx="806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461" name="Pennanteckning 460">
                    <a:extLst>
                      <a:ext uri="{FF2B5EF4-FFF2-40B4-BE49-F238E27FC236}">
                        <a16:creationId xmlns:a16="http://schemas.microsoft.com/office/drawing/2014/main" id="{36D57D58-BE5F-3320-CB26-55EB9E774C07}"/>
                      </a:ext>
                    </a:extLst>
                  </p14:cNvPr>
                  <p14:cNvContentPartPr/>
                  <p14:nvPr/>
                </p14:nvContentPartPr>
                <p14:xfrm>
                  <a:off x="7556760" y="3415371"/>
                  <a:ext cx="185400" cy="171000"/>
                </p14:xfrm>
              </p:contentPart>
            </mc:Choice>
            <mc:Fallback xmlns="">
              <p:pic>
                <p:nvPicPr>
                  <p:cNvPr id="461" name="Pennanteckning 460">
                    <a:extLst>
                      <a:ext uri="{FF2B5EF4-FFF2-40B4-BE49-F238E27FC236}">
                        <a16:creationId xmlns:a16="http://schemas.microsoft.com/office/drawing/2014/main" id="{36D57D58-BE5F-3320-CB26-55EB9E774C07}"/>
                      </a:ext>
                    </a:extLst>
                  </p:cNvPr>
                  <p:cNvPicPr/>
                  <p:nvPr/>
                </p:nvPicPr>
                <p:blipFill>
                  <a:blip r:embed="rId206"/>
                  <a:stretch>
                    <a:fillRect/>
                  </a:stretch>
                </p:blipFill>
                <p:spPr>
                  <a:xfrm>
                    <a:off x="7541280" y="3400251"/>
                    <a:ext cx="215640" cy="201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7">
              <p14:nvContentPartPr>
                <p14:cNvPr id="463" name="Pennanteckning 462">
                  <a:extLst>
                    <a:ext uri="{FF2B5EF4-FFF2-40B4-BE49-F238E27FC236}">
                      <a16:creationId xmlns:a16="http://schemas.microsoft.com/office/drawing/2014/main" id="{132B1EC7-8234-8892-F022-88A9352D5343}"/>
                    </a:ext>
                  </a:extLst>
                </p14:cNvPr>
                <p14:cNvContentPartPr/>
                <p14:nvPr/>
              </p14:nvContentPartPr>
              <p14:xfrm>
                <a:off x="6279120" y="3872931"/>
                <a:ext cx="177840" cy="173520"/>
              </p14:xfrm>
            </p:contentPart>
          </mc:Choice>
          <mc:Fallback>
            <p:pic>
              <p:nvPicPr>
                <p:cNvPr id="463" name="Pennanteckning 462">
                  <a:extLst>
                    <a:ext uri="{FF2B5EF4-FFF2-40B4-BE49-F238E27FC236}">
                      <a16:creationId xmlns:a16="http://schemas.microsoft.com/office/drawing/2014/main" id="{132B1EC7-8234-8892-F022-88A9352D5343}"/>
                    </a:ext>
                  </a:extLst>
                </p:cNvPr>
                <p:cNvPicPr/>
                <p:nvPr/>
              </p:nvPicPr>
              <p:blipFill>
                <a:blip r:embed="rId208"/>
                <a:stretch>
                  <a:fillRect/>
                </a:stretch>
              </p:blipFill>
              <p:spPr>
                <a:xfrm>
                  <a:off x="6263640" y="3857451"/>
                  <a:ext cx="20844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464" name="Pennanteckning 463">
                  <a:extLst>
                    <a:ext uri="{FF2B5EF4-FFF2-40B4-BE49-F238E27FC236}">
                      <a16:creationId xmlns:a16="http://schemas.microsoft.com/office/drawing/2014/main" id="{D8210BA1-6E4C-35DD-50B6-A46A6BBD0150}"/>
                    </a:ext>
                  </a:extLst>
                </p14:cNvPr>
                <p14:cNvContentPartPr/>
                <p14:nvPr/>
              </p14:nvContentPartPr>
              <p14:xfrm>
                <a:off x="7624800" y="3898131"/>
                <a:ext cx="10080" cy="204480"/>
              </p14:xfrm>
            </p:contentPart>
          </mc:Choice>
          <mc:Fallback>
            <p:pic>
              <p:nvPicPr>
                <p:cNvPr id="464" name="Pennanteckning 463">
                  <a:extLst>
                    <a:ext uri="{FF2B5EF4-FFF2-40B4-BE49-F238E27FC236}">
                      <a16:creationId xmlns:a16="http://schemas.microsoft.com/office/drawing/2014/main" id="{D8210BA1-6E4C-35DD-50B6-A46A6BBD0150}"/>
                    </a:ext>
                  </a:extLst>
                </p:cNvPr>
                <p:cNvPicPr/>
                <p:nvPr/>
              </p:nvPicPr>
              <p:blipFill>
                <a:blip r:embed="rId210"/>
                <a:stretch>
                  <a:fillRect/>
                </a:stretch>
              </p:blipFill>
              <p:spPr>
                <a:xfrm>
                  <a:off x="7609854" y="3882651"/>
                  <a:ext cx="39625"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465" name="Pennanteckning 464">
                  <a:extLst>
                    <a:ext uri="{FF2B5EF4-FFF2-40B4-BE49-F238E27FC236}">
                      <a16:creationId xmlns:a16="http://schemas.microsoft.com/office/drawing/2014/main" id="{047EACD8-3B93-B61B-E00E-ED81F31E6969}"/>
                    </a:ext>
                  </a:extLst>
                </p14:cNvPr>
                <p14:cNvContentPartPr/>
                <p14:nvPr/>
              </p14:nvContentPartPr>
              <p14:xfrm>
                <a:off x="6341760" y="4396011"/>
                <a:ext cx="193320" cy="187560"/>
              </p14:xfrm>
            </p:contentPart>
          </mc:Choice>
          <mc:Fallback>
            <p:pic>
              <p:nvPicPr>
                <p:cNvPr id="465" name="Pennanteckning 464">
                  <a:extLst>
                    <a:ext uri="{FF2B5EF4-FFF2-40B4-BE49-F238E27FC236}">
                      <a16:creationId xmlns:a16="http://schemas.microsoft.com/office/drawing/2014/main" id="{047EACD8-3B93-B61B-E00E-ED81F31E6969}"/>
                    </a:ext>
                  </a:extLst>
                </p:cNvPr>
                <p:cNvPicPr/>
                <p:nvPr/>
              </p:nvPicPr>
              <p:blipFill>
                <a:blip r:embed="rId212"/>
                <a:stretch>
                  <a:fillRect/>
                </a:stretch>
              </p:blipFill>
              <p:spPr>
                <a:xfrm>
                  <a:off x="6326280" y="4380501"/>
                  <a:ext cx="223920" cy="218219"/>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466" name="Pennanteckning 465">
                  <a:extLst>
                    <a:ext uri="{FF2B5EF4-FFF2-40B4-BE49-F238E27FC236}">
                      <a16:creationId xmlns:a16="http://schemas.microsoft.com/office/drawing/2014/main" id="{84A57748-3D55-032A-F694-2F9B99E521BE}"/>
                    </a:ext>
                  </a:extLst>
                </p14:cNvPr>
                <p14:cNvContentPartPr/>
                <p14:nvPr/>
              </p14:nvContentPartPr>
              <p14:xfrm>
                <a:off x="7584120" y="4330851"/>
                <a:ext cx="137520" cy="133560"/>
              </p14:xfrm>
            </p:contentPart>
          </mc:Choice>
          <mc:Fallback>
            <p:pic>
              <p:nvPicPr>
                <p:cNvPr id="466" name="Pennanteckning 465">
                  <a:extLst>
                    <a:ext uri="{FF2B5EF4-FFF2-40B4-BE49-F238E27FC236}">
                      <a16:creationId xmlns:a16="http://schemas.microsoft.com/office/drawing/2014/main" id="{84A57748-3D55-032A-F694-2F9B99E521BE}"/>
                    </a:ext>
                  </a:extLst>
                </p:cNvPr>
                <p:cNvPicPr/>
                <p:nvPr/>
              </p:nvPicPr>
              <p:blipFill>
                <a:blip r:embed="rId214"/>
                <a:stretch>
                  <a:fillRect/>
                </a:stretch>
              </p:blipFill>
              <p:spPr>
                <a:xfrm>
                  <a:off x="7568640" y="4315371"/>
                  <a:ext cx="1681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467" name="Pennanteckning 466">
                  <a:extLst>
                    <a:ext uri="{FF2B5EF4-FFF2-40B4-BE49-F238E27FC236}">
                      <a16:creationId xmlns:a16="http://schemas.microsoft.com/office/drawing/2014/main" id="{1A316319-1542-1D9C-AB6D-12ED554A76C9}"/>
                    </a:ext>
                  </a:extLst>
                </p14:cNvPr>
                <p14:cNvContentPartPr/>
                <p14:nvPr/>
              </p14:nvContentPartPr>
              <p14:xfrm>
                <a:off x="7129080" y="4264971"/>
                <a:ext cx="15480" cy="342720"/>
              </p14:xfrm>
            </p:contentPart>
          </mc:Choice>
          <mc:Fallback>
            <p:pic>
              <p:nvPicPr>
                <p:cNvPr id="467" name="Pennanteckning 466">
                  <a:extLst>
                    <a:ext uri="{FF2B5EF4-FFF2-40B4-BE49-F238E27FC236}">
                      <a16:creationId xmlns:a16="http://schemas.microsoft.com/office/drawing/2014/main" id="{1A316319-1542-1D9C-AB6D-12ED554A76C9}"/>
                    </a:ext>
                  </a:extLst>
                </p:cNvPr>
                <p:cNvPicPr/>
                <p:nvPr/>
              </p:nvPicPr>
              <p:blipFill>
                <a:blip r:embed="rId216"/>
                <a:stretch>
                  <a:fillRect/>
                </a:stretch>
              </p:blipFill>
              <p:spPr>
                <a:xfrm>
                  <a:off x="7113600" y="4249507"/>
                  <a:ext cx="46080" cy="373288"/>
                </a:xfrm>
                <a:prstGeom prst="rect">
                  <a:avLst/>
                </a:prstGeom>
              </p:spPr>
            </p:pic>
          </mc:Fallback>
        </mc:AlternateContent>
      </p:grpSp>
      <p:grpSp>
        <p:nvGrpSpPr>
          <p:cNvPr id="7" name="Grupp 6">
            <a:extLst>
              <a:ext uri="{FF2B5EF4-FFF2-40B4-BE49-F238E27FC236}">
                <a16:creationId xmlns:a16="http://schemas.microsoft.com/office/drawing/2014/main" id="{169D2F9A-9F61-E07C-8D3C-9D9C86A04857}"/>
              </a:ext>
            </a:extLst>
          </p:cNvPr>
          <p:cNvGrpSpPr/>
          <p:nvPr/>
        </p:nvGrpSpPr>
        <p:grpSpPr>
          <a:xfrm>
            <a:off x="8173440" y="4228611"/>
            <a:ext cx="3510720" cy="1649160"/>
            <a:chOff x="8173440" y="4228611"/>
            <a:chExt cx="3510720" cy="1649160"/>
          </a:xfrm>
        </p:grpSpPr>
        <p:grpSp>
          <p:nvGrpSpPr>
            <p:cNvPr id="478" name="Grupp 477">
              <a:extLst>
                <a:ext uri="{FF2B5EF4-FFF2-40B4-BE49-F238E27FC236}">
                  <a16:creationId xmlns:a16="http://schemas.microsoft.com/office/drawing/2014/main" id="{5886A7DC-631D-F071-ADC2-EB76F53A7236}"/>
                </a:ext>
              </a:extLst>
            </p:cNvPr>
            <p:cNvGrpSpPr/>
            <p:nvPr/>
          </p:nvGrpSpPr>
          <p:grpSpPr>
            <a:xfrm>
              <a:off x="8173440" y="4228611"/>
              <a:ext cx="2174760" cy="541440"/>
              <a:chOff x="8173440" y="4228611"/>
              <a:chExt cx="2174760" cy="541440"/>
            </a:xfrm>
          </p:grpSpPr>
          <mc:AlternateContent xmlns:mc="http://schemas.openxmlformats.org/markup-compatibility/2006" xmlns:p14="http://schemas.microsoft.com/office/powerpoint/2010/main">
            <mc:Choice Requires="p14">
              <p:contentPart p14:bwMode="auto" r:id="rId217">
                <p14:nvContentPartPr>
                  <p14:cNvPr id="468" name="Pennanteckning 467">
                    <a:extLst>
                      <a:ext uri="{FF2B5EF4-FFF2-40B4-BE49-F238E27FC236}">
                        <a16:creationId xmlns:a16="http://schemas.microsoft.com/office/drawing/2014/main" id="{5610BEAC-C83D-C0F8-3F90-3AF597266C9B}"/>
                      </a:ext>
                    </a:extLst>
                  </p14:cNvPr>
                  <p14:cNvContentPartPr/>
                  <p14:nvPr/>
                </p14:nvContentPartPr>
                <p14:xfrm>
                  <a:off x="8173440" y="4282251"/>
                  <a:ext cx="697320" cy="264600"/>
                </p14:xfrm>
              </p:contentPart>
            </mc:Choice>
            <mc:Fallback xmlns="">
              <p:pic>
                <p:nvPicPr>
                  <p:cNvPr id="468" name="Pennanteckning 467">
                    <a:extLst>
                      <a:ext uri="{FF2B5EF4-FFF2-40B4-BE49-F238E27FC236}">
                        <a16:creationId xmlns:a16="http://schemas.microsoft.com/office/drawing/2014/main" id="{5610BEAC-C83D-C0F8-3F90-3AF597266C9B}"/>
                      </a:ext>
                    </a:extLst>
                  </p:cNvPr>
                  <p:cNvPicPr/>
                  <p:nvPr/>
                </p:nvPicPr>
                <p:blipFill>
                  <a:blip r:embed="rId218"/>
                  <a:stretch>
                    <a:fillRect/>
                  </a:stretch>
                </p:blipFill>
                <p:spPr>
                  <a:xfrm>
                    <a:off x="8158320" y="4267131"/>
                    <a:ext cx="7279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469" name="Pennanteckning 468">
                    <a:extLst>
                      <a:ext uri="{FF2B5EF4-FFF2-40B4-BE49-F238E27FC236}">
                        <a16:creationId xmlns:a16="http://schemas.microsoft.com/office/drawing/2014/main" id="{1B90A355-B79F-CC9C-1012-94BF37D15A72}"/>
                      </a:ext>
                    </a:extLst>
                  </p14:cNvPr>
                  <p14:cNvContentPartPr/>
                  <p14:nvPr/>
                </p14:nvContentPartPr>
                <p14:xfrm>
                  <a:off x="8997480" y="4423371"/>
                  <a:ext cx="57240" cy="134640"/>
                </p14:xfrm>
              </p:contentPart>
            </mc:Choice>
            <mc:Fallback xmlns="">
              <p:pic>
                <p:nvPicPr>
                  <p:cNvPr id="469" name="Pennanteckning 468">
                    <a:extLst>
                      <a:ext uri="{FF2B5EF4-FFF2-40B4-BE49-F238E27FC236}">
                        <a16:creationId xmlns:a16="http://schemas.microsoft.com/office/drawing/2014/main" id="{1B90A355-B79F-CC9C-1012-94BF37D15A72}"/>
                      </a:ext>
                    </a:extLst>
                  </p:cNvPr>
                  <p:cNvPicPr/>
                  <p:nvPr/>
                </p:nvPicPr>
                <p:blipFill>
                  <a:blip r:embed="rId220"/>
                  <a:stretch>
                    <a:fillRect/>
                  </a:stretch>
                </p:blipFill>
                <p:spPr>
                  <a:xfrm>
                    <a:off x="8982000" y="4408251"/>
                    <a:ext cx="878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470" name="Pennanteckning 469">
                    <a:extLst>
                      <a:ext uri="{FF2B5EF4-FFF2-40B4-BE49-F238E27FC236}">
                        <a16:creationId xmlns:a16="http://schemas.microsoft.com/office/drawing/2014/main" id="{60D05DBA-6B0F-675B-0AFB-95C05F166AE9}"/>
                      </a:ext>
                    </a:extLst>
                  </p14:cNvPr>
                  <p14:cNvContentPartPr/>
                  <p14:nvPr/>
                </p14:nvContentPartPr>
                <p14:xfrm>
                  <a:off x="9074520" y="4278291"/>
                  <a:ext cx="30960" cy="17640"/>
                </p14:xfrm>
              </p:contentPart>
            </mc:Choice>
            <mc:Fallback xmlns="">
              <p:pic>
                <p:nvPicPr>
                  <p:cNvPr id="470" name="Pennanteckning 469">
                    <a:extLst>
                      <a:ext uri="{FF2B5EF4-FFF2-40B4-BE49-F238E27FC236}">
                        <a16:creationId xmlns:a16="http://schemas.microsoft.com/office/drawing/2014/main" id="{60D05DBA-6B0F-675B-0AFB-95C05F166AE9}"/>
                      </a:ext>
                    </a:extLst>
                  </p:cNvPr>
                  <p:cNvPicPr/>
                  <p:nvPr/>
                </p:nvPicPr>
                <p:blipFill>
                  <a:blip r:embed="rId222"/>
                  <a:stretch>
                    <a:fillRect/>
                  </a:stretch>
                </p:blipFill>
                <p:spPr>
                  <a:xfrm>
                    <a:off x="9059400" y="4262811"/>
                    <a:ext cx="612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471" name="Pennanteckning 470">
                    <a:extLst>
                      <a:ext uri="{FF2B5EF4-FFF2-40B4-BE49-F238E27FC236}">
                        <a16:creationId xmlns:a16="http://schemas.microsoft.com/office/drawing/2014/main" id="{F1EA14DB-599F-9FA8-8D94-865A96334EA6}"/>
                      </a:ext>
                    </a:extLst>
                  </p14:cNvPr>
                  <p14:cNvContentPartPr/>
                  <p14:nvPr/>
                </p14:nvContentPartPr>
                <p14:xfrm>
                  <a:off x="9124200" y="4430571"/>
                  <a:ext cx="90720" cy="66240"/>
                </p14:xfrm>
              </p:contentPart>
            </mc:Choice>
            <mc:Fallback xmlns="">
              <p:pic>
                <p:nvPicPr>
                  <p:cNvPr id="471" name="Pennanteckning 470">
                    <a:extLst>
                      <a:ext uri="{FF2B5EF4-FFF2-40B4-BE49-F238E27FC236}">
                        <a16:creationId xmlns:a16="http://schemas.microsoft.com/office/drawing/2014/main" id="{F1EA14DB-599F-9FA8-8D94-865A96334EA6}"/>
                      </a:ext>
                    </a:extLst>
                  </p:cNvPr>
                  <p:cNvPicPr/>
                  <p:nvPr/>
                </p:nvPicPr>
                <p:blipFill>
                  <a:blip r:embed="rId224"/>
                  <a:stretch>
                    <a:fillRect/>
                  </a:stretch>
                </p:blipFill>
                <p:spPr>
                  <a:xfrm>
                    <a:off x="9109080" y="4415451"/>
                    <a:ext cx="1213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472" name="Pennanteckning 471">
                    <a:extLst>
                      <a:ext uri="{FF2B5EF4-FFF2-40B4-BE49-F238E27FC236}">
                        <a16:creationId xmlns:a16="http://schemas.microsoft.com/office/drawing/2014/main" id="{69291CAA-E883-3EFC-A487-C6890BC1DAE6}"/>
                      </a:ext>
                    </a:extLst>
                  </p14:cNvPr>
                  <p14:cNvContentPartPr/>
                  <p14:nvPr/>
                </p14:nvContentPartPr>
                <p14:xfrm>
                  <a:off x="9253440" y="4267851"/>
                  <a:ext cx="176040" cy="502200"/>
                </p14:xfrm>
              </p:contentPart>
            </mc:Choice>
            <mc:Fallback xmlns="">
              <p:pic>
                <p:nvPicPr>
                  <p:cNvPr id="472" name="Pennanteckning 471">
                    <a:extLst>
                      <a:ext uri="{FF2B5EF4-FFF2-40B4-BE49-F238E27FC236}">
                        <a16:creationId xmlns:a16="http://schemas.microsoft.com/office/drawing/2014/main" id="{69291CAA-E883-3EFC-A487-C6890BC1DAE6}"/>
                      </a:ext>
                    </a:extLst>
                  </p:cNvPr>
                  <p:cNvPicPr/>
                  <p:nvPr/>
                </p:nvPicPr>
                <p:blipFill>
                  <a:blip r:embed="rId226"/>
                  <a:stretch>
                    <a:fillRect/>
                  </a:stretch>
                </p:blipFill>
                <p:spPr>
                  <a:xfrm>
                    <a:off x="9237960" y="4252731"/>
                    <a:ext cx="20664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473" name="Pennanteckning 472">
                    <a:extLst>
                      <a:ext uri="{FF2B5EF4-FFF2-40B4-BE49-F238E27FC236}">
                        <a16:creationId xmlns:a16="http://schemas.microsoft.com/office/drawing/2014/main" id="{06EFFE8C-7D9A-A1CD-AB9C-78E3533091E6}"/>
                      </a:ext>
                    </a:extLst>
                  </p14:cNvPr>
                  <p14:cNvContentPartPr/>
                  <p14:nvPr/>
                </p14:nvContentPartPr>
                <p14:xfrm>
                  <a:off x="9269640" y="4442811"/>
                  <a:ext cx="90720" cy="63360"/>
                </p14:xfrm>
              </p:contentPart>
            </mc:Choice>
            <mc:Fallback xmlns="">
              <p:pic>
                <p:nvPicPr>
                  <p:cNvPr id="473" name="Pennanteckning 472">
                    <a:extLst>
                      <a:ext uri="{FF2B5EF4-FFF2-40B4-BE49-F238E27FC236}">
                        <a16:creationId xmlns:a16="http://schemas.microsoft.com/office/drawing/2014/main" id="{06EFFE8C-7D9A-A1CD-AB9C-78E3533091E6}"/>
                      </a:ext>
                    </a:extLst>
                  </p:cNvPr>
                  <p:cNvPicPr/>
                  <p:nvPr/>
                </p:nvPicPr>
                <p:blipFill>
                  <a:blip r:embed="rId228"/>
                  <a:stretch>
                    <a:fillRect/>
                  </a:stretch>
                </p:blipFill>
                <p:spPr>
                  <a:xfrm>
                    <a:off x="9254520" y="4427691"/>
                    <a:ext cx="12132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474" name="Pennanteckning 473">
                    <a:extLst>
                      <a:ext uri="{FF2B5EF4-FFF2-40B4-BE49-F238E27FC236}">
                        <a16:creationId xmlns:a16="http://schemas.microsoft.com/office/drawing/2014/main" id="{E3D43081-7887-6201-BC14-57B1603FA94E}"/>
                      </a:ext>
                    </a:extLst>
                  </p14:cNvPr>
                  <p14:cNvContentPartPr/>
                  <p14:nvPr/>
                </p14:nvContentPartPr>
                <p14:xfrm>
                  <a:off x="9440280" y="4387731"/>
                  <a:ext cx="116280" cy="150840"/>
                </p14:xfrm>
              </p:contentPart>
            </mc:Choice>
            <mc:Fallback xmlns="">
              <p:pic>
                <p:nvPicPr>
                  <p:cNvPr id="474" name="Pennanteckning 473">
                    <a:extLst>
                      <a:ext uri="{FF2B5EF4-FFF2-40B4-BE49-F238E27FC236}">
                        <a16:creationId xmlns:a16="http://schemas.microsoft.com/office/drawing/2014/main" id="{E3D43081-7887-6201-BC14-57B1603FA94E}"/>
                      </a:ext>
                    </a:extLst>
                  </p:cNvPr>
                  <p:cNvPicPr/>
                  <p:nvPr/>
                </p:nvPicPr>
                <p:blipFill>
                  <a:blip r:embed="rId230"/>
                  <a:stretch>
                    <a:fillRect/>
                  </a:stretch>
                </p:blipFill>
                <p:spPr>
                  <a:xfrm>
                    <a:off x="9425160" y="4372611"/>
                    <a:ext cx="14652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475" name="Pennanteckning 474">
                    <a:extLst>
                      <a:ext uri="{FF2B5EF4-FFF2-40B4-BE49-F238E27FC236}">
                        <a16:creationId xmlns:a16="http://schemas.microsoft.com/office/drawing/2014/main" id="{E2535710-63FB-B4A6-0BB9-AD2F3B2326A6}"/>
                      </a:ext>
                    </a:extLst>
                  </p14:cNvPr>
                  <p14:cNvContentPartPr/>
                  <p14:nvPr/>
                </p14:nvContentPartPr>
                <p14:xfrm>
                  <a:off x="9639360" y="4412211"/>
                  <a:ext cx="136440" cy="83520"/>
                </p14:xfrm>
              </p:contentPart>
            </mc:Choice>
            <mc:Fallback xmlns="">
              <p:pic>
                <p:nvPicPr>
                  <p:cNvPr id="475" name="Pennanteckning 474">
                    <a:extLst>
                      <a:ext uri="{FF2B5EF4-FFF2-40B4-BE49-F238E27FC236}">
                        <a16:creationId xmlns:a16="http://schemas.microsoft.com/office/drawing/2014/main" id="{E2535710-63FB-B4A6-0BB9-AD2F3B2326A6}"/>
                      </a:ext>
                    </a:extLst>
                  </p:cNvPr>
                  <p:cNvPicPr/>
                  <p:nvPr/>
                </p:nvPicPr>
                <p:blipFill>
                  <a:blip r:embed="rId232"/>
                  <a:stretch>
                    <a:fillRect/>
                  </a:stretch>
                </p:blipFill>
                <p:spPr>
                  <a:xfrm>
                    <a:off x="9624240" y="4397091"/>
                    <a:ext cx="1670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476" name="Pennanteckning 475">
                    <a:extLst>
                      <a:ext uri="{FF2B5EF4-FFF2-40B4-BE49-F238E27FC236}">
                        <a16:creationId xmlns:a16="http://schemas.microsoft.com/office/drawing/2014/main" id="{D820D890-5B47-812C-51D1-90335ACCCF5B}"/>
                      </a:ext>
                    </a:extLst>
                  </p14:cNvPr>
                  <p14:cNvContentPartPr/>
                  <p14:nvPr/>
                </p14:nvContentPartPr>
                <p14:xfrm>
                  <a:off x="9812160" y="4415451"/>
                  <a:ext cx="104040" cy="51120"/>
                </p14:xfrm>
              </p:contentPart>
            </mc:Choice>
            <mc:Fallback xmlns="">
              <p:pic>
                <p:nvPicPr>
                  <p:cNvPr id="476" name="Pennanteckning 475">
                    <a:extLst>
                      <a:ext uri="{FF2B5EF4-FFF2-40B4-BE49-F238E27FC236}">
                        <a16:creationId xmlns:a16="http://schemas.microsoft.com/office/drawing/2014/main" id="{D820D890-5B47-812C-51D1-90335ACCCF5B}"/>
                      </a:ext>
                    </a:extLst>
                  </p:cNvPr>
                  <p:cNvPicPr/>
                  <p:nvPr/>
                </p:nvPicPr>
                <p:blipFill>
                  <a:blip r:embed="rId234"/>
                  <a:stretch>
                    <a:fillRect/>
                  </a:stretch>
                </p:blipFill>
                <p:spPr>
                  <a:xfrm>
                    <a:off x="9797040" y="4399971"/>
                    <a:ext cx="13464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477" name="Pennanteckning 476">
                    <a:extLst>
                      <a:ext uri="{FF2B5EF4-FFF2-40B4-BE49-F238E27FC236}">
                        <a16:creationId xmlns:a16="http://schemas.microsoft.com/office/drawing/2014/main" id="{140D8B3D-C1D9-FA33-9552-4B13FF657FC1}"/>
                      </a:ext>
                    </a:extLst>
                  </p14:cNvPr>
                  <p14:cNvContentPartPr/>
                  <p14:nvPr/>
                </p14:nvContentPartPr>
                <p14:xfrm>
                  <a:off x="9946440" y="4228611"/>
                  <a:ext cx="401760" cy="358920"/>
                </p14:xfrm>
              </p:contentPart>
            </mc:Choice>
            <mc:Fallback xmlns="">
              <p:pic>
                <p:nvPicPr>
                  <p:cNvPr id="477" name="Pennanteckning 476">
                    <a:extLst>
                      <a:ext uri="{FF2B5EF4-FFF2-40B4-BE49-F238E27FC236}">
                        <a16:creationId xmlns:a16="http://schemas.microsoft.com/office/drawing/2014/main" id="{140D8B3D-C1D9-FA33-9552-4B13FF657FC1}"/>
                      </a:ext>
                    </a:extLst>
                  </p:cNvPr>
                  <p:cNvPicPr/>
                  <p:nvPr/>
                </p:nvPicPr>
                <p:blipFill>
                  <a:blip r:embed="rId236"/>
                  <a:stretch>
                    <a:fillRect/>
                  </a:stretch>
                </p:blipFill>
                <p:spPr>
                  <a:xfrm>
                    <a:off x="9930960" y="4213491"/>
                    <a:ext cx="432360" cy="389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7">
              <p14:nvContentPartPr>
                <p14:cNvPr id="479" name="Pennanteckning 478">
                  <a:extLst>
                    <a:ext uri="{FF2B5EF4-FFF2-40B4-BE49-F238E27FC236}">
                      <a16:creationId xmlns:a16="http://schemas.microsoft.com/office/drawing/2014/main" id="{159AA81C-4A40-3991-C66F-AADCA532746B}"/>
                    </a:ext>
                  </a:extLst>
                </p14:cNvPr>
                <p14:cNvContentPartPr/>
                <p14:nvPr/>
              </p14:nvContentPartPr>
              <p14:xfrm>
                <a:off x="8984160" y="4845291"/>
                <a:ext cx="100080" cy="320400"/>
              </p14:xfrm>
            </p:contentPart>
          </mc:Choice>
          <mc:Fallback>
            <p:pic>
              <p:nvPicPr>
                <p:cNvPr id="479" name="Pennanteckning 478">
                  <a:extLst>
                    <a:ext uri="{FF2B5EF4-FFF2-40B4-BE49-F238E27FC236}">
                      <a16:creationId xmlns:a16="http://schemas.microsoft.com/office/drawing/2014/main" id="{159AA81C-4A40-3991-C66F-AADCA532746B}"/>
                    </a:ext>
                  </a:extLst>
                </p:cNvPr>
                <p:cNvPicPr/>
                <p:nvPr/>
              </p:nvPicPr>
              <p:blipFill>
                <a:blip r:embed="rId238"/>
                <a:stretch>
                  <a:fillRect/>
                </a:stretch>
              </p:blipFill>
              <p:spPr>
                <a:xfrm>
                  <a:off x="8968680" y="4829811"/>
                  <a:ext cx="130680" cy="351000"/>
                </a:xfrm>
                <a:prstGeom prst="rect">
                  <a:avLst/>
                </a:prstGeom>
              </p:spPr>
            </p:pic>
          </mc:Fallback>
        </mc:AlternateContent>
        <p:grpSp>
          <p:nvGrpSpPr>
            <p:cNvPr id="492" name="Grupp 491">
              <a:extLst>
                <a:ext uri="{FF2B5EF4-FFF2-40B4-BE49-F238E27FC236}">
                  <a16:creationId xmlns:a16="http://schemas.microsoft.com/office/drawing/2014/main" id="{0A750191-CFEB-43C7-9EAE-E9B0981ED7A1}"/>
                </a:ext>
              </a:extLst>
            </p:cNvPr>
            <p:cNvGrpSpPr/>
            <p:nvPr/>
          </p:nvGrpSpPr>
          <p:grpSpPr>
            <a:xfrm>
              <a:off x="8956800" y="5042211"/>
              <a:ext cx="313200" cy="84600"/>
              <a:chOff x="8956800" y="5042211"/>
              <a:chExt cx="313200" cy="84600"/>
            </a:xfrm>
          </p:grpSpPr>
          <mc:AlternateContent xmlns:mc="http://schemas.openxmlformats.org/markup-compatibility/2006" xmlns:p14="http://schemas.microsoft.com/office/powerpoint/2010/main">
            <mc:Choice Requires="p14">
              <p:contentPart p14:bwMode="auto" r:id="rId239">
                <p14:nvContentPartPr>
                  <p14:cNvPr id="483" name="Pennanteckning 482">
                    <a:extLst>
                      <a:ext uri="{FF2B5EF4-FFF2-40B4-BE49-F238E27FC236}">
                        <a16:creationId xmlns:a16="http://schemas.microsoft.com/office/drawing/2014/main" id="{BC17F201-9CE9-4716-F11C-7740EF7981FE}"/>
                      </a:ext>
                    </a:extLst>
                  </p14:cNvPr>
                  <p14:cNvContentPartPr/>
                  <p14:nvPr/>
                </p14:nvContentPartPr>
                <p14:xfrm>
                  <a:off x="8956800" y="5051211"/>
                  <a:ext cx="153720" cy="6480"/>
                </p14:xfrm>
              </p:contentPart>
            </mc:Choice>
            <mc:Fallback xmlns="">
              <p:pic>
                <p:nvPicPr>
                  <p:cNvPr id="483" name="Pennanteckning 482">
                    <a:extLst>
                      <a:ext uri="{FF2B5EF4-FFF2-40B4-BE49-F238E27FC236}">
                        <a16:creationId xmlns:a16="http://schemas.microsoft.com/office/drawing/2014/main" id="{BC17F201-9CE9-4716-F11C-7740EF7981FE}"/>
                      </a:ext>
                    </a:extLst>
                  </p:cNvPr>
                  <p:cNvPicPr/>
                  <p:nvPr/>
                </p:nvPicPr>
                <p:blipFill>
                  <a:blip r:embed="rId240"/>
                  <a:stretch>
                    <a:fillRect/>
                  </a:stretch>
                </p:blipFill>
                <p:spPr>
                  <a:xfrm>
                    <a:off x="8941320" y="5036091"/>
                    <a:ext cx="184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484" name="Pennanteckning 483">
                    <a:extLst>
                      <a:ext uri="{FF2B5EF4-FFF2-40B4-BE49-F238E27FC236}">
                        <a16:creationId xmlns:a16="http://schemas.microsoft.com/office/drawing/2014/main" id="{0EB2D722-170E-1218-3B8D-76AC23BF51D1}"/>
                      </a:ext>
                    </a:extLst>
                  </p14:cNvPr>
                  <p14:cNvContentPartPr/>
                  <p14:nvPr/>
                </p14:nvContentPartPr>
                <p14:xfrm>
                  <a:off x="9183240" y="5042211"/>
                  <a:ext cx="86760" cy="84600"/>
                </p14:xfrm>
              </p:contentPart>
            </mc:Choice>
            <mc:Fallback xmlns="">
              <p:pic>
                <p:nvPicPr>
                  <p:cNvPr id="484" name="Pennanteckning 483">
                    <a:extLst>
                      <a:ext uri="{FF2B5EF4-FFF2-40B4-BE49-F238E27FC236}">
                        <a16:creationId xmlns:a16="http://schemas.microsoft.com/office/drawing/2014/main" id="{0EB2D722-170E-1218-3B8D-76AC23BF51D1}"/>
                      </a:ext>
                    </a:extLst>
                  </p:cNvPr>
                  <p:cNvPicPr/>
                  <p:nvPr/>
                </p:nvPicPr>
                <p:blipFill>
                  <a:blip r:embed="rId242"/>
                  <a:stretch>
                    <a:fillRect/>
                  </a:stretch>
                </p:blipFill>
                <p:spPr>
                  <a:xfrm>
                    <a:off x="9168120" y="5027091"/>
                    <a:ext cx="117360" cy="115200"/>
                  </a:xfrm>
                  <a:prstGeom prst="rect">
                    <a:avLst/>
                  </a:prstGeom>
                </p:spPr>
              </p:pic>
            </mc:Fallback>
          </mc:AlternateContent>
        </p:grpSp>
        <p:grpSp>
          <p:nvGrpSpPr>
            <p:cNvPr id="491" name="Grupp 490">
              <a:extLst>
                <a:ext uri="{FF2B5EF4-FFF2-40B4-BE49-F238E27FC236}">
                  <a16:creationId xmlns:a16="http://schemas.microsoft.com/office/drawing/2014/main" id="{A80FD581-66D6-99C2-C6AF-E57E6726D38A}"/>
                </a:ext>
              </a:extLst>
            </p:cNvPr>
            <p:cNvGrpSpPr/>
            <p:nvPr/>
          </p:nvGrpSpPr>
          <p:grpSpPr>
            <a:xfrm>
              <a:off x="9573480" y="4888131"/>
              <a:ext cx="2110680" cy="605520"/>
              <a:chOff x="9573480" y="4888131"/>
              <a:chExt cx="2110680" cy="605520"/>
            </a:xfrm>
          </p:grpSpPr>
          <mc:AlternateContent xmlns:mc="http://schemas.openxmlformats.org/markup-compatibility/2006" xmlns:p14="http://schemas.microsoft.com/office/powerpoint/2010/main">
            <mc:Choice Requires="p14">
              <p:contentPart p14:bwMode="auto" r:id="rId243">
                <p14:nvContentPartPr>
                  <p14:cNvPr id="485" name="Pennanteckning 484">
                    <a:extLst>
                      <a:ext uri="{FF2B5EF4-FFF2-40B4-BE49-F238E27FC236}">
                        <a16:creationId xmlns:a16="http://schemas.microsoft.com/office/drawing/2014/main" id="{B3D9FB3F-DCF5-3F1E-123F-606184EBDE4F}"/>
                      </a:ext>
                    </a:extLst>
                  </p14:cNvPr>
                  <p14:cNvContentPartPr/>
                  <p14:nvPr/>
                </p14:nvContentPartPr>
                <p14:xfrm>
                  <a:off x="9573480" y="4951851"/>
                  <a:ext cx="120240" cy="253440"/>
                </p14:xfrm>
              </p:contentPart>
            </mc:Choice>
            <mc:Fallback xmlns="">
              <p:pic>
                <p:nvPicPr>
                  <p:cNvPr id="485" name="Pennanteckning 484">
                    <a:extLst>
                      <a:ext uri="{FF2B5EF4-FFF2-40B4-BE49-F238E27FC236}">
                        <a16:creationId xmlns:a16="http://schemas.microsoft.com/office/drawing/2014/main" id="{B3D9FB3F-DCF5-3F1E-123F-606184EBDE4F}"/>
                      </a:ext>
                    </a:extLst>
                  </p:cNvPr>
                  <p:cNvPicPr/>
                  <p:nvPr/>
                </p:nvPicPr>
                <p:blipFill>
                  <a:blip r:embed="rId244"/>
                  <a:stretch>
                    <a:fillRect/>
                  </a:stretch>
                </p:blipFill>
                <p:spPr>
                  <a:xfrm>
                    <a:off x="9558000" y="4936371"/>
                    <a:ext cx="15084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486" name="Pennanteckning 485">
                    <a:extLst>
                      <a:ext uri="{FF2B5EF4-FFF2-40B4-BE49-F238E27FC236}">
                        <a16:creationId xmlns:a16="http://schemas.microsoft.com/office/drawing/2014/main" id="{71DDA0EF-8360-1E90-DB75-7E23E2D10AD6}"/>
                      </a:ext>
                    </a:extLst>
                  </p14:cNvPr>
                  <p14:cNvContentPartPr/>
                  <p14:nvPr/>
                </p14:nvContentPartPr>
                <p14:xfrm>
                  <a:off x="9779760" y="5069571"/>
                  <a:ext cx="111240" cy="68400"/>
                </p14:xfrm>
              </p:contentPart>
            </mc:Choice>
            <mc:Fallback xmlns="">
              <p:pic>
                <p:nvPicPr>
                  <p:cNvPr id="486" name="Pennanteckning 485">
                    <a:extLst>
                      <a:ext uri="{FF2B5EF4-FFF2-40B4-BE49-F238E27FC236}">
                        <a16:creationId xmlns:a16="http://schemas.microsoft.com/office/drawing/2014/main" id="{71DDA0EF-8360-1E90-DB75-7E23E2D10AD6}"/>
                      </a:ext>
                    </a:extLst>
                  </p:cNvPr>
                  <p:cNvPicPr/>
                  <p:nvPr/>
                </p:nvPicPr>
                <p:blipFill>
                  <a:blip r:embed="rId246"/>
                  <a:stretch>
                    <a:fillRect/>
                  </a:stretch>
                </p:blipFill>
                <p:spPr>
                  <a:xfrm>
                    <a:off x="9764280" y="5054451"/>
                    <a:ext cx="1414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487" name="Pennanteckning 486">
                    <a:extLst>
                      <a:ext uri="{FF2B5EF4-FFF2-40B4-BE49-F238E27FC236}">
                        <a16:creationId xmlns:a16="http://schemas.microsoft.com/office/drawing/2014/main" id="{774B148E-E499-75D5-406B-300FF437C45E}"/>
                      </a:ext>
                    </a:extLst>
                  </p14:cNvPr>
                  <p14:cNvContentPartPr/>
                  <p14:nvPr/>
                </p14:nvContentPartPr>
                <p14:xfrm>
                  <a:off x="9886320" y="4951491"/>
                  <a:ext cx="205560" cy="252360"/>
                </p14:xfrm>
              </p:contentPart>
            </mc:Choice>
            <mc:Fallback xmlns="">
              <p:pic>
                <p:nvPicPr>
                  <p:cNvPr id="487" name="Pennanteckning 486">
                    <a:extLst>
                      <a:ext uri="{FF2B5EF4-FFF2-40B4-BE49-F238E27FC236}">
                        <a16:creationId xmlns:a16="http://schemas.microsoft.com/office/drawing/2014/main" id="{774B148E-E499-75D5-406B-300FF437C45E}"/>
                      </a:ext>
                    </a:extLst>
                  </p:cNvPr>
                  <p:cNvPicPr/>
                  <p:nvPr/>
                </p:nvPicPr>
                <p:blipFill>
                  <a:blip r:embed="rId248"/>
                  <a:stretch>
                    <a:fillRect/>
                  </a:stretch>
                </p:blipFill>
                <p:spPr>
                  <a:xfrm>
                    <a:off x="9870840" y="4936371"/>
                    <a:ext cx="2361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488" name="Pennanteckning 487">
                    <a:extLst>
                      <a:ext uri="{FF2B5EF4-FFF2-40B4-BE49-F238E27FC236}">
                        <a16:creationId xmlns:a16="http://schemas.microsoft.com/office/drawing/2014/main" id="{D9E196A7-6E02-A5B8-43F4-ECE1B17C0303}"/>
                      </a:ext>
                    </a:extLst>
                  </p14:cNvPr>
                  <p14:cNvContentPartPr/>
                  <p14:nvPr/>
                </p14:nvContentPartPr>
                <p14:xfrm>
                  <a:off x="10319040" y="5003691"/>
                  <a:ext cx="114120" cy="145440"/>
                </p14:xfrm>
              </p:contentPart>
            </mc:Choice>
            <mc:Fallback xmlns="">
              <p:pic>
                <p:nvPicPr>
                  <p:cNvPr id="488" name="Pennanteckning 487">
                    <a:extLst>
                      <a:ext uri="{FF2B5EF4-FFF2-40B4-BE49-F238E27FC236}">
                        <a16:creationId xmlns:a16="http://schemas.microsoft.com/office/drawing/2014/main" id="{D9E196A7-6E02-A5B8-43F4-ECE1B17C0303}"/>
                      </a:ext>
                    </a:extLst>
                  </p:cNvPr>
                  <p:cNvPicPr/>
                  <p:nvPr/>
                </p:nvPicPr>
                <p:blipFill>
                  <a:blip r:embed="rId250"/>
                  <a:stretch>
                    <a:fillRect/>
                  </a:stretch>
                </p:blipFill>
                <p:spPr>
                  <a:xfrm>
                    <a:off x="10303920" y="4988571"/>
                    <a:ext cx="14472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489" name="Pennanteckning 488">
                    <a:extLst>
                      <a:ext uri="{FF2B5EF4-FFF2-40B4-BE49-F238E27FC236}">
                        <a16:creationId xmlns:a16="http://schemas.microsoft.com/office/drawing/2014/main" id="{049AEF08-314C-C356-CE2D-37E395ACD730}"/>
                      </a:ext>
                    </a:extLst>
                  </p14:cNvPr>
                  <p14:cNvContentPartPr/>
                  <p14:nvPr/>
                </p14:nvContentPartPr>
                <p14:xfrm>
                  <a:off x="10503000" y="4888131"/>
                  <a:ext cx="309240" cy="331920"/>
                </p14:xfrm>
              </p:contentPart>
            </mc:Choice>
            <mc:Fallback xmlns="">
              <p:pic>
                <p:nvPicPr>
                  <p:cNvPr id="489" name="Pennanteckning 488">
                    <a:extLst>
                      <a:ext uri="{FF2B5EF4-FFF2-40B4-BE49-F238E27FC236}">
                        <a16:creationId xmlns:a16="http://schemas.microsoft.com/office/drawing/2014/main" id="{049AEF08-314C-C356-CE2D-37E395ACD730}"/>
                      </a:ext>
                    </a:extLst>
                  </p:cNvPr>
                  <p:cNvPicPr/>
                  <p:nvPr/>
                </p:nvPicPr>
                <p:blipFill>
                  <a:blip r:embed="rId252"/>
                  <a:stretch>
                    <a:fillRect/>
                  </a:stretch>
                </p:blipFill>
                <p:spPr>
                  <a:xfrm>
                    <a:off x="10487880" y="4873011"/>
                    <a:ext cx="33984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490" name="Pennanteckning 489">
                    <a:extLst>
                      <a:ext uri="{FF2B5EF4-FFF2-40B4-BE49-F238E27FC236}">
                        <a16:creationId xmlns:a16="http://schemas.microsoft.com/office/drawing/2014/main" id="{D0537E41-3967-3D12-419F-1A688FC5782E}"/>
                      </a:ext>
                    </a:extLst>
                  </p14:cNvPr>
                  <p14:cNvContentPartPr/>
                  <p14:nvPr/>
                </p14:nvContentPartPr>
                <p14:xfrm>
                  <a:off x="10721520" y="5023851"/>
                  <a:ext cx="962640" cy="469800"/>
                </p14:xfrm>
              </p:contentPart>
            </mc:Choice>
            <mc:Fallback xmlns="">
              <p:pic>
                <p:nvPicPr>
                  <p:cNvPr id="490" name="Pennanteckning 489">
                    <a:extLst>
                      <a:ext uri="{FF2B5EF4-FFF2-40B4-BE49-F238E27FC236}">
                        <a16:creationId xmlns:a16="http://schemas.microsoft.com/office/drawing/2014/main" id="{D0537E41-3967-3D12-419F-1A688FC5782E}"/>
                      </a:ext>
                    </a:extLst>
                  </p:cNvPr>
                  <p:cNvPicPr/>
                  <p:nvPr/>
                </p:nvPicPr>
                <p:blipFill>
                  <a:blip r:embed="rId254"/>
                  <a:stretch>
                    <a:fillRect/>
                  </a:stretch>
                </p:blipFill>
                <p:spPr>
                  <a:xfrm>
                    <a:off x="10706400" y="5008731"/>
                    <a:ext cx="992880" cy="500400"/>
                  </a:xfrm>
                  <a:prstGeom prst="rect">
                    <a:avLst/>
                  </a:prstGeom>
                </p:spPr>
              </p:pic>
            </mc:Fallback>
          </mc:AlternateContent>
        </p:grpSp>
        <p:grpSp>
          <p:nvGrpSpPr>
            <p:cNvPr id="503" name="Grupp 502">
              <a:extLst>
                <a:ext uri="{FF2B5EF4-FFF2-40B4-BE49-F238E27FC236}">
                  <a16:creationId xmlns:a16="http://schemas.microsoft.com/office/drawing/2014/main" id="{B2AF0F3B-A0F1-372D-FF89-964380B35D37}"/>
                </a:ext>
              </a:extLst>
            </p:cNvPr>
            <p:cNvGrpSpPr/>
            <p:nvPr/>
          </p:nvGrpSpPr>
          <p:grpSpPr>
            <a:xfrm>
              <a:off x="9000360" y="5514531"/>
              <a:ext cx="311040" cy="160920"/>
              <a:chOff x="9000360" y="5514531"/>
              <a:chExt cx="311040" cy="160920"/>
            </a:xfrm>
          </p:grpSpPr>
          <mc:AlternateContent xmlns:mc="http://schemas.openxmlformats.org/markup-compatibility/2006" xmlns:p14="http://schemas.microsoft.com/office/powerpoint/2010/main">
            <mc:Choice Requires="p14">
              <p:contentPart p14:bwMode="auto" r:id="rId255">
                <p14:nvContentPartPr>
                  <p14:cNvPr id="493" name="Pennanteckning 492">
                    <a:extLst>
                      <a:ext uri="{FF2B5EF4-FFF2-40B4-BE49-F238E27FC236}">
                        <a16:creationId xmlns:a16="http://schemas.microsoft.com/office/drawing/2014/main" id="{F8D2ED07-A141-884E-9F5B-5CB1C5EEB256}"/>
                      </a:ext>
                    </a:extLst>
                  </p14:cNvPr>
                  <p14:cNvContentPartPr/>
                  <p14:nvPr/>
                </p14:nvContentPartPr>
                <p14:xfrm>
                  <a:off x="9000360" y="5552331"/>
                  <a:ext cx="128520" cy="17640"/>
                </p14:xfrm>
              </p:contentPart>
            </mc:Choice>
            <mc:Fallback xmlns="">
              <p:pic>
                <p:nvPicPr>
                  <p:cNvPr id="493" name="Pennanteckning 492">
                    <a:extLst>
                      <a:ext uri="{FF2B5EF4-FFF2-40B4-BE49-F238E27FC236}">
                        <a16:creationId xmlns:a16="http://schemas.microsoft.com/office/drawing/2014/main" id="{F8D2ED07-A141-884E-9F5B-5CB1C5EEB256}"/>
                      </a:ext>
                    </a:extLst>
                  </p:cNvPr>
                  <p:cNvPicPr/>
                  <p:nvPr/>
                </p:nvPicPr>
                <p:blipFill>
                  <a:blip r:embed="rId256"/>
                  <a:stretch>
                    <a:fillRect/>
                  </a:stretch>
                </p:blipFill>
                <p:spPr>
                  <a:xfrm>
                    <a:off x="8985240" y="5536851"/>
                    <a:ext cx="1587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494" name="Pennanteckning 493">
                    <a:extLst>
                      <a:ext uri="{FF2B5EF4-FFF2-40B4-BE49-F238E27FC236}">
                        <a16:creationId xmlns:a16="http://schemas.microsoft.com/office/drawing/2014/main" id="{41512428-9721-7DCE-AB64-BD43B92969F7}"/>
                      </a:ext>
                    </a:extLst>
                  </p14:cNvPr>
                  <p14:cNvContentPartPr/>
                  <p14:nvPr/>
                </p14:nvContentPartPr>
                <p14:xfrm>
                  <a:off x="9009360" y="5599851"/>
                  <a:ext cx="137520" cy="7560"/>
                </p14:xfrm>
              </p:contentPart>
            </mc:Choice>
            <mc:Fallback xmlns="">
              <p:pic>
                <p:nvPicPr>
                  <p:cNvPr id="494" name="Pennanteckning 493">
                    <a:extLst>
                      <a:ext uri="{FF2B5EF4-FFF2-40B4-BE49-F238E27FC236}">
                        <a16:creationId xmlns:a16="http://schemas.microsoft.com/office/drawing/2014/main" id="{41512428-9721-7DCE-AB64-BD43B92969F7}"/>
                      </a:ext>
                    </a:extLst>
                  </p:cNvPr>
                  <p:cNvPicPr/>
                  <p:nvPr/>
                </p:nvPicPr>
                <p:blipFill>
                  <a:blip r:embed="rId258"/>
                  <a:stretch>
                    <a:fillRect/>
                  </a:stretch>
                </p:blipFill>
                <p:spPr>
                  <a:xfrm>
                    <a:off x="8994240" y="5584731"/>
                    <a:ext cx="1681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495" name="Pennanteckning 494">
                    <a:extLst>
                      <a:ext uri="{FF2B5EF4-FFF2-40B4-BE49-F238E27FC236}">
                        <a16:creationId xmlns:a16="http://schemas.microsoft.com/office/drawing/2014/main" id="{9A5595E4-4946-F743-CDE4-AE670A5515B5}"/>
                      </a:ext>
                    </a:extLst>
                  </p14:cNvPr>
                  <p14:cNvContentPartPr/>
                  <p14:nvPr/>
                </p14:nvContentPartPr>
                <p14:xfrm>
                  <a:off x="9188280" y="5514531"/>
                  <a:ext cx="123120" cy="160920"/>
                </p14:xfrm>
              </p:contentPart>
            </mc:Choice>
            <mc:Fallback xmlns="">
              <p:pic>
                <p:nvPicPr>
                  <p:cNvPr id="495" name="Pennanteckning 494">
                    <a:extLst>
                      <a:ext uri="{FF2B5EF4-FFF2-40B4-BE49-F238E27FC236}">
                        <a16:creationId xmlns:a16="http://schemas.microsoft.com/office/drawing/2014/main" id="{9A5595E4-4946-F743-CDE4-AE670A5515B5}"/>
                      </a:ext>
                    </a:extLst>
                  </p:cNvPr>
                  <p:cNvPicPr/>
                  <p:nvPr/>
                </p:nvPicPr>
                <p:blipFill>
                  <a:blip r:embed="rId260"/>
                  <a:stretch>
                    <a:fillRect/>
                  </a:stretch>
                </p:blipFill>
                <p:spPr>
                  <a:xfrm>
                    <a:off x="9173160" y="5499411"/>
                    <a:ext cx="153720" cy="191520"/>
                  </a:xfrm>
                  <a:prstGeom prst="rect">
                    <a:avLst/>
                  </a:prstGeom>
                </p:spPr>
              </p:pic>
            </mc:Fallback>
          </mc:AlternateContent>
        </p:grpSp>
        <p:grpSp>
          <p:nvGrpSpPr>
            <p:cNvPr id="502" name="Grupp 501">
              <a:extLst>
                <a:ext uri="{FF2B5EF4-FFF2-40B4-BE49-F238E27FC236}">
                  <a16:creationId xmlns:a16="http://schemas.microsoft.com/office/drawing/2014/main" id="{0A094B8C-CD2B-3FD3-721A-0513628DA8AA}"/>
                </a:ext>
              </a:extLst>
            </p:cNvPr>
            <p:cNvGrpSpPr/>
            <p:nvPr/>
          </p:nvGrpSpPr>
          <p:grpSpPr>
            <a:xfrm>
              <a:off x="9609840" y="5425251"/>
              <a:ext cx="624600" cy="452520"/>
              <a:chOff x="9609840" y="5425251"/>
              <a:chExt cx="624600" cy="452520"/>
            </a:xfrm>
          </p:grpSpPr>
          <mc:AlternateContent xmlns:mc="http://schemas.openxmlformats.org/markup-compatibility/2006" xmlns:p14="http://schemas.microsoft.com/office/powerpoint/2010/main">
            <mc:Choice Requires="p14">
              <p:contentPart p14:bwMode="auto" r:id="rId261">
                <p14:nvContentPartPr>
                  <p14:cNvPr id="496" name="Pennanteckning 495">
                    <a:extLst>
                      <a:ext uri="{FF2B5EF4-FFF2-40B4-BE49-F238E27FC236}">
                        <a16:creationId xmlns:a16="http://schemas.microsoft.com/office/drawing/2014/main" id="{47E3A4EE-89CC-7CE0-A67D-D82B342F6210}"/>
                      </a:ext>
                    </a:extLst>
                  </p14:cNvPr>
                  <p14:cNvContentPartPr/>
                  <p14:nvPr/>
                </p14:nvContentPartPr>
                <p14:xfrm>
                  <a:off x="9610920" y="5425251"/>
                  <a:ext cx="129240" cy="452520"/>
                </p14:xfrm>
              </p:contentPart>
            </mc:Choice>
            <mc:Fallback xmlns="">
              <p:pic>
                <p:nvPicPr>
                  <p:cNvPr id="496" name="Pennanteckning 495">
                    <a:extLst>
                      <a:ext uri="{FF2B5EF4-FFF2-40B4-BE49-F238E27FC236}">
                        <a16:creationId xmlns:a16="http://schemas.microsoft.com/office/drawing/2014/main" id="{47E3A4EE-89CC-7CE0-A67D-D82B342F6210}"/>
                      </a:ext>
                    </a:extLst>
                  </p:cNvPr>
                  <p:cNvPicPr/>
                  <p:nvPr/>
                </p:nvPicPr>
                <p:blipFill>
                  <a:blip r:embed="rId262"/>
                  <a:stretch>
                    <a:fillRect/>
                  </a:stretch>
                </p:blipFill>
                <p:spPr>
                  <a:xfrm>
                    <a:off x="9595800" y="5410131"/>
                    <a:ext cx="15984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497" name="Pennanteckning 496">
                    <a:extLst>
                      <a:ext uri="{FF2B5EF4-FFF2-40B4-BE49-F238E27FC236}">
                        <a16:creationId xmlns:a16="http://schemas.microsoft.com/office/drawing/2014/main" id="{967BD61F-4E05-AA43-AAA6-20C123BF5ACC}"/>
                      </a:ext>
                    </a:extLst>
                  </p14:cNvPr>
                  <p14:cNvContentPartPr/>
                  <p14:nvPr/>
                </p14:nvContentPartPr>
                <p14:xfrm>
                  <a:off x="9609840" y="5587971"/>
                  <a:ext cx="150840" cy="26640"/>
                </p14:xfrm>
              </p:contentPart>
            </mc:Choice>
            <mc:Fallback xmlns="">
              <p:pic>
                <p:nvPicPr>
                  <p:cNvPr id="497" name="Pennanteckning 496">
                    <a:extLst>
                      <a:ext uri="{FF2B5EF4-FFF2-40B4-BE49-F238E27FC236}">
                        <a16:creationId xmlns:a16="http://schemas.microsoft.com/office/drawing/2014/main" id="{967BD61F-4E05-AA43-AAA6-20C123BF5ACC}"/>
                      </a:ext>
                    </a:extLst>
                  </p:cNvPr>
                  <p:cNvPicPr/>
                  <p:nvPr/>
                </p:nvPicPr>
                <p:blipFill>
                  <a:blip r:embed="rId264"/>
                  <a:stretch>
                    <a:fillRect/>
                  </a:stretch>
                </p:blipFill>
                <p:spPr>
                  <a:xfrm>
                    <a:off x="9594720" y="5572491"/>
                    <a:ext cx="18108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498" name="Pennanteckning 497">
                    <a:extLst>
                      <a:ext uri="{FF2B5EF4-FFF2-40B4-BE49-F238E27FC236}">
                        <a16:creationId xmlns:a16="http://schemas.microsoft.com/office/drawing/2014/main" id="{4114E9B5-9CC5-A452-2145-4E3B8A503811}"/>
                      </a:ext>
                    </a:extLst>
                  </p14:cNvPr>
                  <p14:cNvContentPartPr/>
                  <p14:nvPr/>
                </p14:nvContentPartPr>
                <p14:xfrm>
                  <a:off x="9824400" y="5618211"/>
                  <a:ext cx="30960" cy="73440"/>
                </p14:xfrm>
              </p:contentPart>
            </mc:Choice>
            <mc:Fallback xmlns="">
              <p:pic>
                <p:nvPicPr>
                  <p:cNvPr id="498" name="Pennanteckning 497">
                    <a:extLst>
                      <a:ext uri="{FF2B5EF4-FFF2-40B4-BE49-F238E27FC236}">
                        <a16:creationId xmlns:a16="http://schemas.microsoft.com/office/drawing/2014/main" id="{4114E9B5-9CC5-A452-2145-4E3B8A503811}"/>
                      </a:ext>
                    </a:extLst>
                  </p:cNvPr>
                  <p:cNvPicPr/>
                  <p:nvPr/>
                </p:nvPicPr>
                <p:blipFill>
                  <a:blip r:embed="rId266"/>
                  <a:stretch>
                    <a:fillRect/>
                  </a:stretch>
                </p:blipFill>
                <p:spPr>
                  <a:xfrm>
                    <a:off x="9809280" y="5603091"/>
                    <a:ext cx="612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499" name="Pennanteckning 498">
                    <a:extLst>
                      <a:ext uri="{FF2B5EF4-FFF2-40B4-BE49-F238E27FC236}">
                        <a16:creationId xmlns:a16="http://schemas.microsoft.com/office/drawing/2014/main" id="{90A65DE6-2597-E43F-4782-43100E221363}"/>
                      </a:ext>
                    </a:extLst>
                  </p14:cNvPr>
                  <p14:cNvContentPartPr/>
                  <p14:nvPr/>
                </p14:nvContentPartPr>
                <p14:xfrm>
                  <a:off x="9824400" y="5618211"/>
                  <a:ext cx="360" cy="360"/>
                </p14:xfrm>
              </p:contentPart>
            </mc:Choice>
            <mc:Fallback xmlns="">
              <p:pic>
                <p:nvPicPr>
                  <p:cNvPr id="499" name="Pennanteckning 498">
                    <a:extLst>
                      <a:ext uri="{FF2B5EF4-FFF2-40B4-BE49-F238E27FC236}">
                        <a16:creationId xmlns:a16="http://schemas.microsoft.com/office/drawing/2014/main" id="{90A65DE6-2597-E43F-4782-43100E221363}"/>
                      </a:ext>
                    </a:extLst>
                  </p:cNvPr>
                  <p:cNvPicPr/>
                  <p:nvPr/>
                </p:nvPicPr>
                <p:blipFill>
                  <a:blip r:embed="rId268"/>
                  <a:stretch>
                    <a:fillRect/>
                  </a:stretch>
                </p:blipFill>
                <p:spPr>
                  <a:xfrm>
                    <a:off x="9809280" y="560309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500" name="Pennanteckning 499">
                    <a:extLst>
                      <a:ext uri="{FF2B5EF4-FFF2-40B4-BE49-F238E27FC236}">
                        <a16:creationId xmlns:a16="http://schemas.microsoft.com/office/drawing/2014/main" id="{E6B667FD-1605-6956-0319-F857780BF820}"/>
                      </a:ext>
                    </a:extLst>
                  </p14:cNvPr>
                  <p14:cNvContentPartPr/>
                  <p14:nvPr/>
                </p14:nvContentPartPr>
                <p14:xfrm>
                  <a:off x="9966960" y="5569611"/>
                  <a:ext cx="50760" cy="137160"/>
                </p14:xfrm>
              </p:contentPart>
            </mc:Choice>
            <mc:Fallback xmlns="">
              <p:pic>
                <p:nvPicPr>
                  <p:cNvPr id="500" name="Pennanteckning 499">
                    <a:extLst>
                      <a:ext uri="{FF2B5EF4-FFF2-40B4-BE49-F238E27FC236}">
                        <a16:creationId xmlns:a16="http://schemas.microsoft.com/office/drawing/2014/main" id="{E6B667FD-1605-6956-0319-F857780BF820}"/>
                      </a:ext>
                    </a:extLst>
                  </p:cNvPr>
                  <p:cNvPicPr/>
                  <p:nvPr/>
                </p:nvPicPr>
                <p:blipFill>
                  <a:blip r:embed="rId270"/>
                  <a:stretch>
                    <a:fillRect/>
                  </a:stretch>
                </p:blipFill>
                <p:spPr>
                  <a:xfrm>
                    <a:off x="9951840" y="5554131"/>
                    <a:ext cx="8100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501" name="Pennanteckning 500">
                    <a:extLst>
                      <a:ext uri="{FF2B5EF4-FFF2-40B4-BE49-F238E27FC236}">
                        <a16:creationId xmlns:a16="http://schemas.microsoft.com/office/drawing/2014/main" id="{39691055-0DBE-9835-DA60-1B74323C9C69}"/>
                      </a:ext>
                    </a:extLst>
                  </p14:cNvPr>
                  <p14:cNvContentPartPr/>
                  <p14:nvPr/>
                </p14:nvContentPartPr>
                <p14:xfrm>
                  <a:off x="10135440" y="5484291"/>
                  <a:ext cx="99000" cy="247320"/>
                </p14:xfrm>
              </p:contentPart>
            </mc:Choice>
            <mc:Fallback xmlns="">
              <p:pic>
                <p:nvPicPr>
                  <p:cNvPr id="501" name="Pennanteckning 500">
                    <a:extLst>
                      <a:ext uri="{FF2B5EF4-FFF2-40B4-BE49-F238E27FC236}">
                        <a16:creationId xmlns:a16="http://schemas.microsoft.com/office/drawing/2014/main" id="{39691055-0DBE-9835-DA60-1B74323C9C69}"/>
                      </a:ext>
                    </a:extLst>
                  </p:cNvPr>
                  <p:cNvPicPr/>
                  <p:nvPr/>
                </p:nvPicPr>
                <p:blipFill>
                  <a:blip r:embed="rId272"/>
                  <a:stretch>
                    <a:fillRect/>
                  </a:stretch>
                </p:blipFill>
                <p:spPr>
                  <a:xfrm>
                    <a:off x="10119960" y="5468811"/>
                    <a:ext cx="129240" cy="277560"/>
                  </a:xfrm>
                  <a:prstGeom prst="rect">
                    <a:avLst/>
                  </a:prstGeom>
                </p:spPr>
              </p:pic>
            </mc:Fallback>
          </mc:AlternateContent>
        </p:grpSp>
      </p:grpSp>
    </p:spTree>
    <p:extLst>
      <p:ext uri="{BB962C8B-B14F-4D97-AF65-F5344CB8AC3E}">
        <p14:creationId xmlns:p14="http://schemas.microsoft.com/office/powerpoint/2010/main" val="337349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ruta 27">
            <a:extLst>
              <a:ext uri="{FF2B5EF4-FFF2-40B4-BE49-F238E27FC236}">
                <a16:creationId xmlns:a16="http://schemas.microsoft.com/office/drawing/2014/main" id="{7E8C0D03-019A-279A-6AD5-A5E7BD2580DB}"/>
              </a:ext>
            </a:extLst>
          </p:cNvPr>
          <p:cNvSpPr txBox="1"/>
          <p:nvPr/>
        </p:nvSpPr>
        <p:spPr>
          <a:xfrm>
            <a:off x="1037206" y="573477"/>
            <a:ext cx="9530080" cy="584775"/>
          </a:xfrm>
          <a:prstGeom prst="rect">
            <a:avLst/>
          </a:prstGeom>
          <a:noFill/>
        </p:spPr>
        <p:txBody>
          <a:bodyPr wrap="square" rtlCol="0">
            <a:spAutoFit/>
          </a:bodyPr>
          <a:lstStyle/>
          <a:p>
            <a:r>
              <a:rPr lang="sv-SE" sz="3200" dirty="0" err="1">
                <a:solidFill>
                  <a:schemeClr val="tx1">
                    <a:lumMod val="65000"/>
                    <a:lumOff val="35000"/>
                  </a:schemeClr>
                </a:solidFill>
                <a:latin typeface="Avenir Light" panose="020B0402020203020204" pitchFamily="34" charset="77"/>
              </a:rPr>
              <a:t>model</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categorical</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label</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with</a:t>
            </a:r>
            <a:r>
              <a:rPr lang="sv-SE" sz="3200" dirty="0">
                <a:solidFill>
                  <a:schemeClr val="tx1">
                    <a:lumMod val="65000"/>
                    <a:lumOff val="35000"/>
                  </a:schemeClr>
                </a:solidFill>
                <a:latin typeface="Avenir Light" panose="020B0402020203020204" pitchFamily="34" charset="77"/>
              </a:rPr>
              <a:t> </a:t>
            </a:r>
            <a:r>
              <a:rPr lang="sv-SE" sz="3200" b="1" dirty="0" err="1">
                <a:solidFill>
                  <a:schemeClr val="accent1">
                    <a:lumMod val="75000"/>
                  </a:schemeClr>
                </a:solidFill>
                <a:latin typeface="Avenir Heavy" panose="02000503020000020003" pitchFamily="2" charset="0"/>
              </a:rPr>
              <a:t>logistic</a:t>
            </a:r>
            <a:r>
              <a:rPr lang="sv-SE" sz="3200" b="1" dirty="0">
                <a:solidFill>
                  <a:schemeClr val="accent1">
                    <a:lumMod val="75000"/>
                  </a:schemeClr>
                </a:solidFill>
                <a:latin typeface="Avenir Heavy" panose="02000503020000020003" pitchFamily="2" charset="0"/>
              </a:rPr>
              <a:t> regression</a:t>
            </a:r>
          </a:p>
        </p:txBody>
      </p:sp>
      <p:cxnSp>
        <p:nvCxnSpPr>
          <p:cNvPr id="102" name="Rak 101">
            <a:extLst>
              <a:ext uri="{FF2B5EF4-FFF2-40B4-BE49-F238E27FC236}">
                <a16:creationId xmlns:a16="http://schemas.microsoft.com/office/drawing/2014/main" id="{6AFD82E3-9FC6-202C-CCC6-3BD139B203D7}"/>
              </a:ext>
            </a:extLst>
          </p:cNvPr>
          <p:cNvCxnSpPr>
            <a:cxnSpLocks/>
          </p:cNvCxnSpPr>
          <p:nvPr/>
        </p:nvCxnSpPr>
        <p:spPr>
          <a:xfrm>
            <a:off x="4783016" y="1970972"/>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 name="Grupp 12">
            <a:extLst>
              <a:ext uri="{FF2B5EF4-FFF2-40B4-BE49-F238E27FC236}">
                <a16:creationId xmlns:a16="http://schemas.microsoft.com/office/drawing/2014/main" id="{0982BF3D-CFD3-B218-B3C4-AB686750E2CB}"/>
              </a:ext>
            </a:extLst>
          </p:cNvPr>
          <p:cNvGrpSpPr/>
          <p:nvPr/>
        </p:nvGrpSpPr>
        <p:grpSpPr>
          <a:xfrm>
            <a:off x="1296000" y="1744251"/>
            <a:ext cx="2940840" cy="970560"/>
            <a:chOff x="1296000" y="1744251"/>
            <a:chExt cx="2940840" cy="970560"/>
          </a:xfrm>
        </p:grpSpPr>
        <p:grpSp>
          <p:nvGrpSpPr>
            <p:cNvPr id="6" name="Grupp 5">
              <a:extLst>
                <a:ext uri="{FF2B5EF4-FFF2-40B4-BE49-F238E27FC236}">
                  <a16:creationId xmlns:a16="http://schemas.microsoft.com/office/drawing/2014/main" id="{58B56413-743E-A5DB-A45C-8EEE81F8C619}"/>
                </a:ext>
              </a:extLst>
            </p:cNvPr>
            <p:cNvGrpSpPr/>
            <p:nvPr/>
          </p:nvGrpSpPr>
          <p:grpSpPr>
            <a:xfrm>
              <a:off x="1296000" y="1951611"/>
              <a:ext cx="516240" cy="339840"/>
              <a:chOff x="1296000" y="1951611"/>
              <a:chExt cx="516240" cy="339840"/>
            </a:xfrm>
          </p:grpSpPr>
          <mc:AlternateContent xmlns:mc="http://schemas.openxmlformats.org/markup-compatibility/2006" xmlns:p14="http://schemas.microsoft.com/office/powerpoint/2010/main">
            <mc:Choice Requires="p14">
              <p:contentPart p14:bwMode="auto" r:id="rId3">
                <p14:nvContentPartPr>
                  <p14:cNvPr id="3" name="Pennanteckning 2">
                    <a:extLst>
                      <a:ext uri="{FF2B5EF4-FFF2-40B4-BE49-F238E27FC236}">
                        <a16:creationId xmlns:a16="http://schemas.microsoft.com/office/drawing/2014/main" id="{F249BD69-76C3-0D4B-98BB-747D801C186B}"/>
                      </a:ext>
                    </a:extLst>
                  </p14:cNvPr>
                  <p14:cNvContentPartPr/>
                  <p14:nvPr/>
                </p14:nvContentPartPr>
                <p14:xfrm>
                  <a:off x="1296000" y="1951611"/>
                  <a:ext cx="242280" cy="339840"/>
                </p14:xfrm>
              </p:contentPart>
            </mc:Choice>
            <mc:Fallback xmlns="">
              <p:pic>
                <p:nvPicPr>
                  <p:cNvPr id="3" name="Pennanteckning 2">
                    <a:extLst>
                      <a:ext uri="{FF2B5EF4-FFF2-40B4-BE49-F238E27FC236}">
                        <a16:creationId xmlns:a16="http://schemas.microsoft.com/office/drawing/2014/main" id="{F249BD69-76C3-0D4B-98BB-747D801C186B}"/>
                      </a:ext>
                    </a:extLst>
                  </p:cNvPr>
                  <p:cNvPicPr/>
                  <p:nvPr/>
                </p:nvPicPr>
                <p:blipFill>
                  <a:blip r:embed="rId4"/>
                  <a:stretch>
                    <a:fillRect/>
                  </a:stretch>
                </p:blipFill>
                <p:spPr>
                  <a:xfrm>
                    <a:off x="1280880" y="1936131"/>
                    <a:ext cx="27252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Pennanteckning 3">
                    <a:extLst>
                      <a:ext uri="{FF2B5EF4-FFF2-40B4-BE49-F238E27FC236}">
                        <a16:creationId xmlns:a16="http://schemas.microsoft.com/office/drawing/2014/main" id="{1215E8FD-3D01-D1A5-785D-9640692B9AD5}"/>
                      </a:ext>
                    </a:extLst>
                  </p14:cNvPr>
                  <p14:cNvContentPartPr/>
                  <p14:nvPr/>
                </p14:nvContentPartPr>
                <p14:xfrm>
                  <a:off x="1728720" y="1960611"/>
                  <a:ext cx="83520" cy="24840"/>
                </p14:xfrm>
              </p:contentPart>
            </mc:Choice>
            <mc:Fallback xmlns="">
              <p:pic>
                <p:nvPicPr>
                  <p:cNvPr id="4" name="Pennanteckning 3">
                    <a:extLst>
                      <a:ext uri="{FF2B5EF4-FFF2-40B4-BE49-F238E27FC236}">
                        <a16:creationId xmlns:a16="http://schemas.microsoft.com/office/drawing/2014/main" id="{1215E8FD-3D01-D1A5-785D-9640692B9AD5}"/>
                      </a:ext>
                    </a:extLst>
                  </p:cNvPr>
                  <p:cNvPicPr/>
                  <p:nvPr/>
                </p:nvPicPr>
                <p:blipFill>
                  <a:blip r:embed="rId6"/>
                  <a:stretch>
                    <a:fillRect/>
                  </a:stretch>
                </p:blipFill>
                <p:spPr>
                  <a:xfrm>
                    <a:off x="1713600" y="1945491"/>
                    <a:ext cx="1141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Pennanteckning 4">
                    <a:extLst>
                      <a:ext uri="{FF2B5EF4-FFF2-40B4-BE49-F238E27FC236}">
                        <a16:creationId xmlns:a16="http://schemas.microsoft.com/office/drawing/2014/main" id="{437C1945-D392-171F-24EF-1AE7098B4092}"/>
                      </a:ext>
                    </a:extLst>
                  </p14:cNvPr>
                  <p14:cNvContentPartPr/>
                  <p14:nvPr/>
                </p14:nvContentPartPr>
                <p14:xfrm>
                  <a:off x="1729800" y="2026851"/>
                  <a:ext cx="60480" cy="16560"/>
                </p14:xfrm>
              </p:contentPart>
            </mc:Choice>
            <mc:Fallback xmlns="">
              <p:pic>
                <p:nvPicPr>
                  <p:cNvPr id="5" name="Pennanteckning 4">
                    <a:extLst>
                      <a:ext uri="{FF2B5EF4-FFF2-40B4-BE49-F238E27FC236}">
                        <a16:creationId xmlns:a16="http://schemas.microsoft.com/office/drawing/2014/main" id="{437C1945-D392-171F-24EF-1AE7098B4092}"/>
                      </a:ext>
                    </a:extLst>
                  </p:cNvPr>
                  <p:cNvPicPr/>
                  <p:nvPr/>
                </p:nvPicPr>
                <p:blipFill>
                  <a:blip r:embed="rId8"/>
                  <a:stretch>
                    <a:fillRect/>
                  </a:stretch>
                </p:blipFill>
                <p:spPr>
                  <a:xfrm>
                    <a:off x="1714680" y="2011371"/>
                    <a:ext cx="90720" cy="47160"/>
                  </a:xfrm>
                  <a:prstGeom prst="rect">
                    <a:avLst/>
                  </a:prstGeom>
                </p:spPr>
              </p:pic>
            </mc:Fallback>
          </mc:AlternateContent>
        </p:grpSp>
        <p:grpSp>
          <p:nvGrpSpPr>
            <p:cNvPr id="10" name="Grupp 9">
              <a:extLst>
                <a:ext uri="{FF2B5EF4-FFF2-40B4-BE49-F238E27FC236}">
                  <a16:creationId xmlns:a16="http://schemas.microsoft.com/office/drawing/2014/main" id="{925D1EC6-7509-C1C6-30B3-5208AD5B96CA}"/>
                </a:ext>
              </a:extLst>
            </p:cNvPr>
            <p:cNvGrpSpPr/>
            <p:nvPr/>
          </p:nvGrpSpPr>
          <p:grpSpPr>
            <a:xfrm>
              <a:off x="2028600" y="1744251"/>
              <a:ext cx="356760" cy="761040"/>
              <a:chOff x="2028600" y="1744251"/>
              <a:chExt cx="356760" cy="761040"/>
            </a:xfrm>
          </p:grpSpPr>
          <mc:AlternateContent xmlns:mc="http://schemas.openxmlformats.org/markup-compatibility/2006" xmlns:p14="http://schemas.microsoft.com/office/powerpoint/2010/main">
            <mc:Choice Requires="p14">
              <p:contentPart p14:bwMode="auto" r:id="rId9">
                <p14:nvContentPartPr>
                  <p14:cNvPr id="7" name="Pennanteckning 6">
                    <a:extLst>
                      <a:ext uri="{FF2B5EF4-FFF2-40B4-BE49-F238E27FC236}">
                        <a16:creationId xmlns:a16="http://schemas.microsoft.com/office/drawing/2014/main" id="{302D1227-9968-E0ED-B5EB-DFD4B6ACC035}"/>
                      </a:ext>
                    </a:extLst>
                  </p14:cNvPr>
                  <p14:cNvContentPartPr/>
                  <p14:nvPr/>
                </p14:nvContentPartPr>
                <p14:xfrm>
                  <a:off x="2028600" y="1744251"/>
                  <a:ext cx="143640" cy="761040"/>
                </p14:xfrm>
              </p:contentPart>
            </mc:Choice>
            <mc:Fallback xmlns="">
              <p:pic>
                <p:nvPicPr>
                  <p:cNvPr id="7" name="Pennanteckning 6">
                    <a:extLst>
                      <a:ext uri="{FF2B5EF4-FFF2-40B4-BE49-F238E27FC236}">
                        <a16:creationId xmlns:a16="http://schemas.microsoft.com/office/drawing/2014/main" id="{302D1227-9968-E0ED-B5EB-DFD4B6ACC035}"/>
                      </a:ext>
                    </a:extLst>
                  </p:cNvPr>
                  <p:cNvPicPr/>
                  <p:nvPr/>
                </p:nvPicPr>
                <p:blipFill>
                  <a:blip r:embed="rId10"/>
                  <a:stretch>
                    <a:fillRect/>
                  </a:stretch>
                </p:blipFill>
                <p:spPr>
                  <a:xfrm>
                    <a:off x="2013480" y="1729131"/>
                    <a:ext cx="174240" cy="791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Pennanteckning 7">
                    <a:extLst>
                      <a:ext uri="{FF2B5EF4-FFF2-40B4-BE49-F238E27FC236}">
                        <a16:creationId xmlns:a16="http://schemas.microsoft.com/office/drawing/2014/main" id="{8D3A45A6-17ED-064D-097D-ACFBBF4E1FCD}"/>
                      </a:ext>
                    </a:extLst>
                  </p14:cNvPr>
                  <p14:cNvContentPartPr/>
                  <p14:nvPr/>
                </p14:nvContentPartPr>
                <p14:xfrm>
                  <a:off x="2346480" y="1803291"/>
                  <a:ext cx="38880" cy="188280"/>
                </p14:xfrm>
              </p:contentPart>
            </mc:Choice>
            <mc:Fallback xmlns="">
              <p:pic>
                <p:nvPicPr>
                  <p:cNvPr id="8" name="Pennanteckning 7">
                    <a:extLst>
                      <a:ext uri="{FF2B5EF4-FFF2-40B4-BE49-F238E27FC236}">
                        <a16:creationId xmlns:a16="http://schemas.microsoft.com/office/drawing/2014/main" id="{8D3A45A6-17ED-064D-097D-ACFBBF4E1FCD}"/>
                      </a:ext>
                    </a:extLst>
                  </p:cNvPr>
                  <p:cNvPicPr/>
                  <p:nvPr/>
                </p:nvPicPr>
                <p:blipFill>
                  <a:blip r:embed="rId12"/>
                  <a:stretch>
                    <a:fillRect/>
                  </a:stretch>
                </p:blipFill>
                <p:spPr>
                  <a:xfrm>
                    <a:off x="2331360" y="1787811"/>
                    <a:ext cx="6948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Pennanteckning 8">
                    <a:extLst>
                      <a:ext uri="{FF2B5EF4-FFF2-40B4-BE49-F238E27FC236}">
                        <a16:creationId xmlns:a16="http://schemas.microsoft.com/office/drawing/2014/main" id="{1FA7FBDB-F3E0-91D7-D27C-0F1FCEA18373}"/>
                      </a:ext>
                    </a:extLst>
                  </p14:cNvPr>
                  <p14:cNvContentPartPr/>
                  <p14:nvPr/>
                </p14:nvContentPartPr>
                <p14:xfrm>
                  <a:off x="2247120" y="2225931"/>
                  <a:ext cx="137880" cy="171720"/>
                </p14:xfrm>
              </p:contentPart>
            </mc:Choice>
            <mc:Fallback xmlns="">
              <p:pic>
                <p:nvPicPr>
                  <p:cNvPr id="9" name="Pennanteckning 8">
                    <a:extLst>
                      <a:ext uri="{FF2B5EF4-FFF2-40B4-BE49-F238E27FC236}">
                        <a16:creationId xmlns:a16="http://schemas.microsoft.com/office/drawing/2014/main" id="{1FA7FBDB-F3E0-91D7-D27C-0F1FCEA18373}"/>
                      </a:ext>
                    </a:extLst>
                  </p:cNvPr>
                  <p:cNvPicPr/>
                  <p:nvPr/>
                </p:nvPicPr>
                <p:blipFill>
                  <a:blip r:embed="rId14"/>
                  <a:stretch>
                    <a:fillRect/>
                  </a:stretch>
                </p:blipFill>
                <p:spPr>
                  <a:xfrm>
                    <a:off x="2231640" y="2210451"/>
                    <a:ext cx="168480" cy="201960"/>
                  </a:xfrm>
                  <a:prstGeom prst="rect">
                    <a:avLst/>
                  </a:prstGeom>
                </p:spPr>
              </p:pic>
            </mc:Fallback>
          </mc:AlternateContent>
        </p:grpSp>
        <p:grpSp>
          <p:nvGrpSpPr>
            <p:cNvPr id="38" name="Grupp 37">
              <a:extLst>
                <a:ext uri="{FF2B5EF4-FFF2-40B4-BE49-F238E27FC236}">
                  <a16:creationId xmlns:a16="http://schemas.microsoft.com/office/drawing/2014/main" id="{6D5D4F6E-F7B9-ADD1-4B75-8C2885E43881}"/>
                </a:ext>
              </a:extLst>
            </p:cNvPr>
            <p:cNvGrpSpPr/>
            <p:nvPr/>
          </p:nvGrpSpPr>
          <p:grpSpPr>
            <a:xfrm>
              <a:off x="2871000" y="1861251"/>
              <a:ext cx="1365840" cy="428040"/>
              <a:chOff x="2871000" y="1861251"/>
              <a:chExt cx="1365840" cy="428040"/>
            </a:xfrm>
          </p:grpSpPr>
          <mc:AlternateContent xmlns:mc="http://schemas.openxmlformats.org/markup-compatibility/2006" xmlns:p14="http://schemas.microsoft.com/office/powerpoint/2010/main">
            <mc:Choice Requires="p14">
              <p:contentPart p14:bwMode="auto" r:id="rId15">
                <p14:nvContentPartPr>
                  <p14:cNvPr id="26" name="Pennanteckning 25">
                    <a:extLst>
                      <a:ext uri="{FF2B5EF4-FFF2-40B4-BE49-F238E27FC236}">
                        <a16:creationId xmlns:a16="http://schemas.microsoft.com/office/drawing/2014/main" id="{E1818E0A-FA3B-F410-4CF3-CF7F48021E6C}"/>
                      </a:ext>
                    </a:extLst>
                  </p14:cNvPr>
                  <p14:cNvContentPartPr/>
                  <p14:nvPr/>
                </p14:nvContentPartPr>
                <p14:xfrm>
                  <a:off x="2871000" y="1932171"/>
                  <a:ext cx="209520" cy="82800"/>
                </p14:xfrm>
              </p:contentPart>
            </mc:Choice>
            <mc:Fallback xmlns="">
              <p:pic>
                <p:nvPicPr>
                  <p:cNvPr id="26" name="Pennanteckning 25">
                    <a:extLst>
                      <a:ext uri="{FF2B5EF4-FFF2-40B4-BE49-F238E27FC236}">
                        <a16:creationId xmlns:a16="http://schemas.microsoft.com/office/drawing/2014/main" id="{E1818E0A-FA3B-F410-4CF3-CF7F48021E6C}"/>
                      </a:ext>
                    </a:extLst>
                  </p:cNvPr>
                  <p:cNvPicPr/>
                  <p:nvPr/>
                </p:nvPicPr>
                <p:blipFill>
                  <a:blip r:embed="rId16"/>
                  <a:stretch>
                    <a:fillRect/>
                  </a:stretch>
                </p:blipFill>
                <p:spPr>
                  <a:xfrm>
                    <a:off x="2855520" y="1916623"/>
                    <a:ext cx="240120" cy="11353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Pennanteckning 26">
                    <a:extLst>
                      <a:ext uri="{FF2B5EF4-FFF2-40B4-BE49-F238E27FC236}">
                        <a16:creationId xmlns:a16="http://schemas.microsoft.com/office/drawing/2014/main" id="{C605F9E4-A845-9EB3-31A0-FEFC29208668}"/>
                      </a:ext>
                    </a:extLst>
                  </p14:cNvPr>
                  <p14:cNvContentPartPr/>
                  <p14:nvPr/>
                </p14:nvContentPartPr>
                <p14:xfrm>
                  <a:off x="3153240" y="1953411"/>
                  <a:ext cx="109080" cy="101880"/>
                </p14:xfrm>
              </p:contentPart>
            </mc:Choice>
            <mc:Fallback xmlns="">
              <p:pic>
                <p:nvPicPr>
                  <p:cNvPr id="27" name="Pennanteckning 26">
                    <a:extLst>
                      <a:ext uri="{FF2B5EF4-FFF2-40B4-BE49-F238E27FC236}">
                        <a16:creationId xmlns:a16="http://schemas.microsoft.com/office/drawing/2014/main" id="{C605F9E4-A845-9EB3-31A0-FEFC29208668}"/>
                      </a:ext>
                    </a:extLst>
                  </p:cNvPr>
                  <p:cNvPicPr/>
                  <p:nvPr/>
                </p:nvPicPr>
                <p:blipFill>
                  <a:blip r:embed="rId18"/>
                  <a:stretch>
                    <a:fillRect/>
                  </a:stretch>
                </p:blipFill>
                <p:spPr>
                  <a:xfrm>
                    <a:off x="3137760" y="1937931"/>
                    <a:ext cx="1396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Pennanteckning 28">
                    <a:extLst>
                      <a:ext uri="{FF2B5EF4-FFF2-40B4-BE49-F238E27FC236}">
                        <a16:creationId xmlns:a16="http://schemas.microsoft.com/office/drawing/2014/main" id="{329309F5-8916-174D-8391-A9E345BCDA82}"/>
                      </a:ext>
                    </a:extLst>
                  </p14:cNvPr>
                  <p14:cNvContentPartPr/>
                  <p14:nvPr/>
                </p14:nvContentPartPr>
                <p14:xfrm>
                  <a:off x="3324960" y="1861251"/>
                  <a:ext cx="84600" cy="202680"/>
                </p14:xfrm>
              </p:contentPart>
            </mc:Choice>
            <mc:Fallback xmlns="">
              <p:pic>
                <p:nvPicPr>
                  <p:cNvPr id="29" name="Pennanteckning 28">
                    <a:extLst>
                      <a:ext uri="{FF2B5EF4-FFF2-40B4-BE49-F238E27FC236}">
                        <a16:creationId xmlns:a16="http://schemas.microsoft.com/office/drawing/2014/main" id="{329309F5-8916-174D-8391-A9E345BCDA82}"/>
                      </a:ext>
                    </a:extLst>
                  </p:cNvPr>
                  <p:cNvPicPr/>
                  <p:nvPr/>
                </p:nvPicPr>
                <p:blipFill>
                  <a:blip r:embed="rId20"/>
                  <a:stretch>
                    <a:fillRect/>
                  </a:stretch>
                </p:blipFill>
                <p:spPr>
                  <a:xfrm>
                    <a:off x="3309480" y="1845771"/>
                    <a:ext cx="11520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Pennanteckning 29">
                    <a:extLst>
                      <a:ext uri="{FF2B5EF4-FFF2-40B4-BE49-F238E27FC236}">
                        <a16:creationId xmlns:a16="http://schemas.microsoft.com/office/drawing/2014/main" id="{48C14C99-675E-D962-4C43-5FECD99B061B}"/>
                      </a:ext>
                    </a:extLst>
                  </p14:cNvPr>
                  <p14:cNvContentPartPr/>
                  <p14:nvPr/>
                </p14:nvContentPartPr>
                <p14:xfrm>
                  <a:off x="3416400" y="1997331"/>
                  <a:ext cx="8640" cy="54360"/>
                </p14:xfrm>
              </p:contentPart>
            </mc:Choice>
            <mc:Fallback xmlns="">
              <p:pic>
                <p:nvPicPr>
                  <p:cNvPr id="30" name="Pennanteckning 29">
                    <a:extLst>
                      <a:ext uri="{FF2B5EF4-FFF2-40B4-BE49-F238E27FC236}">
                        <a16:creationId xmlns:a16="http://schemas.microsoft.com/office/drawing/2014/main" id="{48C14C99-675E-D962-4C43-5FECD99B061B}"/>
                      </a:ext>
                    </a:extLst>
                  </p:cNvPr>
                  <p:cNvPicPr/>
                  <p:nvPr/>
                </p:nvPicPr>
                <p:blipFill>
                  <a:blip r:embed="rId22"/>
                  <a:stretch>
                    <a:fillRect/>
                  </a:stretch>
                </p:blipFill>
                <p:spPr>
                  <a:xfrm>
                    <a:off x="3400247" y="1981851"/>
                    <a:ext cx="4057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Pennanteckning 30">
                    <a:extLst>
                      <a:ext uri="{FF2B5EF4-FFF2-40B4-BE49-F238E27FC236}">
                        <a16:creationId xmlns:a16="http://schemas.microsoft.com/office/drawing/2014/main" id="{8991E73E-8FCF-A2A4-1A89-51529408A7CD}"/>
                      </a:ext>
                    </a:extLst>
                  </p14:cNvPr>
                  <p14:cNvContentPartPr/>
                  <p14:nvPr/>
                </p14:nvContentPartPr>
                <p14:xfrm>
                  <a:off x="3424680" y="1997331"/>
                  <a:ext cx="360" cy="360"/>
                </p14:xfrm>
              </p:contentPart>
            </mc:Choice>
            <mc:Fallback xmlns="">
              <p:pic>
                <p:nvPicPr>
                  <p:cNvPr id="31" name="Pennanteckning 30">
                    <a:extLst>
                      <a:ext uri="{FF2B5EF4-FFF2-40B4-BE49-F238E27FC236}">
                        <a16:creationId xmlns:a16="http://schemas.microsoft.com/office/drawing/2014/main" id="{8991E73E-8FCF-A2A4-1A89-51529408A7CD}"/>
                      </a:ext>
                    </a:extLst>
                  </p:cNvPr>
                  <p:cNvPicPr/>
                  <p:nvPr/>
                </p:nvPicPr>
                <p:blipFill>
                  <a:blip r:embed="rId24"/>
                  <a:stretch>
                    <a:fillRect/>
                  </a:stretch>
                </p:blipFill>
                <p:spPr>
                  <a:xfrm>
                    <a:off x="3409200" y="198185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Pennanteckning 31">
                    <a:extLst>
                      <a:ext uri="{FF2B5EF4-FFF2-40B4-BE49-F238E27FC236}">
                        <a16:creationId xmlns:a16="http://schemas.microsoft.com/office/drawing/2014/main" id="{CF5E509E-173B-A919-8638-8670D36A57A1}"/>
                      </a:ext>
                    </a:extLst>
                  </p14:cNvPr>
                  <p14:cNvContentPartPr/>
                  <p14:nvPr/>
                </p14:nvContentPartPr>
                <p14:xfrm>
                  <a:off x="3492720" y="1986171"/>
                  <a:ext cx="91800" cy="303120"/>
                </p14:xfrm>
              </p:contentPart>
            </mc:Choice>
            <mc:Fallback xmlns="">
              <p:pic>
                <p:nvPicPr>
                  <p:cNvPr id="32" name="Pennanteckning 31">
                    <a:extLst>
                      <a:ext uri="{FF2B5EF4-FFF2-40B4-BE49-F238E27FC236}">
                        <a16:creationId xmlns:a16="http://schemas.microsoft.com/office/drawing/2014/main" id="{CF5E509E-173B-A919-8638-8670D36A57A1}"/>
                      </a:ext>
                    </a:extLst>
                  </p:cNvPr>
                  <p:cNvPicPr/>
                  <p:nvPr/>
                </p:nvPicPr>
                <p:blipFill>
                  <a:blip r:embed="rId26"/>
                  <a:stretch>
                    <a:fillRect/>
                  </a:stretch>
                </p:blipFill>
                <p:spPr>
                  <a:xfrm>
                    <a:off x="3477240" y="1970691"/>
                    <a:ext cx="12240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3" name="Pennanteckning 32">
                    <a:extLst>
                      <a:ext uri="{FF2B5EF4-FFF2-40B4-BE49-F238E27FC236}">
                        <a16:creationId xmlns:a16="http://schemas.microsoft.com/office/drawing/2014/main" id="{D03F94AA-D7C1-E079-C544-55D32E0A897E}"/>
                      </a:ext>
                    </a:extLst>
                  </p14:cNvPr>
                  <p14:cNvContentPartPr/>
                  <p14:nvPr/>
                </p14:nvContentPartPr>
                <p14:xfrm>
                  <a:off x="3667320" y="2000211"/>
                  <a:ext cx="97920" cy="82800"/>
                </p14:xfrm>
              </p:contentPart>
            </mc:Choice>
            <mc:Fallback xmlns="">
              <p:pic>
                <p:nvPicPr>
                  <p:cNvPr id="33" name="Pennanteckning 32">
                    <a:extLst>
                      <a:ext uri="{FF2B5EF4-FFF2-40B4-BE49-F238E27FC236}">
                        <a16:creationId xmlns:a16="http://schemas.microsoft.com/office/drawing/2014/main" id="{D03F94AA-D7C1-E079-C544-55D32E0A897E}"/>
                      </a:ext>
                    </a:extLst>
                  </p:cNvPr>
                  <p:cNvPicPr/>
                  <p:nvPr/>
                </p:nvPicPr>
                <p:blipFill>
                  <a:blip r:embed="rId28"/>
                  <a:stretch>
                    <a:fillRect/>
                  </a:stretch>
                </p:blipFill>
                <p:spPr>
                  <a:xfrm>
                    <a:off x="3651840" y="1984663"/>
                    <a:ext cx="128520" cy="113534"/>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 name="Pennanteckning 33">
                    <a:extLst>
                      <a:ext uri="{FF2B5EF4-FFF2-40B4-BE49-F238E27FC236}">
                        <a16:creationId xmlns:a16="http://schemas.microsoft.com/office/drawing/2014/main" id="{17E33852-9C59-D901-2431-7141EEE53D45}"/>
                      </a:ext>
                    </a:extLst>
                  </p14:cNvPr>
                  <p14:cNvContentPartPr/>
                  <p14:nvPr/>
                </p14:nvContentPartPr>
                <p14:xfrm>
                  <a:off x="3820680" y="1999131"/>
                  <a:ext cx="93960" cy="86760"/>
                </p14:xfrm>
              </p:contentPart>
            </mc:Choice>
            <mc:Fallback xmlns="">
              <p:pic>
                <p:nvPicPr>
                  <p:cNvPr id="34" name="Pennanteckning 33">
                    <a:extLst>
                      <a:ext uri="{FF2B5EF4-FFF2-40B4-BE49-F238E27FC236}">
                        <a16:creationId xmlns:a16="http://schemas.microsoft.com/office/drawing/2014/main" id="{17E33852-9C59-D901-2431-7141EEE53D45}"/>
                      </a:ext>
                    </a:extLst>
                  </p:cNvPr>
                  <p:cNvPicPr/>
                  <p:nvPr/>
                </p:nvPicPr>
                <p:blipFill>
                  <a:blip r:embed="rId30"/>
                  <a:stretch>
                    <a:fillRect/>
                  </a:stretch>
                </p:blipFill>
                <p:spPr>
                  <a:xfrm>
                    <a:off x="3805200" y="1983651"/>
                    <a:ext cx="1245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 name="Pennanteckning 34">
                    <a:extLst>
                      <a:ext uri="{FF2B5EF4-FFF2-40B4-BE49-F238E27FC236}">
                        <a16:creationId xmlns:a16="http://schemas.microsoft.com/office/drawing/2014/main" id="{7E6F1CBC-3D98-1E6F-066F-2CC00D720837}"/>
                      </a:ext>
                    </a:extLst>
                  </p14:cNvPr>
                  <p14:cNvContentPartPr/>
                  <p14:nvPr/>
                </p14:nvContentPartPr>
                <p14:xfrm>
                  <a:off x="3944880" y="2013531"/>
                  <a:ext cx="133560" cy="45000"/>
                </p14:xfrm>
              </p:contentPart>
            </mc:Choice>
            <mc:Fallback xmlns="">
              <p:pic>
                <p:nvPicPr>
                  <p:cNvPr id="35" name="Pennanteckning 34">
                    <a:extLst>
                      <a:ext uri="{FF2B5EF4-FFF2-40B4-BE49-F238E27FC236}">
                        <a16:creationId xmlns:a16="http://schemas.microsoft.com/office/drawing/2014/main" id="{7E6F1CBC-3D98-1E6F-066F-2CC00D720837}"/>
                      </a:ext>
                    </a:extLst>
                  </p:cNvPr>
                  <p:cNvPicPr/>
                  <p:nvPr/>
                </p:nvPicPr>
                <p:blipFill>
                  <a:blip r:embed="rId32"/>
                  <a:stretch>
                    <a:fillRect/>
                  </a:stretch>
                </p:blipFill>
                <p:spPr>
                  <a:xfrm>
                    <a:off x="3929400" y="1998174"/>
                    <a:ext cx="164160" cy="75357"/>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 name="Pennanteckning 35">
                    <a:extLst>
                      <a:ext uri="{FF2B5EF4-FFF2-40B4-BE49-F238E27FC236}">
                        <a16:creationId xmlns:a16="http://schemas.microsoft.com/office/drawing/2014/main" id="{27196E0C-6594-F0E9-25C4-07C094DC9F4F}"/>
                      </a:ext>
                    </a:extLst>
                  </p14:cNvPr>
                  <p14:cNvContentPartPr/>
                  <p14:nvPr/>
                </p14:nvContentPartPr>
                <p14:xfrm>
                  <a:off x="4124520" y="1915971"/>
                  <a:ext cx="49680" cy="208800"/>
                </p14:xfrm>
              </p:contentPart>
            </mc:Choice>
            <mc:Fallback xmlns="">
              <p:pic>
                <p:nvPicPr>
                  <p:cNvPr id="36" name="Pennanteckning 35">
                    <a:extLst>
                      <a:ext uri="{FF2B5EF4-FFF2-40B4-BE49-F238E27FC236}">
                        <a16:creationId xmlns:a16="http://schemas.microsoft.com/office/drawing/2014/main" id="{27196E0C-6594-F0E9-25C4-07C094DC9F4F}"/>
                      </a:ext>
                    </a:extLst>
                  </p:cNvPr>
                  <p:cNvPicPr/>
                  <p:nvPr/>
                </p:nvPicPr>
                <p:blipFill>
                  <a:blip r:embed="rId34"/>
                  <a:stretch>
                    <a:fillRect/>
                  </a:stretch>
                </p:blipFill>
                <p:spPr>
                  <a:xfrm>
                    <a:off x="4109040" y="1900464"/>
                    <a:ext cx="80280" cy="239453"/>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7" name="Pennanteckning 36">
                    <a:extLst>
                      <a:ext uri="{FF2B5EF4-FFF2-40B4-BE49-F238E27FC236}">
                        <a16:creationId xmlns:a16="http://schemas.microsoft.com/office/drawing/2014/main" id="{BA06F44D-710D-106E-C552-DB537C67EA28}"/>
                      </a:ext>
                    </a:extLst>
                  </p14:cNvPr>
                  <p14:cNvContentPartPr/>
                  <p14:nvPr/>
                </p14:nvContentPartPr>
                <p14:xfrm>
                  <a:off x="4092120" y="1963851"/>
                  <a:ext cx="144720" cy="36000"/>
                </p14:xfrm>
              </p:contentPart>
            </mc:Choice>
            <mc:Fallback xmlns="">
              <p:pic>
                <p:nvPicPr>
                  <p:cNvPr id="37" name="Pennanteckning 36">
                    <a:extLst>
                      <a:ext uri="{FF2B5EF4-FFF2-40B4-BE49-F238E27FC236}">
                        <a16:creationId xmlns:a16="http://schemas.microsoft.com/office/drawing/2014/main" id="{BA06F44D-710D-106E-C552-DB537C67EA28}"/>
                      </a:ext>
                    </a:extLst>
                  </p:cNvPr>
                  <p:cNvPicPr/>
                  <p:nvPr/>
                </p:nvPicPr>
                <p:blipFill>
                  <a:blip r:embed="rId36"/>
                  <a:stretch>
                    <a:fillRect/>
                  </a:stretch>
                </p:blipFill>
                <p:spPr>
                  <a:xfrm>
                    <a:off x="4076640" y="1948371"/>
                    <a:ext cx="175320" cy="66600"/>
                  </a:xfrm>
                  <a:prstGeom prst="rect">
                    <a:avLst/>
                  </a:prstGeom>
                </p:spPr>
              </p:pic>
            </mc:Fallback>
          </mc:AlternateContent>
        </p:grpSp>
        <p:grpSp>
          <p:nvGrpSpPr>
            <p:cNvPr id="46" name="Grupp 45">
              <a:extLst>
                <a:ext uri="{FF2B5EF4-FFF2-40B4-BE49-F238E27FC236}">
                  <a16:creationId xmlns:a16="http://schemas.microsoft.com/office/drawing/2014/main" id="{9D51CFAE-E945-6F9D-3948-3D5463C530E6}"/>
                </a:ext>
              </a:extLst>
            </p:cNvPr>
            <p:cNvGrpSpPr/>
            <p:nvPr/>
          </p:nvGrpSpPr>
          <p:grpSpPr>
            <a:xfrm>
              <a:off x="2906280" y="2333571"/>
              <a:ext cx="1077480" cy="381240"/>
              <a:chOff x="2906280" y="2333571"/>
              <a:chExt cx="1077480" cy="381240"/>
            </a:xfrm>
          </p:grpSpPr>
          <mc:AlternateContent xmlns:mc="http://schemas.openxmlformats.org/markup-compatibility/2006" xmlns:p14="http://schemas.microsoft.com/office/powerpoint/2010/main">
            <mc:Choice Requires="p14">
              <p:contentPart p14:bwMode="auto" r:id="rId37">
                <p14:nvContentPartPr>
                  <p14:cNvPr id="39" name="Pennanteckning 38">
                    <a:extLst>
                      <a:ext uri="{FF2B5EF4-FFF2-40B4-BE49-F238E27FC236}">
                        <a16:creationId xmlns:a16="http://schemas.microsoft.com/office/drawing/2014/main" id="{55052A32-5456-44BA-3735-AD92F3926F3C}"/>
                      </a:ext>
                    </a:extLst>
                  </p14:cNvPr>
                  <p14:cNvContentPartPr/>
                  <p14:nvPr/>
                </p14:nvContentPartPr>
                <p14:xfrm>
                  <a:off x="2906280" y="2333571"/>
                  <a:ext cx="113760" cy="196560"/>
                </p14:xfrm>
              </p:contentPart>
            </mc:Choice>
            <mc:Fallback xmlns="">
              <p:pic>
                <p:nvPicPr>
                  <p:cNvPr id="39" name="Pennanteckning 38">
                    <a:extLst>
                      <a:ext uri="{FF2B5EF4-FFF2-40B4-BE49-F238E27FC236}">
                        <a16:creationId xmlns:a16="http://schemas.microsoft.com/office/drawing/2014/main" id="{55052A32-5456-44BA-3735-AD92F3926F3C}"/>
                      </a:ext>
                    </a:extLst>
                  </p:cNvPr>
                  <p:cNvPicPr/>
                  <p:nvPr/>
                </p:nvPicPr>
                <p:blipFill>
                  <a:blip r:embed="rId38"/>
                  <a:stretch>
                    <a:fillRect/>
                  </a:stretch>
                </p:blipFill>
                <p:spPr>
                  <a:xfrm>
                    <a:off x="2890800" y="2318091"/>
                    <a:ext cx="14436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0" name="Pennanteckning 39">
                    <a:extLst>
                      <a:ext uri="{FF2B5EF4-FFF2-40B4-BE49-F238E27FC236}">
                        <a16:creationId xmlns:a16="http://schemas.microsoft.com/office/drawing/2014/main" id="{5007C5A2-71C0-E7AF-0626-559AF9A2FB8C}"/>
                      </a:ext>
                    </a:extLst>
                  </p14:cNvPr>
                  <p14:cNvContentPartPr/>
                  <p14:nvPr/>
                </p14:nvContentPartPr>
                <p14:xfrm>
                  <a:off x="3109680" y="2421051"/>
                  <a:ext cx="121320" cy="160560"/>
                </p14:xfrm>
              </p:contentPart>
            </mc:Choice>
            <mc:Fallback xmlns="">
              <p:pic>
                <p:nvPicPr>
                  <p:cNvPr id="40" name="Pennanteckning 39">
                    <a:extLst>
                      <a:ext uri="{FF2B5EF4-FFF2-40B4-BE49-F238E27FC236}">
                        <a16:creationId xmlns:a16="http://schemas.microsoft.com/office/drawing/2014/main" id="{5007C5A2-71C0-E7AF-0626-559AF9A2FB8C}"/>
                      </a:ext>
                    </a:extLst>
                  </p:cNvPr>
                  <p:cNvPicPr/>
                  <p:nvPr/>
                </p:nvPicPr>
                <p:blipFill>
                  <a:blip r:embed="rId40"/>
                  <a:stretch>
                    <a:fillRect/>
                  </a:stretch>
                </p:blipFill>
                <p:spPr>
                  <a:xfrm>
                    <a:off x="3094200" y="2405571"/>
                    <a:ext cx="15192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1" name="Pennanteckning 40">
                    <a:extLst>
                      <a:ext uri="{FF2B5EF4-FFF2-40B4-BE49-F238E27FC236}">
                        <a16:creationId xmlns:a16="http://schemas.microsoft.com/office/drawing/2014/main" id="{9CACE4D8-CBDE-5B48-819E-628F59DF5659}"/>
                      </a:ext>
                    </a:extLst>
                  </p14:cNvPr>
                  <p14:cNvContentPartPr/>
                  <p14:nvPr/>
                </p14:nvContentPartPr>
                <p14:xfrm>
                  <a:off x="3356640" y="2463531"/>
                  <a:ext cx="115200" cy="93960"/>
                </p14:xfrm>
              </p:contentPart>
            </mc:Choice>
            <mc:Fallback xmlns="">
              <p:pic>
                <p:nvPicPr>
                  <p:cNvPr id="41" name="Pennanteckning 40">
                    <a:extLst>
                      <a:ext uri="{FF2B5EF4-FFF2-40B4-BE49-F238E27FC236}">
                        <a16:creationId xmlns:a16="http://schemas.microsoft.com/office/drawing/2014/main" id="{9CACE4D8-CBDE-5B48-819E-628F59DF5659}"/>
                      </a:ext>
                    </a:extLst>
                  </p:cNvPr>
                  <p:cNvPicPr/>
                  <p:nvPr/>
                </p:nvPicPr>
                <p:blipFill>
                  <a:blip r:embed="rId42"/>
                  <a:stretch>
                    <a:fillRect/>
                  </a:stretch>
                </p:blipFill>
                <p:spPr>
                  <a:xfrm>
                    <a:off x="3341160" y="2447991"/>
                    <a:ext cx="145800" cy="124678"/>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2" name="Pennanteckning 41">
                    <a:extLst>
                      <a:ext uri="{FF2B5EF4-FFF2-40B4-BE49-F238E27FC236}">
                        <a16:creationId xmlns:a16="http://schemas.microsoft.com/office/drawing/2014/main" id="{900897A7-DF73-A244-74AB-1C4DA245AF92}"/>
                      </a:ext>
                    </a:extLst>
                  </p14:cNvPr>
                  <p14:cNvContentPartPr/>
                  <p14:nvPr/>
                </p14:nvContentPartPr>
                <p14:xfrm>
                  <a:off x="3570840" y="2500251"/>
                  <a:ext cx="2520" cy="55080"/>
                </p14:xfrm>
              </p:contentPart>
            </mc:Choice>
            <mc:Fallback xmlns="">
              <p:pic>
                <p:nvPicPr>
                  <p:cNvPr id="42" name="Pennanteckning 41">
                    <a:extLst>
                      <a:ext uri="{FF2B5EF4-FFF2-40B4-BE49-F238E27FC236}">
                        <a16:creationId xmlns:a16="http://schemas.microsoft.com/office/drawing/2014/main" id="{900897A7-DF73-A244-74AB-1C4DA245AF92}"/>
                      </a:ext>
                    </a:extLst>
                  </p:cNvPr>
                  <p:cNvPicPr/>
                  <p:nvPr/>
                </p:nvPicPr>
                <p:blipFill>
                  <a:blip r:embed="rId44"/>
                  <a:stretch>
                    <a:fillRect/>
                  </a:stretch>
                </p:blipFill>
                <p:spPr>
                  <a:xfrm>
                    <a:off x="3552780" y="2484872"/>
                    <a:ext cx="38220" cy="85481"/>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3" name="Pennanteckning 42">
                    <a:extLst>
                      <a:ext uri="{FF2B5EF4-FFF2-40B4-BE49-F238E27FC236}">
                        <a16:creationId xmlns:a16="http://schemas.microsoft.com/office/drawing/2014/main" id="{438B2B55-AAEF-D000-0F9D-9B91618BCB2C}"/>
                      </a:ext>
                    </a:extLst>
                  </p14:cNvPr>
                  <p14:cNvContentPartPr/>
                  <p14:nvPr/>
                </p14:nvContentPartPr>
                <p14:xfrm>
                  <a:off x="3603240" y="2409171"/>
                  <a:ext cx="13680" cy="37440"/>
                </p14:xfrm>
              </p:contentPart>
            </mc:Choice>
            <mc:Fallback xmlns="">
              <p:pic>
                <p:nvPicPr>
                  <p:cNvPr id="43" name="Pennanteckning 42">
                    <a:extLst>
                      <a:ext uri="{FF2B5EF4-FFF2-40B4-BE49-F238E27FC236}">
                        <a16:creationId xmlns:a16="http://schemas.microsoft.com/office/drawing/2014/main" id="{438B2B55-AAEF-D000-0F9D-9B91618BCB2C}"/>
                      </a:ext>
                    </a:extLst>
                  </p:cNvPr>
                  <p:cNvPicPr/>
                  <p:nvPr/>
                </p:nvPicPr>
                <p:blipFill>
                  <a:blip r:embed="rId46"/>
                  <a:stretch>
                    <a:fillRect/>
                  </a:stretch>
                </p:blipFill>
                <p:spPr>
                  <a:xfrm>
                    <a:off x="3587760" y="2393691"/>
                    <a:ext cx="442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4" name="Pennanteckning 43">
                    <a:extLst>
                      <a:ext uri="{FF2B5EF4-FFF2-40B4-BE49-F238E27FC236}">
                        <a16:creationId xmlns:a16="http://schemas.microsoft.com/office/drawing/2014/main" id="{08857929-491A-DEBF-A1FA-988A93AA57CA}"/>
                      </a:ext>
                    </a:extLst>
                  </p14:cNvPr>
                  <p14:cNvContentPartPr/>
                  <p14:nvPr/>
                </p14:nvContentPartPr>
                <p14:xfrm>
                  <a:off x="3637080" y="2481891"/>
                  <a:ext cx="124200" cy="232920"/>
                </p14:xfrm>
              </p:contentPart>
            </mc:Choice>
            <mc:Fallback xmlns="">
              <p:pic>
                <p:nvPicPr>
                  <p:cNvPr id="44" name="Pennanteckning 43">
                    <a:extLst>
                      <a:ext uri="{FF2B5EF4-FFF2-40B4-BE49-F238E27FC236}">
                        <a16:creationId xmlns:a16="http://schemas.microsoft.com/office/drawing/2014/main" id="{08857929-491A-DEBF-A1FA-988A93AA57CA}"/>
                      </a:ext>
                    </a:extLst>
                  </p:cNvPr>
                  <p:cNvPicPr/>
                  <p:nvPr/>
                </p:nvPicPr>
                <p:blipFill>
                  <a:blip r:embed="rId48"/>
                  <a:stretch>
                    <a:fillRect/>
                  </a:stretch>
                </p:blipFill>
                <p:spPr>
                  <a:xfrm>
                    <a:off x="3621600" y="2466435"/>
                    <a:ext cx="154800" cy="263473"/>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5" name="Pennanteckning 44">
                    <a:extLst>
                      <a:ext uri="{FF2B5EF4-FFF2-40B4-BE49-F238E27FC236}">
                        <a16:creationId xmlns:a16="http://schemas.microsoft.com/office/drawing/2014/main" id="{886908F0-C639-64EB-6011-51DA8BF09411}"/>
                      </a:ext>
                    </a:extLst>
                  </p14:cNvPr>
                  <p14:cNvContentPartPr/>
                  <p14:nvPr/>
                </p14:nvContentPartPr>
                <p14:xfrm>
                  <a:off x="3863520" y="2501331"/>
                  <a:ext cx="120240" cy="97920"/>
                </p14:xfrm>
              </p:contentPart>
            </mc:Choice>
            <mc:Fallback xmlns="">
              <p:pic>
                <p:nvPicPr>
                  <p:cNvPr id="45" name="Pennanteckning 44">
                    <a:extLst>
                      <a:ext uri="{FF2B5EF4-FFF2-40B4-BE49-F238E27FC236}">
                        <a16:creationId xmlns:a16="http://schemas.microsoft.com/office/drawing/2014/main" id="{886908F0-C639-64EB-6011-51DA8BF09411}"/>
                      </a:ext>
                    </a:extLst>
                  </p:cNvPr>
                  <p:cNvPicPr/>
                  <p:nvPr/>
                </p:nvPicPr>
                <p:blipFill>
                  <a:blip r:embed="rId50"/>
                  <a:stretch>
                    <a:fillRect/>
                  </a:stretch>
                </p:blipFill>
                <p:spPr>
                  <a:xfrm>
                    <a:off x="3848040" y="2485851"/>
                    <a:ext cx="150840" cy="128520"/>
                  </a:xfrm>
                  <a:prstGeom prst="rect">
                    <a:avLst/>
                  </a:prstGeom>
                </p:spPr>
              </p:pic>
            </mc:Fallback>
          </mc:AlternateContent>
        </p:grpSp>
      </p:grpSp>
      <p:grpSp>
        <p:nvGrpSpPr>
          <p:cNvPr id="2" name="Grupp 1">
            <a:extLst>
              <a:ext uri="{FF2B5EF4-FFF2-40B4-BE49-F238E27FC236}">
                <a16:creationId xmlns:a16="http://schemas.microsoft.com/office/drawing/2014/main" id="{8D56E9CA-8C6F-3014-AACC-BFD5D3278352}"/>
              </a:ext>
            </a:extLst>
          </p:cNvPr>
          <p:cNvGrpSpPr/>
          <p:nvPr/>
        </p:nvGrpSpPr>
        <p:grpSpPr>
          <a:xfrm>
            <a:off x="1067196" y="3336810"/>
            <a:ext cx="3442732" cy="2386518"/>
            <a:chOff x="1763486" y="2480584"/>
            <a:chExt cx="3442732" cy="2386518"/>
          </a:xfrm>
        </p:grpSpPr>
        <p:cxnSp>
          <p:nvCxnSpPr>
            <p:cNvPr id="11" name="Rak pil 10">
              <a:extLst>
                <a:ext uri="{FF2B5EF4-FFF2-40B4-BE49-F238E27FC236}">
                  <a16:creationId xmlns:a16="http://schemas.microsoft.com/office/drawing/2014/main" id="{28FE6B8E-8EF2-1C7B-E415-67CA4159BBFB}"/>
                </a:ext>
              </a:extLst>
            </p:cNvPr>
            <p:cNvCxnSpPr>
              <a:cxnSpLocks/>
            </p:cNvCxnSpPr>
            <p:nvPr/>
          </p:nvCxnSpPr>
          <p:spPr>
            <a:xfrm>
              <a:off x="1763486" y="4480560"/>
              <a:ext cx="344273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Rak pil 11">
              <a:extLst>
                <a:ext uri="{FF2B5EF4-FFF2-40B4-BE49-F238E27FC236}">
                  <a16:creationId xmlns:a16="http://schemas.microsoft.com/office/drawing/2014/main" id="{612E35A1-B658-A0E0-3DCF-0717569D94EF}"/>
                </a:ext>
              </a:extLst>
            </p:cNvPr>
            <p:cNvCxnSpPr>
              <a:cxnSpLocks/>
            </p:cNvCxnSpPr>
            <p:nvPr/>
          </p:nvCxnSpPr>
          <p:spPr>
            <a:xfrm flipV="1">
              <a:off x="2118904" y="2480584"/>
              <a:ext cx="0" cy="23865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14" name="Grupp 13">
            <a:extLst>
              <a:ext uri="{FF2B5EF4-FFF2-40B4-BE49-F238E27FC236}">
                <a16:creationId xmlns:a16="http://schemas.microsoft.com/office/drawing/2014/main" id="{2257CC18-195C-1209-DA4F-5FD11048C43F}"/>
              </a:ext>
            </a:extLst>
          </p:cNvPr>
          <p:cNvGrpSpPr/>
          <p:nvPr/>
        </p:nvGrpSpPr>
        <p:grpSpPr>
          <a:xfrm>
            <a:off x="291185" y="2946993"/>
            <a:ext cx="4314960" cy="3197160"/>
            <a:chOff x="291185" y="2946993"/>
            <a:chExt cx="4314960" cy="3197160"/>
          </a:xfrm>
        </p:grpSpPr>
        <p:grpSp>
          <p:nvGrpSpPr>
            <p:cNvPr id="20" name="Grupp 19">
              <a:extLst>
                <a:ext uri="{FF2B5EF4-FFF2-40B4-BE49-F238E27FC236}">
                  <a16:creationId xmlns:a16="http://schemas.microsoft.com/office/drawing/2014/main" id="{78CE9E8F-35AB-13C5-54DB-D0A785507CE7}"/>
                </a:ext>
              </a:extLst>
            </p:cNvPr>
            <p:cNvGrpSpPr/>
            <p:nvPr/>
          </p:nvGrpSpPr>
          <p:grpSpPr>
            <a:xfrm>
              <a:off x="949625" y="4431633"/>
              <a:ext cx="560520" cy="210240"/>
              <a:chOff x="949625" y="4431633"/>
              <a:chExt cx="560520" cy="210240"/>
            </a:xfrm>
          </p:grpSpPr>
          <mc:AlternateContent xmlns:mc="http://schemas.openxmlformats.org/markup-compatibility/2006" xmlns:p14="http://schemas.microsoft.com/office/powerpoint/2010/main">
            <mc:Choice Requires="p14">
              <p:contentPart p14:bwMode="auto" r:id="rId51">
                <p14:nvContentPartPr>
                  <p14:cNvPr id="15" name="Pennanteckning 14">
                    <a:extLst>
                      <a:ext uri="{FF2B5EF4-FFF2-40B4-BE49-F238E27FC236}">
                        <a16:creationId xmlns:a16="http://schemas.microsoft.com/office/drawing/2014/main" id="{5697AADD-A79B-084B-B25B-D738CCA7B362}"/>
                      </a:ext>
                    </a:extLst>
                  </p14:cNvPr>
                  <p14:cNvContentPartPr/>
                  <p14:nvPr/>
                </p14:nvContentPartPr>
                <p14:xfrm>
                  <a:off x="1350305" y="4559793"/>
                  <a:ext cx="159840" cy="39240"/>
                </p14:xfrm>
              </p:contentPart>
            </mc:Choice>
            <mc:Fallback xmlns="">
              <p:pic>
                <p:nvPicPr>
                  <p:cNvPr id="15" name="Pennanteckning 14">
                    <a:extLst>
                      <a:ext uri="{FF2B5EF4-FFF2-40B4-BE49-F238E27FC236}">
                        <a16:creationId xmlns:a16="http://schemas.microsoft.com/office/drawing/2014/main" id="{5697AADD-A79B-084B-B25B-D738CCA7B362}"/>
                      </a:ext>
                    </a:extLst>
                  </p:cNvPr>
                  <p:cNvPicPr/>
                  <p:nvPr/>
                </p:nvPicPr>
                <p:blipFill>
                  <a:blip r:embed="rId52"/>
                  <a:stretch>
                    <a:fillRect/>
                  </a:stretch>
                </p:blipFill>
                <p:spPr>
                  <a:xfrm>
                    <a:off x="1335185" y="4544673"/>
                    <a:ext cx="19044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6" name="Pennanteckning 15">
                    <a:extLst>
                      <a:ext uri="{FF2B5EF4-FFF2-40B4-BE49-F238E27FC236}">
                        <a16:creationId xmlns:a16="http://schemas.microsoft.com/office/drawing/2014/main" id="{E71BA220-68CC-0FCB-BCDF-D178589F438D}"/>
                      </a:ext>
                    </a:extLst>
                  </p14:cNvPr>
                  <p14:cNvContentPartPr/>
                  <p14:nvPr/>
                </p14:nvContentPartPr>
                <p14:xfrm>
                  <a:off x="949625" y="4445673"/>
                  <a:ext cx="75960" cy="142560"/>
                </p14:xfrm>
              </p:contentPart>
            </mc:Choice>
            <mc:Fallback xmlns="">
              <p:pic>
                <p:nvPicPr>
                  <p:cNvPr id="16" name="Pennanteckning 15">
                    <a:extLst>
                      <a:ext uri="{FF2B5EF4-FFF2-40B4-BE49-F238E27FC236}">
                        <a16:creationId xmlns:a16="http://schemas.microsoft.com/office/drawing/2014/main" id="{E71BA220-68CC-0FCB-BCDF-D178589F438D}"/>
                      </a:ext>
                    </a:extLst>
                  </p:cNvPr>
                  <p:cNvPicPr/>
                  <p:nvPr/>
                </p:nvPicPr>
                <p:blipFill>
                  <a:blip r:embed="rId54"/>
                  <a:stretch>
                    <a:fillRect/>
                  </a:stretch>
                </p:blipFill>
                <p:spPr>
                  <a:xfrm>
                    <a:off x="934505" y="4430553"/>
                    <a:ext cx="1062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7" name="Pennanteckning 16">
                    <a:extLst>
                      <a:ext uri="{FF2B5EF4-FFF2-40B4-BE49-F238E27FC236}">
                        <a16:creationId xmlns:a16="http://schemas.microsoft.com/office/drawing/2014/main" id="{1C6E00F6-8112-6D27-8717-24042D465629}"/>
                      </a:ext>
                    </a:extLst>
                  </p14:cNvPr>
                  <p14:cNvContentPartPr/>
                  <p14:nvPr/>
                </p14:nvContentPartPr>
                <p14:xfrm>
                  <a:off x="1061585" y="4556553"/>
                  <a:ext cx="17640" cy="85320"/>
                </p14:xfrm>
              </p:contentPart>
            </mc:Choice>
            <mc:Fallback xmlns="">
              <p:pic>
                <p:nvPicPr>
                  <p:cNvPr id="17" name="Pennanteckning 16">
                    <a:extLst>
                      <a:ext uri="{FF2B5EF4-FFF2-40B4-BE49-F238E27FC236}">
                        <a16:creationId xmlns:a16="http://schemas.microsoft.com/office/drawing/2014/main" id="{1C6E00F6-8112-6D27-8717-24042D465629}"/>
                      </a:ext>
                    </a:extLst>
                  </p:cNvPr>
                  <p:cNvPicPr/>
                  <p:nvPr/>
                </p:nvPicPr>
                <p:blipFill>
                  <a:blip r:embed="rId56"/>
                  <a:stretch>
                    <a:fillRect/>
                  </a:stretch>
                </p:blipFill>
                <p:spPr>
                  <a:xfrm>
                    <a:off x="1046465" y="4541433"/>
                    <a:ext cx="482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8" name="Pennanteckning 17">
                    <a:extLst>
                      <a:ext uri="{FF2B5EF4-FFF2-40B4-BE49-F238E27FC236}">
                        <a16:creationId xmlns:a16="http://schemas.microsoft.com/office/drawing/2014/main" id="{0907DE02-48C3-76C5-38B1-C0861CE5CE89}"/>
                      </a:ext>
                    </a:extLst>
                  </p14:cNvPr>
                  <p14:cNvContentPartPr/>
                  <p14:nvPr/>
                </p14:nvContentPartPr>
                <p14:xfrm>
                  <a:off x="1140425" y="4457193"/>
                  <a:ext cx="71640" cy="132120"/>
                </p14:xfrm>
              </p:contentPart>
            </mc:Choice>
            <mc:Fallback xmlns="">
              <p:pic>
                <p:nvPicPr>
                  <p:cNvPr id="18" name="Pennanteckning 17">
                    <a:extLst>
                      <a:ext uri="{FF2B5EF4-FFF2-40B4-BE49-F238E27FC236}">
                        <a16:creationId xmlns:a16="http://schemas.microsoft.com/office/drawing/2014/main" id="{0907DE02-48C3-76C5-38B1-C0861CE5CE89}"/>
                      </a:ext>
                    </a:extLst>
                  </p:cNvPr>
                  <p:cNvPicPr/>
                  <p:nvPr/>
                </p:nvPicPr>
                <p:blipFill>
                  <a:blip r:embed="rId58"/>
                  <a:stretch>
                    <a:fillRect/>
                  </a:stretch>
                </p:blipFill>
                <p:spPr>
                  <a:xfrm>
                    <a:off x="1124945" y="4441713"/>
                    <a:ext cx="1018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9" name="Pennanteckning 18">
                    <a:extLst>
                      <a:ext uri="{FF2B5EF4-FFF2-40B4-BE49-F238E27FC236}">
                        <a16:creationId xmlns:a16="http://schemas.microsoft.com/office/drawing/2014/main" id="{C76906A7-22F1-C2F0-B977-F473FD873B48}"/>
                      </a:ext>
                    </a:extLst>
                  </p14:cNvPr>
                  <p14:cNvContentPartPr/>
                  <p14:nvPr/>
                </p14:nvContentPartPr>
                <p14:xfrm>
                  <a:off x="1153385" y="4431633"/>
                  <a:ext cx="140400" cy="9000"/>
                </p14:xfrm>
              </p:contentPart>
            </mc:Choice>
            <mc:Fallback xmlns="">
              <p:pic>
                <p:nvPicPr>
                  <p:cNvPr id="19" name="Pennanteckning 18">
                    <a:extLst>
                      <a:ext uri="{FF2B5EF4-FFF2-40B4-BE49-F238E27FC236}">
                        <a16:creationId xmlns:a16="http://schemas.microsoft.com/office/drawing/2014/main" id="{C76906A7-22F1-C2F0-B977-F473FD873B48}"/>
                      </a:ext>
                    </a:extLst>
                  </p:cNvPr>
                  <p:cNvPicPr/>
                  <p:nvPr/>
                </p:nvPicPr>
                <p:blipFill>
                  <a:blip r:embed="rId60"/>
                  <a:stretch>
                    <a:fillRect/>
                  </a:stretch>
                </p:blipFill>
                <p:spPr>
                  <a:xfrm>
                    <a:off x="1137905" y="4416513"/>
                    <a:ext cx="171000" cy="39600"/>
                  </a:xfrm>
                  <a:prstGeom prst="rect">
                    <a:avLst/>
                  </a:prstGeom>
                </p:spPr>
              </p:pic>
            </mc:Fallback>
          </mc:AlternateContent>
        </p:grpSp>
        <p:grpSp>
          <p:nvGrpSpPr>
            <p:cNvPr id="60" name="Grupp 59">
              <a:extLst>
                <a:ext uri="{FF2B5EF4-FFF2-40B4-BE49-F238E27FC236}">
                  <a16:creationId xmlns:a16="http://schemas.microsoft.com/office/drawing/2014/main" id="{50A6E89E-6B21-6357-8AEE-7FF1FE1AA151}"/>
                </a:ext>
              </a:extLst>
            </p:cNvPr>
            <p:cNvGrpSpPr/>
            <p:nvPr/>
          </p:nvGrpSpPr>
          <p:grpSpPr>
            <a:xfrm>
              <a:off x="386945" y="5164593"/>
              <a:ext cx="669600" cy="294480"/>
              <a:chOff x="386945" y="5164593"/>
              <a:chExt cx="669600" cy="294480"/>
            </a:xfrm>
          </p:grpSpPr>
          <mc:AlternateContent xmlns:mc="http://schemas.openxmlformats.org/markup-compatibility/2006" xmlns:p14="http://schemas.microsoft.com/office/powerpoint/2010/main">
            <mc:Choice Requires="p14">
              <p:contentPart p14:bwMode="auto" r:id="rId61">
                <p14:nvContentPartPr>
                  <p14:cNvPr id="53" name="Pennanteckning 52">
                    <a:extLst>
                      <a:ext uri="{FF2B5EF4-FFF2-40B4-BE49-F238E27FC236}">
                        <a16:creationId xmlns:a16="http://schemas.microsoft.com/office/drawing/2014/main" id="{7ABBDE09-3D26-F4A0-ADB5-0EBEC22FCA6B}"/>
                      </a:ext>
                    </a:extLst>
                  </p14:cNvPr>
                  <p14:cNvContentPartPr/>
                  <p14:nvPr/>
                </p14:nvContentPartPr>
                <p14:xfrm>
                  <a:off x="386945" y="5267913"/>
                  <a:ext cx="136080" cy="191160"/>
                </p14:xfrm>
              </p:contentPart>
            </mc:Choice>
            <mc:Fallback xmlns="">
              <p:pic>
                <p:nvPicPr>
                  <p:cNvPr id="53" name="Pennanteckning 52">
                    <a:extLst>
                      <a:ext uri="{FF2B5EF4-FFF2-40B4-BE49-F238E27FC236}">
                        <a16:creationId xmlns:a16="http://schemas.microsoft.com/office/drawing/2014/main" id="{7ABBDE09-3D26-F4A0-ADB5-0EBEC22FCA6B}"/>
                      </a:ext>
                    </a:extLst>
                  </p:cNvPr>
                  <p:cNvPicPr/>
                  <p:nvPr/>
                </p:nvPicPr>
                <p:blipFill>
                  <a:blip r:embed="rId64"/>
                  <a:stretch>
                    <a:fillRect/>
                  </a:stretch>
                </p:blipFill>
                <p:spPr>
                  <a:xfrm>
                    <a:off x="371825" y="5252793"/>
                    <a:ext cx="1666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4" name="Pennanteckning 53">
                    <a:extLst>
                      <a:ext uri="{FF2B5EF4-FFF2-40B4-BE49-F238E27FC236}">
                        <a16:creationId xmlns:a16="http://schemas.microsoft.com/office/drawing/2014/main" id="{9681790C-C9C0-B138-2B2A-A583CDD6A3E1}"/>
                      </a:ext>
                    </a:extLst>
                  </p14:cNvPr>
                  <p14:cNvContentPartPr/>
                  <p14:nvPr/>
                </p14:nvContentPartPr>
                <p14:xfrm>
                  <a:off x="555065" y="5326233"/>
                  <a:ext cx="102600" cy="101520"/>
                </p14:xfrm>
              </p:contentPart>
            </mc:Choice>
            <mc:Fallback xmlns="">
              <p:pic>
                <p:nvPicPr>
                  <p:cNvPr id="54" name="Pennanteckning 53">
                    <a:extLst>
                      <a:ext uri="{FF2B5EF4-FFF2-40B4-BE49-F238E27FC236}">
                        <a16:creationId xmlns:a16="http://schemas.microsoft.com/office/drawing/2014/main" id="{9681790C-C9C0-B138-2B2A-A583CDD6A3E1}"/>
                      </a:ext>
                    </a:extLst>
                  </p:cNvPr>
                  <p:cNvPicPr/>
                  <p:nvPr/>
                </p:nvPicPr>
                <p:blipFill>
                  <a:blip r:embed="rId66"/>
                  <a:stretch>
                    <a:fillRect/>
                  </a:stretch>
                </p:blipFill>
                <p:spPr>
                  <a:xfrm>
                    <a:off x="539945" y="5310753"/>
                    <a:ext cx="1332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5" name="Pennanteckning 54">
                    <a:extLst>
                      <a:ext uri="{FF2B5EF4-FFF2-40B4-BE49-F238E27FC236}">
                        <a16:creationId xmlns:a16="http://schemas.microsoft.com/office/drawing/2014/main" id="{EE557411-78F1-F8C7-96DA-CE7EBAF95665}"/>
                      </a:ext>
                    </a:extLst>
                  </p14:cNvPr>
                  <p14:cNvContentPartPr/>
                  <p14:nvPr/>
                </p14:nvContentPartPr>
                <p14:xfrm>
                  <a:off x="693305" y="5302473"/>
                  <a:ext cx="99360" cy="63000"/>
                </p14:xfrm>
              </p:contentPart>
            </mc:Choice>
            <mc:Fallback xmlns="">
              <p:pic>
                <p:nvPicPr>
                  <p:cNvPr id="55" name="Pennanteckning 54">
                    <a:extLst>
                      <a:ext uri="{FF2B5EF4-FFF2-40B4-BE49-F238E27FC236}">
                        <a16:creationId xmlns:a16="http://schemas.microsoft.com/office/drawing/2014/main" id="{EE557411-78F1-F8C7-96DA-CE7EBAF95665}"/>
                      </a:ext>
                    </a:extLst>
                  </p:cNvPr>
                  <p:cNvPicPr/>
                  <p:nvPr/>
                </p:nvPicPr>
                <p:blipFill>
                  <a:blip r:embed="rId68"/>
                  <a:stretch>
                    <a:fillRect/>
                  </a:stretch>
                </p:blipFill>
                <p:spPr>
                  <a:xfrm>
                    <a:off x="677825" y="5286993"/>
                    <a:ext cx="1299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6" name="Pennanteckning 55">
                    <a:extLst>
                      <a:ext uri="{FF2B5EF4-FFF2-40B4-BE49-F238E27FC236}">
                        <a16:creationId xmlns:a16="http://schemas.microsoft.com/office/drawing/2014/main" id="{79196D64-63D9-B9E2-3258-9F7BFFC442D2}"/>
                      </a:ext>
                    </a:extLst>
                  </p14:cNvPr>
                  <p14:cNvContentPartPr/>
                  <p14:nvPr/>
                </p14:nvContentPartPr>
                <p14:xfrm>
                  <a:off x="820385" y="5267913"/>
                  <a:ext cx="17640" cy="30600"/>
                </p14:xfrm>
              </p:contentPart>
            </mc:Choice>
            <mc:Fallback xmlns="">
              <p:pic>
                <p:nvPicPr>
                  <p:cNvPr id="56" name="Pennanteckning 55">
                    <a:extLst>
                      <a:ext uri="{FF2B5EF4-FFF2-40B4-BE49-F238E27FC236}">
                        <a16:creationId xmlns:a16="http://schemas.microsoft.com/office/drawing/2014/main" id="{79196D64-63D9-B9E2-3258-9F7BFFC442D2}"/>
                      </a:ext>
                    </a:extLst>
                  </p:cNvPr>
                  <p:cNvPicPr/>
                  <p:nvPr/>
                </p:nvPicPr>
                <p:blipFill>
                  <a:blip r:embed="rId70"/>
                  <a:stretch>
                    <a:fillRect/>
                  </a:stretch>
                </p:blipFill>
                <p:spPr>
                  <a:xfrm>
                    <a:off x="804905" y="5252793"/>
                    <a:ext cx="4824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7" name="Pennanteckning 56">
                    <a:extLst>
                      <a:ext uri="{FF2B5EF4-FFF2-40B4-BE49-F238E27FC236}">
                        <a16:creationId xmlns:a16="http://schemas.microsoft.com/office/drawing/2014/main" id="{0F67541E-43A2-BB4B-0E61-5D6811F7A143}"/>
                      </a:ext>
                    </a:extLst>
                  </p14:cNvPr>
                  <p14:cNvContentPartPr/>
                  <p14:nvPr/>
                </p14:nvContentPartPr>
                <p14:xfrm>
                  <a:off x="797345" y="5164593"/>
                  <a:ext cx="52200" cy="10080"/>
                </p14:xfrm>
              </p:contentPart>
            </mc:Choice>
            <mc:Fallback xmlns="">
              <p:pic>
                <p:nvPicPr>
                  <p:cNvPr id="57" name="Pennanteckning 56">
                    <a:extLst>
                      <a:ext uri="{FF2B5EF4-FFF2-40B4-BE49-F238E27FC236}">
                        <a16:creationId xmlns:a16="http://schemas.microsoft.com/office/drawing/2014/main" id="{0F67541E-43A2-BB4B-0E61-5D6811F7A143}"/>
                      </a:ext>
                    </a:extLst>
                  </p:cNvPr>
                  <p:cNvPicPr/>
                  <p:nvPr/>
                </p:nvPicPr>
                <p:blipFill>
                  <a:blip r:embed="rId72"/>
                  <a:stretch>
                    <a:fillRect/>
                  </a:stretch>
                </p:blipFill>
                <p:spPr>
                  <a:xfrm>
                    <a:off x="782225" y="5149113"/>
                    <a:ext cx="828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8" name="Pennanteckning 57">
                    <a:extLst>
                      <a:ext uri="{FF2B5EF4-FFF2-40B4-BE49-F238E27FC236}">
                        <a16:creationId xmlns:a16="http://schemas.microsoft.com/office/drawing/2014/main" id="{B98EE57F-4F9C-205E-4F17-B31ACB45F12A}"/>
                      </a:ext>
                    </a:extLst>
                  </p14:cNvPr>
                  <p14:cNvContentPartPr/>
                  <p14:nvPr/>
                </p14:nvContentPartPr>
                <p14:xfrm>
                  <a:off x="866825" y="5174313"/>
                  <a:ext cx="71640" cy="233280"/>
                </p14:xfrm>
              </p:contentPart>
            </mc:Choice>
            <mc:Fallback xmlns="">
              <p:pic>
                <p:nvPicPr>
                  <p:cNvPr id="58" name="Pennanteckning 57">
                    <a:extLst>
                      <a:ext uri="{FF2B5EF4-FFF2-40B4-BE49-F238E27FC236}">
                        <a16:creationId xmlns:a16="http://schemas.microsoft.com/office/drawing/2014/main" id="{B98EE57F-4F9C-205E-4F17-B31ACB45F12A}"/>
                      </a:ext>
                    </a:extLst>
                  </p:cNvPr>
                  <p:cNvPicPr/>
                  <p:nvPr/>
                </p:nvPicPr>
                <p:blipFill>
                  <a:blip r:embed="rId74"/>
                  <a:stretch>
                    <a:fillRect/>
                  </a:stretch>
                </p:blipFill>
                <p:spPr>
                  <a:xfrm>
                    <a:off x="851345" y="5158833"/>
                    <a:ext cx="1018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9" name="Pennanteckning 58">
                    <a:extLst>
                      <a:ext uri="{FF2B5EF4-FFF2-40B4-BE49-F238E27FC236}">
                        <a16:creationId xmlns:a16="http://schemas.microsoft.com/office/drawing/2014/main" id="{6A4FC0DC-977A-1B23-AE50-D34386D60228}"/>
                      </a:ext>
                    </a:extLst>
                  </p14:cNvPr>
                  <p14:cNvContentPartPr/>
                  <p14:nvPr/>
                </p14:nvContentPartPr>
                <p14:xfrm>
                  <a:off x="933425" y="5195553"/>
                  <a:ext cx="123120" cy="64080"/>
                </p14:xfrm>
              </p:contentPart>
            </mc:Choice>
            <mc:Fallback xmlns="">
              <p:pic>
                <p:nvPicPr>
                  <p:cNvPr id="59" name="Pennanteckning 58">
                    <a:extLst>
                      <a:ext uri="{FF2B5EF4-FFF2-40B4-BE49-F238E27FC236}">
                        <a16:creationId xmlns:a16="http://schemas.microsoft.com/office/drawing/2014/main" id="{6A4FC0DC-977A-1B23-AE50-D34386D60228}"/>
                      </a:ext>
                    </a:extLst>
                  </p:cNvPr>
                  <p:cNvPicPr/>
                  <p:nvPr/>
                </p:nvPicPr>
                <p:blipFill>
                  <a:blip r:embed="rId76"/>
                  <a:stretch>
                    <a:fillRect/>
                  </a:stretch>
                </p:blipFill>
                <p:spPr>
                  <a:xfrm>
                    <a:off x="918305" y="5180433"/>
                    <a:ext cx="153720" cy="94320"/>
                  </a:xfrm>
                  <a:prstGeom prst="rect">
                    <a:avLst/>
                  </a:prstGeom>
                </p:spPr>
              </p:pic>
            </mc:Fallback>
          </mc:AlternateContent>
        </p:grpSp>
        <p:grpSp>
          <p:nvGrpSpPr>
            <p:cNvPr id="72" name="Grupp 71">
              <a:extLst>
                <a:ext uri="{FF2B5EF4-FFF2-40B4-BE49-F238E27FC236}">
                  <a16:creationId xmlns:a16="http://schemas.microsoft.com/office/drawing/2014/main" id="{6569500A-A0B8-284E-F51B-EF91C1BED375}"/>
                </a:ext>
              </a:extLst>
            </p:cNvPr>
            <p:cNvGrpSpPr/>
            <p:nvPr/>
          </p:nvGrpSpPr>
          <p:grpSpPr>
            <a:xfrm>
              <a:off x="291185" y="2946993"/>
              <a:ext cx="1805040" cy="816840"/>
              <a:chOff x="291185" y="2946993"/>
              <a:chExt cx="1805040" cy="816840"/>
            </a:xfrm>
          </p:grpSpPr>
          <mc:AlternateContent xmlns:mc="http://schemas.openxmlformats.org/markup-compatibility/2006" xmlns:p14="http://schemas.microsoft.com/office/powerpoint/2010/main">
            <mc:Choice Requires="p14">
              <p:contentPart p14:bwMode="auto" r:id="rId77">
                <p14:nvContentPartPr>
                  <p14:cNvPr id="21" name="Pennanteckning 20">
                    <a:extLst>
                      <a:ext uri="{FF2B5EF4-FFF2-40B4-BE49-F238E27FC236}">
                        <a16:creationId xmlns:a16="http://schemas.microsoft.com/office/drawing/2014/main" id="{AB43371F-7FA9-4E40-E4AC-5C3B82DD7FD2}"/>
                      </a:ext>
                    </a:extLst>
                  </p14:cNvPr>
                  <p14:cNvContentPartPr/>
                  <p14:nvPr/>
                </p14:nvContentPartPr>
                <p14:xfrm>
                  <a:off x="1366505" y="3684993"/>
                  <a:ext cx="86400" cy="6840"/>
                </p14:xfrm>
              </p:contentPart>
            </mc:Choice>
            <mc:Fallback xmlns="">
              <p:pic>
                <p:nvPicPr>
                  <p:cNvPr id="21" name="Pennanteckning 20">
                    <a:extLst>
                      <a:ext uri="{FF2B5EF4-FFF2-40B4-BE49-F238E27FC236}">
                        <a16:creationId xmlns:a16="http://schemas.microsoft.com/office/drawing/2014/main" id="{AB43371F-7FA9-4E40-E4AC-5C3B82DD7FD2}"/>
                      </a:ext>
                    </a:extLst>
                  </p:cNvPr>
                  <p:cNvPicPr/>
                  <p:nvPr/>
                </p:nvPicPr>
                <p:blipFill>
                  <a:blip r:embed="rId78"/>
                  <a:stretch>
                    <a:fillRect/>
                  </a:stretch>
                </p:blipFill>
                <p:spPr>
                  <a:xfrm>
                    <a:off x="1351385" y="3669873"/>
                    <a:ext cx="117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2" name="Pennanteckning 21">
                    <a:extLst>
                      <a:ext uri="{FF2B5EF4-FFF2-40B4-BE49-F238E27FC236}">
                        <a16:creationId xmlns:a16="http://schemas.microsoft.com/office/drawing/2014/main" id="{3C5E4572-0A70-8A17-A706-31DAE677EA38}"/>
                      </a:ext>
                    </a:extLst>
                  </p14:cNvPr>
                  <p14:cNvContentPartPr/>
                  <p14:nvPr/>
                </p14:nvContentPartPr>
                <p14:xfrm>
                  <a:off x="1126385" y="3592113"/>
                  <a:ext cx="40320" cy="138240"/>
                </p14:xfrm>
              </p:contentPart>
            </mc:Choice>
            <mc:Fallback xmlns="">
              <p:pic>
                <p:nvPicPr>
                  <p:cNvPr id="22" name="Pennanteckning 21">
                    <a:extLst>
                      <a:ext uri="{FF2B5EF4-FFF2-40B4-BE49-F238E27FC236}">
                        <a16:creationId xmlns:a16="http://schemas.microsoft.com/office/drawing/2014/main" id="{3C5E4572-0A70-8A17-A706-31DAE677EA38}"/>
                      </a:ext>
                    </a:extLst>
                  </p:cNvPr>
                  <p:cNvPicPr/>
                  <p:nvPr/>
                </p:nvPicPr>
                <p:blipFill>
                  <a:blip r:embed="rId80"/>
                  <a:stretch>
                    <a:fillRect/>
                  </a:stretch>
                </p:blipFill>
                <p:spPr>
                  <a:xfrm>
                    <a:off x="1110905" y="3576993"/>
                    <a:ext cx="7092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 name="Pennanteckning 22">
                    <a:extLst>
                      <a:ext uri="{FF2B5EF4-FFF2-40B4-BE49-F238E27FC236}">
                        <a16:creationId xmlns:a16="http://schemas.microsoft.com/office/drawing/2014/main" id="{C8999FD9-B490-8B80-186C-5989E182182C}"/>
                      </a:ext>
                    </a:extLst>
                  </p14:cNvPr>
                  <p14:cNvContentPartPr/>
                  <p14:nvPr/>
                </p14:nvContentPartPr>
                <p14:xfrm>
                  <a:off x="1575665" y="3117993"/>
                  <a:ext cx="16560" cy="159840"/>
                </p14:xfrm>
              </p:contentPart>
            </mc:Choice>
            <mc:Fallback xmlns="">
              <p:pic>
                <p:nvPicPr>
                  <p:cNvPr id="23" name="Pennanteckning 22">
                    <a:extLst>
                      <a:ext uri="{FF2B5EF4-FFF2-40B4-BE49-F238E27FC236}">
                        <a16:creationId xmlns:a16="http://schemas.microsoft.com/office/drawing/2014/main" id="{C8999FD9-B490-8B80-186C-5989E182182C}"/>
                      </a:ext>
                    </a:extLst>
                  </p:cNvPr>
                  <p:cNvPicPr/>
                  <p:nvPr/>
                </p:nvPicPr>
                <p:blipFill>
                  <a:blip r:embed="rId82"/>
                  <a:stretch>
                    <a:fillRect/>
                  </a:stretch>
                </p:blipFill>
                <p:spPr>
                  <a:xfrm>
                    <a:off x="1560545" y="3102873"/>
                    <a:ext cx="471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4" name="Pennanteckning 23">
                    <a:extLst>
                      <a:ext uri="{FF2B5EF4-FFF2-40B4-BE49-F238E27FC236}">
                        <a16:creationId xmlns:a16="http://schemas.microsoft.com/office/drawing/2014/main" id="{E2651CCB-5644-0404-0A53-BD741E7520FF}"/>
                      </a:ext>
                    </a:extLst>
                  </p14:cNvPr>
                  <p14:cNvContentPartPr/>
                  <p14:nvPr/>
                </p14:nvContentPartPr>
                <p14:xfrm>
                  <a:off x="1600505" y="3040593"/>
                  <a:ext cx="110160" cy="70560"/>
                </p14:xfrm>
              </p:contentPart>
            </mc:Choice>
            <mc:Fallback xmlns="">
              <p:pic>
                <p:nvPicPr>
                  <p:cNvPr id="24" name="Pennanteckning 23">
                    <a:extLst>
                      <a:ext uri="{FF2B5EF4-FFF2-40B4-BE49-F238E27FC236}">
                        <a16:creationId xmlns:a16="http://schemas.microsoft.com/office/drawing/2014/main" id="{E2651CCB-5644-0404-0A53-BD741E7520FF}"/>
                      </a:ext>
                    </a:extLst>
                  </p:cNvPr>
                  <p:cNvPicPr/>
                  <p:nvPr/>
                </p:nvPicPr>
                <p:blipFill>
                  <a:blip r:embed="rId84"/>
                  <a:stretch>
                    <a:fillRect/>
                  </a:stretch>
                </p:blipFill>
                <p:spPr>
                  <a:xfrm>
                    <a:off x="1585025" y="3025473"/>
                    <a:ext cx="14076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5" name="Pennanteckning 24">
                    <a:extLst>
                      <a:ext uri="{FF2B5EF4-FFF2-40B4-BE49-F238E27FC236}">
                        <a16:creationId xmlns:a16="http://schemas.microsoft.com/office/drawing/2014/main" id="{2D154694-9C75-B63E-D015-6265F5D1D9AF}"/>
                      </a:ext>
                    </a:extLst>
                  </p14:cNvPr>
                  <p14:cNvContentPartPr/>
                  <p14:nvPr/>
                </p14:nvContentPartPr>
                <p14:xfrm>
                  <a:off x="1763225" y="3052473"/>
                  <a:ext cx="97200" cy="56520"/>
                </p14:xfrm>
              </p:contentPart>
            </mc:Choice>
            <mc:Fallback xmlns="">
              <p:pic>
                <p:nvPicPr>
                  <p:cNvPr id="25" name="Pennanteckning 24">
                    <a:extLst>
                      <a:ext uri="{FF2B5EF4-FFF2-40B4-BE49-F238E27FC236}">
                        <a16:creationId xmlns:a16="http://schemas.microsoft.com/office/drawing/2014/main" id="{2D154694-9C75-B63E-D015-6265F5D1D9AF}"/>
                      </a:ext>
                    </a:extLst>
                  </p:cNvPr>
                  <p:cNvPicPr/>
                  <p:nvPr/>
                </p:nvPicPr>
                <p:blipFill>
                  <a:blip r:embed="rId86"/>
                  <a:stretch>
                    <a:fillRect/>
                  </a:stretch>
                </p:blipFill>
                <p:spPr>
                  <a:xfrm>
                    <a:off x="1748105" y="3036993"/>
                    <a:ext cx="12780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7" name="Pennanteckning 46">
                    <a:extLst>
                      <a:ext uri="{FF2B5EF4-FFF2-40B4-BE49-F238E27FC236}">
                        <a16:creationId xmlns:a16="http://schemas.microsoft.com/office/drawing/2014/main" id="{58E78CAA-3807-0D89-A49F-34D9BFA7616F}"/>
                      </a:ext>
                    </a:extLst>
                  </p14:cNvPr>
                  <p14:cNvContentPartPr/>
                  <p14:nvPr/>
                </p14:nvContentPartPr>
                <p14:xfrm>
                  <a:off x="1880585" y="3043833"/>
                  <a:ext cx="55440" cy="79920"/>
                </p14:xfrm>
              </p:contentPart>
            </mc:Choice>
            <mc:Fallback xmlns="">
              <p:pic>
                <p:nvPicPr>
                  <p:cNvPr id="47" name="Pennanteckning 46">
                    <a:extLst>
                      <a:ext uri="{FF2B5EF4-FFF2-40B4-BE49-F238E27FC236}">
                        <a16:creationId xmlns:a16="http://schemas.microsoft.com/office/drawing/2014/main" id="{58E78CAA-3807-0D89-A49F-34D9BFA7616F}"/>
                      </a:ext>
                    </a:extLst>
                  </p:cNvPr>
                  <p:cNvPicPr/>
                  <p:nvPr/>
                </p:nvPicPr>
                <p:blipFill>
                  <a:blip r:embed="rId88"/>
                  <a:stretch>
                    <a:fillRect/>
                  </a:stretch>
                </p:blipFill>
                <p:spPr>
                  <a:xfrm>
                    <a:off x="1865465" y="3028713"/>
                    <a:ext cx="8568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8" name="Pennanteckning 47">
                    <a:extLst>
                      <a:ext uri="{FF2B5EF4-FFF2-40B4-BE49-F238E27FC236}">
                        <a16:creationId xmlns:a16="http://schemas.microsoft.com/office/drawing/2014/main" id="{ED0F1FCC-1E5A-F95D-38BC-7424E1F97F5D}"/>
                      </a:ext>
                    </a:extLst>
                  </p14:cNvPr>
                  <p14:cNvContentPartPr/>
                  <p14:nvPr/>
                </p14:nvContentPartPr>
                <p14:xfrm>
                  <a:off x="2000105" y="2946993"/>
                  <a:ext cx="96120" cy="221400"/>
                </p14:xfrm>
              </p:contentPart>
            </mc:Choice>
            <mc:Fallback xmlns="">
              <p:pic>
                <p:nvPicPr>
                  <p:cNvPr id="48" name="Pennanteckning 47">
                    <a:extLst>
                      <a:ext uri="{FF2B5EF4-FFF2-40B4-BE49-F238E27FC236}">
                        <a16:creationId xmlns:a16="http://schemas.microsoft.com/office/drawing/2014/main" id="{ED0F1FCC-1E5A-F95D-38BC-7424E1F97F5D}"/>
                      </a:ext>
                    </a:extLst>
                  </p:cNvPr>
                  <p:cNvPicPr/>
                  <p:nvPr/>
                </p:nvPicPr>
                <p:blipFill>
                  <a:blip r:embed="rId90"/>
                  <a:stretch>
                    <a:fillRect/>
                  </a:stretch>
                </p:blipFill>
                <p:spPr>
                  <a:xfrm>
                    <a:off x="1984985" y="2931513"/>
                    <a:ext cx="12672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0" name="Pennanteckning 49">
                    <a:extLst>
                      <a:ext uri="{FF2B5EF4-FFF2-40B4-BE49-F238E27FC236}">
                        <a16:creationId xmlns:a16="http://schemas.microsoft.com/office/drawing/2014/main" id="{0285480F-1822-7871-6108-B82E8A54F1ED}"/>
                      </a:ext>
                    </a:extLst>
                  </p14:cNvPr>
                  <p14:cNvContentPartPr/>
                  <p14:nvPr/>
                </p14:nvContentPartPr>
                <p14:xfrm>
                  <a:off x="2008745" y="3132033"/>
                  <a:ext cx="29520" cy="57600"/>
                </p14:xfrm>
              </p:contentPart>
            </mc:Choice>
            <mc:Fallback xmlns="">
              <p:pic>
                <p:nvPicPr>
                  <p:cNvPr id="50" name="Pennanteckning 49">
                    <a:extLst>
                      <a:ext uri="{FF2B5EF4-FFF2-40B4-BE49-F238E27FC236}">
                        <a16:creationId xmlns:a16="http://schemas.microsoft.com/office/drawing/2014/main" id="{0285480F-1822-7871-6108-B82E8A54F1ED}"/>
                      </a:ext>
                    </a:extLst>
                  </p:cNvPr>
                  <p:cNvPicPr/>
                  <p:nvPr/>
                </p:nvPicPr>
                <p:blipFill>
                  <a:blip r:embed="rId92"/>
                  <a:stretch>
                    <a:fillRect/>
                  </a:stretch>
                </p:blipFill>
                <p:spPr>
                  <a:xfrm>
                    <a:off x="1993625" y="3116913"/>
                    <a:ext cx="6012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1" name="Pennanteckning 60">
                    <a:extLst>
                      <a:ext uri="{FF2B5EF4-FFF2-40B4-BE49-F238E27FC236}">
                        <a16:creationId xmlns:a16="http://schemas.microsoft.com/office/drawing/2014/main" id="{1F061B85-1765-763D-DAD0-8D00D66105E1}"/>
                      </a:ext>
                    </a:extLst>
                  </p14:cNvPr>
                  <p14:cNvContentPartPr/>
                  <p14:nvPr/>
                </p14:nvContentPartPr>
                <p14:xfrm>
                  <a:off x="291185" y="3628833"/>
                  <a:ext cx="176040" cy="135000"/>
                </p14:xfrm>
              </p:contentPart>
            </mc:Choice>
            <mc:Fallback xmlns="">
              <p:pic>
                <p:nvPicPr>
                  <p:cNvPr id="61" name="Pennanteckning 60">
                    <a:extLst>
                      <a:ext uri="{FF2B5EF4-FFF2-40B4-BE49-F238E27FC236}">
                        <a16:creationId xmlns:a16="http://schemas.microsoft.com/office/drawing/2014/main" id="{1F061B85-1765-763D-DAD0-8D00D66105E1}"/>
                      </a:ext>
                    </a:extLst>
                  </p:cNvPr>
                  <p:cNvPicPr/>
                  <p:nvPr/>
                </p:nvPicPr>
                <p:blipFill>
                  <a:blip r:embed="rId94"/>
                  <a:stretch>
                    <a:fillRect/>
                  </a:stretch>
                </p:blipFill>
                <p:spPr>
                  <a:xfrm>
                    <a:off x="276065" y="3613713"/>
                    <a:ext cx="2066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2" name="Pennanteckning 61">
                    <a:extLst>
                      <a:ext uri="{FF2B5EF4-FFF2-40B4-BE49-F238E27FC236}">
                        <a16:creationId xmlns:a16="http://schemas.microsoft.com/office/drawing/2014/main" id="{48C86422-3082-542C-B01F-7795436CC37B}"/>
                      </a:ext>
                    </a:extLst>
                  </p14:cNvPr>
                  <p14:cNvContentPartPr/>
                  <p14:nvPr/>
                </p14:nvContentPartPr>
                <p14:xfrm>
                  <a:off x="520865" y="3562233"/>
                  <a:ext cx="69480" cy="72720"/>
                </p14:xfrm>
              </p:contentPart>
            </mc:Choice>
            <mc:Fallback xmlns="">
              <p:pic>
                <p:nvPicPr>
                  <p:cNvPr id="62" name="Pennanteckning 61">
                    <a:extLst>
                      <a:ext uri="{FF2B5EF4-FFF2-40B4-BE49-F238E27FC236}">
                        <a16:creationId xmlns:a16="http://schemas.microsoft.com/office/drawing/2014/main" id="{48C86422-3082-542C-B01F-7795436CC37B}"/>
                      </a:ext>
                    </a:extLst>
                  </p:cNvPr>
                  <p:cNvPicPr/>
                  <p:nvPr/>
                </p:nvPicPr>
                <p:blipFill>
                  <a:blip r:embed="rId96"/>
                  <a:stretch>
                    <a:fillRect/>
                  </a:stretch>
                </p:blipFill>
                <p:spPr>
                  <a:xfrm>
                    <a:off x="505385" y="3546753"/>
                    <a:ext cx="997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3" name="Pennanteckning 62">
                    <a:extLst>
                      <a:ext uri="{FF2B5EF4-FFF2-40B4-BE49-F238E27FC236}">
                        <a16:creationId xmlns:a16="http://schemas.microsoft.com/office/drawing/2014/main" id="{5BA2F2E1-5EBD-FAC5-67B6-DD71D74659CC}"/>
                      </a:ext>
                    </a:extLst>
                  </p14:cNvPr>
                  <p14:cNvContentPartPr/>
                  <p14:nvPr/>
                </p14:nvContentPartPr>
                <p14:xfrm>
                  <a:off x="624185" y="3443433"/>
                  <a:ext cx="48960" cy="113400"/>
                </p14:xfrm>
              </p:contentPart>
            </mc:Choice>
            <mc:Fallback xmlns="">
              <p:pic>
                <p:nvPicPr>
                  <p:cNvPr id="63" name="Pennanteckning 62">
                    <a:extLst>
                      <a:ext uri="{FF2B5EF4-FFF2-40B4-BE49-F238E27FC236}">
                        <a16:creationId xmlns:a16="http://schemas.microsoft.com/office/drawing/2014/main" id="{5BA2F2E1-5EBD-FAC5-67B6-DD71D74659CC}"/>
                      </a:ext>
                    </a:extLst>
                  </p:cNvPr>
                  <p:cNvPicPr/>
                  <p:nvPr/>
                </p:nvPicPr>
                <p:blipFill>
                  <a:blip r:embed="rId98"/>
                  <a:stretch>
                    <a:fillRect/>
                  </a:stretch>
                </p:blipFill>
                <p:spPr>
                  <a:xfrm>
                    <a:off x="609065" y="3428313"/>
                    <a:ext cx="79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4" name="Pennanteckning 63">
                    <a:extLst>
                      <a:ext uri="{FF2B5EF4-FFF2-40B4-BE49-F238E27FC236}">
                        <a16:creationId xmlns:a16="http://schemas.microsoft.com/office/drawing/2014/main" id="{A2C431CC-93A9-1E32-50A6-CC6C449C9D78}"/>
                      </a:ext>
                    </a:extLst>
                  </p14:cNvPr>
                  <p14:cNvContentPartPr/>
                  <p14:nvPr/>
                </p14:nvContentPartPr>
                <p14:xfrm>
                  <a:off x="695465" y="3502833"/>
                  <a:ext cx="31680" cy="39240"/>
                </p14:xfrm>
              </p:contentPart>
            </mc:Choice>
            <mc:Fallback xmlns="">
              <p:pic>
                <p:nvPicPr>
                  <p:cNvPr id="64" name="Pennanteckning 63">
                    <a:extLst>
                      <a:ext uri="{FF2B5EF4-FFF2-40B4-BE49-F238E27FC236}">
                        <a16:creationId xmlns:a16="http://schemas.microsoft.com/office/drawing/2014/main" id="{A2C431CC-93A9-1E32-50A6-CC6C449C9D78}"/>
                      </a:ext>
                    </a:extLst>
                  </p:cNvPr>
                  <p:cNvPicPr/>
                  <p:nvPr/>
                </p:nvPicPr>
                <p:blipFill>
                  <a:blip r:embed="rId100"/>
                  <a:stretch>
                    <a:fillRect/>
                  </a:stretch>
                </p:blipFill>
                <p:spPr>
                  <a:xfrm>
                    <a:off x="679985" y="3487713"/>
                    <a:ext cx="6192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5" name="Pennanteckning 64">
                    <a:extLst>
                      <a:ext uri="{FF2B5EF4-FFF2-40B4-BE49-F238E27FC236}">
                        <a16:creationId xmlns:a16="http://schemas.microsoft.com/office/drawing/2014/main" id="{389C0F89-0D31-5E1D-4790-F772D338B92D}"/>
                      </a:ext>
                    </a:extLst>
                  </p14:cNvPr>
                  <p14:cNvContentPartPr/>
                  <p14:nvPr/>
                </p14:nvContentPartPr>
                <p14:xfrm>
                  <a:off x="725345" y="3412473"/>
                  <a:ext cx="3600" cy="10080"/>
                </p14:xfrm>
              </p:contentPart>
            </mc:Choice>
            <mc:Fallback xmlns="">
              <p:pic>
                <p:nvPicPr>
                  <p:cNvPr id="65" name="Pennanteckning 64">
                    <a:extLst>
                      <a:ext uri="{FF2B5EF4-FFF2-40B4-BE49-F238E27FC236}">
                        <a16:creationId xmlns:a16="http://schemas.microsoft.com/office/drawing/2014/main" id="{389C0F89-0D31-5E1D-4790-F772D338B92D}"/>
                      </a:ext>
                    </a:extLst>
                  </p:cNvPr>
                  <p:cNvPicPr/>
                  <p:nvPr/>
                </p:nvPicPr>
                <p:blipFill>
                  <a:blip r:embed="rId102"/>
                  <a:stretch>
                    <a:fillRect/>
                  </a:stretch>
                </p:blipFill>
                <p:spPr>
                  <a:xfrm>
                    <a:off x="710225" y="3396993"/>
                    <a:ext cx="342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6" name="Pennanteckning 65">
                    <a:extLst>
                      <a:ext uri="{FF2B5EF4-FFF2-40B4-BE49-F238E27FC236}">
                        <a16:creationId xmlns:a16="http://schemas.microsoft.com/office/drawing/2014/main" id="{CEEBA367-7953-EF69-B401-3C7831740340}"/>
                      </a:ext>
                    </a:extLst>
                  </p14:cNvPr>
                  <p14:cNvContentPartPr/>
                  <p14:nvPr/>
                </p14:nvContentPartPr>
                <p14:xfrm>
                  <a:off x="798785" y="3422913"/>
                  <a:ext cx="65160" cy="281520"/>
                </p14:xfrm>
              </p:contentPart>
            </mc:Choice>
            <mc:Fallback xmlns="">
              <p:pic>
                <p:nvPicPr>
                  <p:cNvPr id="66" name="Pennanteckning 65">
                    <a:extLst>
                      <a:ext uri="{FF2B5EF4-FFF2-40B4-BE49-F238E27FC236}">
                        <a16:creationId xmlns:a16="http://schemas.microsoft.com/office/drawing/2014/main" id="{CEEBA367-7953-EF69-B401-3C7831740340}"/>
                      </a:ext>
                    </a:extLst>
                  </p:cNvPr>
                  <p:cNvPicPr/>
                  <p:nvPr/>
                </p:nvPicPr>
                <p:blipFill>
                  <a:blip r:embed="rId104"/>
                  <a:stretch>
                    <a:fillRect/>
                  </a:stretch>
                </p:blipFill>
                <p:spPr>
                  <a:xfrm>
                    <a:off x="783305" y="3407793"/>
                    <a:ext cx="9540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7" name="Pennanteckning 66">
                    <a:extLst>
                      <a:ext uri="{FF2B5EF4-FFF2-40B4-BE49-F238E27FC236}">
                        <a16:creationId xmlns:a16="http://schemas.microsoft.com/office/drawing/2014/main" id="{02573652-9AB3-5805-F638-BB8F7F3C4D1A}"/>
                      </a:ext>
                    </a:extLst>
                  </p14:cNvPr>
                  <p14:cNvContentPartPr/>
                  <p14:nvPr/>
                </p14:nvContentPartPr>
                <p14:xfrm>
                  <a:off x="879425" y="3438033"/>
                  <a:ext cx="127440" cy="66240"/>
                </p14:xfrm>
              </p:contentPart>
            </mc:Choice>
            <mc:Fallback xmlns="">
              <p:pic>
                <p:nvPicPr>
                  <p:cNvPr id="67" name="Pennanteckning 66">
                    <a:extLst>
                      <a:ext uri="{FF2B5EF4-FFF2-40B4-BE49-F238E27FC236}">
                        <a16:creationId xmlns:a16="http://schemas.microsoft.com/office/drawing/2014/main" id="{02573652-9AB3-5805-F638-BB8F7F3C4D1A}"/>
                      </a:ext>
                    </a:extLst>
                  </p:cNvPr>
                  <p:cNvPicPr/>
                  <p:nvPr/>
                </p:nvPicPr>
                <p:blipFill>
                  <a:blip r:embed="rId106"/>
                  <a:stretch>
                    <a:fillRect/>
                  </a:stretch>
                </p:blipFill>
                <p:spPr>
                  <a:xfrm>
                    <a:off x="864305" y="3422913"/>
                    <a:ext cx="15804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8" name="Pennanteckning 67">
                    <a:extLst>
                      <a:ext uri="{FF2B5EF4-FFF2-40B4-BE49-F238E27FC236}">
                        <a16:creationId xmlns:a16="http://schemas.microsoft.com/office/drawing/2014/main" id="{6F5A85CD-9139-65BF-BC85-F55A35AFD3BC}"/>
                      </a:ext>
                    </a:extLst>
                  </p14:cNvPr>
                  <p14:cNvContentPartPr/>
                  <p14:nvPr/>
                </p14:nvContentPartPr>
                <p14:xfrm>
                  <a:off x="1020905" y="3420753"/>
                  <a:ext cx="68400" cy="67320"/>
                </p14:xfrm>
              </p:contentPart>
            </mc:Choice>
            <mc:Fallback xmlns="">
              <p:pic>
                <p:nvPicPr>
                  <p:cNvPr id="68" name="Pennanteckning 67">
                    <a:extLst>
                      <a:ext uri="{FF2B5EF4-FFF2-40B4-BE49-F238E27FC236}">
                        <a16:creationId xmlns:a16="http://schemas.microsoft.com/office/drawing/2014/main" id="{6F5A85CD-9139-65BF-BC85-F55A35AFD3BC}"/>
                      </a:ext>
                    </a:extLst>
                  </p:cNvPr>
                  <p:cNvPicPr/>
                  <p:nvPr/>
                </p:nvPicPr>
                <p:blipFill>
                  <a:blip r:embed="rId108"/>
                  <a:stretch>
                    <a:fillRect/>
                  </a:stretch>
                </p:blipFill>
                <p:spPr>
                  <a:xfrm>
                    <a:off x="1005425" y="3405633"/>
                    <a:ext cx="9864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9" name="Pennanteckning 68">
                    <a:extLst>
                      <a:ext uri="{FF2B5EF4-FFF2-40B4-BE49-F238E27FC236}">
                        <a16:creationId xmlns:a16="http://schemas.microsoft.com/office/drawing/2014/main" id="{F8357833-6F33-E7E2-2AD5-C08120233B85}"/>
                      </a:ext>
                    </a:extLst>
                  </p14:cNvPr>
                  <p14:cNvContentPartPr/>
                  <p14:nvPr/>
                </p14:nvContentPartPr>
                <p14:xfrm>
                  <a:off x="1116665" y="3348753"/>
                  <a:ext cx="100440" cy="88560"/>
                </p14:xfrm>
              </p:contentPart>
            </mc:Choice>
            <mc:Fallback xmlns="">
              <p:pic>
                <p:nvPicPr>
                  <p:cNvPr id="69" name="Pennanteckning 68">
                    <a:extLst>
                      <a:ext uri="{FF2B5EF4-FFF2-40B4-BE49-F238E27FC236}">
                        <a16:creationId xmlns:a16="http://schemas.microsoft.com/office/drawing/2014/main" id="{F8357833-6F33-E7E2-2AD5-C08120233B85}"/>
                      </a:ext>
                    </a:extLst>
                  </p:cNvPr>
                  <p:cNvPicPr/>
                  <p:nvPr/>
                </p:nvPicPr>
                <p:blipFill>
                  <a:blip r:embed="rId110"/>
                  <a:stretch>
                    <a:fillRect/>
                  </a:stretch>
                </p:blipFill>
                <p:spPr>
                  <a:xfrm>
                    <a:off x="1101545" y="3333633"/>
                    <a:ext cx="13104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0" name="Pennanteckning 69">
                    <a:extLst>
                      <a:ext uri="{FF2B5EF4-FFF2-40B4-BE49-F238E27FC236}">
                        <a16:creationId xmlns:a16="http://schemas.microsoft.com/office/drawing/2014/main" id="{C152E6C2-18E1-CA9A-82CD-4339D68FF4E2}"/>
                      </a:ext>
                    </a:extLst>
                  </p14:cNvPr>
                  <p14:cNvContentPartPr/>
                  <p14:nvPr/>
                </p14:nvContentPartPr>
                <p14:xfrm>
                  <a:off x="1230785" y="3300153"/>
                  <a:ext cx="15480" cy="144720"/>
                </p14:xfrm>
              </p:contentPart>
            </mc:Choice>
            <mc:Fallback xmlns="">
              <p:pic>
                <p:nvPicPr>
                  <p:cNvPr id="70" name="Pennanteckning 69">
                    <a:extLst>
                      <a:ext uri="{FF2B5EF4-FFF2-40B4-BE49-F238E27FC236}">
                        <a16:creationId xmlns:a16="http://schemas.microsoft.com/office/drawing/2014/main" id="{C152E6C2-18E1-CA9A-82CD-4339D68FF4E2}"/>
                      </a:ext>
                    </a:extLst>
                  </p:cNvPr>
                  <p:cNvPicPr/>
                  <p:nvPr/>
                </p:nvPicPr>
                <p:blipFill>
                  <a:blip r:embed="rId112"/>
                  <a:stretch>
                    <a:fillRect/>
                  </a:stretch>
                </p:blipFill>
                <p:spPr>
                  <a:xfrm>
                    <a:off x="1215665" y="3285033"/>
                    <a:ext cx="4608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1" name="Pennanteckning 70">
                    <a:extLst>
                      <a:ext uri="{FF2B5EF4-FFF2-40B4-BE49-F238E27FC236}">
                        <a16:creationId xmlns:a16="http://schemas.microsoft.com/office/drawing/2014/main" id="{8CE0D0A6-82D8-82B6-E42A-DD5092344B7D}"/>
                      </a:ext>
                    </a:extLst>
                  </p14:cNvPr>
                  <p14:cNvContentPartPr/>
                  <p14:nvPr/>
                </p14:nvContentPartPr>
                <p14:xfrm>
                  <a:off x="1216745" y="3367113"/>
                  <a:ext cx="86400" cy="34920"/>
                </p14:xfrm>
              </p:contentPart>
            </mc:Choice>
            <mc:Fallback xmlns="">
              <p:pic>
                <p:nvPicPr>
                  <p:cNvPr id="71" name="Pennanteckning 70">
                    <a:extLst>
                      <a:ext uri="{FF2B5EF4-FFF2-40B4-BE49-F238E27FC236}">
                        <a16:creationId xmlns:a16="http://schemas.microsoft.com/office/drawing/2014/main" id="{8CE0D0A6-82D8-82B6-E42A-DD5092344B7D}"/>
                      </a:ext>
                    </a:extLst>
                  </p:cNvPr>
                  <p:cNvPicPr/>
                  <p:nvPr/>
                </p:nvPicPr>
                <p:blipFill>
                  <a:blip r:embed="rId114"/>
                  <a:stretch>
                    <a:fillRect/>
                  </a:stretch>
                </p:blipFill>
                <p:spPr>
                  <a:xfrm>
                    <a:off x="1201625" y="3351993"/>
                    <a:ext cx="117000" cy="65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5">
              <p14:nvContentPartPr>
                <p14:cNvPr id="73" name="Pennanteckning 72">
                  <a:extLst>
                    <a:ext uri="{FF2B5EF4-FFF2-40B4-BE49-F238E27FC236}">
                      <a16:creationId xmlns:a16="http://schemas.microsoft.com/office/drawing/2014/main" id="{23B9B765-AFF8-A61A-B764-85EFDB790564}"/>
                    </a:ext>
                  </a:extLst>
                </p14:cNvPr>
                <p14:cNvContentPartPr/>
                <p14:nvPr/>
              </p14:nvContentPartPr>
              <p14:xfrm>
                <a:off x="3894785" y="5619273"/>
                <a:ext cx="93960" cy="191160"/>
              </p14:xfrm>
            </p:contentPart>
          </mc:Choice>
          <mc:Fallback>
            <p:pic>
              <p:nvPicPr>
                <p:cNvPr id="73" name="Pennanteckning 72">
                  <a:extLst>
                    <a:ext uri="{FF2B5EF4-FFF2-40B4-BE49-F238E27FC236}">
                      <a16:creationId xmlns:a16="http://schemas.microsoft.com/office/drawing/2014/main" id="{23B9B765-AFF8-A61A-B764-85EFDB790564}"/>
                    </a:ext>
                  </a:extLst>
                </p:cNvPr>
                <p:cNvPicPr/>
                <p:nvPr/>
              </p:nvPicPr>
              <p:blipFill>
                <a:blip r:embed="rId116"/>
                <a:stretch>
                  <a:fillRect/>
                </a:stretch>
              </p:blipFill>
              <p:spPr>
                <a:xfrm>
                  <a:off x="3879305" y="5603793"/>
                  <a:ext cx="1245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4" name="Pennanteckning 73">
                  <a:extLst>
                    <a:ext uri="{FF2B5EF4-FFF2-40B4-BE49-F238E27FC236}">
                      <a16:creationId xmlns:a16="http://schemas.microsoft.com/office/drawing/2014/main" id="{E05F19D9-881F-A278-06A9-F44167148C6E}"/>
                    </a:ext>
                  </a:extLst>
                </p14:cNvPr>
                <p14:cNvContentPartPr/>
                <p14:nvPr/>
              </p14:nvContentPartPr>
              <p14:xfrm>
                <a:off x="3851585" y="5694513"/>
                <a:ext cx="142560" cy="48960"/>
              </p14:xfrm>
            </p:contentPart>
          </mc:Choice>
          <mc:Fallback>
            <p:pic>
              <p:nvPicPr>
                <p:cNvPr id="74" name="Pennanteckning 73">
                  <a:extLst>
                    <a:ext uri="{FF2B5EF4-FFF2-40B4-BE49-F238E27FC236}">
                      <a16:creationId xmlns:a16="http://schemas.microsoft.com/office/drawing/2014/main" id="{E05F19D9-881F-A278-06A9-F44167148C6E}"/>
                    </a:ext>
                  </a:extLst>
                </p:cNvPr>
                <p:cNvPicPr/>
                <p:nvPr/>
              </p:nvPicPr>
              <p:blipFill>
                <a:blip r:embed="rId118"/>
                <a:stretch>
                  <a:fillRect/>
                </a:stretch>
              </p:blipFill>
              <p:spPr>
                <a:xfrm>
                  <a:off x="3836105" y="5679033"/>
                  <a:ext cx="17316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5" name="Pennanteckning 74">
                  <a:extLst>
                    <a:ext uri="{FF2B5EF4-FFF2-40B4-BE49-F238E27FC236}">
                      <a16:creationId xmlns:a16="http://schemas.microsoft.com/office/drawing/2014/main" id="{40C71D6D-203A-348E-7B79-7E82DCAEFB38}"/>
                    </a:ext>
                  </a:extLst>
                </p14:cNvPr>
                <p14:cNvContentPartPr/>
                <p14:nvPr/>
              </p14:nvContentPartPr>
              <p14:xfrm>
                <a:off x="4000265" y="5685873"/>
                <a:ext cx="119880" cy="87480"/>
              </p14:xfrm>
            </p:contentPart>
          </mc:Choice>
          <mc:Fallback>
            <p:pic>
              <p:nvPicPr>
                <p:cNvPr id="75" name="Pennanteckning 74">
                  <a:extLst>
                    <a:ext uri="{FF2B5EF4-FFF2-40B4-BE49-F238E27FC236}">
                      <a16:creationId xmlns:a16="http://schemas.microsoft.com/office/drawing/2014/main" id="{40C71D6D-203A-348E-7B79-7E82DCAEFB38}"/>
                    </a:ext>
                  </a:extLst>
                </p:cNvPr>
                <p:cNvPicPr/>
                <p:nvPr/>
              </p:nvPicPr>
              <p:blipFill>
                <a:blip r:embed="rId120"/>
                <a:stretch>
                  <a:fillRect/>
                </a:stretch>
              </p:blipFill>
              <p:spPr>
                <a:xfrm>
                  <a:off x="3984831" y="5670393"/>
                  <a:ext cx="150388" cy="118080"/>
                </a:xfrm>
                <a:prstGeom prst="rect">
                  <a:avLst/>
                </a:prstGeom>
              </p:spPr>
            </p:pic>
          </mc:Fallback>
        </mc:AlternateContent>
        <p:grpSp>
          <p:nvGrpSpPr>
            <p:cNvPr id="87" name="Grupp 86">
              <a:extLst>
                <a:ext uri="{FF2B5EF4-FFF2-40B4-BE49-F238E27FC236}">
                  <a16:creationId xmlns:a16="http://schemas.microsoft.com/office/drawing/2014/main" id="{432548ED-602C-10C2-D9BF-06717065C7EC}"/>
                </a:ext>
              </a:extLst>
            </p:cNvPr>
            <p:cNvGrpSpPr/>
            <p:nvPr/>
          </p:nvGrpSpPr>
          <p:grpSpPr>
            <a:xfrm>
              <a:off x="4183505" y="5618193"/>
              <a:ext cx="257760" cy="127440"/>
              <a:chOff x="4183505" y="5618193"/>
              <a:chExt cx="257760" cy="127440"/>
            </a:xfrm>
          </p:grpSpPr>
          <mc:AlternateContent xmlns:mc="http://schemas.openxmlformats.org/markup-compatibility/2006" xmlns:p14="http://schemas.microsoft.com/office/powerpoint/2010/main">
            <mc:Choice Requires="p14">
              <p:contentPart p14:bwMode="auto" r:id="rId121">
                <p14:nvContentPartPr>
                  <p14:cNvPr id="85" name="Pennanteckning 84">
                    <a:extLst>
                      <a:ext uri="{FF2B5EF4-FFF2-40B4-BE49-F238E27FC236}">
                        <a16:creationId xmlns:a16="http://schemas.microsoft.com/office/drawing/2014/main" id="{320C95EA-970A-78B7-BC60-7606D81E348F}"/>
                      </a:ext>
                    </a:extLst>
                  </p14:cNvPr>
                  <p14:cNvContentPartPr/>
                  <p14:nvPr/>
                </p14:nvContentPartPr>
                <p14:xfrm>
                  <a:off x="4183505" y="5633313"/>
                  <a:ext cx="177120" cy="112320"/>
                </p14:xfrm>
              </p:contentPart>
            </mc:Choice>
            <mc:Fallback xmlns="">
              <p:pic>
                <p:nvPicPr>
                  <p:cNvPr id="85" name="Pennanteckning 84">
                    <a:extLst>
                      <a:ext uri="{FF2B5EF4-FFF2-40B4-BE49-F238E27FC236}">
                        <a16:creationId xmlns:a16="http://schemas.microsoft.com/office/drawing/2014/main" id="{320C95EA-970A-78B7-BC60-7606D81E348F}"/>
                      </a:ext>
                    </a:extLst>
                  </p:cNvPr>
                  <p:cNvPicPr/>
                  <p:nvPr/>
                </p:nvPicPr>
                <p:blipFill>
                  <a:blip r:embed="rId122"/>
                  <a:stretch>
                    <a:fillRect/>
                  </a:stretch>
                </p:blipFill>
                <p:spPr>
                  <a:xfrm>
                    <a:off x="4168025" y="5617833"/>
                    <a:ext cx="2077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6" name="Pennanteckning 85">
                    <a:extLst>
                      <a:ext uri="{FF2B5EF4-FFF2-40B4-BE49-F238E27FC236}">
                        <a16:creationId xmlns:a16="http://schemas.microsoft.com/office/drawing/2014/main" id="{35BAEEA2-AE75-E09F-F03E-B729B442C514}"/>
                      </a:ext>
                    </a:extLst>
                  </p14:cNvPr>
                  <p14:cNvContentPartPr/>
                  <p14:nvPr/>
                </p14:nvContentPartPr>
                <p14:xfrm>
                  <a:off x="4391225" y="5618193"/>
                  <a:ext cx="50040" cy="72720"/>
                </p14:xfrm>
              </p:contentPart>
            </mc:Choice>
            <mc:Fallback xmlns="">
              <p:pic>
                <p:nvPicPr>
                  <p:cNvPr id="86" name="Pennanteckning 85">
                    <a:extLst>
                      <a:ext uri="{FF2B5EF4-FFF2-40B4-BE49-F238E27FC236}">
                        <a16:creationId xmlns:a16="http://schemas.microsoft.com/office/drawing/2014/main" id="{35BAEEA2-AE75-E09F-F03E-B729B442C514}"/>
                      </a:ext>
                    </a:extLst>
                  </p:cNvPr>
                  <p:cNvPicPr/>
                  <p:nvPr/>
                </p:nvPicPr>
                <p:blipFill>
                  <a:blip r:embed="rId124"/>
                  <a:stretch>
                    <a:fillRect/>
                  </a:stretch>
                </p:blipFill>
                <p:spPr>
                  <a:xfrm>
                    <a:off x="4376105" y="5602713"/>
                    <a:ext cx="80280" cy="102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5">
              <p14:nvContentPartPr>
                <p14:cNvPr id="88" name="Pennanteckning 87">
                  <a:extLst>
                    <a:ext uri="{FF2B5EF4-FFF2-40B4-BE49-F238E27FC236}">
                      <a16:creationId xmlns:a16="http://schemas.microsoft.com/office/drawing/2014/main" id="{34C276A1-9348-2BA7-1F89-BC571C46F36E}"/>
                    </a:ext>
                  </a:extLst>
                </p14:cNvPr>
                <p14:cNvContentPartPr/>
                <p14:nvPr/>
              </p14:nvContentPartPr>
              <p14:xfrm>
                <a:off x="4517585" y="5505153"/>
                <a:ext cx="88560" cy="125280"/>
              </p14:xfrm>
            </p:contentPart>
          </mc:Choice>
          <mc:Fallback>
            <p:pic>
              <p:nvPicPr>
                <p:cNvPr id="88" name="Pennanteckning 87">
                  <a:extLst>
                    <a:ext uri="{FF2B5EF4-FFF2-40B4-BE49-F238E27FC236}">
                      <a16:creationId xmlns:a16="http://schemas.microsoft.com/office/drawing/2014/main" id="{34C276A1-9348-2BA7-1F89-BC571C46F36E}"/>
                    </a:ext>
                  </a:extLst>
                </p:cNvPr>
                <p:cNvPicPr/>
                <p:nvPr/>
              </p:nvPicPr>
              <p:blipFill>
                <a:blip r:embed="rId126"/>
                <a:stretch>
                  <a:fillRect/>
                </a:stretch>
              </p:blipFill>
              <p:spPr>
                <a:xfrm>
                  <a:off x="4502168" y="5489673"/>
                  <a:ext cx="119036" cy="155880"/>
                </a:xfrm>
                <a:prstGeom prst="rect">
                  <a:avLst/>
                </a:prstGeom>
              </p:spPr>
            </p:pic>
          </mc:Fallback>
        </mc:AlternateContent>
        <p:grpSp>
          <p:nvGrpSpPr>
            <p:cNvPr id="97" name="Grupp 96">
              <a:extLst>
                <a:ext uri="{FF2B5EF4-FFF2-40B4-BE49-F238E27FC236}">
                  <a16:creationId xmlns:a16="http://schemas.microsoft.com/office/drawing/2014/main" id="{E2D3C3B4-DD5C-5682-9948-91F1E7C3468C}"/>
                </a:ext>
              </a:extLst>
            </p:cNvPr>
            <p:cNvGrpSpPr/>
            <p:nvPr/>
          </p:nvGrpSpPr>
          <p:grpSpPr>
            <a:xfrm>
              <a:off x="3947345" y="5885313"/>
              <a:ext cx="480960" cy="258840"/>
              <a:chOff x="3947345" y="5885313"/>
              <a:chExt cx="480960" cy="258840"/>
            </a:xfrm>
          </p:grpSpPr>
          <mc:AlternateContent xmlns:mc="http://schemas.openxmlformats.org/markup-compatibility/2006" xmlns:p14="http://schemas.microsoft.com/office/powerpoint/2010/main">
            <mc:Choice Requires="p14">
              <p:contentPart p14:bwMode="auto" r:id="rId127">
                <p14:nvContentPartPr>
                  <p14:cNvPr id="89" name="Pennanteckning 88">
                    <a:extLst>
                      <a:ext uri="{FF2B5EF4-FFF2-40B4-BE49-F238E27FC236}">
                        <a16:creationId xmlns:a16="http://schemas.microsoft.com/office/drawing/2014/main" id="{410FAE94-9F80-AC11-0B0E-4B1CE18C5AE0}"/>
                      </a:ext>
                    </a:extLst>
                  </p14:cNvPr>
                  <p14:cNvContentPartPr/>
                  <p14:nvPr/>
                </p14:nvContentPartPr>
                <p14:xfrm>
                  <a:off x="3947345" y="6023193"/>
                  <a:ext cx="56520" cy="120960"/>
                </p14:xfrm>
              </p:contentPart>
            </mc:Choice>
            <mc:Fallback xmlns="">
              <p:pic>
                <p:nvPicPr>
                  <p:cNvPr id="89" name="Pennanteckning 88">
                    <a:extLst>
                      <a:ext uri="{FF2B5EF4-FFF2-40B4-BE49-F238E27FC236}">
                        <a16:creationId xmlns:a16="http://schemas.microsoft.com/office/drawing/2014/main" id="{410FAE94-9F80-AC11-0B0E-4B1CE18C5AE0}"/>
                      </a:ext>
                    </a:extLst>
                  </p:cNvPr>
                  <p:cNvPicPr/>
                  <p:nvPr/>
                </p:nvPicPr>
                <p:blipFill>
                  <a:blip r:embed="rId128"/>
                  <a:stretch>
                    <a:fillRect/>
                  </a:stretch>
                </p:blipFill>
                <p:spPr>
                  <a:xfrm>
                    <a:off x="3932225" y="6008073"/>
                    <a:ext cx="867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0" name="Pennanteckning 89">
                    <a:extLst>
                      <a:ext uri="{FF2B5EF4-FFF2-40B4-BE49-F238E27FC236}">
                        <a16:creationId xmlns:a16="http://schemas.microsoft.com/office/drawing/2014/main" id="{56AFD5BB-24C5-5405-52D5-0D86768A0E1F}"/>
                      </a:ext>
                    </a:extLst>
                  </p14:cNvPr>
                  <p14:cNvContentPartPr/>
                  <p14:nvPr/>
                </p14:nvContentPartPr>
                <p14:xfrm>
                  <a:off x="4075505" y="6036153"/>
                  <a:ext cx="23040" cy="85320"/>
                </p14:xfrm>
              </p:contentPart>
            </mc:Choice>
            <mc:Fallback xmlns="">
              <p:pic>
                <p:nvPicPr>
                  <p:cNvPr id="90" name="Pennanteckning 89">
                    <a:extLst>
                      <a:ext uri="{FF2B5EF4-FFF2-40B4-BE49-F238E27FC236}">
                        <a16:creationId xmlns:a16="http://schemas.microsoft.com/office/drawing/2014/main" id="{56AFD5BB-24C5-5405-52D5-0D86768A0E1F}"/>
                      </a:ext>
                    </a:extLst>
                  </p:cNvPr>
                  <p:cNvPicPr/>
                  <p:nvPr/>
                </p:nvPicPr>
                <p:blipFill>
                  <a:blip r:embed="rId130"/>
                  <a:stretch>
                    <a:fillRect/>
                  </a:stretch>
                </p:blipFill>
                <p:spPr>
                  <a:xfrm>
                    <a:off x="4060385" y="6021033"/>
                    <a:ext cx="536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1" name="Pennanteckning 90">
                    <a:extLst>
                      <a:ext uri="{FF2B5EF4-FFF2-40B4-BE49-F238E27FC236}">
                        <a16:creationId xmlns:a16="http://schemas.microsoft.com/office/drawing/2014/main" id="{282B2071-35A3-93A7-7948-E87394928222}"/>
                      </a:ext>
                    </a:extLst>
                  </p14:cNvPr>
                  <p14:cNvContentPartPr/>
                  <p14:nvPr/>
                </p14:nvContentPartPr>
                <p14:xfrm>
                  <a:off x="4084145" y="6039393"/>
                  <a:ext cx="360" cy="360"/>
                </p14:xfrm>
              </p:contentPart>
            </mc:Choice>
            <mc:Fallback xmlns="">
              <p:pic>
                <p:nvPicPr>
                  <p:cNvPr id="91" name="Pennanteckning 90">
                    <a:extLst>
                      <a:ext uri="{FF2B5EF4-FFF2-40B4-BE49-F238E27FC236}">
                        <a16:creationId xmlns:a16="http://schemas.microsoft.com/office/drawing/2014/main" id="{282B2071-35A3-93A7-7948-E87394928222}"/>
                      </a:ext>
                    </a:extLst>
                  </p:cNvPr>
                  <p:cNvPicPr/>
                  <p:nvPr/>
                </p:nvPicPr>
                <p:blipFill>
                  <a:blip r:embed="rId24"/>
                  <a:stretch>
                    <a:fillRect/>
                  </a:stretch>
                </p:blipFill>
                <p:spPr>
                  <a:xfrm>
                    <a:off x="4069025" y="602427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2" name="Pennanteckning 91">
                    <a:extLst>
                      <a:ext uri="{FF2B5EF4-FFF2-40B4-BE49-F238E27FC236}">
                        <a16:creationId xmlns:a16="http://schemas.microsoft.com/office/drawing/2014/main" id="{72E7867E-7603-E421-A7FC-D7A890F22164}"/>
                      </a:ext>
                    </a:extLst>
                  </p14:cNvPr>
                  <p14:cNvContentPartPr/>
                  <p14:nvPr/>
                </p14:nvContentPartPr>
                <p14:xfrm>
                  <a:off x="4198625" y="5967393"/>
                  <a:ext cx="93960" cy="113400"/>
                </p14:xfrm>
              </p:contentPart>
            </mc:Choice>
            <mc:Fallback xmlns="">
              <p:pic>
                <p:nvPicPr>
                  <p:cNvPr id="92" name="Pennanteckning 91">
                    <a:extLst>
                      <a:ext uri="{FF2B5EF4-FFF2-40B4-BE49-F238E27FC236}">
                        <a16:creationId xmlns:a16="http://schemas.microsoft.com/office/drawing/2014/main" id="{72E7867E-7603-E421-A7FC-D7A890F22164}"/>
                      </a:ext>
                    </a:extLst>
                  </p:cNvPr>
                  <p:cNvPicPr/>
                  <p:nvPr/>
                </p:nvPicPr>
                <p:blipFill>
                  <a:blip r:embed="rId133"/>
                  <a:stretch>
                    <a:fillRect/>
                  </a:stretch>
                </p:blipFill>
                <p:spPr>
                  <a:xfrm>
                    <a:off x="4183145" y="5951913"/>
                    <a:ext cx="1245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3" name="Pennanteckning 92">
                    <a:extLst>
                      <a:ext uri="{FF2B5EF4-FFF2-40B4-BE49-F238E27FC236}">
                        <a16:creationId xmlns:a16="http://schemas.microsoft.com/office/drawing/2014/main" id="{67761458-DE5F-54F3-8EC2-4B2E3B05792D}"/>
                      </a:ext>
                    </a:extLst>
                  </p14:cNvPr>
                  <p14:cNvContentPartPr/>
                  <p14:nvPr/>
                </p14:nvContentPartPr>
                <p14:xfrm>
                  <a:off x="4180265" y="5978913"/>
                  <a:ext cx="95040" cy="72720"/>
                </p14:xfrm>
              </p:contentPart>
            </mc:Choice>
            <mc:Fallback xmlns="">
              <p:pic>
                <p:nvPicPr>
                  <p:cNvPr id="93" name="Pennanteckning 92">
                    <a:extLst>
                      <a:ext uri="{FF2B5EF4-FFF2-40B4-BE49-F238E27FC236}">
                        <a16:creationId xmlns:a16="http://schemas.microsoft.com/office/drawing/2014/main" id="{67761458-DE5F-54F3-8EC2-4B2E3B05792D}"/>
                      </a:ext>
                    </a:extLst>
                  </p:cNvPr>
                  <p:cNvPicPr/>
                  <p:nvPr/>
                </p:nvPicPr>
                <p:blipFill>
                  <a:blip r:embed="rId135"/>
                  <a:stretch>
                    <a:fillRect/>
                  </a:stretch>
                </p:blipFill>
                <p:spPr>
                  <a:xfrm>
                    <a:off x="4164785" y="5963793"/>
                    <a:ext cx="12564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4" name="Pennanteckning 93">
                    <a:extLst>
                      <a:ext uri="{FF2B5EF4-FFF2-40B4-BE49-F238E27FC236}">
                        <a16:creationId xmlns:a16="http://schemas.microsoft.com/office/drawing/2014/main" id="{DB1F645A-A3C5-02A0-DDCF-FD6E4CD60FA5}"/>
                      </a:ext>
                    </a:extLst>
                  </p14:cNvPr>
                  <p14:cNvContentPartPr/>
                  <p14:nvPr/>
                </p14:nvContentPartPr>
                <p14:xfrm>
                  <a:off x="4322465" y="5885313"/>
                  <a:ext cx="105840" cy="142560"/>
                </p14:xfrm>
              </p:contentPart>
            </mc:Choice>
            <mc:Fallback xmlns="">
              <p:pic>
                <p:nvPicPr>
                  <p:cNvPr id="94" name="Pennanteckning 93">
                    <a:extLst>
                      <a:ext uri="{FF2B5EF4-FFF2-40B4-BE49-F238E27FC236}">
                        <a16:creationId xmlns:a16="http://schemas.microsoft.com/office/drawing/2014/main" id="{DB1F645A-A3C5-02A0-DDCF-FD6E4CD60FA5}"/>
                      </a:ext>
                    </a:extLst>
                  </p:cNvPr>
                  <p:cNvPicPr/>
                  <p:nvPr/>
                </p:nvPicPr>
                <p:blipFill>
                  <a:blip r:embed="rId137"/>
                  <a:stretch>
                    <a:fillRect/>
                  </a:stretch>
                </p:blipFill>
                <p:spPr>
                  <a:xfrm>
                    <a:off x="4307345" y="5870193"/>
                    <a:ext cx="1364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6" name="Pennanteckning 95">
                    <a:extLst>
                      <a:ext uri="{FF2B5EF4-FFF2-40B4-BE49-F238E27FC236}">
                        <a16:creationId xmlns:a16="http://schemas.microsoft.com/office/drawing/2014/main" id="{170787D8-C6C4-DA1D-1DFF-ACDF91831635}"/>
                      </a:ext>
                    </a:extLst>
                  </p14:cNvPr>
                  <p14:cNvContentPartPr/>
                  <p14:nvPr/>
                </p14:nvContentPartPr>
                <p14:xfrm>
                  <a:off x="4081985" y="5927433"/>
                  <a:ext cx="18720" cy="31680"/>
                </p14:xfrm>
              </p:contentPart>
            </mc:Choice>
            <mc:Fallback xmlns="">
              <p:pic>
                <p:nvPicPr>
                  <p:cNvPr id="96" name="Pennanteckning 95">
                    <a:extLst>
                      <a:ext uri="{FF2B5EF4-FFF2-40B4-BE49-F238E27FC236}">
                        <a16:creationId xmlns:a16="http://schemas.microsoft.com/office/drawing/2014/main" id="{170787D8-C6C4-DA1D-1DFF-ACDF91831635}"/>
                      </a:ext>
                    </a:extLst>
                  </p:cNvPr>
                  <p:cNvPicPr/>
                  <p:nvPr/>
                </p:nvPicPr>
                <p:blipFill>
                  <a:blip r:embed="rId139"/>
                  <a:stretch>
                    <a:fillRect/>
                  </a:stretch>
                </p:blipFill>
                <p:spPr>
                  <a:xfrm>
                    <a:off x="4066865" y="5912313"/>
                    <a:ext cx="49320" cy="61920"/>
                  </a:xfrm>
                  <a:prstGeom prst="rect">
                    <a:avLst/>
                  </a:prstGeom>
                </p:spPr>
              </p:pic>
            </mc:Fallback>
          </mc:AlternateContent>
        </p:grpSp>
      </p:grpSp>
      <p:grpSp>
        <p:nvGrpSpPr>
          <p:cNvPr id="49" name="Grupp 48">
            <a:extLst>
              <a:ext uri="{FF2B5EF4-FFF2-40B4-BE49-F238E27FC236}">
                <a16:creationId xmlns:a16="http://schemas.microsoft.com/office/drawing/2014/main" id="{1DD70874-CE3C-F7D4-5DC2-96B50AFF0A46}"/>
              </a:ext>
            </a:extLst>
          </p:cNvPr>
          <p:cNvGrpSpPr/>
          <p:nvPr/>
        </p:nvGrpSpPr>
        <p:grpSpPr>
          <a:xfrm>
            <a:off x="1782665" y="3639633"/>
            <a:ext cx="2286720" cy="1830240"/>
            <a:chOff x="1782665" y="3639633"/>
            <a:chExt cx="2286720" cy="1830240"/>
          </a:xfrm>
        </p:grpSpPr>
        <p:grpSp>
          <p:nvGrpSpPr>
            <p:cNvPr id="107" name="Grupp 106">
              <a:extLst>
                <a:ext uri="{FF2B5EF4-FFF2-40B4-BE49-F238E27FC236}">
                  <a16:creationId xmlns:a16="http://schemas.microsoft.com/office/drawing/2014/main" id="{3A749F36-0AC1-4E93-2162-1537C2B48376}"/>
                </a:ext>
              </a:extLst>
            </p:cNvPr>
            <p:cNvGrpSpPr/>
            <p:nvPr/>
          </p:nvGrpSpPr>
          <p:grpSpPr>
            <a:xfrm>
              <a:off x="1782665" y="5263593"/>
              <a:ext cx="798840" cy="206280"/>
              <a:chOff x="1782665" y="5263593"/>
              <a:chExt cx="798840" cy="206280"/>
            </a:xfrm>
          </p:grpSpPr>
          <mc:AlternateContent xmlns:mc="http://schemas.openxmlformats.org/markup-compatibility/2006" xmlns:p14="http://schemas.microsoft.com/office/powerpoint/2010/main">
            <mc:Choice Requires="p14">
              <p:contentPart p14:bwMode="auto" r:id="rId140">
                <p14:nvContentPartPr>
                  <p14:cNvPr id="98" name="Pennanteckning 97">
                    <a:extLst>
                      <a:ext uri="{FF2B5EF4-FFF2-40B4-BE49-F238E27FC236}">
                        <a16:creationId xmlns:a16="http://schemas.microsoft.com/office/drawing/2014/main" id="{523AF5F8-ED11-D409-6C74-E1626FC37B55}"/>
                      </a:ext>
                    </a:extLst>
                  </p14:cNvPr>
                  <p14:cNvContentPartPr/>
                  <p14:nvPr/>
                </p14:nvContentPartPr>
                <p14:xfrm>
                  <a:off x="1782665" y="5278713"/>
                  <a:ext cx="126360" cy="168480"/>
                </p14:xfrm>
              </p:contentPart>
            </mc:Choice>
            <mc:Fallback xmlns="">
              <p:pic>
                <p:nvPicPr>
                  <p:cNvPr id="98" name="Pennanteckning 97">
                    <a:extLst>
                      <a:ext uri="{FF2B5EF4-FFF2-40B4-BE49-F238E27FC236}">
                        <a16:creationId xmlns:a16="http://schemas.microsoft.com/office/drawing/2014/main" id="{523AF5F8-ED11-D409-6C74-E1626FC37B55}"/>
                      </a:ext>
                    </a:extLst>
                  </p:cNvPr>
                  <p:cNvPicPr/>
                  <p:nvPr/>
                </p:nvPicPr>
                <p:blipFill>
                  <a:blip r:embed="rId141"/>
                  <a:stretch>
                    <a:fillRect/>
                  </a:stretch>
                </p:blipFill>
                <p:spPr>
                  <a:xfrm>
                    <a:off x="1767185" y="5263593"/>
                    <a:ext cx="1569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9" name="Pennanteckning 98">
                    <a:extLst>
                      <a:ext uri="{FF2B5EF4-FFF2-40B4-BE49-F238E27FC236}">
                        <a16:creationId xmlns:a16="http://schemas.microsoft.com/office/drawing/2014/main" id="{59BA5092-E2DA-8A69-D8FA-5C07A0692947}"/>
                      </a:ext>
                    </a:extLst>
                  </p14:cNvPr>
                  <p14:cNvContentPartPr/>
                  <p14:nvPr/>
                </p14:nvContentPartPr>
                <p14:xfrm>
                  <a:off x="1814705" y="5317233"/>
                  <a:ext cx="101520" cy="84600"/>
                </p14:xfrm>
              </p:contentPart>
            </mc:Choice>
            <mc:Fallback xmlns="">
              <p:pic>
                <p:nvPicPr>
                  <p:cNvPr id="99" name="Pennanteckning 98">
                    <a:extLst>
                      <a:ext uri="{FF2B5EF4-FFF2-40B4-BE49-F238E27FC236}">
                        <a16:creationId xmlns:a16="http://schemas.microsoft.com/office/drawing/2014/main" id="{59BA5092-E2DA-8A69-D8FA-5C07A0692947}"/>
                      </a:ext>
                    </a:extLst>
                  </p:cNvPr>
                  <p:cNvPicPr/>
                  <p:nvPr/>
                </p:nvPicPr>
                <p:blipFill>
                  <a:blip r:embed="rId143"/>
                  <a:stretch>
                    <a:fillRect/>
                  </a:stretch>
                </p:blipFill>
                <p:spPr>
                  <a:xfrm>
                    <a:off x="1799585" y="5302113"/>
                    <a:ext cx="13212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0" name="Pennanteckning 99">
                    <a:extLst>
                      <a:ext uri="{FF2B5EF4-FFF2-40B4-BE49-F238E27FC236}">
                        <a16:creationId xmlns:a16="http://schemas.microsoft.com/office/drawing/2014/main" id="{A2666DAB-5405-9606-E66D-78291E801393}"/>
                      </a:ext>
                    </a:extLst>
                  </p14:cNvPr>
                  <p14:cNvContentPartPr/>
                  <p14:nvPr/>
                </p14:nvContentPartPr>
                <p14:xfrm>
                  <a:off x="1991465" y="5263593"/>
                  <a:ext cx="83160" cy="176040"/>
                </p14:xfrm>
              </p:contentPart>
            </mc:Choice>
            <mc:Fallback xmlns="">
              <p:pic>
                <p:nvPicPr>
                  <p:cNvPr id="100" name="Pennanteckning 99">
                    <a:extLst>
                      <a:ext uri="{FF2B5EF4-FFF2-40B4-BE49-F238E27FC236}">
                        <a16:creationId xmlns:a16="http://schemas.microsoft.com/office/drawing/2014/main" id="{A2666DAB-5405-9606-E66D-78291E801393}"/>
                      </a:ext>
                    </a:extLst>
                  </p:cNvPr>
                  <p:cNvPicPr/>
                  <p:nvPr/>
                </p:nvPicPr>
                <p:blipFill>
                  <a:blip r:embed="rId145"/>
                  <a:stretch>
                    <a:fillRect/>
                  </a:stretch>
                </p:blipFill>
                <p:spPr>
                  <a:xfrm>
                    <a:off x="1976345" y="5248473"/>
                    <a:ext cx="11376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1" name="Pennanteckning 100">
                    <a:extLst>
                      <a:ext uri="{FF2B5EF4-FFF2-40B4-BE49-F238E27FC236}">
                        <a16:creationId xmlns:a16="http://schemas.microsoft.com/office/drawing/2014/main" id="{99C2CF94-29A8-FC46-7F68-B9B46C9388B1}"/>
                      </a:ext>
                    </a:extLst>
                  </p14:cNvPr>
                  <p14:cNvContentPartPr/>
                  <p14:nvPr/>
                </p14:nvContentPartPr>
                <p14:xfrm>
                  <a:off x="2033585" y="5293113"/>
                  <a:ext cx="79200" cy="108720"/>
                </p14:xfrm>
              </p:contentPart>
            </mc:Choice>
            <mc:Fallback xmlns="">
              <p:pic>
                <p:nvPicPr>
                  <p:cNvPr id="101" name="Pennanteckning 100">
                    <a:extLst>
                      <a:ext uri="{FF2B5EF4-FFF2-40B4-BE49-F238E27FC236}">
                        <a16:creationId xmlns:a16="http://schemas.microsoft.com/office/drawing/2014/main" id="{99C2CF94-29A8-FC46-7F68-B9B46C9388B1}"/>
                      </a:ext>
                    </a:extLst>
                  </p:cNvPr>
                  <p:cNvPicPr/>
                  <p:nvPr/>
                </p:nvPicPr>
                <p:blipFill>
                  <a:blip r:embed="rId147"/>
                  <a:stretch>
                    <a:fillRect/>
                  </a:stretch>
                </p:blipFill>
                <p:spPr>
                  <a:xfrm>
                    <a:off x="2018465" y="5277993"/>
                    <a:ext cx="10944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3" name="Pennanteckning 102">
                    <a:extLst>
                      <a:ext uri="{FF2B5EF4-FFF2-40B4-BE49-F238E27FC236}">
                        <a16:creationId xmlns:a16="http://schemas.microsoft.com/office/drawing/2014/main" id="{018F3B12-A3BB-3B23-54F0-29AE99A4AD30}"/>
                      </a:ext>
                    </a:extLst>
                  </p14:cNvPr>
                  <p14:cNvContentPartPr/>
                  <p14:nvPr/>
                </p14:nvContentPartPr>
                <p14:xfrm>
                  <a:off x="2204945" y="5300313"/>
                  <a:ext cx="95040" cy="169560"/>
                </p14:xfrm>
              </p:contentPart>
            </mc:Choice>
            <mc:Fallback xmlns="">
              <p:pic>
                <p:nvPicPr>
                  <p:cNvPr id="103" name="Pennanteckning 102">
                    <a:extLst>
                      <a:ext uri="{FF2B5EF4-FFF2-40B4-BE49-F238E27FC236}">
                        <a16:creationId xmlns:a16="http://schemas.microsoft.com/office/drawing/2014/main" id="{018F3B12-A3BB-3B23-54F0-29AE99A4AD30}"/>
                      </a:ext>
                    </a:extLst>
                  </p:cNvPr>
                  <p:cNvPicPr/>
                  <p:nvPr/>
                </p:nvPicPr>
                <p:blipFill>
                  <a:blip r:embed="rId149"/>
                  <a:stretch>
                    <a:fillRect/>
                  </a:stretch>
                </p:blipFill>
                <p:spPr>
                  <a:xfrm>
                    <a:off x="2189825" y="5284833"/>
                    <a:ext cx="12564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4" name="Pennanteckning 103">
                    <a:extLst>
                      <a:ext uri="{FF2B5EF4-FFF2-40B4-BE49-F238E27FC236}">
                        <a16:creationId xmlns:a16="http://schemas.microsoft.com/office/drawing/2014/main" id="{8DC3744E-9022-57E1-7387-3C3BF9E49CB1}"/>
                      </a:ext>
                    </a:extLst>
                  </p14:cNvPr>
                  <p14:cNvContentPartPr/>
                  <p14:nvPr/>
                </p14:nvContentPartPr>
                <p14:xfrm>
                  <a:off x="2218985" y="5322993"/>
                  <a:ext cx="96120" cy="93960"/>
                </p14:xfrm>
              </p:contentPart>
            </mc:Choice>
            <mc:Fallback xmlns="">
              <p:pic>
                <p:nvPicPr>
                  <p:cNvPr id="104" name="Pennanteckning 103">
                    <a:extLst>
                      <a:ext uri="{FF2B5EF4-FFF2-40B4-BE49-F238E27FC236}">
                        <a16:creationId xmlns:a16="http://schemas.microsoft.com/office/drawing/2014/main" id="{8DC3744E-9022-57E1-7387-3C3BF9E49CB1}"/>
                      </a:ext>
                    </a:extLst>
                  </p:cNvPr>
                  <p:cNvPicPr/>
                  <p:nvPr/>
                </p:nvPicPr>
                <p:blipFill>
                  <a:blip r:embed="rId151"/>
                  <a:stretch>
                    <a:fillRect/>
                  </a:stretch>
                </p:blipFill>
                <p:spPr>
                  <a:xfrm>
                    <a:off x="2203865" y="5307513"/>
                    <a:ext cx="12672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5" name="Pennanteckning 104">
                    <a:extLst>
                      <a:ext uri="{FF2B5EF4-FFF2-40B4-BE49-F238E27FC236}">
                        <a16:creationId xmlns:a16="http://schemas.microsoft.com/office/drawing/2014/main" id="{5B1A2647-E5BE-6377-C819-7510A330D4DE}"/>
                      </a:ext>
                    </a:extLst>
                  </p14:cNvPr>
                  <p14:cNvContentPartPr/>
                  <p14:nvPr/>
                </p14:nvContentPartPr>
                <p14:xfrm>
                  <a:off x="2430305" y="5274393"/>
                  <a:ext cx="95040" cy="118800"/>
                </p14:xfrm>
              </p:contentPart>
            </mc:Choice>
            <mc:Fallback xmlns="">
              <p:pic>
                <p:nvPicPr>
                  <p:cNvPr id="105" name="Pennanteckning 104">
                    <a:extLst>
                      <a:ext uri="{FF2B5EF4-FFF2-40B4-BE49-F238E27FC236}">
                        <a16:creationId xmlns:a16="http://schemas.microsoft.com/office/drawing/2014/main" id="{5B1A2647-E5BE-6377-C819-7510A330D4DE}"/>
                      </a:ext>
                    </a:extLst>
                  </p:cNvPr>
                  <p:cNvPicPr/>
                  <p:nvPr/>
                </p:nvPicPr>
                <p:blipFill>
                  <a:blip r:embed="rId153"/>
                  <a:stretch>
                    <a:fillRect/>
                  </a:stretch>
                </p:blipFill>
                <p:spPr>
                  <a:xfrm>
                    <a:off x="2414825" y="5259273"/>
                    <a:ext cx="1256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6" name="Pennanteckning 105">
                    <a:extLst>
                      <a:ext uri="{FF2B5EF4-FFF2-40B4-BE49-F238E27FC236}">
                        <a16:creationId xmlns:a16="http://schemas.microsoft.com/office/drawing/2014/main" id="{676BA212-F5E0-4AAC-F75B-3A5A540A5440}"/>
                      </a:ext>
                    </a:extLst>
                  </p14:cNvPr>
                  <p14:cNvContentPartPr/>
                  <p14:nvPr/>
                </p14:nvContentPartPr>
                <p14:xfrm>
                  <a:off x="2423825" y="5280153"/>
                  <a:ext cx="157680" cy="99000"/>
                </p14:xfrm>
              </p:contentPart>
            </mc:Choice>
            <mc:Fallback xmlns="">
              <p:pic>
                <p:nvPicPr>
                  <p:cNvPr id="106" name="Pennanteckning 105">
                    <a:extLst>
                      <a:ext uri="{FF2B5EF4-FFF2-40B4-BE49-F238E27FC236}">
                        <a16:creationId xmlns:a16="http://schemas.microsoft.com/office/drawing/2014/main" id="{676BA212-F5E0-4AAC-F75B-3A5A540A5440}"/>
                      </a:ext>
                    </a:extLst>
                  </p:cNvPr>
                  <p:cNvPicPr/>
                  <p:nvPr/>
                </p:nvPicPr>
                <p:blipFill>
                  <a:blip r:embed="rId155"/>
                  <a:stretch>
                    <a:fillRect/>
                  </a:stretch>
                </p:blipFill>
                <p:spPr>
                  <a:xfrm>
                    <a:off x="2408345" y="5265033"/>
                    <a:ext cx="188280" cy="129600"/>
                  </a:xfrm>
                  <a:prstGeom prst="rect">
                    <a:avLst/>
                  </a:prstGeom>
                </p:spPr>
              </p:pic>
            </mc:Fallback>
          </mc:AlternateContent>
        </p:grpSp>
        <p:grpSp>
          <p:nvGrpSpPr>
            <p:cNvPr id="116" name="Grupp 115">
              <a:extLst>
                <a:ext uri="{FF2B5EF4-FFF2-40B4-BE49-F238E27FC236}">
                  <a16:creationId xmlns:a16="http://schemas.microsoft.com/office/drawing/2014/main" id="{AFDCA17A-CA5B-9C98-0FB4-7EB55447FAA1}"/>
                </a:ext>
              </a:extLst>
            </p:cNvPr>
            <p:cNvGrpSpPr/>
            <p:nvPr/>
          </p:nvGrpSpPr>
          <p:grpSpPr>
            <a:xfrm>
              <a:off x="3159665" y="3639633"/>
              <a:ext cx="909720" cy="170640"/>
              <a:chOff x="3159665" y="3639633"/>
              <a:chExt cx="909720" cy="170640"/>
            </a:xfrm>
          </p:grpSpPr>
          <mc:AlternateContent xmlns:mc="http://schemas.openxmlformats.org/markup-compatibility/2006" xmlns:p14="http://schemas.microsoft.com/office/powerpoint/2010/main">
            <mc:Choice Requires="p14">
              <p:contentPart p14:bwMode="auto" r:id="rId156">
                <p14:nvContentPartPr>
                  <p14:cNvPr id="108" name="Pennanteckning 107">
                    <a:extLst>
                      <a:ext uri="{FF2B5EF4-FFF2-40B4-BE49-F238E27FC236}">
                        <a16:creationId xmlns:a16="http://schemas.microsoft.com/office/drawing/2014/main" id="{C3B28079-B6FE-255B-99CC-96B659DC2A66}"/>
                      </a:ext>
                    </a:extLst>
                  </p14:cNvPr>
                  <p14:cNvContentPartPr/>
                  <p14:nvPr/>
                </p14:nvContentPartPr>
                <p14:xfrm>
                  <a:off x="3159665" y="3639633"/>
                  <a:ext cx="126360" cy="160920"/>
                </p14:xfrm>
              </p:contentPart>
            </mc:Choice>
            <mc:Fallback xmlns="">
              <p:pic>
                <p:nvPicPr>
                  <p:cNvPr id="108" name="Pennanteckning 107">
                    <a:extLst>
                      <a:ext uri="{FF2B5EF4-FFF2-40B4-BE49-F238E27FC236}">
                        <a16:creationId xmlns:a16="http://schemas.microsoft.com/office/drawing/2014/main" id="{C3B28079-B6FE-255B-99CC-96B659DC2A66}"/>
                      </a:ext>
                    </a:extLst>
                  </p:cNvPr>
                  <p:cNvPicPr/>
                  <p:nvPr/>
                </p:nvPicPr>
                <p:blipFill>
                  <a:blip r:embed="rId157"/>
                  <a:stretch>
                    <a:fillRect/>
                  </a:stretch>
                </p:blipFill>
                <p:spPr>
                  <a:xfrm>
                    <a:off x="3144545" y="3624513"/>
                    <a:ext cx="1569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9" name="Pennanteckning 108">
                    <a:extLst>
                      <a:ext uri="{FF2B5EF4-FFF2-40B4-BE49-F238E27FC236}">
                        <a16:creationId xmlns:a16="http://schemas.microsoft.com/office/drawing/2014/main" id="{13F5EC76-6FD8-4924-F6EC-4F2146A04D79}"/>
                      </a:ext>
                    </a:extLst>
                  </p14:cNvPr>
                  <p14:cNvContentPartPr/>
                  <p14:nvPr/>
                </p14:nvContentPartPr>
                <p14:xfrm>
                  <a:off x="3190985" y="3701553"/>
                  <a:ext cx="105840" cy="61200"/>
                </p14:xfrm>
              </p:contentPart>
            </mc:Choice>
            <mc:Fallback xmlns="">
              <p:pic>
                <p:nvPicPr>
                  <p:cNvPr id="109" name="Pennanteckning 108">
                    <a:extLst>
                      <a:ext uri="{FF2B5EF4-FFF2-40B4-BE49-F238E27FC236}">
                        <a16:creationId xmlns:a16="http://schemas.microsoft.com/office/drawing/2014/main" id="{13F5EC76-6FD8-4924-F6EC-4F2146A04D79}"/>
                      </a:ext>
                    </a:extLst>
                  </p:cNvPr>
                  <p:cNvPicPr/>
                  <p:nvPr/>
                </p:nvPicPr>
                <p:blipFill>
                  <a:blip r:embed="rId159"/>
                  <a:stretch>
                    <a:fillRect/>
                  </a:stretch>
                </p:blipFill>
                <p:spPr>
                  <a:xfrm>
                    <a:off x="3175865" y="3686433"/>
                    <a:ext cx="1364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0" name="Pennanteckning 109">
                    <a:extLst>
                      <a:ext uri="{FF2B5EF4-FFF2-40B4-BE49-F238E27FC236}">
                        <a16:creationId xmlns:a16="http://schemas.microsoft.com/office/drawing/2014/main" id="{CED1DFD9-03F9-556E-8594-45A6DBB103CD}"/>
                      </a:ext>
                    </a:extLst>
                  </p14:cNvPr>
                  <p14:cNvContentPartPr/>
                  <p14:nvPr/>
                </p14:nvContentPartPr>
                <p14:xfrm>
                  <a:off x="3425705" y="3655833"/>
                  <a:ext cx="91080" cy="109080"/>
                </p14:xfrm>
              </p:contentPart>
            </mc:Choice>
            <mc:Fallback xmlns="">
              <p:pic>
                <p:nvPicPr>
                  <p:cNvPr id="110" name="Pennanteckning 109">
                    <a:extLst>
                      <a:ext uri="{FF2B5EF4-FFF2-40B4-BE49-F238E27FC236}">
                        <a16:creationId xmlns:a16="http://schemas.microsoft.com/office/drawing/2014/main" id="{CED1DFD9-03F9-556E-8594-45A6DBB103CD}"/>
                      </a:ext>
                    </a:extLst>
                  </p:cNvPr>
                  <p:cNvPicPr/>
                  <p:nvPr/>
                </p:nvPicPr>
                <p:blipFill>
                  <a:blip r:embed="rId161"/>
                  <a:stretch>
                    <a:fillRect/>
                  </a:stretch>
                </p:blipFill>
                <p:spPr>
                  <a:xfrm>
                    <a:off x="3410585" y="3640713"/>
                    <a:ext cx="121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1" name="Pennanteckning 110">
                    <a:extLst>
                      <a:ext uri="{FF2B5EF4-FFF2-40B4-BE49-F238E27FC236}">
                        <a16:creationId xmlns:a16="http://schemas.microsoft.com/office/drawing/2014/main" id="{13EEC86C-3BB2-D1A7-883F-45ADD8C16052}"/>
                      </a:ext>
                    </a:extLst>
                  </p14:cNvPr>
                  <p14:cNvContentPartPr/>
                  <p14:nvPr/>
                </p14:nvContentPartPr>
                <p14:xfrm>
                  <a:off x="3441905" y="3665553"/>
                  <a:ext cx="126360" cy="79200"/>
                </p14:xfrm>
              </p:contentPart>
            </mc:Choice>
            <mc:Fallback xmlns="">
              <p:pic>
                <p:nvPicPr>
                  <p:cNvPr id="111" name="Pennanteckning 110">
                    <a:extLst>
                      <a:ext uri="{FF2B5EF4-FFF2-40B4-BE49-F238E27FC236}">
                        <a16:creationId xmlns:a16="http://schemas.microsoft.com/office/drawing/2014/main" id="{13EEC86C-3BB2-D1A7-883F-45ADD8C16052}"/>
                      </a:ext>
                    </a:extLst>
                  </p:cNvPr>
                  <p:cNvPicPr/>
                  <p:nvPr/>
                </p:nvPicPr>
                <p:blipFill>
                  <a:blip r:embed="rId163"/>
                  <a:stretch>
                    <a:fillRect/>
                  </a:stretch>
                </p:blipFill>
                <p:spPr>
                  <a:xfrm>
                    <a:off x="3426785" y="3650433"/>
                    <a:ext cx="15696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2" name="Pennanteckning 111">
                    <a:extLst>
                      <a:ext uri="{FF2B5EF4-FFF2-40B4-BE49-F238E27FC236}">
                        <a16:creationId xmlns:a16="http://schemas.microsoft.com/office/drawing/2014/main" id="{211E7885-8927-DFDA-F1E7-0149570306F8}"/>
                      </a:ext>
                    </a:extLst>
                  </p14:cNvPr>
                  <p14:cNvContentPartPr/>
                  <p14:nvPr/>
                </p14:nvContentPartPr>
                <p14:xfrm>
                  <a:off x="3671585" y="3684993"/>
                  <a:ext cx="82080" cy="96120"/>
                </p14:xfrm>
              </p:contentPart>
            </mc:Choice>
            <mc:Fallback xmlns="">
              <p:pic>
                <p:nvPicPr>
                  <p:cNvPr id="112" name="Pennanteckning 111">
                    <a:extLst>
                      <a:ext uri="{FF2B5EF4-FFF2-40B4-BE49-F238E27FC236}">
                        <a16:creationId xmlns:a16="http://schemas.microsoft.com/office/drawing/2014/main" id="{211E7885-8927-DFDA-F1E7-0149570306F8}"/>
                      </a:ext>
                    </a:extLst>
                  </p:cNvPr>
                  <p:cNvPicPr/>
                  <p:nvPr/>
                </p:nvPicPr>
                <p:blipFill>
                  <a:blip r:embed="rId165"/>
                  <a:stretch>
                    <a:fillRect/>
                  </a:stretch>
                </p:blipFill>
                <p:spPr>
                  <a:xfrm>
                    <a:off x="3656465" y="3669873"/>
                    <a:ext cx="1126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3" name="Pennanteckning 112">
                    <a:extLst>
                      <a:ext uri="{FF2B5EF4-FFF2-40B4-BE49-F238E27FC236}">
                        <a16:creationId xmlns:a16="http://schemas.microsoft.com/office/drawing/2014/main" id="{079F1584-5C61-373F-B8CD-6029DB18621B}"/>
                      </a:ext>
                    </a:extLst>
                  </p14:cNvPr>
                  <p14:cNvContentPartPr/>
                  <p14:nvPr/>
                </p14:nvContentPartPr>
                <p14:xfrm>
                  <a:off x="3679145" y="3689313"/>
                  <a:ext cx="111240" cy="63000"/>
                </p14:xfrm>
              </p:contentPart>
            </mc:Choice>
            <mc:Fallback xmlns="">
              <p:pic>
                <p:nvPicPr>
                  <p:cNvPr id="113" name="Pennanteckning 112">
                    <a:extLst>
                      <a:ext uri="{FF2B5EF4-FFF2-40B4-BE49-F238E27FC236}">
                        <a16:creationId xmlns:a16="http://schemas.microsoft.com/office/drawing/2014/main" id="{079F1584-5C61-373F-B8CD-6029DB18621B}"/>
                      </a:ext>
                    </a:extLst>
                  </p:cNvPr>
                  <p:cNvPicPr/>
                  <p:nvPr/>
                </p:nvPicPr>
                <p:blipFill>
                  <a:blip r:embed="rId167"/>
                  <a:stretch>
                    <a:fillRect/>
                  </a:stretch>
                </p:blipFill>
                <p:spPr>
                  <a:xfrm>
                    <a:off x="3664025" y="3673833"/>
                    <a:ext cx="14184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4" name="Pennanteckning 113">
                    <a:extLst>
                      <a:ext uri="{FF2B5EF4-FFF2-40B4-BE49-F238E27FC236}">
                        <a16:creationId xmlns:a16="http://schemas.microsoft.com/office/drawing/2014/main" id="{29F5E7C5-8381-90DE-499D-B6B2BB8D87E5}"/>
                      </a:ext>
                    </a:extLst>
                  </p14:cNvPr>
                  <p14:cNvContentPartPr/>
                  <p14:nvPr/>
                </p14:nvContentPartPr>
                <p14:xfrm>
                  <a:off x="3887225" y="3670953"/>
                  <a:ext cx="116640" cy="132840"/>
                </p14:xfrm>
              </p:contentPart>
            </mc:Choice>
            <mc:Fallback xmlns="">
              <p:pic>
                <p:nvPicPr>
                  <p:cNvPr id="114" name="Pennanteckning 113">
                    <a:extLst>
                      <a:ext uri="{FF2B5EF4-FFF2-40B4-BE49-F238E27FC236}">
                        <a16:creationId xmlns:a16="http://schemas.microsoft.com/office/drawing/2014/main" id="{29F5E7C5-8381-90DE-499D-B6B2BB8D87E5}"/>
                      </a:ext>
                    </a:extLst>
                  </p:cNvPr>
                  <p:cNvPicPr/>
                  <p:nvPr/>
                </p:nvPicPr>
                <p:blipFill>
                  <a:blip r:embed="rId169"/>
                  <a:stretch>
                    <a:fillRect/>
                  </a:stretch>
                </p:blipFill>
                <p:spPr>
                  <a:xfrm>
                    <a:off x="3871745" y="3655833"/>
                    <a:ext cx="1472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5" name="Pennanteckning 114">
                    <a:extLst>
                      <a:ext uri="{FF2B5EF4-FFF2-40B4-BE49-F238E27FC236}">
                        <a16:creationId xmlns:a16="http://schemas.microsoft.com/office/drawing/2014/main" id="{92AF19BB-12E4-AE32-9F12-C8FA456E2584}"/>
                      </a:ext>
                    </a:extLst>
                  </p14:cNvPr>
                  <p14:cNvContentPartPr/>
                  <p14:nvPr/>
                </p14:nvContentPartPr>
                <p14:xfrm>
                  <a:off x="3914945" y="3701193"/>
                  <a:ext cx="154440" cy="109080"/>
                </p14:xfrm>
              </p:contentPart>
            </mc:Choice>
            <mc:Fallback xmlns="">
              <p:pic>
                <p:nvPicPr>
                  <p:cNvPr id="115" name="Pennanteckning 114">
                    <a:extLst>
                      <a:ext uri="{FF2B5EF4-FFF2-40B4-BE49-F238E27FC236}">
                        <a16:creationId xmlns:a16="http://schemas.microsoft.com/office/drawing/2014/main" id="{92AF19BB-12E4-AE32-9F12-C8FA456E2584}"/>
                      </a:ext>
                    </a:extLst>
                  </p:cNvPr>
                  <p:cNvPicPr/>
                  <p:nvPr/>
                </p:nvPicPr>
                <p:blipFill>
                  <a:blip r:embed="rId171"/>
                  <a:stretch>
                    <a:fillRect/>
                  </a:stretch>
                </p:blipFill>
                <p:spPr>
                  <a:xfrm>
                    <a:off x="3899825" y="3685713"/>
                    <a:ext cx="185040" cy="139680"/>
                  </a:xfrm>
                  <a:prstGeom prst="rect">
                    <a:avLst/>
                  </a:prstGeom>
                </p:spPr>
              </p:pic>
            </mc:Fallback>
          </mc:AlternateContent>
        </p:grpSp>
      </p:grpSp>
      <mc:AlternateContent xmlns:mc="http://schemas.openxmlformats.org/markup-compatibility/2006">
        <mc:Choice xmlns:p14="http://schemas.microsoft.com/office/powerpoint/2010/main" Requires="p14">
          <p:contentPart p14:bwMode="auto" r:id="rId172">
            <p14:nvContentPartPr>
              <p14:cNvPr id="117" name="Pennanteckning 116">
                <a:extLst>
                  <a:ext uri="{FF2B5EF4-FFF2-40B4-BE49-F238E27FC236}">
                    <a16:creationId xmlns:a16="http://schemas.microsoft.com/office/drawing/2014/main" id="{116F4E42-BCA1-F23A-5B81-591645FF554A}"/>
                  </a:ext>
                </a:extLst>
              </p14:cNvPr>
              <p14:cNvContentPartPr/>
              <p14:nvPr/>
            </p14:nvContentPartPr>
            <p14:xfrm>
              <a:off x="1559465" y="3689313"/>
              <a:ext cx="2666160" cy="1665360"/>
            </p14:xfrm>
          </p:contentPart>
        </mc:Choice>
        <mc:Fallback>
          <p:pic>
            <p:nvPicPr>
              <p:cNvPr id="117" name="Pennanteckning 116">
                <a:extLst>
                  <a:ext uri="{FF2B5EF4-FFF2-40B4-BE49-F238E27FC236}">
                    <a16:creationId xmlns:a16="http://schemas.microsoft.com/office/drawing/2014/main" id="{116F4E42-BCA1-F23A-5B81-591645FF554A}"/>
                  </a:ext>
                </a:extLst>
              </p:cNvPr>
              <p:cNvPicPr/>
              <p:nvPr/>
            </p:nvPicPr>
            <p:blipFill>
              <a:blip r:embed="rId173"/>
              <a:stretch>
                <a:fillRect/>
              </a:stretch>
            </p:blipFill>
            <p:spPr>
              <a:xfrm>
                <a:off x="1543985" y="3673833"/>
                <a:ext cx="2696760" cy="1695960"/>
              </a:xfrm>
              <a:prstGeom prst="rect">
                <a:avLst/>
              </a:prstGeom>
            </p:spPr>
          </p:pic>
        </mc:Fallback>
      </mc:AlternateContent>
      <p:grpSp>
        <p:nvGrpSpPr>
          <p:cNvPr id="76" name="Grupp 75">
            <a:extLst>
              <a:ext uri="{FF2B5EF4-FFF2-40B4-BE49-F238E27FC236}">
                <a16:creationId xmlns:a16="http://schemas.microsoft.com/office/drawing/2014/main" id="{4BCFF0C9-363F-4661-6F6B-3021765EB9DA}"/>
              </a:ext>
            </a:extLst>
          </p:cNvPr>
          <p:cNvGrpSpPr/>
          <p:nvPr/>
        </p:nvGrpSpPr>
        <p:grpSpPr>
          <a:xfrm>
            <a:off x="1511959" y="5031175"/>
            <a:ext cx="1609200" cy="1661830"/>
            <a:chOff x="1566916" y="5031033"/>
            <a:chExt cx="1609200" cy="1661830"/>
          </a:xfrm>
        </p:grpSpPr>
        <mc:AlternateContent xmlns:mc="http://schemas.openxmlformats.org/markup-compatibility/2006">
          <mc:Choice xmlns:p14="http://schemas.microsoft.com/office/powerpoint/2010/main" Requires="p14">
            <p:contentPart p14:bwMode="auto" r:id="rId174">
              <p14:nvContentPartPr>
                <p14:cNvPr id="128" name="Pennanteckning 127">
                  <a:extLst>
                    <a:ext uri="{FF2B5EF4-FFF2-40B4-BE49-F238E27FC236}">
                      <a16:creationId xmlns:a16="http://schemas.microsoft.com/office/drawing/2014/main" id="{EAF1A641-E57D-EF05-F61E-5351BEDBDA1A}"/>
                    </a:ext>
                  </a:extLst>
                </p14:cNvPr>
                <p14:cNvContentPartPr/>
                <p14:nvPr/>
              </p14:nvContentPartPr>
              <p14:xfrm>
                <a:off x="2703905" y="5031033"/>
                <a:ext cx="291240" cy="934560"/>
              </p14:xfrm>
            </p:contentPart>
          </mc:Choice>
          <mc:Fallback>
            <p:pic>
              <p:nvPicPr>
                <p:cNvPr id="128" name="Pennanteckning 127">
                  <a:extLst>
                    <a:ext uri="{FF2B5EF4-FFF2-40B4-BE49-F238E27FC236}">
                      <a16:creationId xmlns:a16="http://schemas.microsoft.com/office/drawing/2014/main" id="{EAF1A641-E57D-EF05-F61E-5351BEDBDA1A}"/>
                    </a:ext>
                  </a:extLst>
                </p:cNvPr>
                <p:cNvPicPr/>
                <p:nvPr/>
              </p:nvPicPr>
              <p:blipFill>
                <a:blip r:embed="rId175"/>
                <a:stretch>
                  <a:fillRect/>
                </a:stretch>
              </p:blipFill>
              <p:spPr>
                <a:xfrm>
                  <a:off x="2688444" y="5015553"/>
                  <a:ext cx="321802" cy="965160"/>
                </a:xfrm>
                <a:prstGeom prst="rect">
                  <a:avLst/>
                </a:prstGeom>
              </p:spPr>
            </p:pic>
          </mc:Fallback>
        </mc:AlternateContent>
        <p:grpSp>
          <p:nvGrpSpPr>
            <p:cNvPr id="151" name="Grupp 150">
              <a:extLst>
                <a:ext uri="{FF2B5EF4-FFF2-40B4-BE49-F238E27FC236}">
                  <a16:creationId xmlns:a16="http://schemas.microsoft.com/office/drawing/2014/main" id="{6521396A-EA21-BE53-C1E2-58C1209D2A87}"/>
                </a:ext>
              </a:extLst>
            </p:cNvPr>
            <p:cNvGrpSpPr/>
            <p:nvPr/>
          </p:nvGrpSpPr>
          <p:grpSpPr>
            <a:xfrm>
              <a:off x="1566916" y="5969623"/>
              <a:ext cx="1609200" cy="723240"/>
              <a:chOff x="1734065" y="6162153"/>
              <a:chExt cx="1609200" cy="723240"/>
            </a:xfrm>
          </p:grpSpPr>
          <mc:AlternateContent xmlns:mc="http://schemas.openxmlformats.org/markup-compatibility/2006" xmlns:p14="http://schemas.microsoft.com/office/powerpoint/2010/main">
            <mc:Choice Requires="p14">
              <p:contentPart p14:bwMode="auto" r:id="rId176">
                <p14:nvContentPartPr>
                  <p14:cNvPr id="129" name="Pennanteckning 128">
                    <a:extLst>
                      <a:ext uri="{FF2B5EF4-FFF2-40B4-BE49-F238E27FC236}">
                        <a16:creationId xmlns:a16="http://schemas.microsoft.com/office/drawing/2014/main" id="{3B2FD4EF-06A3-D85B-BCD6-939C2CDF52C1}"/>
                      </a:ext>
                    </a:extLst>
                  </p14:cNvPr>
                  <p14:cNvContentPartPr/>
                  <p14:nvPr/>
                </p14:nvContentPartPr>
                <p14:xfrm>
                  <a:off x="1782665" y="6325953"/>
                  <a:ext cx="248400" cy="129600"/>
                </p14:xfrm>
              </p:contentPart>
            </mc:Choice>
            <mc:Fallback xmlns="">
              <p:pic>
                <p:nvPicPr>
                  <p:cNvPr id="129" name="Pennanteckning 128">
                    <a:extLst>
                      <a:ext uri="{FF2B5EF4-FFF2-40B4-BE49-F238E27FC236}">
                        <a16:creationId xmlns:a16="http://schemas.microsoft.com/office/drawing/2014/main" id="{3B2FD4EF-06A3-D85B-BCD6-939C2CDF52C1}"/>
                      </a:ext>
                    </a:extLst>
                  </p:cNvPr>
                  <p:cNvPicPr/>
                  <p:nvPr/>
                </p:nvPicPr>
                <p:blipFill>
                  <a:blip r:embed="rId177"/>
                  <a:stretch>
                    <a:fillRect/>
                  </a:stretch>
                </p:blipFill>
                <p:spPr>
                  <a:xfrm>
                    <a:off x="1767185" y="6310833"/>
                    <a:ext cx="2786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0" name="Pennanteckning 129">
                    <a:extLst>
                      <a:ext uri="{FF2B5EF4-FFF2-40B4-BE49-F238E27FC236}">
                        <a16:creationId xmlns:a16="http://schemas.microsoft.com/office/drawing/2014/main" id="{25820F99-BF84-02BB-5210-AC8606C0B468}"/>
                      </a:ext>
                    </a:extLst>
                  </p14:cNvPr>
                  <p14:cNvContentPartPr/>
                  <p14:nvPr/>
                </p14:nvContentPartPr>
                <p14:xfrm>
                  <a:off x="2103785" y="6329193"/>
                  <a:ext cx="75600" cy="115560"/>
                </p14:xfrm>
              </p:contentPart>
            </mc:Choice>
            <mc:Fallback xmlns="">
              <p:pic>
                <p:nvPicPr>
                  <p:cNvPr id="130" name="Pennanteckning 129">
                    <a:extLst>
                      <a:ext uri="{FF2B5EF4-FFF2-40B4-BE49-F238E27FC236}">
                        <a16:creationId xmlns:a16="http://schemas.microsoft.com/office/drawing/2014/main" id="{25820F99-BF84-02BB-5210-AC8606C0B468}"/>
                      </a:ext>
                    </a:extLst>
                  </p:cNvPr>
                  <p:cNvPicPr/>
                  <p:nvPr/>
                </p:nvPicPr>
                <p:blipFill>
                  <a:blip r:embed="rId179"/>
                  <a:stretch>
                    <a:fillRect/>
                  </a:stretch>
                </p:blipFill>
                <p:spPr>
                  <a:xfrm>
                    <a:off x="2088305" y="6314073"/>
                    <a:ext cx="1062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31" name="Pennanteckning 130">
                    <a:extLst>
                      <a:ext uri="{FF2B5EF4-FFF2-40B4-BE49-F238E27FC236}">
                        <a16:creationId xmlns:a16="http://schemas.microsoft.com/office/drawing/2014/main" id="{850C2032-C66A-0F0E-201E-C45047258274}"/>
                      </a:ext>
                    </a:extLst>
                  </p14:cNvPr>
                  <p14:cNvContentPartPr/>
                  <p14:nvPr/>
                </p14:nvContentPartPr>
                <p14:xfrm>
                  <a:off x="2222225" y="6194553"/>
                  <a:ext cx="185760" cy="246960"/>
                </p14:xfrm>
              </p:contentPart>
            </mc:Choice>
            <mc:Fallback xmlns="">
              <p:pic>
                <p:nvPicPr>
                  <p:cNvPr id="131" name="Pennanteckning 130">
                    <a:extLst>
                      <a:ext uri="{FF2B5EF4-FFF2-40B4-BE49-F238E27FC236}">
                        <a16:creationId xmlns:a16="http://schemas.microsoft.com/office/drawing/2014/main" id="{850C2032-C66A-0F0E-201E-C45047258274}"/>
                      </a:ext>
                    </a:extLst>
                  </p:cNvPr>
                  <p:cNvPicPr/>
                  <p:nvPr/>
                </p:nvPicPr>
                <p:blipFill>
                  <a:blip r:embed="rId181"/>
                  <a:stretch>
                    <a:fillRect/>
                  </a:stretch>
                </p:blipFill>
                <p:spPr>
                  <a:xfrm>
                    <a:off x="2207105" y="6179433"/>
                    <a:ext cx="2160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32" name="Pennanteckning 131">
                    <a:extLst>
                      <a:ext uri="{FF2B5EF4-FFF2-40B4-BE49-F238E27FC236}">
                        <a16:creationId xmlns:a16="http://schemas.microsoft.com/office/drawing/2014/main" id="{7C88D281-A55E-2123-CE52-441A05E38220}"/>
                      </a:ext>
                    </a:extLst>
                  </p14:cNvPr>
                  <p14:cNvContentPartPr/>
                  <p14:nvPr/>
                </p14:nvContentPartPr>
                <p14:xfrm>
                  <a:off x="2427065" y="6272313"/>
                  <a:ext cx="147960" cy="171360"/>
                </p14:xfrm>
              </p:contentPart>
            </mc:Choice>
            <mc:Fallback xmlns="">
              <p:pic>
                <p:nvPicPr>
                  <p:cNvPr id="132" name="Pennanteckning 131">
                    <a:extLst>
                      <a:ext uri="{FF2B5EF4-FFF2-40B4-BE49-F238E27FC236}">
                        <a16:creationId xmlns:a16="http://schemas.microsoft.com/office/drawing/2014/main" id="{7C88D281-A55E-2123-CE52-441A05E38220}"/>
                      </a:ext>
                    </a:extLst>
                  </p:cNvPr>
                  <p:cNvPicPr/>
                  <p:nvPr/>
                </p:nvPicPr>
                <p:blipFill>
                  <a:blip r:embed="rId183"/>
                  <a:stretch>
                    <a:fillRect/>
                  </a:stretch>
                </p:blipFill>
                <p:spPr>
                  <a:xfrm>
                    <a:off x="2411585" y="6256833"/>
                    <a:ext cx="1785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3" name="Pennanteckning 132">
                    <a:extLst>
                      <a:ext uri="{FF2B5EF4-FFF2-40B4-BE49-F238E27FC236}">
                        <a16:creationId xmlns:a16="http://schemas.microsoft.com/office/drawing/2014/main" id="{C11EE1FD-EA5A-CD0A-4355-B2A6E49341B1}"/>
                      </a:ext>
                    </a:extLst>
                  </p14:cNvPr>
                  <p14:cNvContentPartPr/>
                  <p14:nvPr/>
                </p14:nvContentPartPr>
                <p14:xfrm>
                  <a:off x="2658545" y="6162153"/>
                  <a:ext cx="76680" cy="235440"/>
                </p14:xfrm>
              </p:contentPart>
            </mc:Choice>
            <mc:Fallback xmlns="">
              <p:pic>
                <p:nvPicPr>
                  <p:cNvPr id="133" name="Pennanteckning 132">
                    <a:extLst>
                      <a:ext uri="{FF2B5EF4-FFF2-40B4-BE49-F238E27FC236}">
                        <a16:creationId xmlns:a16="http://schemas.microsoft.com/office/drawing/2014/main" id="{C11EE1FD-EA5A-CD0A-4355-B2A6E49341B1}"/>
                      </a:ext>
                    </a:extLst>
                  </p:cNvPr>
                  <p:cNvPicPr/>
                  <p:nvPr/>
                </p:nvPicPr>
                <p:blipFill>
                  <a:blip r:embed="rId185"/>
                  <a:stretch>
                    <a:fillRect/>
                  </a:stretch>
                </p:blipFill>
                <p:spPr>
                  <a:xfrm>
                    <a:off x="2643425" y="6147033"/>
                    <a:ext cx="10728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5" name="Pennanteckning 134">
                    <a:extLst>
                      <a:ext uri="{FF2B5EF4-FFF2-40B4-BE49-F238E27FC236}">
                        <a16:creationId xmlns:a16="http://schemas.microsoft.com/office/drawing/2014/main" id="{5FA4A7E2-E2D1-B615-3356-98743440FEA9}"/>
                      </a:ext>
                    </a:extLst>
                  </p14:cNvPr>
                  <p14:cNvContentPartPr/>
                  <p14:nvPr/>
                </p14:nvContentPartPr>
                <p14:xfrm>
                  <a:off x="2962385" y="6270873"/>
                  <a:ext cx="204120" cy="165600"/>
                </p14:xfrm>
              </p:contentPart>
            </mc:Choice>
            <mc:Fallback xmlns="">
              <p:pic>
                <p:nvPicPr>
                  <p:cNvPr id="135" name="Pennanteckning 134">
                    <a:extLst>
                      <a:ext uri="{FF2B5EF4-FFF2-40B4-BE49-F238E27FC236}">
                        <a16:creationId xmlns:a16="http://schemas.microsoft.com/office/drawing/2014/main" id="{5FA4A7E2-E2D1-B615-3356-98743440FEA9}"/>
                      </a:ext>
                    </a:extLst>
                  </p:cNvPr>
                  <p:cNvPicPr/>
                  <p:nvPr/>
                </p:nvPicPr>
                <p:blipFill>
                  <a:blip r:embed="rId187"/>
                  <a:stretch>
                    <a:fillRect/>
                  </a:stretch>
                </p:blipFill>
                <p:spPr>
                  <a:xfrm>
                    <a:off x="2947265" y="6255393"/>
                    <a:ext cx="2343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6" name="Pennanteckning 135">
                    <a:extLst>
                      <a:ext uri="{FF2B5EF4-FFF2-40B4-BE49-F238E27FC236}">
                        <a16:creationId xmlns:a16="http://schemas.microsoft.com/office/drawing/2014/main" id="{4470483B-CA6E-6E57-FB9F-C42BFCC9762F}"/>
                      </a:ext>
                    </a:extLst>
                  </p14:cNvPr>
                  <p14:cNvContentPartPr/>
                  <p14:nvPr/>
                </p14:nvContentPartPr>
                <p14:xfrm>
                  <a:off x="3216905" y="6467073"/>
                  <a:ext cx="24120" cy="14400"/>
                </p14:xfrm>
              </p:contentPart>
            </mc:Choice>
            <mc:Fallback xmlns="">
              <p:pic>
                <p:nvPicPr>
                  <p:cNvPr id="136" name="Pennanteckning 135">
                    <a:extLst>
                      <a:ext uri="{FF2B5EF4-FFF2-40B4-BE49-F238E27FC236}">
                        <a16:creationId xmlns:a16="http://schemas.microsoft.com/office/drawing/2014/main" id="{4470483B-CA6E-6E57-FB9F-C42BFCC9762F}"/>
                      </a:ext>
                    </a:extLst>
                  </p:cNvPr>
                  <p:cNvPicPr/>
                  <p:nvPr/>
                </p:nvPicPr>
                <p:blipFill>
                  <a:blip r:embed="rId189"/>
                  <a:stretch>
                    <a:fillRect/>
                  </a:stretch>
                </p:blipFill>
                <p:spPr>
                  <a:xfrm>
                    <a:off x="3201425" y="6451953"/>
                    <a:ext cx="547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38" name="Pennanteckning 137">
                    <a:extLst>
                      <a:ext uri="{FF2B5EF4-FFF2-40B4-BE49-F238E27FC236}">
                        <a16:creationId xmlns:a16="http://schemas.microsoft.com/office/drawing/2014/main" id="{E55BDE5A-D4BA-2000-35BA-B5C90EBA20CC}"/>
                      </a:ext>
                    </a:extLst>
                  </p14:cNvPr>
                  <p14:cNvContentPartPr/>
                  <p14:nvPr/>
                </p14:nvContentPartPr>
                <p14:xfrm>
                  <a:off x="1734065" y="6525393"/>
                  <a:ext cx="46800" cy="157680"/>
                </p14:xfrm>
              </p:contentPart>
            </mc:Choice>
            <mc:Fallback xmlns="">
              <p:pic>
                <p:nvPicPr>
                  <p:cNvPr id="138" name="Pennanteckning 137">
                    <a:extLst>
                      <a:ext uri="{FF2B5EF4-FFF2-40B4-BE49-F238E27FC236}">
                        <a16:creationId xmlns:a16="http://schemas.microsoft.com/office/drawing/2014/main" id="{E55BDE5A-D4BA-2000-35BA-B5C90EBA20CC}"/>
                      </a:ext>
                    </a:extLst>
                  </p:cNvPr>
                  <p:cNvPicPr/>
                  <p:nvPr/>
                </p:nvPicPr>
                <p:blipFill>
                  <a:blip r:embed="rId191"/>
                  <a:stretch>
                    <a:fillRect/>
                  </a:stretch>
                </p:blipFill>
                <p:spPr>
                  <a:xfrm>
                    <a:off x="1718945" y="6510273"/>
                    <a:ext cx="770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39" name="Pennanteckning 138">
                    <a:extLst>
                      <a:ext uri="{FF2B5EF4-FFF2-40B4-BE49-F238E27FC236}">
                        <a16:creationId xmlns:a16="http://schemas.microsoft.com/office/drawing/2014/main" id="{4618AEB4-5196-CD83-48C0-58CDB6CD9E73}"/>
                      </a:ext>
                    </a:extLst>
                  </p14:cNvPr>
                  <p14:cNvContentPartPr/>
                  <p14:nvPr/>
                </p14:nvContentPartPr>
                <p14:xfrm>
                  <a:off x="1871945" y="6616113"/>
                  <a:ext cx="57600" cy="81000"/>
                </p14:xfrm>
              </p:contentPart>
            </mc:Choice>
            <mc:Fallback xmlns="">
              <p:pic>
                <p:nvPicPr>
                  <p:cNvPr id="139" name="Pennanteckning 138">
                    <a:extLst>
                      <a:ext uri="{FF2B5EF4-FFF2-40B4-BE49-F238E27FC236}">
                        <a16:creationId xmlns:a16="http://schemas.microsoft.com/office/drawing/2014/main" id="{4618AEB4-5196-CD83-48C0-58CDB6CD9E73}"/>
                      </a:ext>
                    </a:extLst>
                  </p:cNvPr>
                  <p:cNvPicPr/>
                  <p:nvPr/>
                </p:nvPicPr>
                <p:blipFill>
                  <a:blip r:embed="rId193"/>
                  <a:stretch>
                    <a:fillRect/>
                  </a:stretch>
                </p:blipFill>
                <p:spPr>
                  <a:xfrm>
                    <a:off x="1856825" y="6600633"/>
                    <a:ext cx="8784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40" name="Pennanteckning 139">
                    <a:extLst>
                      <a:ext uri="{FF2B5EF4-FFF2-40B4-BE49-F238E27FC236}">
                        <a16:creationId xmlns:a16="http://schemas.microsoft.com/office/drawing/2014/main" id="{DC50C8F5-00B5-061A-000D-A6288CA55224}"/>
                      </a:ext>
                    </a:extLst>
                  </p14:cNvPr>
                  <p14:cNvContentPartPr/>
                  <p14:nvPr/>
                </p14:nvContentPartPr>
                <p14:xfrm>
                  <a:off x="1987145" y="6649233"/>
                  <a:ext cx="64080" cy="236160"/>
                </p14:xfrm>
              </p:contentPart>
            </mc:Choice>
            <mc:Fallback xmlns="">
              <p:pic>
                <p:nvPicPr>
                  <p:cNvPr id="140" name="Pennanteckning 139">
                    <a:extLst>
                      <a:ext uri="{FF2B5EF4-FFF2-40B4-BE49-F238E27FC236}">
                        <a16:creationId xmlns:a16="http://schemas.microsoft.com/office/drawing/2014/main" id="{DC50C8F5-00B5-061A-000D-A6288CA55224}"/>
                      </a:ext>
                    </a:extLst>
                  </p:cNvPr>
                  <p:cNvPicPr/>
                  <p:nvPr/>
                </p:nvPicPr>
                <p:blipFill>
                  <a:blip r:embed="rId195"/>
                  <a:stretch>
                    <a:fillRect/>
                  </a:stretch>
                </p:blipFill>
                <p:spPr>
                  <a:xfrm>
                    <a:off x="1972025" y="6634113"/>
                    <a:ext cx="9432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41" name="Pennanteckning 140">
                    <a:extLst>
                      <a:ext uri="{FF2B5EF4-FFF2-40B4-BE49-F238E27FC236}">
                        <a16:creationId xmlns:a16="http://schemas.microsoft.com/office/drawing/2014/main" id="{1AAFBEF4-F485-6758-13F1-EED9AB4AFE3E}"/>
                      </a:ext>
                    </a:extLst>
                  </p14:cNvPr>
                  <p14:cNvContentPartPr/>
                  <p14:nvPr/>
                </p14:nvContentPartPr>
                <p14:xfrm>
                  <a:off x="2167145" y="6687033"/>
                  <a:ext cx="360" cy="43200"/>
                </p14:xfrm>
              </p:contentPart>
            </mc:Choice>
            <mc:Fallback xmlns="">
              <p:pic>
                <p:nvPicPr>
                  <p:cNvPr id="141" name="Pennanteckning 140">
                    <a:extLst>
                      <a:ext uri="{FF2B5EF4-FFF2-40B4-BE49-F238E27FC236}">
                        <a16:creationId xmlns:a16="http://schemas.microsoft.com/office/drawing/2014/main" id="{1AAFBEF4-F485-6758-13F1-EED9AB4AFE3E}"/>
                      </a:ext>
                    </a:extLst>
                  </p:cNvPr>
                  <p:cNvPicPr/>
                  <p:nvPr/>
                </p:nvPicPr>
                <p:blipFill>
                  <a:blip r:embed="rId197"/>
                  <a:stretch>
                    <a:fillRect/>
                  </a:stretch>
                </p:blipFill>
                <p:spPr>
                  <a:xfrm>
                    <a:off x="2152025" y="6671913"/>
                    <a:ext cx="3096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42" name="Pennanteckning 141">
                    <a:extLst>
                      <a:ext uri="{FF2B5EF4-FFF2-40B4-BE49-F238E27FC236}">
                        <a16:creationId xmlns:a16="http://schemas.microsoft.com/office/drawing/2014/main" id="{8B05DB7E-2ED4-05A8-586E-36FBAE90EA35}"/>
                      </a:ext>
                    </a:extLst>
                  </p14:cNvPr>
                  <p14:cNvContentPartPr/>
                  <p14:nvPr/>
                </p14:nvContentPartPr>
                <p14:xfrm>
                  <a:off x="2216825" y="6568593"/>
                  <a:ext cx="92160" cy="165240"/>
                </p14:xfrm>
              </p:contentPart>
            </mc:Choice>
            <mc:Fallback xmlns="">
              <p:pic>
                <p:nvPicPr>
                  <p:cNvPr id="142" name="Pennanteckning 141">
                    <a:extLst>
                      <a:ext uri="{FF2B5EF4-FFF2-40B4-BE49-F238E27FC236}">
                        <a16:creationId xmlns:a16="http://schemas.microsoft.com/office/drawing/2014/main" id="{8B05DB7E-2ED4-05A8-586E-36FBAE90EA35}"/>
                      </a:ext>
                    </a:extLst>
                  </p:cNvPr>
                  <p:cNvPicPr/>
                  <p:nvPr/>
                </p:nvPicPr>
                <p:blipFill>
                  <a:blip r:embed="rId199"/>
                  <a:stretch>
                    <a:fillRect/>
                  </a:stretch>
                </p:blipFill>
                <p:spPr>
                  <a:xfrm>
                    <a:off x="2201705" y="6553473"/>
                    <a:ext cx="1224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43" name="Pennanteckning 142">
                    <a:extLst>
                      <a:ext uri="{FF2B5EF4-FFF2-40B4-BE49-F238E27FC236}">
                        <a16:creationId xmlns:a16="http://schemas.microsoft.com/office/drawing/2014/main" id="{4C6675AB-1E73-AA67-BC00-BEA2BCFCAB0E}"/>
                      </a:ext>
                    </a:extLst>
                  </p14:cNvPr>
                  <p14:cNvContentPartPr/>
                  <p14:nvPr/>
                </p14:nvContentPartPr>
                <p14:xfrm>
                  <a:off x="2382785" y="6577233"/>
                  <a:ext cx="15480" cy="145800"/>
                </p14:xfrm>
              </p:contentPart>
            </mc:Choice>
            <mc:Fallback xmlns="">
              <p:pic>
                <p:nvPicPr>
                  <p:cNvPr id="143" name="Pennanteckning 142">
                    <a:extLst>
                      <a:ext uri="{FF2B5EF4-FFF2-40B4-BE49-F238E27FC236}">
                        <a16:creationId xmlns:a16="http://schemas.microsoft.com/office/drawing/2014/main" id="{4C6675AB-1E73-AA67-BC00-BEA2BCFCAB0E}"/>
                      </a:ext>
                    </a:extLst>
                  </p:cNvPr>
                  <p:cNvPicPr/>
                  <p:nvPr/>
                </p:nvPicPr>
                <p:blipFill>
                  <a:blip r:embed="rId201"/>
                  <a:stretch>
                    <a:fillRect/>
                  </a:stretch>
                </p:blipFill>
                <p:spPr>
                  <a:xfrm>
                    <a:off x="2367665" y="6561753"/>
                    <a:ext cx="460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44" name="Pennanteckning 143">
                    <a:extLst>
                      <a:ext uri="{FF2B5EF4-FFF2-40B4-BE49-F238E27FC236}">
                        <a16:creationId xmlns:a16="http://schemas.microsoft.com/office/drawing/2014/main" id="{478CB76E-F272-70DE-B800-8B9AE4FC20CB}"/>
                      </a:ext>
                    </a:extLst>
                  </p14:cNvPr>
                  <p14:cNvContentPartPr/>
                  <p14:nvPr/>
                </p14:nvContentPartPr>
                <p14:xfrm>
                  <a:off x="2387105" y="6632313"/>
                  <a:ext cx="103680" cy="67680"/>
                </p14:xfrm>
              </p:contentPart>
            </mc:Choice>
            <mc:Fallback xmlns="">
              <p:pic>
                <p:nvPicPr>
                  <p:cNvPr id="144" name="Pennanteckning 143">
                    <a:extLst>
                      <a:ext uri="{FF2B5EF4-FFF2-40B4-BE49-F238E27FC236}">
                        <a16:creationId xmlns:a16="http://schemas.microsoft.com/office/drawing/2014/main" id="{478CB76E-F272-70DE-B800-8B9AE4FC20CB}"/>
                      </a:ext>
                    </a:extLst>
                  </p:cNvPr>
                  <p:cNvPicPr/>
                  <p:nvPr/>
                </p:nvPicPr>
                <p:blipFill>
                  <a:blip r:embed="rId203"/>
                  <a:stretch>
                    <a:fillRect/>
                  </a:stretch>
                </p:blipFill>
                <p:spPr>
                  <a:xfrm>
                    <a:off x="2371985" y="6616833"/>
                    <a:ext cx="13428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5" name="Pennanteckning 144">
                    <a:extLst>
                      <a:ext uri="{FF2B5EF4-FFF2-40B4-BE49-F238E27FC236}">
                        <a16:creationId xmlns:a16="http://schemas.microsoft.com/office/drawing/2014/main" id="{DA466ED3-6078-E6FA-D240-A30A2FEA778E}"/>
                      </a:ext>
                    </a:extLst>
                  </p14:cNvPr>
                  <p14:cNvContentPartPr/>
                  <p14:nvPr/>
                </p14:nvContentPartPr>
                <p14:xfrm>
                  <a:off x="2534705" y="6548073"/>
                  <a:ext cx="38160" cy="7920"/>
                </p14:xfrm>
              </p:contentPart>
            </mc:Choice>
            <mc:Fallback xmlns="">
              <p:pic>
                <p:nvPicPr>
                  <p:cNvPr id="145" name="Pennanteckning 144">
                    <a:extLst>
                      <a:ext uri="{FF2B5EF4-FFF2-40B4-BE49-F238E27FC236}">
                        <a16:creationId xmlns:a16="http://schemas.microsoft.com/office/drawing/2014/main" id="{DA466ED3-6078-E6FA-D240-A30A2FEA778E}"/>
                      </a:ext>
                    </a:extLst>
                  </p:cNvPr>
                  <p:cNvPicPr/>
                  <p:nvPr/>
                </p:nvPicPr>
                <p:blipFill>
                  <a:blip r:embed="rId205"/>
                  <a:stretch>
                    <a:fillRect/>
                  </a:stretch>
                </p:blipFill>
                <p:spPr>
                  <a:xfrm>
                    <a:off x="2519585" y="6532953"/>
                    <a:ext cx="6840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46" name="Pennanteckning 145">
                    <a:extLst>
                      <a:ext uri="{FF2B5EF4-FFF2-40B4-BE49-F238E27FC236}">
                        <a16:creationId xmlns:a16="http://schemas.microsoft.com/office/drawing/2014/main" id="{12C42A29-D421-3C45-7A98-0D8AE5222EEF}"/>
                      </a:ext>
                    </a:extLst>
                  </p14:cNvPr>
                  <p14:cNvContentPartPr/>
                  <p14:nvPr/>
                </p14:nvContentPartPr>
                <p14:xfrm>
                  <a:off x="2581145" y="6548073"/>
                  <a:ext cx="86400" cy="149040"/>
                </p14:xfrm>
              </p:contentPart>
            </mc:Choice>
            <mc:Fallback xmlns="">
              <p:pic>
                <p:nvPicPr>
                  <p:cNvPr id="146" name="Pennanteckning 145">
                    <a:extLst>
                      <a:ext uri="{FF2B5EF4-FFF2-40B4-BE49-F238E27FC236}">
                        <a16:creationId xmlns:a16="http://schemas.microsoft.com/office/drawing/2014/main" id="{12C42A29-D421-3C45-7A98-0D8AE5222EEF}"/>
                      </a:ext>
                    </a:extLst>
                  </p:cNvPr>
                  <p:cNvPicPr/>
                  <p:nvPr/>
                </p:nvPicPr>
                <p:blipFill>
                  <a:blip r:embed="rId207"/>
                  <a:stretch>
                    <a:fillRect/>
                  </a:stretch>
                </p:blipFill>
                <p:spPr>
                  <a:xfrm>
                    <a:off x="2565665" y="6532953"/>
                    <a:ext cx="1170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47" name="Pennanteckning 146">
                    <a:extLst>
                      <a:ext uri="{FF2B5EF4-FFF2-40B4-BE49-F238E27FC236}">
                        <a16:creationId xmlns:a16="http://schemas.microsoft.com/office/drawing/2014/main" id="{BD4D3D2A-EF21-0C62-43FD-099C35F3C37D}"/>
                      </a:ext>
                    </a:extLst>
                  </p14:cNvPr>
                  <p14:cNvContentPartPr/>
                  <p14:nvPr/>
                </p14:nvContentPartPr>
                <p14:xfrm>
                  <a:off x="2856905" y="6501633"/>
                  <a:ext cx="97200" cy="375480"/>
                </p14:xfrm>
              </p:contentPart>
            </mc:Choice>
            <mc:Fallback xmlns="">
              <p:pic>
                <p:nvPicPr>
                  <p:cNvPr id="147" name="Pennanteckning 146">
                    <a:extLst>
                      <a:ext uri="{FF2B5EF4-FFF2-40B4-BE49-F238E27FC236}">
                        <a16:creationId xmlns:a16="http://schemas.microsoft.com/office/drawing/2014/main" id="{BD4D3D2A-EF21-0C62-43FD-099C35F3C37D}"/>
                      </a:ext>
                    </a:extLst>
                  </p:cNvPr>
                  <p:cNvPicPr/>
                  <p:nvPr/>
                </p:nvPicPr>
                <p:blipFill>
                  <a:blip r:embed="rId209"/>
                  <a:stretch>
                    <a:fillRect/>
                  </a:stretch>
                </p:blipFill>
                <p:spPr>
                  <a:xfrm>
                    <a:off x="2841785" y="6486513"/>
                    <a:ext cx="127800" cy="4060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8" name="Pennanteckning 147">
                    <a:extLst>
                      <a:ext uri="{FF2B5EF4-FFF2-40B4-BE49-F238E27FC236}">
                        <a16:creationId xmlns:a16="http://schemas.microsoft.com/office/drawing/2014/main" id="{53842763-1972-F69C-9D47-898B65F4850A}"/>
                      </a:ext>
                    </a:extLst>
                  </p14:cNvPr>
                  <p14:cNvContentPartPr/>
                  <p14:nvPr/>
                </p14:nvContentPartPr>
                <p14:xfrm>
                  <a:off x="2841785" y="6662193"/>
                  <a:ext cx="113400" cy="53280"/>
                </p14:xfrm>
              </p:contentPart>
            </mc:Choice>
            <mc:Fallback xmlns="">
              <p:pic>
                <p:nvPicPr>
                  <p:cNvPr id="148" name="Pennanteckning 147">
                    <a:extLst>
                      <a:ext uri="{FF2B5EF4-FFF2-40B4-BE49-F238E27FC236}">
                        <a16:creationId xmlns:a16="http://schemas.microsoft.com/office/drawing/2014/main" id="{53842763-1972-F69C-9D47-898B65F4850A}"/>
                      </a:ext>
                    </a:extLst>
                  </p:cNvPr>
                  <p:cNvPicPr/>
                  <p:nvPr/>
                </p:nvPicPr>
                <p:blipFill>
                  <a:blip r:embed="rId211"/>
                  <a:stretch>
                    <a:fillRect/>
                  </a:stretch>
                </p:blipFill>
                <p:spPr>
                  <a:xfrm>
                    <a:off x="2826665" y="6647073"/>
                    <a:ext cx="14400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49" name="Pennanteckning 148">
                    <a:extLst>
                      <a:ext uri="{FF2B5EF4-FFF2-40B4-BE49-F238E27FC236}">
                        <a16:creationId xmlns:a16="http://schemas.microsoft.com/office/drawing/2014/main" id="{2FCC5475-DCC3-11CD-380C-8F003B466AEE}"/>
                      </a:ext>
                    </a:extLst>
                  </p14:cNvPr>
                  <p14:cNvContentPartPr/>
                  <p14:nvPr/>
                </p14:nvContentPartPr>
                <p14:xfrm>
                  <a:off x="3050945" y="6649233"/>
                  <a:ext cx="48960" cy="106920"/>
                </p14:xfrm>
              </p:contentPart>
            </mc:Choice>
            <mc:Fallback xmlns="">
              <p:pic>
                <p:nvPicPr>
                  <p:cNvPr id="149" name="Pennanteckning 148">
                    <a:extLst>
                      <a:ext uri="{FF2B5EF4-FFF2-40B4-BE49-F238E27FC236}">
                        <a16:creationId xmlns:a16="http://schemas.microsoft.com/office/drawing/2014/main" id="{2FCC5475-DCC3-11CD-380C-8F003B466AEE}"/>
                      </a:ext>
                    </a:extLst>
                  </p:cNvPr>
                  <p:cNvPicPr/>
                  <p:nvPr/>
                </p:nvPicPr>
                <p:blipFill>
                  <a:blip r:embed="rId213"/>
                  <a:stretch>
                    <a:fillRect/>
                  </a:stretch>
                </p:blipFill>
                <p:spPr>
                  <a:xfrm>
                    <a:off x="3035465" y="6634113"/>
                    <a:ext cx="792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50" name="Pennanteckning 149">
                    <a:extLst>
                      <a:ext uri="{FF2B5EF4-FFF2-40B4-BE49-F238E27FC236}">
                        <a16:creationId xmlns:a16="http://schemas.microsoft.com/office/drawing/2014/main" id="{9D229F06-F02A-3430-F667-E37213E44B59}"/>
                      </a:ext>
                    </a:extLst>
                  </p14:cNvPr>
                  <p14:cNvContentPartPr/>
                  <p14:nvPr/>
                </p14:nvContentPartPr>
                <p14:xfrm>
                  <a:off x="3216905" y="6672993"/>
                  <a:ext cx="126360" cy="73800"/>
                </p14:xfrm>
              </p:contentPart>
            </mc:Choice>
            <mc:Fallback xmlns="">
              <p:pic>
                <p:nvPicPr>
                  <p:cNvPr id="150" name="Pennanteckning 149">
                    <a:extLst>
                      <a:ext uri="{FF2B5EF4-FFF2-40B4-BE49-F238E27FC236}">
                        <a16:creationId xmlns:a16="http://schemas.microsoft.com/office/drawing/2014/main" id="{9D229F06-F02A-3430-F667-E37213E44B59}"/>
                      </a:ext>
                    </a:extLst>
                  </p:cNvPr>
                  <p:cNvPicPr/>
                  <p:nvPr/>
                </p:nvPicPr>
                <p:blipFill>
                  <a:blip r:embed="rId215"/>
                  <a:stretch>
                    <a:fillRect/>
                  </a:stretch>
                </p:blipFill>
                <p:spPr>
                  <a:xfrm>
                    <a:off x="3201425" y="6657873"/>
                    <a:ext cx="156960" cy="104040"/>
                  </a:xfrm>
                  <a:prstGeom prst="rect">
                    <a:avLst/>
                  </a:prstGeom>
                </p:spPr>
              </p:pic>
            </mc:Fallback>
          </mc:AlternateContent>
        </p:grpSp>
      </p:grpSp>
      <p:grpSp>
        <p:nvGrpSpPr>
          <p:cNvPr id="51" name="Grupp 50">
            <a:extLst>
              <a:ext uri="{FF2B5EF4-FFF2-40B4-BE49-F238E27FC236}">
                <a16:creationId xmlns:a16="http://schemas.microsoft.com/office/drawing/2014/main" id="{FB254732-3F38-4B46-94DB-348743E0B9AC}"/>
              </a:ext>
            </a:extLst>
          </p:cNvPr>
          <p:cNvGrpSpPr/>
          <p:nvPr/>
        </p:nvGrpSpPr>
        <p:grpSpPr>
          <a:xfrm>
            <a:off x="1595105" y="4526673"/>
            <a:ext cx="1333440" cy="574560"/>
            <a:chOff x="1595105" y="4526673"/>
            <a:chExt cx="1333440" cy="574560"/>
          </a:xfrm>
        </p:grpSpPr>
        <p:grpSp>
          <p:nvGrpSpPr>
            <p:cNvPr id="175" name="Grupp 174">
              <a:extLst>
                <a:ext uri="{FF2B5EF4-FFF2-40B4-BE49-F238E27FC236}">
                  <a16:creationId xmlns:a16="http://schemas.microsoft.com/office/drawing/2014/main" id="{9BD019EE-A8ED-40B5-B783-E896BBC9B08A}"/>
                </a:ext>
              </a:extLst>
            </p:cNvPr>
            <p:cNvGrpSpPr/>
            <p:nvPr/>
          </p:nvGrpSpPr>
          <p:grpSpPr>
            <a:xfrm>
              <a:off x="1595105" y="4526673"/>
              <a:ext cx="1329120" cy="86400"/>
              <a:chOff x="1595105" y="4526673"/>
              <a:chExt cx="1329120" cy="86400"/>
            </a:xfrm>
          </p:grpSpPr>
          <mc:AlternateContent xmlns:mc="http://schemas.openxmlformats.org/markup-compatibility/2006" xmlns:p14="http://schemas.microsoft.com/office/powerpoint/2010/main">
            <mc:Choice Requires="p14">
              <p:contentPart p14:bwMode="auto" r:id="rId216">
                <p14:nvContentPartPr>
                  <p14:cNvPr id="152" name="Pennanteckning 151">
                    <a:extLst>
                      <a:ext uri="{FF2B5EF4-FFF2-40B4-BE49-F238E27FC236}">
                        <a16:creationId xmlns:a16="http://schemas.microsoft.com/office/drawing/2014/main" id="{E0A5446B-9835-63F4-F214-0822CAD0DD69}"/>
                      </a:ext>
                    </a:extLst>
                  </p14:cNvPr>
                  <p14:cNvContentPartPr/>
                  <p14:nvPr/>
                </p14:nvContentPartPr>
                <p14:xfrm>
                  <a:off x="1595105" y="4599753"/>
                  <a:ext cx="18720" cy="13320"/>
                </p14:xfrm>
              </p:contentPart>
            </mc:Choice>
            <mc:Fallback xmlns="">
              <p:pic>
                <p:nvPicPr>
                  <p:cNvPr id="152" name="Pennanteckning 151">
                    <a:extLst>
                      <a:ext uri="{FF2B5EF4-FFF2-40B4-BE49-F238E27FC236}">
                        <a16:creationId xmlns:a16="http://schemas.microsoft.com/office/drawing/2014/main" id="{E0A5446B-9835-63F4-F214-0822CAD0DD69}"/>
                      </a:ext>
                    </a:extLst>
                  </p:cNvPr>
                  <p:cNvPicPr/>
                  <p:nvPr/>
                </p:nvPicPr>
                <p:blipFill>
                  <a:blip r:embed="rId217"/>
                  <a:stretch>
                    <a:fillRect/>
                  </a:stretch>
                </p:blipFill>
                <p:spPr>
                  <a:xfrm>
                    <a:off x="1579625" y="4584633"/>
                    <a:ext cx="4932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53" name="Pennanteckning 152">
                    <a:extLst>
                      <a:ext uri="{FF2B5EF4-FFF2-40B4-BE49-F238E27FC236}">
                        <a16:creationId xmlns:a16="http://schemas.microsoft.com/office/drawing/2014/main" id="{A6AE4F06-5EF0-52EA-8671-067F22BE5E09}"/>
                      </a:ext>
                    </a:extLst>
                  </p14:cNvPr>
                  <p14:cNvContentPartPr/>
                  <p14:nvPr/>
                </p14:nvContentPartPr>
                <p14:xfrm>
                  <a:off x="1748105" y="4598673"/>
                  <a:ext cx="27360" cy="360"/>
                </p14:xfrm>
              </p:contentPart>
            </mc:Choice>
            <mc:Fallback xmlns="">
              <p:pic>
                <p:nvPicPr>
                  <p:cNvPr id="153" name="Pennanteckning 152">
                    <a:extLst>
                      <a:ext uri="{FF2B5EF4-FFF2-40B4-BE49-F238E27FC236}">
                        <a16:creationId xmlns:a16="http://schemas.microsoft.com/office/drawing/2014/main" id="{A6AE4F06-5EF0-52EA-8671-067F22BE5E09}"/>
                      </a:ext>
                    </a:extLst>
                  </p:cNvPr>
                  <p:cNvPicPr/>
                  <p:nvPr/>
                </p:nvPicPr>
                <p:blipFill>
                  <a:blip r:embed="rId219"/>
                  <a:stretch>
                    <a:fillRect/>
                  </a:stretch>
                </p:blipFill>
                <p:spPr>
                  <a:xfrm>
                    <a:off x="1732985" y="4583553"/>
                    <a:ext cx="57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54" name="Pennanteckning 153">
                    <a:extLst>
                      <a:ext uri="{FF2B5EF4-FFF2-40B4-BE49-F238E27FC236}">
                        <a16:creationId xmlns:a16="http://schemas.microsoft.com/office/drawing/2014/main" id="{FC714DD5-19A6-E5F5-2560-A6426BDED278}"/>
                      </a:ext>
                    </a:extLst>
                  </p14:cNvPr>
                  <p14:cNvContentPartPr/>
                  <p14:nvPr/>
                </p14:nvContentPartPr>
                <p14:xfrm>
                  <a:off x="1854665" y="4599753"/>
                  <a:ext cx="33840" cy="4680"/>
                </p14:xfrm>
              </p:contentPart>
            </mc:Choice>
            <mc:Fallback xmlns="">
              <p:pic>
                <p:nvPicPr>
                  <p:cNvPr id="154" name="Pennanteckning 153">
                    <a:extLst>
                      <a:ext uri="{FF2B5EF4-FFF2-40B4-BE49-F238E27FC236}">
                        <a16:creationId xmlns:a16="http://schemas.microsoft.com/office/drawing/2014/main" id="{FC714DD5-19A6-E5F5-2560-A6426BDED278}"/>
                      </a:ext>
                    </a:extLst>
                  </p:cNvPr>
                  <p:cNvPicPr/>
                  <p:nvPr/>
                </p:nvPicPr>
                <p:blipFill>
                  <a:blip r:embed="rId221"/>
                  <a:stretch>
                    <a:fillRect/>
                  </a:stretch>
                </p:blipFill>
                <p:spPr>
                  <a:xfrm>
                    <a:off x="1839545" y="4584633"/>
                    <a:ext cx="6408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55" name="Pennanteckning 154">
                    <a:extLst>
                      <a:ext uri="{FF2B5EF4-FFF2-40B4-BE49-F238E27FC236}">
                        <a16:creationId xmlns:a16="http://schemas.microsoft.com/office/drawing/2014/main" id="{67A99FFB-A17E-DB00-8230-B80FC24D0253}"/>
                      </a:ext>
                    </a:extLst>
                  </p14:cNvPr>
                  <p14:cNvContentPartPr/>
                  <p14:nvPr/>
                </p14:nvContentPartPr>
                <p14:xfrm>
                  <a:off x="1957265" y="4601913"/>
                  <a:ext cx="75600" cy="360"/>
                </p14:xfrm>
              </p:contentPart>
            </mc:Choice>
            <mc:Fallback xmlns="">
              <p:pic>
                <p:nvPicPr>
                  <p:cNvPr id="155" name="Pennanteckning 154">
                    <a:extLst>
                      <a:ext uri="{FF2B5EF4-FFF2-40B4-BE49-F238E27FC236}">
                        <a16:creationId xmlns:a16="http://schemas.microsoft.com/office/drawing/2014/main" id="{67A99FFB-A17E-DB00-8230-B80FC24D0253}"/>
                      </a:ext>
                    </a:extLst>
                  </p:cNvPr>
                  <p:cNvPicPr/>
                  <p:nvPr/>
                </p:nvPicPr>
                <p:blipFill>
                  <a:blip r:embed="rId223"/>
                  <a:stretch>
                    <a:fillRect/>
                  </a:stretch>
                </p:blipFill>
                <p:spPr>
                  <a:xfrm>
                    <a:off x="1941785" y="4586793"/>
                    <a:ext cx="1062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56" name="Pennanteckning 155">
                    <a:extLst>
                      <a:ext uri="{FF2B5EF4-FFF2-40B4-BE49-F238E27FC236}">
                        <a16:creationId xmlns:a16="http://schemas.microsoft.com/office/drawing/2014/main" id="{2D03198A-67EB-D184-E8F4-2394A0C1F4FF}"/>
                      </a:ext>
                    </a:extLst>
                  </p14:cNvPr>
                  <p14:cNvContentPartPr/>
                  <p14:nvPr/>
                </p14:nvContentPartPr>
                <p14:xfrm>
                  <a:off x="2070305" y="4601913"/>
                  <a:ext cx="43560" cy="5760"/>
                </p14:xfrm>
              </p:contentPart>
            </mc:Choice>
            <mc:Fallback xmlns="">
              <p:pic>
                <p:nvPicPr>
                  <p:cNvPr id="156" name="Pennanteckning 155">
                    <a:extLst>
                      <a:ext uri="{FF2B5EF4-FFF2-40B4-BE49-F238E27FC236}">
                        <a16:creationId xmlns:a16="http://schemas.microsoft.com/office/drawing/2014/main" id="{2D03198A-67EB-D184-E8F4-2394A0C1F4FF}"/>
                      </a:ext>
                    </a:extLst>
                  </p:cNvPr>
                  <p:cNvPicPr/>
                  <p:nvPr/>
                </p:nvPicPr>
                <p:blipFill>
                  <a:blip r:embed="rId225"/>
                  <a:stretch>
                    <a:fillRect/>
                  </a:stretch>
                </p:blipFill>
                <p:spPr>
                  <a:xfrm>
                    <a:off x="2055185" y="4586793"/>
                    <a:ext cx="741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7" name="Pennanteckning 156">
                    <a:extLst>
                      <a:ext uri="{FF2B5EF4-FFF2-40B4-BE49-F238E27FC236}">
                        <a16:creationId xmlns:a16="http://schemas.microsoft.com/office/drawing/2014/main" id="{95B9E45E-0E8D-725A-CA28-B595647C2B4C}"/>
                      </a:ext>
                    </a:extLst>
                  </p14:cNvPr>
                  <p14:cNvContentPartPr/>
                  <p14:nvPr/>
                </p14:nvContentPartPr>
                <p14:xfrm>
                  <a:off x="2164985" y="4607313"/>
                  <a:ext cx="33840" cy="360"/>
                </p14:xfrm>
              </p:contentPart>
            </mc:Choice>
            <mc:Fallback xmlns="">
              <p:pic>
                <p:nvPicPr>
                  <p:cNvPr id="157" name="Pennanteckning 156">
                    <a:extLst>
                      <a:ext uri="{FF2B5EF4-FFF2-40B4-BE49-F238E27FC236}">
                        <a16:creationId xmlns:a16="http://schemas.microsoft.com/office/drawing/2014/main" id="{95B9E45E-0E8D-725A-CA28-B595647C2B4C}"/>
                      </a:ext>
                    </a:extLst>
                  </p:cNvPr>
                  <p:cNvPicPr/>
                  <p:nvPr/>
                </p:nvPicPr>
                <p:blipFill>
                  <a:blip r:embed="rId227"/>
                  <a:stretch>
                    <a:fillRect/>
                  </a:stretch>
                </p:blipFill>
                <p:spPr>
                  <a:xfrm>
                    <a:off x="2149865" y="4592193"/>
                    <a:ext cx="644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8" name="Pennanteckning 157">
                    <a:extLst>
                      <a:ext uri="{FF2B5EF4-FFF2-40B4-BE49-F238E27FC236}">
                        <a16:creationId xmlns:a16="http://schemas.microsoft.com/office/drawing/2014/main" id="{6BC79CEA-FA5A-3551-3529-EEA96EF1D9FB}"/>
                      </a:ext>
                    </a:extLst>
                  </p14:cNvPr>
                  <p14:cNvContentPartPr/>
                  <p14:nvPr/>
                </p14:nvContentPartPr>
                <p14:xfrm>
                  <a:off x="2288105" y="4592193"/>
                  <a:ext cx="26280" cy="3600"/>
                </p14:xfrm>
              </p:contentPart>
            </mc:Choice>
            <mc:Fallback xmlns="">
              <p:pic>
                <p:nvPicPr>
                  <p:cNvPr id="158" name="Pennanteckning 157">
                    <a:extLst>
                      <a:ext uri="{FF2B5EF4-FFF2-40B4-BE49-F238E27FC236}">
                        <a16:creationId xmlns:a16="http://schemas.microsoft.com/office/drawing/2014/main" id="{6BC79CEA-FA5A-3551-3529-EEA96EF1D9FB}"/>
                      </a:ext>
                    </a:extLst>
                  </p:cNvPr>
                  <p:cNvPicPr/>
                  <p:nvPr/>
                </p:nvPicPr>
                <p:blipFill>
                  <a:blip r:embed="rId229"/>
                  <a:stretch>
                    <a:fillRect/>
                  </a:stretch>
                </p:blipFill>
                <p:spPr>
                  <a:xfrm>
                    <a:off x="2272625" y="4577073"/>
                    <a:ext cx="568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9" name="Pennanteckning 158">
                    <a:extLst>
                      <a:ext uri="{FF2B5EF4-FFF2-40B4-BE49-F238E27FC236}">
                        <a16:creationId xmlns:a16="http://schemas.microsoft.com/office/drawing/2014/main" id="{2F2E22FE-4150-155B-EDED-B4A605A7AA49}"/>
                      </a:ext>
                    </a:extLst>
                  </p14:cNvPr>
                  <p14:cNvContentPartPr/>
                  <p14:nvPr/>
                </p14:nvContentPartPr>
                <p14:xfrm>
                  <a:off x="2398985" y="4581393"/>
                  <a:ext cx="42480" cy="6840"/>
                </p14:xfrm>
              </p:contentPart>
            </mc:Choice>
            <mc:Fallback xmlns="">
              <p:pic>
                <p:nvPicPr>
                  <p:cNvPr id="159" name="Pennanteckning 158">
                    <a:extLst>
                      <a:ext uri="{FF2B5EF4-FFF2-40B4-BE49-F238E27FC236}">
                        <a16:creationId xmlns:a16="http://schemas.microsoft.com/office/drawing/2014/main" id="{2F2E22FE-4150-155B-EDED-B4A605A7AA49}"/>
                      </a:ext>
                    </a:extLst>
                  </p:cNvPr>
                  <p:cNvPicPr/>
                  <p:nvPr/>
                </p:nvPicPr>
                <p:blipFill>
                  <a:blip r:embed="rId231"/>
                  <a:stretch>
                    <a:fillRect/>
                  </a:stretch>
                </p:blipFill>
                <p:spPr>
                  <a:xfrm>
                    <a:off x="2383505" y="4566273"/>
                    <a:ext cx="730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60" name="Pennanteckning 159">
                    <a:extLst>
                      <a:ext uri="{FF2B5EF4-FFF2-40B4-BE49-F238E27FC236}">
                        <a16:creationId xmlns:a16="http://schemas.microsoft.com/office/drawing/2014/main" id="{32A4CEF2-C0CC-6B0C-AD5A-7DA5B0BE5CA9}"/>
                      </a:ext>
                    </a:extLst>
                  </p14:cNvPr>
                  <p14:cNvContentPartPr/>
                  <p14:nvPr/>
                </p14:nvContentPartPr>
                <p14:xfrm>
                  <a:off x="2539025" y="4574913"/>
                  <a:ext cx="24120" cy="5760"/>
                </p14:xfrm>
              </p:contentPart>
            </mc:Choice>
            <mc:Fallback xmlns="">
              <p:pic>
                <p:nvPicPr>
                  <p:cNvPr id="160" name="Pennanteckning 159">
                    <a:extLst>
                      <a:ext uri="{FF2B5EF4-FFF2-40B4-BE49-F238E27FC236}">
                        <a16:creationId xmlns:a16="http://schemas.microsoft.com/office/drawing/2014/main" id="{32A4CEF2-C0CC-6B0C-AD5A-7DA5B0BE5CA9}"/>
                      </a:ext>
                    </a:extLst>
                  </p:cNvPr>
                  <p:cNvPicPr/>
                  <p:nvPr/>
                </p:nvPicPr>
                <p:blipFill>
                  <a:blip r:embed="rId233"/>
                  <a:stretch>
                    <a:fillRect/>
                  </a:stretch>
                </p:blipFill>
                <p:spPr>
                  <a:xfrm>
                    <a:off x="2523905" y="4559793"/>
                    <a:ext cx="547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61" name="Pennanteckning 160">
                    <a:extLst>
                      <a:ext uri="{FF2B5EF4-FFF2-40B4-BE49-F238E27FC236}">
                        <a16:creationId xmlns:a16="http://schemas.microsoft.com/office/drawing/2014/main" id="{17B12099-9F34-5B50-1FA4-0FE576311F95}"/>
                      </a:ext>
                    </a:extLst>
                  </p14:cNvPr>
                  <p14:cNvContentPartPr/>
                  <p14:nvPr/>
                </p14:nvContentPartPr>
                <p14:xfrm>
                  <a:off x="2701745" y="4546113"/>
                  <a:ext cx="31680" cy="2520"/>
                </p14:xfrm>
              </p:contentPart>
            </mc:Choice>
            <mc:Fallback xmlns="">
              <p:pic>
                <p:nvPicPr>
                  <p:cNvPr id="161" name="Pennanteckning 160">
                    <a:extLst>
                      <a:ext uri="{FF2B5EF4-FFF2-40B4-BE49-F238E27FC236}">
                        <a16:creationId xmlns:a16="http://schemas.microsoft.com/office/drawing/2014/main" id="{17B12099-9F34-5B50-1FA4-0FE576311F95}"/>
                      </a:ext>
                    </a:extLst>
                  </p:cNvPr>
                  <p:cNvPicPr/>
                  <p:nvPr/>
                </p:nvPicPr>
                <p:blipFill>
                  <a:blip r:embed="rId235"/>
                  <a:stretch>
                    <a:fillRect/>
                  </a:stretch>
                </p:blipFill>
                <p:spPr>
                  <a:xfrm>
                    <a:off x="2686625" y="4530633"/>
                    <a:ext cx="622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2" name="Pennanteckning 161">
                    <a:extLst>
                      <a:ext uri="{FF2B5EF4-FFF2-40B4-BE49-F238E27FC236}">
                        <a16:creationId xmlns:a16="http://schemas.microsoft.com/office/drawing/2014/main" id="{CCFA5834-7AC8-C27B-48F2-2BB9BD22C6AA}"/>
                      </a:ext>
                    </a:extLst>
                  </p14:cNvPr>
                  <p14:cNvContentPartPr/>
                  <p14:nvPr/>
                </p14:nvContentPartPr>
                <p14:xfrm>
                  <a:off x="2814785" y="4526673"/>
                  <a:ext cx="18720" cy="5760"/>
                </p14:xfrm>
              </p:contentPart>
            </mc:Choice>
            <mc:Fallback xmlns="">
              <p:pic>
                <p:nvPicPr>
                  <p:cNvPr id="162" name="Pennanteckning 161">
                    <a:extLst>
                      <a:ext uri="{FF2B5EF4-FFF2-40B4-BE49-F238E27FC236}">
                        <a16:creationId xmlns:a16="http://schemas.microsoft.com/office/drawing/2014/main" id="{CCFA5834-7AC8-C27B-48F2-2BB9BD22C6AA}"/>
                      </a:ext>
                    </a:extLst>
                  </p:cNvPr>
                  <p:cNvPicPr/>
                  <p:nvPr/>
                </p:nvPicPr>
                <p:blipFill>
                  <a:blip r:embed="rId237"/>
                  <a:stretch>
                    <a:fillRect/>
                  </a:stretch>
                </p:blipFill>
                <p:spPr>
                  <a:xfrm>
                    <a:off x="2799665" y="4511193"/>
                    <a:ext cx="493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63" name="Pennanteckning 162">
                    <a:extLst>
                      <a:ext uri="{FF2B5EF4-FFF2-40B4-BE49-F238E27FC236}">
                        <a16:creationId xmlns:a16="http://schemas.microsoft.com/office/drawing/2014/main" id="{F0AEE607-CAAC-FBF4-1FC8-C0A62D318721}"/>
                      </a:ext>
                    </a:extLst>
                  </p14:cNvPr>
                  <p14:cNvContentPartPr/>
                  <p14:nvPr/>
                </p14:nvContentPartPr>
                <p14:xfrm>
                  <a:off x="2819105" y="4532073"/>
                  <a:ext cx="360" cy="360"/>
                </p14:xfrm>
              </p:contentPart>
            </mc:Choice>
            <mc:Fallback xmlns="">
              <p:pic>
                <p:nvPicPr>
                  <p:cNvPr id="163" name="Pennanteckning 162">
                    <a:extLst>
                      <a:ext uri="{FF2B5EF4-FFF2-40B4-BE49-F238E27FC236}">
                        <a16:creationId xmlns:a16="http://schemas.microsoft.com/office/drawing/2014/main" id="{F0AEE607-CAAC-FBF4-1FC8-C0A62D318721}"/>
                      </a:ext>
                    </a:extLst>
                  </p:cNvPr>
                  <p:cNvPicPr/>
                  <p:nvPr/>
                </p:nvPicPr>
                <p:blipFill>
                  <a:blip r:embed="rId24"/>
                  <a:stretch>
                    <a:fillRect/>
                  </a:stretch>
                </p:blipFill>
                <p:spPr>
                  <a:xfrm>
                    <a:off x="2803985" y="451659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65" name="Pennanteckning 164">
                    <a:extLst>
                      <a:ext uri="{FF2B5EF4-FFF2-40B4-BE49-F238E27FC236}">
                        <a16:creationId xmlns:a16="http://schemas.microsoft.com/office/drawing/2014/main" id="{D07E38BF-BA2D-F906-EED1-CE391719C015}"/>
                      </a:ext>
                    </a:extLst>
                  </p14:cNvPr>
                  <p14:cNvContentPartPr/>
                  <p14:nvPr/>
                </p14:nvContentPartPr>
                <p14:xfrm>
                  <a:off x="2921705" y="4590033"/>
                  <a:ext cx="2520" cy="20880"/>
                </p14:xfrm>
              </p:contentPart>
            </mc:Choice>
            <mc:Fallback xmlns="">
              <p:pic>
                <p:nvPicPr>
                  <p:cNvPr id="165" name="Pennanteckning 164">
                    <a:extLst>
                      <a:ext uri="{FF2B5EF4-FFF2-40B4-BE49-F238E27FC236}">
                        <a16:creationId xmlns:a16="http://schemas.microsoft.com/office/drawing/2014/main" id="{D07E38BF-BA2D-F906-EED1-CE391719C015}"/>
                      </a:ext>
                    </a:extLst>
                  </p:cNvPr>
                  <p:cNvPicPr/>
                  <p:nvPr/>
                </p:nvPicPr>
                <p:blipFill>
                  <a:blip r:embed="rId240"/>
                  <a:stretch>
                    <a:fillRect/>
                  </a:stretch>
                </p:blipFill>
                <p:spPr>
                  <a:xfrm>
                    <a:off x="2906225" y="4574913"/>
                    <a:ext cx="33120" cy="51480"/>
                  </a:xfrm>
                  <a:prstGeom prst="rect">
                    <a:avLst/>
                  </a:prstGeom>
                </p:spPr>
              </p:pic>
            </mc:Fallback>
          </mc:AlternateContent>
        </p:grpSp>
        <p:grpSp>
          <p:nvGrpSpPr>
            <p:cNvPr id="174" name="Grupp 173">
              <a:extLst>
                <a:ext uri="{FF2B5EF4-FFF2-40B4-BE49-F238E27FC236}">
                  <a16:creationId xmlns:a16="http://schemas.microsoft.com/office/drawing/2014/main" id="{4A5BEC13-E16E-3E4F-0B1E-54A65169CDBB}"/>
                </a:ext>
              </a:extLst>
            </p:cNvPr>
            <p:cNvGrpSpPr/>
            <p:nvPr/>
          </p:nvGrpSpPr>
          <p:grpSpPr>
            <a:xfrm>
              <a:off x="2895785" y="4719273"/>
              <a:ext cx="32760" cy="381960"/>
              <a:chOff x="2895785" y="4719273"/>
              <a:chExt cx="32760" cy="381960"/>
            </a:xfrm>
          </p:grpSpPr>
          <mc:AlternateContent xmlns:mc="http://schemas.openxmlformats.org/markup-compatibility/2006" xmlns:p14="http://schemas.microsoft.com/office/powerpoint/2010/main">
            <mc:Choice Requires="p14">
              <p:contentPart p14:bwMode="auto" r:id="rId241">
                <p14:nvContentPartPr>
                  <p14:cNvPr id="166" name="Pennanteckning 165">
                    <a:extLst>
                      <a:ext uri="{FF2B5EF4-FFF2-40B4-BE49-F238E27FC236}">
                        <a16:creationId xmlns:a16="http://schemas.microsoft.com/office/drawing/2014/main" id="{8C62AF1B-C104-1461-96E8-62B985FDB1EE}"/>
                      </a:ext>
                    </a:extLst>
                  </p14:cNvPr>
                  <p14:cNvContentPartPr/>
                  <p14:nvPr/>
                </p14:nvContentPartPr>
                <p14:xfrm>
                  <a:off x="2895785" y="4719273"/>
                  <a:ext cx="1440" cy="28440"/>
                </p14:xfrm>
              </p:contentPart>
            </mc:Choice>
            <mc:Fallback xmlns="">
              <p:pic>
                <p:nvPicPr>
                  <p:cNvPr id="166" name="Pennanteckning 165">
                    <a:extLst>
                      <a:ext uri="{FF2B5EF4-FFF2-40B4-BE49-F238E27FC236}">
                        <a16:creationId xmlns:a16="http://schemas.microsoft.com/office/drawing/2014/main" id="{8C62AF1B-C104-1461-96E8-62B985FDB1EE}"/>
                      </a:ext>
                    </a:extLst>
                  </p:cNvPr>
                  <p:cNvPicPr/>
                  <p:nvPr/>
                </p:nvPicPr>
                <p:blipFill>
                  <a:blip r:embed="rId242"/>
                  <a:stretch>
                    <a:fillRect/>
                  </a:stretch>
                </p:blipFill>
                <p:spPr>
                  <a:xfrm>
                    <a:off x="2880305" y="4704153"/>
                    <a:ext cx="320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67" name="Pennanteckning 166">
                    <a:extLst>
                      <a:ext uri="{FF2B5EF4-FFF2-40B4-BE49-F238E27FC236}">
                        <a16:creationId xmlns:a16="http://schemas.microsoft.com/office/drawing/2014/main" id="{766AD41B-F346-2412-4FE2-85CEB0ACA66B}"/>
                      </a:ext>
                    </a:extLst>
                  </p14:cNvPr>
                  <p14:cNvContentPartPr/>
                  <p14:nvPr/>
                </p14:nvContentPartPr>
                <p14:xfrm>
                  <a:off x="2895785" y="4816473"/>
                  <a:ext cx="7920" cy="82440"/>
                </p14:xfrm>
              </p:contentPart>
            </mc:Choice>
            <mc:Fallback xmlns="">
              <p:pic>
                <p:nvPicPr>
                  <p:cNvPr id="167" name="Pennanteckning 166">
                    <a:extLst>
                      <a:ext uri="{FF2B5EF4-FFF2-40B4-BE49-F238E27FC236}">
                        <a16:creationId xmlns:a16="http://schemas.microsoft.com/office/drawing/2014/main" id="{766AD41B-F346-2412-4FE2-85CEB0ACA66B}"/>
                      </a:ext>
                    </a:extLst>
                  </p:cNvPr>
                  <p:cNvPicPr/>
                  <p:nvPr/>
                </p:nvPicPr>
                <p:blipFill>
                  <a:blip r:embed="rId244"/>
                  <a:stretch>
                    <a:fillRect/>
                  </a:stretch>
                </p:blipFill>
                <p:spPr>
                  <a:xfrm>
                    <a:off x="2880305" y="4800993"/>
                    <a:ext cx="3852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68" name="Pennanteckning 167">
                    <a:extLst>
                      <a:ext uri="{FF2B5EF4-FFF2-40B4-BE49-F238E27FC236}">
                        <a16:creationId xmlns:a16="http://schemas.microsoft.com/office/drawing/2014/main" id="{75F0D662-E1B2-BEEF-AD95-EF34B970B257}"/>
                      </a:ext>
                    </a:extLst>
                  </p14:cNvPr>
                  <p14:cNvContentPartPr/>
                  <p14:nvPr/>
                </p14:nvContentPartPr>
                <p14:xfrm>
                  <a:off x="2915225" y="4932753"/>
                  <a:ext cx="6840" cy="63720"/>
                </p14:xfrm>
              </p:contentPart>
            </mc:Choice>
            <mc:Fallback xmlns="">
              <p:pic>
                <p:nvPicPr>
                  <p:cNvPr id="168" name="Pennanteckning 167">
                    <a:extLst>
                      <a:ext uri="{FF2B5EF4-FFF2-40B4-BE49-F238E27FC236}">
                        <a16:creationId xmlns:a16="http://schemas.microsoft.com/office/drawing/2014/main" id="{75F0D662-E1B2-BEEF-AD95-EF34B970B257}"/>
                      </a:ext>
                    </a:extLst>
                  </p:cNvPr>
                  <p:cNvPicPr/>
                  <p:nvPr/>
                </p:nvPicPr>
                <p:blipFill>
                  <a:blip r:embed="rId246"/>
                  <a:stretch>
                    <a:fillRect/>
                  </a:stretch>
                </p:blipFill>
                <p:spPr>
                  <a:xfrm>
                    <a:off x="2899745" y="4917633"/>
                    <a:ext cx="3744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69" name="Pennanteckning 168">
                    <a:extLst>
                      <a:ext uri="{FF2B5EF4-FFF2-40B4-BE49-F238E27FC236}">
                        <a16:creationId xmlns:a16="http://schemas.microsoft.com/office/drawing/2014/main" id="{F971A5D7-F4EA-70DC-E24E-110F9F02C76F}"/>
                      </a:ext>
                    </a:extLst>
                  </p14:cNvPr>
                  <p14:cNvContentPartPr/>
                  <p14:nvPr/>
                </p14:nvContentPartPr>
                <p14:xfrm>
                  <a:off x="2928185" y="5066313"/>
                  <a:ext cx="360" cy="34920"/>
                </p14:xfrm>
              </p:contentPart>
            </mc:Choice>
            <mc:Fallback xmlns="">
              <p:pic>
                <p:nvPicPr>
                  <p:cNvPr id="169" name="Pennanteckning 168">
                    <a:extLst>
                      <a:ext uri="{FF2B5EF4-FFF2-40B4-BE49-F238E27FC236}">
                        <a16:creationId xmlns:a16="http://schemas.microsoft.com/office/drawing/2014/main" id="{F971A5D7-F4EA-70DC-E24E-110F9F02C76F}"/>
                      </a:ext>
                    </a:extLst>
                  </p:cNvPr>
                  <p:cNvPicPr/>
                  <p:nvPr/>
                </p:nvPicPr>
                <p:blipFill>
                  <a:blip r:embed="rId248"/>
                  <a:stretch>
                    <a:fillRect/>
                  </a:stretch>
                </p:blipFill>
                <p:spPr>
                  <a:xfrm>
                    <a:off x="2912705" y="5051193"/>
                    <a:ext cx="30960" cy="65160"/>
                  </a:xfrm>
                  <a:prstGeom prst="rect">
                    <a:avLst/>
                  </a:prstGeom>
                </p:spPr>
              </p:pic>
            </mc:Fallback>
          </mc:AlternateContent>
        </p:grpSp>
      </p:grpSp>
      <p:grpSp>
        <p:nvGrpSpPr>
          <p:cNvPr id="77" name="Grupp 76">
            <a:extLst>
              <a:ext uri="{FF2B5EF4-FFF2-40B4-BE49-F238E27FC236}">
                <a16:creationId xmlns:a16="http://schemas.microsoft.com/office/drawing/2014/main" id="{FD3E3A6D-7DC5-C4EB-1D4C-5C7465980A67}"/>
              </a:ext>
            </a:extLst>
          </p:cNvPr>
          <p:cNvGrpSpPr/>
          <p:nvPr/>
        </p:nvGrpSpPr>
        <p:grpSpPr>
          <a:xfrm>
            <a:off x="5018345" y="1683753"/>
            <a:ext cx="3607200" cy="3036600"/>
            <a:chOff x="5018345" y="1683753"/>
            <a:chExt cx="3607200" cy="3036600"/>
          </a:xfrm>
        </p:grpSpPr>
        <p:grpSp>
          <p:nvGrpSpPr>
            <p:cNvPr id="189" name="Grupp 188">
              <a:extLst>
                <a:ext uri="{FF2B5EF4-FFF2-40B4-BE49-F238E27FC236}">
                  <a16:creationId xmlns:a16="http://schemas.microsoft.com/office/drawing/2014/main" id="{D39C79AE-5C3C-579D-08D4-E722BCE7E893}"/>
                </a:ext>
              </a:extLst>
            </p:cNvPr>
            <p:cNvGrpSpPr/>
            <p:nvPr/>
          </p:nvGrpSpPr>
          <p:grpSpPr>
            <a:xfrm>
              <a:off x="5252345" y="1798233"/>
              <a:ext cx="499320" cy="325800"/>
              <a:chOff x="5252345" y="1798233"/>
              <a:chExt cx="499320" cy="325800"/>
            </a:xfrm>
          </p:grpSpPr>
          <mc:AlternateContent xmlns:mc="http://schemas.openxmlformats.org/markup-compatibility/2006" xmlns:p14="http://schemas.microsoft.com/office/powerpoint/2010/main">
            <mc:Choice Requires="p14">
              <p:contentPart p14:bwMode="auto" r:id="rId249">
                <p14:nvContentPartPr>
                  <p14:cNvPr id="176" name="Pennanteckning 175">
                    <a:extLst>
                      <a:ext uri="{FF2B5EF4-FFF2-40B4-BE49-F238E27FC236}">
                        <a16:creationId xmlns:a16="http://schemas.microsoft.com/office/drawing/2014/main" id="{FAE6586E-A4EA-68E8-9A05-7E002B5CE07D}"/>
                      </a:ext>
                    </a:extLst>
                  </p14:cNvPr>
                  <p14:cNvContentPartPr/>
                  <p14:nvPr/>
                </p14:nvContentPartPr>
                <p14:xfrm>
                  <a:off x="5300945" y="1798233"/>
                  <a:ext cx="89640" cy="325800"/>
                </p14:xfrm>
              </p:contentPart>
            </mc:Choice>
            <mc:Fallback xmlns="">
              <p:pic>
                <p:nvPicPr>
                  <p:cNvPr id="176" name="Pennanteckning 175">
                    <a:extLst>
                      <a:ext uri="{FF2B5EF4-FFF2-40B4-BE49-F238E27FC236}">
                        <a16:creationId xmlns:a16="http://schemas.microsoft.com/office/drawing/2014/main" id="{FAE6586E-A4EA-68E8-9A05-7E002B5CE07D}"/>
                      </a:ext>
                    </a:extLst>
                  </p:cNvPr>
                  <p:cNvPicPr/>
                  <p:nvPr/>
                </p:nvPicPr>
                <p:blipFill>
                  <a:blip r:embed="rId256"/>
                  <a:stretch>
                    <a:fillRect/>
                  </a:stretch>
                </p:blipFill>
                <p:spPr>
                  <a:xfrm>
                    <a:off x="5285465" y="1782753"/>
                    <a:ext cx="12024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77" name="Pennanteckning 176">
                    <a:extLst>
                      <a:ext uri="{FF2B5EF4-FFF2-40B4-BE49-F238E27FC236}">
                        <a16:creationId xmlns:a16="http://schemas.microsoft.com/office/drawing/2014/main" id="{247A9C27-A4BD-663D-62E4-0BAEE5F4D341}"/>
                      </a:ext>
                    </a:extLst>
                  </p14:cNvPr>
                  <p14:cNvContentPartPr/>
                  <p14:nvPr/>
                </p14:nvContentPartPr>
                <p14:xfrm>
                  <a:off x="5252345" y="1937193"/>
                  <a:ext cx="167400" cy="88560"/>
                </p14:xfrm>
              </p:contentPart>
            </mc:Choice>
            <mc:Fallback xmlns="">
              <p:pic>
                <p:nvPicPr>
                  <p:cNvPr id="177" name="Pennanteckning 176">
                    <a:extLst>
                      <a:ext uri="{FF2B5EF4-FFF2-40B4-BE49-F238E27FC236}">
                        <a16:creationId xmlns:a16="http://schemas.microsoft.com/office/drawing/2014/main" id="{247A9C27-A4BD-663D-62E4-0BAEE5F4D341}"/>
                      </a:ext>
                    </a:extLst>
                  </p:cNvPr>
                  <p:cNvPicPr/>
                  <p:nvPr/>
                </p:nvPicPr>
                <p:blipFill>
                  <a:blip r:embed="rId258"/>
                  <a:stretch>
                    <a:fillRect/>
                  </a:stretch>
                </p:blipFill>
                <p:spPr>
                  <a:xfrm>
                    <a:off x="5237225" y="1921713"/>
                    <a:ext cx="19800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78" name="Pennanteckning 177">
                    <a:extLst>
                      <a:ext uri="{FF2B5EF4-FFF2-40B4-BE49-F238E27FC236}">
                        <a16:creationId xmlns:a16="http://schemas.microsoft.com/office/drawing/2014/main" id="{74817BE0-6042-AD68-C362-5B40BC85FC81}"/>
                      </a:ext>
                    </a:extLst>
                  </p14:cNvPr>
                  <p14:cNvContentPartPr/>
                  <p14:nvPr/>
                </p14:nvContentPartPr>
                <p14:xfrm>
                  <a:off x="5493185" y="1863753"/>
                  <a:ext cx="97920" cy="189000"/>
                </p14:xfrm>
              </p:contentPart>
            </mc:Choice>
            <mc:Fallback xmlns="">
              <p:pic>
                <p:nvPicPr>
                  <p:cNvPr id="178" name="Pennanteckning 177">
                    <a:extLst>
                      <a:ext uri="{FF2B5EF4-FFF2-40B4-BE49-F238E27FC236}">
                        <a16:creationId xmlns:a16="http://schemas.microsoft.com/office/drawing/2014/main" id="{74817BE0-6042-AD68-C362-5B40BC85FC81}"/>
                      </a:ext>
                    </a:extLst>
                  </p:cNvPr>
                  <p:cNvPicPr/>
                  <p:nvPr/>
                </p:nvPicPr>
                <p:blipFill>
                  <a:blip r:embed="rId260"/>
                  <a:stretch>
                    <a:fillRect/>
                  </a:stretch>
                </p:blipFill>
                <p:spPr>
                  <a:xfrm>
                    <a:off x="5478065" y="1848633"/>
                    <a:ext cx="12852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79" name="Pennanteckning 178">
                    <a:extLst>
                      <a:ext uri="{FF2B5EF4-FFF2-40B4-BE49-F238E27FC236}">
                        <a16:creationId xmlns:a16="http://schemas.microsoft.com/office/drawing/2014/main" id="{62F183A6-31D2-6CB5-DD29-3B5D7D50ED40}"/>
                      </a:ext>
                    </a:extLst>
                  </p14:cNvPr>
                  <p14:cNvContentPartPr/>
                  <p14:nvPr/>
                </p14:nvContentPartPr>
                <p14:xfrm>
                  <a:off x="5650145" y="1927473"/>
                  <a:ext cx="101520" cy="162720"/>
                </p14:xfrm>
              </p:contentPart>
            </mc:Choice>
            <mc:Fallback xmlns="">
              <p:pic>
                <p:nvPicPr>
                  <p:cNvPr id="179" name="Pennanteckning 178">
                    <a:extLst>
                      <a:ext uri="{FF2B5EF4-FFF2-40B4-BE49-F238E27FC236}">
                        <a16:creationId xmlns:a16="http://schemas.microsoft.com/office/drawing/2014/main" id="{62F183A6-31D2-6CB5-DD29-3B5D7D50ED40}"/>
                      </a:ext>
                    </a:extLst>
                  </p:cNvPr>
                  <p:cNvPicPr/>
                  <p:nvPr/>
                </p:nvPicPr>
                <p:blipFill>
                  <a:blip r:embed="rId262"/>
                  <a:stretch>
                    <a:fillRect/>
                  </a:stretch>
                </p:blipFill>
                <p:spPr>
                  <a:xfrm>
                    <a:off x="5634665" y="1912353"/>
                    <a:ext cx="132120" cy="192960"/>
                  </a:xfrm>
                  <a:prstGeom prst="rect">
                    <a:avLst/>
                  </a:prstGeom>
                </p:spPr>
              </p:pic>
            </mc:Fallback>
          </mc:AlternateContent>
        </p:grpSp>
        <p:grpSp>
          <p:nvGrpSpPr>
            <p:cNvPr id="188" name="Grupp 187">
              <a:extLst>
                <a:ext uri="{FF2B5EF4-FFF2-40B4-BE49-F238E27FC236}">
                  <a16:creationId xmlns:a16="http://schemas.microsoft.com/office/drawing/2014/main" id="{932C5C9A-06BA-26EA-4AC0-27B2043F3D50}"/>
                </a:ext>
              </a:extLst>
            </p:cNvPr>
            <p:cNvGrpSpPr/>
            <p:nvPr/>
          </p:nvGrpSpPr>
          <p:grpSpPr>
            <a:xfrm>
              <a:off x="6022745" y="1778793"/>
              <a:ext cx="1183680" cy="456120"/>
              <a:chOff x="6022745" y="1778793"/>
              <a:chExt cx="1183680" cy="456120"/>
            </a:xfrm>
          </p:grpSpPr>
          <mc:AlternateContent xmlns:mc="http://schemas.openxmlformats.org/markup-compatibility/2006" xmlns:p14="http://schemas.microsoft.com/office/powerpoint/2010/main">
            <mc:Choice Requires="p14">
              <p:contentPart p14:bwMode="auto" r:id="rId263">
                <p14:nvContentPartPr>
                  <p14:cNvPr id="180" name="Pennanteckning 179">
                    <a:extLst>
                      <a:ext uri="{FF2B5EF4-FFF2-40B4-BE49-F238E27FC236}">
                        <a16:creationId xmlns:a16="http://schemas.microsoft.com/office/drawing/2014/main" id="{DA04CD70-33F7-0632-BBD6-6B3645A88AF7}"/>
                      </a:ext>
                    </a:extLst>
                  </p14:cNvPr>
                  <p14:cNvContentPartPr/>
                  <p14:nvPr/>
                </p14:nvContentPartPr>
                <p14:xfrm>
                  <a:off x="6022745" y="1789593"/>
                  <a:ext cx="86400" cy="294480"/>
                </p14:xfrm>
              </p:contentPart>
            </mc:Choice>
            <mc:Fallback xmlns="">
              <p:pic>
                <p:nvPicPr>
                  <p:cNvPr id="180" name="Pennanteckning 179">
                    <a:extLst>
                      <a:ext uri="{FF2B5EF4-FFF2-40B4-BE49-F238E27FC236}">
                        <a16:creationId xmlns:a16="http://schemas.microsoft.com/office/drawing/2014/main" id="{DA04CD70-33F7-0632-BBD6-6B3645A88AF7}"/>
                      </a:ext>
                    </a:extLst>
                  </p:cNvPr>
                  <p:cNvPicPr/>
                  <p:nvPr/>
                </p:nvPicPr>
                <p:blipFill>
                  <a:blip r:embed="rId264"/>
                  <a:stretch>
                    <a:fillRect/>
                  </a:stretch>
                </p:blipFill>
                <p:spPr>
                  <a:xfrm>
                    <a:off x="6007625" y="1774113"/>
                    <a:ext cx="11700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81" name="Pennanteckning 180">
                    <a:extLst>
                      <a:ext uri="{FF2B5EF4-FFF2-40B4-BE49-F238E27FC236}">
                        <a16:creationId xmlns:a16="http://schemas.microsoft.com/office/drawing/2014/main" id="{82DF8F50-0FC0-2CD1-7B0A-73A6A6FD7DE6}"/>
                      </a:ext>
                    </a:extLst>
                  </p14:cNvPr>
                  <p14:cNvContentPartPr/>
                  <p14:nvPr/>
                </p14:nvContentPartPr>
                <p14:xfrm>
                  <a:off x="6160625" y="1952313"/>
                  <a:ext cx="236880" cy="282600"/>
                </p14:xfrm>
              </p:contentPart>
            </mc:Choice>
            <mc:Fallback xmlns="">
              <p:pic>
                <p:nvPicPr>
                  <p:cNvPr id="181" name="Pennanteckning 180">
                    <a:extLst>
                      <a:ext uri="{FF2B5EF4-FFF2-40B4-BE49-F238E27FC236}">
                        <a16:creationId xmlns:a16="http://schemas.microsoft.com/office/drawing/2014/main" id="{82DF8F50-0FC0-2CD1-7B0A-73A6A6FD7DE6}"/>
                      </a:ext>
                    </a:extLst>
                  </p:cNvPr>
                  <p:cNvPicPr/>
                  <p:nvPr/>
                </p:nvPicPr>
                <p:blipFill>
                  <a:blip r:embed="rId266"/>
                  <a:stretch>
                    <a:fillRect/>
                  </a:stretch>
                </p:blipFill>
                <p:spPr>
                  <a:xfrm>
                    <a:off x="6145505" y="1936833"/>
                    <a:ext cx="26748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82" name="Pennanteckning 181">
                    <a:extLst>
                      <a:ext uri="{FF2B5EF4-FFF2-40B4-BE49-F238E27FC236}">
                        <a16:creationId xmlns:a16="http://schemas.microsoft.com/office/drawing/2014/main" id="{ADF1FBB2-1946-F151-711D-5E43498CA41A}"/>
                      </a:ext>
                    </a:extLst>
                  </p14:cNvPr>
                  <p14:cNvContentPartPr/>
                  <p14:nvPr/>
                </p14:nvContentPartPr>
                <p14:xfrm>
                  <a:off x="6521705" y="1987953"/>
                  <a:ext cx="14400" cy="66240"/>
                </p14:xfrm>
              </p:contentPart>
            </mc:Choice>
            <mc:Fallback xmlns="">
              <p:pic>
                <p:nvPicPr>
                  <p:cNvPr id="182" name="Pennanteckning 181">
                    <a:extLst>
                      <a:ext uri="{FF2B5EF4-FFF2-40B4-BE49-F238E27FC236}">
                        <a16:creationId xmlns:a16="http://schemas.microsoft.com/office/drawing/2014/main" id="{ADF1FBB2-1946-F151-711D-5E43498CA41A}"/>
                      </a:ext>
                    </a:extLst>
                  </p:cNvPr>
                  <p:cNvPicPr/>
                  <p:nvPr/>
                </p:nvPicPr>
                <p:blipFill>
                  <a:blip r:embed="rId268"/>
                  <a:stretch>
                    <a:fillRect/>
                  </a:stretch>
                </p:blipFill>
                <p:spPr>
                  <a:xfrm>
                    <a:off x="6506585" y="1972473"/>
                    <a:ext cx="450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83" name="Pennanteckning 182">
                    <a:extLst>
                      <a:ext uri="{FF2B5EF4-FFF2-40B4-BE49-F238E27FC236}">
                        <a16:creationId xmlns:a16="http://schemas.microsoft.com/office/drawing/2014/main" id="{CAE059EF-A0E4-AD5F-E858-22A1B3B21FE4}"/>
                      </a:ext>
                    </a:extLst>
                  </p14:cNvPr>
                  <p14:cNvContentPartPr/>
                  <p14:nvPr/>
                </p14:nvContentPartPr>
                <p14:xfrm>
                  <a:off x="6587585" y="1843233"/>
                  <a:ext cx="125280" cy="180360"/>
                </p14:xfrm>
              </p:contentPart>
            </mc:Choice>
            <mc:Fallback xmlns="">
              <p:pic>
                <p:nvPicPr>
                  <p:cNvPr id="183" name="Pennanteckning 182">
                    <a:extLst>
                      <a:ext uri="{FF2B5EF4-FFF2-40B4-BE49-F238E27FC236}">
                        <a16:creationId xmlns:a16="http://schemas.microsoft.com/office/drawing/2014/main" id="{CAE059EF-A0E4-AD5F-E858-22A1B3B21FE4}"/>
                      </a:ext>
                    </a:extLst>
                  </p:cNvPr>
                  <p:cNvPicPr/>
                  <p:nvPr/>
                </p:nvPicPr>
                <p:blipFill>
                  <a:blip r:embed="rId270"/>
                  <a:stretch>
                    <a:fillRect/>
                  </a:stretch>
                </p:blipFill>
                <p:spPr>
                  <a:xfrm>
                    <a:off x="6572105" y="1828113"/>
                    <a:ext cx="1558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84" name="Pennanteckning 183">
                    <a:extLst>
                      <a:ext uri="{FF2B5EF4-FFF2-40B4-BE49-F238E27FC236}">
                        <a16:creationId xmlns:a16="http://schemas.microsoft.com/office/drawing/2014/main" id="{E13827B2-25C3-126A-300F-58682D6BAB68}"/>
                      </a:ext>
                    </a:extLst>
                  </p14:cNvPr>
                  <p14:cNvContentPartPr/>
                  <p14:nvPr/>
                </p14:nvContentPartPr>
                <p14:xfrm>
                  <a:off x="6779465" y="1778793"/>
                  <a:ext cx="39240" cy="231120"/>
                </p14:xfrm>
              </p:contentPart>
            </mc:Choice>
            <mc:Fallback xmlns="">
              <p:pic>
                <p:nvPicPr>
                  <p:cNvPr id="184" name="Pennanteckning 183">
                    <a:extLst>
                      <a:ext uri="{FF2B5EF4-FFF2-40B4-BE49-F238E27FC236}">
                        <a16:creationId xmlns:a16="http://schemas.microsoft.com/office/drawing/2014/main" id="{E13827B2-25C3-126A-300F-58682D6BAB68}"/>
                      </a:ext>
                    </a:extLst>
                  </p:cNvPr>
                  <p:cNvPicPr/>
                  <p:nvPr/>
                </p:nvPicPr>
                <p:blipFill>
                  <a:blip r:embed="rId272"/>
                  <a:stretch>
                    <a:fillRect/>
                  </a:stretch>
                </p:blipFill>
                <p:spPr>
                  <a:xfrm>
                    <a:off x="6763985" y="1763313"/>
                    <a:ext cx="698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85" name="Pennanteckning 184">
                    <a:extLst>
                      <a:ext uri="{FF2B5EF4-FFF2-40B4-BE49-F238E27FC236}">
                        <a16:creationId xmlns:a16="http://schemas.microsoft.com/office/drawing/2014/main" id="{36EE3B3E-F9DA-790D-C7C1-D6F1F73AC0F3}"/>
                      </a:ext>
                    </a:extLst>
                  </p14:cNvPr>
                  <p14:cNvContentPartPr/>
                  <p14:nvPr/>
                </p14:nvContentPartPr>
                <p14:xfrm>
                  <a:off x="6794225" y="1866993"/>
                  <a:ext cx="216000" cy="98640"/>
                </p14:xfrm>
              </p:contentPart>
            </mc:Choice>
            <mc:Fallback xmlns="">
              <p:pic>
                <p:nvPicPr>
                  <p:cNvPr id="185" name="Pennanteckning 184">
                    <a:extLst>
                      <a:ext uri="{FF2B5EF4-FFF2-40B4-BE49-F238E27FC236}">
                        <a16:creationId xmlns:a16="http://schemas.microsoft.com/office/drawing/2014/main" id="{36EE3B3E-F9DA-790D-C7C1-D6F1F73AC0F3}"/>
                      </a:ext>
                    </a:extLst>
                  </p:cNvPr>
                  <p:cNvPicPr/>
                  <p:nvPr/>
                </p:nvPicPr>
                <p:blipFill>
                  <a:blip r:embed="rId274"/>
                  <a:stretch>
                    <a:fillRect/>
                  </a:stretch>
                </p:blipFill>
                <p:spPr>
                  <a:xfrm>
                    <a:off x="6779105" y="1851873"/>
                    <a:ext cx="24660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86" name="Pennanteckning 185">
                    <a:extLst>
                      <a:ext uri="{FF2B5EF4-FFF2-40B4-BE49-F238E27FC236}">
                        <a16:creationId xmlns:a16="http://schemas.microsoft.com/office/drawing/2014/main" id="{60D0D3BB-EE71-4B1A-54D6-0A5494A623C3}"/>
                      </a:ext>
                    </a:extLst>
                  </p14:cNvPr>
                  <p14:cNvContentPartPr/>
                  <p14:nvPr/>
                </p14:nvContentPartPr>
                <p14:xfrm>
                  <a:off x="7063865" y="1787433"/>
                  <a:ext cx="43560" cy="50040"/>
                </p14:xfrm>
              </p:contentPart>
            </mc:Choice>
            <mc:Fallback xmlns="">
              <p:pic>
                <p:nvPicPr>
                  <p:cNvPr id="186" name="Pennanteckning 185">
                    <a:extLst>
                      <a:ext uri="{FF2B5EF4-FFF2-40B4-BE49-F238E27FC236}">
                        <a16:creationId xmlns:a16="http://schemas.microsoft.com/office/drawing/2014/main" id="{60D0D3BB-EE71-4B1A-54D6-0A5494A623C3}"/>
                      </a:ext>
                    </a:extLst>
                  </p:cNvPr>
                  <p:cNvPicPr/>
                  <p:nvPr/>
                </p:nvPicPr>
                <p:blipFill>
                  <a:blip r:embed="rId276"/>
                  <a:stretch>
                    <a:fillRect/>
                  </a:stretch>
                </p:blipFill>
                <p:spPr>
                  <a:xfrm>
                    <a:off x="7048385" y="1771953"/>
                    <a:ext cx="7416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87" name="Pennanteckning 186">
                    <a:extLst>
                      <a:ext uri="{FF2B5EF4-FFF2-40B4-BE49-F238E27FC236}">
                        <a16:creationId xmlns:a16="http://schemas.microsoft.com/office/drawing/2014/main" id="{D2E5976F-27CA-519D-9934-D13C0CE636C1}"/>
                      </a:ext>
                    </a:extLst>
                  </p14:cNvPr>
                  <p14:cNvContentPartPr/>
                  <p14:nvPr/>
                </p14:nvContentPartPr>
                <p14:xfrm>
                  <a:off x="7090505" y="1850793"/>
                  <a:ext cx="115920" cy="228600"/>
                </p14:xfrm>
              </p:contentPart>
            </mc:Choice>
            <mc:Fallback xmlns="">
              <p:pic>
                <p:nvPicPr>
                  <p:cNvPr id="187" name="Pennanteckning 186">
                    <a:extLst>
                      <a:ext uri="{FF2B5EF4-FFF2-40B4-BE49-F238E27FC236}">
                        <a16:creationId xmlns:a16="http://schemas.microsoft.com/office/drawing/2014/main" id="{D2E5976F-27CA-519D-9934-D13C0CE636C1}"/>
                      </a:ext>
                    </a:extLst>
                  </p:cNvPr>
                  <p:cNvPicPr/>
                  <p:nvPr/>
                </p:nvPicPr>
                <p:blipFill>
                  <a:blip r:embed="rId278"/>
                  <a:stretch>
                    <a:fillRect/>
                  </a:stretch>
                </p:blipFill>
                <p:spPr>
                  <a:xfrm>
                    <a:off x="7075385" y="1835673"/>
                    <a:ext cx="146160" cy="258840"/>
                  </a:xfrm>
                  <a:prstGeom prst="rect">
                    <a:avLst/>
                  </a:prstGeom>
                </p:spPr>
              </p:pic>
            </mc:Fallback>
          </mc:AlternateContent>
        </p:grpSp>
        <p:grpSp>
          <p:nvGrpSpPr>
            <p:cNvPr id="198" name="Grupp 197">
              <a:extLst>
                <a:ext uri="{FF2B5EF4-FFF2-40B4-BE49-F238E27FC236}">
                  <a16:creationId xmlns:a16="http://schemas.microsoft.com/office/drawing/2014/main" id="{F1D7E055-9097-CEE9-8479-FB8055CA4ED3}"/>
                </a:ext>
              </a:extLst>
            </p:cNvPr>
            <p:cNvGrpSpPr/>
            <p:nvPr/>
          </p:nvGrpSpPr>
          <p:grpSpPr>
            <a:xfrm>
              <a:off x="7523945" y="1683753"/>
              <a:ext cx="595080" cy="577080"/>
              <a:chOff x="7523945" y="1683753"/>
              <a:chExt cx="595080" cy="577080"/>
            </a:xfrm>
          </p:grpSpPr>
          <mc:AlternateContent xmlns:mc="http://schemas.openxmlformats.org/markup-compatibility/2006" xmlns:p14="http://schemas.microsoft.com/office/powerpoint/2010/main">
            <mc:Choice Requires="p14">
              <p:contentPart p14:bwMode="auto" r:id="rId279">
                <p14:nvContentPartPr>
                  <p14:cNvPr id="190" name="Pennanteckning 189">
                    <a:extLst>
                      <a:ext uri="{FF2B5EF4-FFF2-40B4-BE49-F238E27FC236}">
                        <a16:creationId xmlns:a16="http://schemas.microsoft.com/office/drawing/2014/main" id="{B59D1A4A-67F2-9636-89CF-605316E9FBE5}"/>
                      </a:ext>
                    </a:extLst>
                  </p14:cNvPr>
                  <p14:cNvContentPartPr/>
                  <p14:nvPr/>
                </p14:nvContentPartPr>
                <p14:xfrm>
                  <a:off x="7523945" y="1683753"/>
                  <a:ext cx="164160" cy="577080"/>
                </p14:xfrm>
              </p:contentPart>
            </mc:Choice>
            <mc:Fallback xmlns="">
              <p:pic>
                <p:nvPicPr>
                  <p:cNvPr id="190" name="Pennanteckning 189">
                    <a:extLst>
                      <a:ext uri="{FF2B5EF4-FFF2-40B4-BE49-F238E27FC236}">
                        <a16:creationId xmlns:a16="http://schemas.microsoft.com/office/drawing/2014/main" id="{B59D1A4A-67F2-9636-89CF-605316E9FBE5}"/>
                      </a:ext>
                    </a:extLst>
                  </p:cNvPr>
                  <p:cNvPicPr/>
                  <p:nvPr/>
                </p:nvPicPr>
                <p:blipFill>
                  <a:blip r:embed="rId280"/>
                  <a:stretch>
                    <a:fillRect/>
                  </a:stretch>
                </p:blipFill>
                <p:spPr>
                  <a:xfrm>
                    <a:off x="7508465" y="1668633"/>
                    <a:ext cx="19476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91" name="Pennanteckning 190">
                    <a:extLst>
                      <a:ext uri="{FF2B5EF4-FFF2-40B4-BE49-F238E27FC236}">
                        <a16:creationId xmlns:a16="http://schemas.microsoft.com/office/drawing/2014/main" id="{B70473C0-74C6-98C2-7B6C-9492734001D8}"/>
                      </a:ext>
                    </a:extLst>
                  </p14:cNvPr>
                  <p14:cNvContentPartPr/>
                  <p14:nvPr/>
                </p14:nvContentPartPr>
                <p14:xfrm>
                  <a:off x="7547705" y="1952313"/>
                  <a:ext cx="219240" cy="111240"/>
                </p14:xfrm>
              </p:contentPart>
            </mc:Choice>
            <mc:Fallback xmlns="">
              <p:pic>
                <p:nvPicPr>
                  <p:cNvPr id="191" name="Pennanteckning 190">
                    <a:extLst>
                      <a:ext uri="{FF2B5EF4-FFF2-40B4-BE49-F238E27FC236}">
                        <a16:creationId xmlns:a16="http://schemas.microsoft.com/office/drawing/2014/main" id="{B70473C0-74C6-98C2-7B6C-9492734001D8}"/>
                      </a:ext>
                    </a:extLst>
                  </p:cNvPr>
                  <p:cNvPicPr/>
                  <p:nvPr/>
                </p:nvPicPr>
                <p:blipFill>
                  <a:blip r:embed="rId282"/>
                  <a:stretch>
                    <a:fillRect/>
                  </a:stretch>
                </p:blipFill>
                <p:spPr>
                  <a:xfrm>
                    <a:off x="7532225" y="1936833"/>
                    <a:ext cx="24948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92" name="Pennanteckning 191">
                    <a:extLst>
                      <a:ext uri="{FF2B5EF4-FFF2-40B4-BE49-F238E27FC236}">
                        <a16:creationId xmlns:a16="http://schemas.microsoft.com/office/drawing/2014/main" id="{117045E6-BD68-B587-279B-DC9614A8BC73}"/>
                      </a:ext>
                    </a:extLst>
                  </p14:cNvPr>
                  <p14:cNvContentPartPr/>
                  <p14:nvPr/>
                </p14:nvContentPartPr>
                <p14:xfrm>
                  <a:off x="7766225" y="1957713"/>
                  <a:ext cx="80280" cy="134280"/>
                </p14:xfrm>
              </p:contentPart>
            </mc:Choice>
            <mc:Fallback xmlns="">
              <p:pic>
                <p:nvPicPr>
                  <p:cNvPr id="192" name="Pennanteckning 191">
                    <a:extLst>
                      <a:ext uri="{FF2B5EF4-FFF2-40B4-BE49-F238E27FC236}">
                        <a16:creationId xmlns:a16="http://schemas.microsoft.com/office/drawing/2014/main" id="{117045E6-BD68-B587-279B-DC9614A8BC73}"/>
                      </a:ext>
                    </a:extLst>
                  </p:cNvPr>
                  <p:cNvPicPr/>
                  <p:nvPr/>
                </p:nvPicPr>
                <p:blipFill>
                  <a:blip r:embed="rId284"/>
                  <a:stretch>
                    <a:fillRect/>
                  </a:stretch>
                </p:blipFill>
                <p:spPr>
                  <a:xfrm>
                    <a:off x="7751105" y="1942233"/>
                    <a:ext cx="1105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93" name="Pennanteckning 192">
                    <a:extLst>
                      <a:ext uri="{FF2B5EF4-FFF2-40B4-BE49-F238E27FC236}">
                        <a16:creationId xmlns:a16="http://schemas.microsoft.com/office/drawing/2014/main" id="{1DF5D2BF-2D95-4331-89F8-F2D0578BF04B}"/>
                      </a:ext>
                    </a:extLst>
                  </p14:cNvPr>
                  <p14:cNvContentPartPr/>
                  <p14:nvPr/>
                </p14:nvContentPartPr>
                <p14:xfrm>
                  <a:off x="7952705" y="1959873"/>
                  <a:ext cx="166320" cy="120960"/>
                </p14:xfrm>
              </p:contentPart>
            </mc:Choice>
            <mc:Fallback xmlns="">
              <p:pic>
                <p:nvPicPr>
                  <p:cNvPr id="193" name="Pennanteckning 192">
                    <a:extLst>
                      <a:ext uri="{FF2B5EF4-FFF2-40B4-BE49-F238E27FC236}">
                        <a16:creationId xmlns:a16="http://schemas.microsoft.com/office/drawing/2014/main" id="{1DF5D2BF-2D95-4331-89F8-F2D0578BF04B}"/>
                      </a:ext>
                    </a:extLst>
                  </p:cNvPr>
                  <p:cNvPicPr/>
                  <p:nvPr/>
                </p:nvPicPr>
                <p:blipFill>
                  <a:blip r:embed="rId286"/>
                  <a:stretch>
                    <a:fillRect/>
                  </a:stretch>
                </p:blipFill>
                <p:spPr>
                  <a:xfrm>
                    <a:off x="7937585" y="1944393"/>
                    <a:ext cx="196920" cy="151560"/>
                  </a:xfrm>
                  <a:prstGeom prst="rect">
                    <a:avLst/>
                  </a:prstGeom>
                </p:spPr>
              </p:pic>
            </mc:Fallback>
          </mc:AlternateContent>
        </p:grpSp>
        <p:grpSp>
          <p:nvGrpSpPr>
            <p:cNvPr id="197" name="Grupp 196">
              <a:extLst>
                <a:ext uri="{FF2B5EF4-FFF2-40B4-BE49-F238E27FC236}">
                  <a16:creationId xmlns:a16="http://schemas.microsoft.com/office/drawing/2014/main" id="{D8869EA1-9704-3F2A-A902-666FDF4E0AB1}"/>
                </a:ext>
              </a:extLst>
            </p:cNvPr>
            <p:cNvGrpSpPr/>
            <p:nvPr/>
          </p:nvGrpSpPr>
          <p:grpSpPr>
            <a:xfrm>
              <a:off x="5018345" y="2414553"/>
              <a:ext cx="549000" cy="298800"/>
              <a:chOff x="5018345" y="2414553"/>
              <a:chExt cx="549000" cy="298800"/>
            </a:xfrm>
          </p:grpSpPr>
          <mc:AlternateContent xmlns:mc="http://schemas.openxmlformats.org/markup-compatibility/2006" xmlns:p14="http://schemas.microsoft.com/office/powerpoint/2010/main">
            <mc:Choice Requires="p14">
              <p:contentPart p14:bwMode="auto" r:id="rId287">
                <p14:nvContentPartPr>
                  <p14:cNvPr id="194" name="Pennanteckning 193">
                    <a:extLst>
                      <a:ext uri="{FF2B5EF4-FFF2-40B4-BE49-F238E27FC236}">
                        <a16:creationId xmlns:a16="http://schemas.microsoft.com/office/drawing/2014/main" id="{C9DDD9E6-9B48-F9B9-9302-1770FAEBA33E}"/>
                      </a:ext>
                    </a:extLst>
                  </p14:cNvPr>
                  <p14:cNvContentPartPr/>
                  <p14:nvPr/>
                </p14:nvContentPartPr>
                <p14:xfrm>
                  <a:off x="5018345" y="2414553"/>
                  <a:ext cx="189000" cy="261000"/>
                </p14:xfrm>
              </p:contentPart>
            </mc:Choice>
            <mc:Fallback xmlns="">
              <p:pic>
                <p:nvPicPr>
                  <p:cNvPr id="194" name="Pennanteckning 193">
                    <a:extLst>
                      <a:ext uri="{FF2B5EF4-FFF2-40B4-BE49-F238E27FC236}">
                        <a16:creationId xmlns:a16="http://schemas.microsoft.com/office/drawing/2014/main" id="{C9DDD9E6-9B48-F9B9-9302-1770FAEBA33E}"/>
                      </a:ext>
                    </a:extLst>
                  </p:cNvPr>
                  <p:cNvPicPr/>
                  <p:nvPr/>
                </p:nvPicPr>
                <p:blipFill>
                  <a:blip r:embed="rId288"/>
                  <a:stretch>
                    <a:fillRect/>
                  </a:stretch>
                </p:blipFill>
                <p:spPr>
                  <a:xfrm>
                    <a:off x="5003225" y="2399073"/>
                    <a:ext cx="21960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95" name="Pennanteckning 194">
                    <a:extLst>
                      <a:ext uri="{FF2B5EF4-FFF2-40B4-BE49-F238E27FC236}">
                        <a16:creationId xmlns:a16="http://schemas.microsoft.com/office/drawing/2014/main" id="{2CB9D527-5A7C-9A0C-5749-62291317505C}"/>
                      </a:ext>
                    </a:extLst>
                  </p14:cNvPr>
                  <p14:cNvContentPartPr/>
                  <p14:nvPr/>
                </p14:nvContentPartPr>
                <p14:xfrm>
                  <a:off x="5272505" y="2552433"/>
                  <a:ext cx="294840" cy="160920"/>
                </p14:xfrm>
              </p:contentPart>
            </mc:Choice>
            <mc:Fallback xmlns="">
              <p:pic>
                <p:nvPicPr>
                  <p:cNvPr id="195" name="Pennanteckning 194">
                    <a:extLst>
                      <a:ext uri="{FF2B5EF4-FFF2-40B4-BE49-F238E27FC236}">
                        <a16:creationId xmlns:a16="http://schemas.microsoft.com/office/drawing/2014/main" id="{2CB9D527-5A7C-9A0C-5749-62291317505C}"/>
                      </a:ext>
                    </a:extLst>
                  </p:cNvPr>
                  <p:cNvPicPr/>
                  <p:nvPr/>
                </p:nvPicPr>
                <p:blipFill>
                  <a:blip r:embed="rId290"/>
                  <a:stretch>
                    <a:fillRect/>
                  </a:stretch>
                </p:blipFill>
                <p:spPr>
                  <a:xfrm>
                    <a:off x="5257385" y="2537313"/>
                    <a:ext cx="325440" cy="191520"/>
                  </a:xfrm>
                  <a:prstGeom prst="rect">
                    <a:avLst/>
                  </a:prstGeom>
                </p:spPr>
              </p:pic>
            </mc:Fallback>
          </mc:AlternateContent>
        </p:grpSp>
        <p:grpSp>
          <p:nvGrpSpPr>
            <p:cNvPr id="207" name="Grupp 206">
              <a:extLst>
                <a:ext uri="{FF2B5EF4-FFF2-40B4-BE49-F238E27FC236}">
                  <a16:creationId xmlns:a16="http://schemas.microsoft.com/office/drawing/2014/main" id="{ED57573B-4059-7BDD-FA88-C4964509F4D3}"/>
                </a:ext>
              </a:extLst>
            </p:cNvPr>
            <p:cNvGrpSpPr/>
            <p:nvPr/>
          </p:nvGrpSpPr>
          <p:grpSpPr>
            <a:xfrm>
              <a:off x="5804225" y="2601033"/>
              <a:ext cx="459360" cy="148680"/>
              <a:chOff x="5804225" y="2601033"/>
              <a:chExt cx="459360" cy="148680"/>
            </a:xfrm>
          </p:grpSpPr>
          <mc:AlternateContent xmlns:mc="http://schemas.openxmlformats.org/markup-compatibility/2006" xmlns:p14="http://schemas.microsoft.com/office/powerpoint/2010/main">
            <mc:Choice Requires="p14">
              <p:contentPart p14:bwMode="auto" r:id="rId291">
                <p14:nvContentPartPr>
                  <p14:cNvPr id="196" name="Pennanteckning 195">
                    <a:extLst>
                      <a:ext uri="{FF2B5EF4-FFF2-40B4-BE49-F238E27FC236}">
                        <a16:creationId xmlns:a16="http://schemas.microsoft.com/office/drawing/2014/main" id="{A0B5A1D6-AD7F-9C91-1BCF-6519FD33DF13}"/>
                      </a:ext>
                    </a:extLst>
                  </p14:cNvPr>
                  <p14:cNvContentPartPr/>
                  <p14:nvPr/>
                </p14:nvContentPartPr>
                <p14:xfrm>
                  <a:off x="5804225" y="2601033"/>
                  <a:ext cx="181440" cy="142560"/>
                </p14:xfrm>
              </p:contentPart>
            </mc:Choice>
            <mc:Fallback xmlns="">
              <p:pic>
                <p:nvPicPr>
                  <p:cNvPr id="196" name="Pennanteckning 195">
                    <a:extLst>
                      <a:ext uri="{FF2B5EF4-FFF2-40B4-BE49-F238E27FC236}">
                        <a16:creationId xmlns:a16="http://schemas.microsoft.com/office/drawing/2014/main" id="{A0B5A1D6-AD7F-9C91-1BCF-6519FD33DF13}"/>
                      </a:ext>
                    </a:extLst>
                  </p:cNvPr>
                  <p:cNvPicPr/>
                  <p:nvPr/>
                </p:nvPicPr>
                <p:blipFill>
                  <a:blip r:embed="rId292"/>
                  <a:stretch>
                    <a:fillRect/>
                  </a:stretch>
                </p:blipFill>
                <p:spPr>
                  <a:xfrm>
                    <a:off x="5788745" y="2585553"/>
                    <a:ext cx="2120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99" name="Pennanteckning 198">
                    <a:extLst>
                      <a:ext uri="{FF2B5EF4-FFF2-40B4-BE49-F238E27FC236}">
                        <a16:creationId xmlns:a16="http://schemas.microsoft.com/office/drawing/2014/main" id="{359AE220-B3F8-4D5E-65EB-554037613EE0}"/>
                      </a:ext>
                    </a:extLst>
                  </p14:cNvPr>
                  <p14:cNvContentPartPr/>
                  <p14:nvPr/>
                </p14:nvContentPartPr>
                <p14:xfrm>
                  <a:off x="6083225" y="2623353"/>
                  <a:ext cx="180360" cy="126360"/>
                </p14:xfrm>
              </p:contentPart>
            </mc:Choice>
            <mc:Fallback xmlns="">
              <p:pic>
                <p:nvPicPr>
                  <p:cNvPr id="199" name="Pennanteckning 198">
                    <a:extLst>
                      <a:ext uri="{FF2B5EF4-FFF2-40B4-BE49-F238E27FC236}">
                        <a16:creationId xmlns:a16="http://schemas.microsoft.com/office/drawing/2014/main" id="{359AE220-B3F8-4D5E-65EB-554037613EE0}"/>
                      </a:ext>
                    </a:extLst>
                  </p:cNvPr>
                  <p:cNvPicPr/>
                  <p:nvPr/>
                </p:nvPicPr>
                <p:blipFill>
                  <a:blip r:embed="rId294"/>
                  <a:stretch>
                    <a:fillRect/>
                  </a:stretch>
                </p:blipFill>
                <p:spPr>
                  <a:xfrm>
                    <a:off x="6067745" y="2608233"/>
                    <a:ext cx="210960" cy="156960"/>
                  </a:xfrm>
                  <a:prstGeom prst="rect">
                    <a:avLst/>
                  </a:prstGeom>
                </p:spPr>
              </p:pic>
            </mc:Fallback>
          </mc:AlternateContent>
        </p:grpSp>
        <p:grpSp>
          <p:nvGrpSpPr>
            <p:cNvPr id="206" name="Grupp 205">
              <a:extLst>
                <a:ext uri="{FF2B5EF4-FFF2-40B4-BE49-F238E27FC236}">
                  <a16:creationId xmlns:a16="http://schemas.microsoft.com/office/drawing/2014/main" id="{035C30A0-BB13-AC4C-D8B1-4C4D3B4CB02D}"/>
                </a:ext>
              </a:extLst>
            </p:cNvPr>
            <p:cNvGrpSpPr/>
            <p:nvPr/>
          </p:nvGrpSpPr>
          <p:grpSpPr>
            <a:xfrm>
              <a:off x="6616025" y="2483313"/>
              <a:ext cx="1362960" cy="288720"/>
              <a:chOff x="6616025" y="2483313"/>
              <a:chExt cx="1362960" cy="288720"/>
            </a:xfrm>
          </p:grpSpPr>
          <mc:AlternateContent xmlns:mc="http://schemas.openxmlformats.org/markup-compatibility/2006" xmlns:p14="http://schemas.microsoft.com/office/powerpoint/2010/main">
            <mc:Choice Requires="p14">
              <p:contentPart p14:bwMode="auto" r:id="rId295">
                <p14:nvContentPartPr>
                  <p14:cNvPr id="200" name="Pennanteckning 199">
                    <a:extLst>
                      <a:ext uri="{FF2B5EF4-FFF2-40B4-BE49-F238E27FC236}">
                        <a16:creationId xmlns:a16="http://schemas.microsoft.com/office/drawing/2014/main" id="{DFA62C24-D243-D013-04C0-277F8B75E3CB}"/>
                      </a:ext>
                    </a:extLst>
                  </p14:cNvPr>
                  <p14:cNvContentPartPr/>
                  <p14:nvPr/>
                </p14:nvContentPartPr>
                <p14:xfrm>
                  <a:off x="6616025" y="2483313"/>
                  <a:ext cx="136800" cy="288720"/>
                </p14:xfrm>
              </p:contentPart>
            </mc:Choice>
            <mc:Fallback xmlns="">
              <p:pic>
                <p:nvPicPr>
                  <p:cNvPr id="200" name="Pennanteckning 199">
                    <a:extLst>
                      <a:ext uri="{FF2B5EF4-FFF2-40B4-BE49-F238E27FC236}">
                        <a16:creationId xmlns:a16="http://schemas.microsoft.com/office/drawing/2014/main" id="{DFA62C24-D243-D013-04C0-277F8B75E3CB}"/>
                      </a:ext>
                    </a:extLst>
                  </p:cNvPr>
                  <p:cNvPicPr/>
                  <p:nvPr/>
                </p:nvPicPr>
                <p:blipFill>
                  <a:blip r:embed="rId296"/>
                  <a:stretch>
                    <a:fillRect/>
                  </a:stretch>
                </p:blipFill>
                <p:spPr>
                  <a:xfrm>
                    <a:off x="6600545" y="2468193"/>
                    <a:ext cx="16740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01" name="Pennanteckning 200">
                    <a:extLst>
                      <a:ext uri="{FF2B5EF4-FFF2-40B4-BE49-F238E27FC236}">
                        <a16:creationId xmlns:a16="http://schemas.microsoft.com/office/drawing/2014/main" id="{5A37F811-E84E-D14F-E35A-1AE338D956AB}"/>
                      </a:ext>
                    </a:extLst>
                  </p14:cNvPr>
                  <p14:cNvContentPartPr/>
                  <p14:nvPr/>
                </p14:nvContentPartPr>
                <p14:xfrm>
                  <a:off x="6880625" y="2662233"/>
                  <a:ext cx="101520" cy="7920"/>
                </p14:xfrm>
              </p:contentPart>
            </mc:Choice>
            <mc:Fallback xmlns="">
              <p:pic>
                <p:nvPicPr>
                  <p:cNvPr id="201" name="Pennanteckning 200">
                    <a:extLst>
                      <a:ext uri="{FF2B5EF4-FFF2-40B4-BE49-F238E27FC236}">
                        <a16:creationId xmlns:a16="http://schemas.microsoft.com/office/drawing/2014/main" id="{5A37F811-E84E-D14F-E35A-1AE338D956AB}"/>
                      </a:ext>
                    </a:extLst>
                  </p:cNvPr>
                  <p:cNvPicPr/>
                  <p:nvPr/>
                </p:nvPicPr>
                <p:blipFill>
                  <a:blip r:embed="rId298"/>
                  <a:stretch>
                    <a:fillRect/>
                  </a:stretch>
                </p:blipFill>
                <p:spPr>
                  <a:xfrm>
                    <a:off x="6865145" y="2647113"/>
                    <a:ext cx="1321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02" name="Pennanteckning 201">
                    <a:extLst>
                      <a:ext uri="{FF2B5EF4-FFF2-40B4-BE49-F238E27FC236}">
                        <a16:creationId xmlns:a16="http://schemas.microsoft.com/office/drawing/2014/main" id="{4080B42C-772B-DCF7-3997-DB26654D3968}"/>
                      </a:ext>
                    </a:extLst>
                  </p14:cNvPr>
                  <p14:cNvContentPartPr/>
                  <p14:nvPr/>
                </p14:nvContentPartPr>
                <p14:xfrm>
                  <a:off x="7101305" y="2628033"/>
                  <a:ext cx="111240" cy="132840"/>
                </p14:xfrm>
              </p:contentPart>
            </mc:Choice>
            <mc:Fallback xmlns="">
              <p:pic>
                <p:nvPicPr>
                  <p:cNvPr id="202" name="Pennanteckning 201">
                    <a:extLst>
                      <a:ext uri="{FF2B5EF4-FFF2-40B4-BE49-F238E27FC236}">
                        <a16:creationId xmlns:a16="http://schemas.microsoft.com/office/drawing/2014/main" id="{4080B42C-772B-DCF7-3997-DB26654D3968}"/>
                      </a:ext>
                    </a:extLst>
                  </p:cNvPr>
                  <p:cNvPicPr/>
                  <p:nvPr/>
                </p:nvPicPr>
                <p:blipFill>
                  <a:blip r:embed="rId300"/>
                  <a:stretch>
                    <a:fillRect/>
                  </a:stretch>
                </p:blipFill>
                <p:spPr>
                  <a:xfrm>
                    <a:off x="7086185" y="2612553"/>
                    <a:ext cx="1418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03" name="Pennanteckning 202">
                    <a:extLst>
                      <a:ext uri="{FF2B5EF4-FFF2-40B4-BE49-F238E27FC236}">
                        <a16:creationId xmlns:a16="http://schemas.microsoft.com/office/drawing/2014/main" id="{7DA2F7AE-DB1D-56FC-E042-9316991E6590}"/>
                      </a:ext>
                    </a:extLst>
                  </p14:cNvPr>
                  <p14:cNvContentPartPr/>
                  <p14:nvPr/>
                </p14:nvContentPartPr>
                <p14:xfrm>
                  <a:off x="7262945" y="2624433"/>
                  <a:ext cx="361440" cy="131760"/>
                </p14:xfrm>
              </p:contentPart>
            </mc:Choice>
            <mc:Fallback xmlns="">
              <p:pic>
                <p:nvPicPr>
                  <p:cNvPr id="203" name="Pennanteckning 202">
                    <a:extLst>
                      <a:ext uri="{FF2B5EF4-FFF2-40B4-BE49-F238E27FC236}">
                        <a16:creationId xmlns:a16="http://schemas.microsoft.com/office/drawing/2014/main" id="{7DA2F7AE-DB1D-56FC-E042-9316991E6590}"/>
                      </a:ext>
                    </a:extLst>
                  </p:cNvPr>
                  <p:cNvPicPr/>
                  <p:nvPr/>
                </p:nvPicPr>
                <p:blipFill>
                  <a:blip r:embed="rId302"/>
                  <a:stretch>
                    <a:fillRect/>
                  </a:stretch>
                </p:blipFill>
                <p:spPr>
                  <a:xfrm>
                    <a:off x="7247825" y="2609313"/>
                    <a:ext cx="3916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04" name="Pennanteckning 203">
                    <a:extLst>
                      <a:ext uri="{FF2B5EF4-FFF2-40B4-BE49-F238E27FC236}">
                        <a16:creationId xmlns:a16="http://schemas.microsoft.com/office/drawing/2014/main" id="{948470C9-CB56-28DF-B79D-BA58B7DC8314}"/>
                      </a:ext>
                    </a:extLst>
                  </p14:cNvPr>
                  <p14:cNvContentPartPr/>
                  <p14:nvPr/>
                </p14:nvContentPartPr>
                <p14:xfrm>
                  <a:off x="7644545" y="2617233"/>
                  <a:ext cx="128520" cy="75960"/>
                </p14:xfrm>
              </p:contentPart>
            </mc:Choice>
            <mc:Fallback xmlns="">
              <p:pic>
                <p:nvPicPr>
                  <p:cNvPr id="204" name="Pennanteckning 203">
                    <a:extLst>
                      <a:ext uri="{FF2B5EF4-FFF2-40B4-BE49-F238E27FC236}">
                        <a16:creationId xmlns:a16="http://schemas.microsoft.com/office/drawing/2014/main" id="{948470C9-CB56-28DF-B79D-BA58B7DC8314}"/>
                      </a:ext>
                    </a:extLst>
                  </p:cNvPr>
                  <p:cNvPicPr/>
                  <p:nvPr/>
                </p:nvPicPr>
                <p:blipFill>
                  <a:blip r:embed="rId304"/>
                  <a:stretch>
                    <a:fillRect/>
                  </a:stretch>
                </p:blipFill>
                <p:spPr>
                  <a:xfrm>
                    <a:off x="7629425" y="2601753"/>
                    <a:ext cx="15912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205" name="Pennanteckning 204">
                    <a:extLst>
                      <a:ext uri="{FF2B5EF4-FFF2-40B4-BE49-F238E27FC236}">
                        <a16:creationId xmlns:a16="http://schemas.microsoft.com/office/drawing/2014/main" id="{51F9F99E-2FE9-9CEA-BC10-1C657BF69EC9}"/>
                      </a:ext>
                    </a:extLst>
                  </p14:cNvPr>
                  <p14:cNvContentPartPr/>
                  <p14:nvPr/>
                </p14:nvContentPartPr>
                <p14:xfrm>
                  <a:off x="7787825" y="2564313"/>
                  <a:ext cx="191160" cy="201960"/>
                </p14:xfrm>
              </p:contentPart>
            </mc:Choice>
            <mc:Fallback xmlns="">
              <p:pic>
                <p:nvPicPr>
                  <p:cNvPr id="205" name="Pennanteckning 204">
                    <a:extLst>
                      <a:ext uri="{FF2B5EF4-FFF2-40B4-BE49-F238E27FC236}">
                        <a16:creationId xmlns:a16="http://schemas.microsoft.com/office/drawing/2014/main" id="{51F9F99E-2FE9-9CEA-BC10-1C657BF69EC9}"/>
                      </a:ext>
                    </a:extLst>
                  </p:cNvPr>
                  <p:cNvPicPr/>
                  <p:nvPr/>
                </p:nvPicPr>
                <p:blipFill>
                  <a:blip r:embed="rId306"/>
                  <a:stretch>
                    <a:fillRect/>
                  </a:stretch>
                </p:blipFill>
                <p:spPr>
                  <a:xfrm>
                    <a:off x="7772705" y="2549193"/>
                    <a:ext cx="221400" cy="232200"/>
                  </a:xfrm>
                  <a:prstGeom prst="rect">
                    <a:avLst/>
                  </a:prstGeom>
                </p:spPr>
              </p:pic>
            </mc:Fallback>
          </mc:AlternateContent>
        </p:grpSp>
        <p:grpSp>
          <p:nvGrpSpPr>
            <p:cNvPr id="235" name="Grupp 234">
              <a:extLst>
                <a:ext uri="{FF2B5EF4-FFF2-40B4-BE49-F238E27FC236}">
                  <a16:creationId xmlns:a16="http://schemas.microsoft.com/office/drawing/2014/main" id="{5DC0AEE7-F493-528E-7667-7011BF7EDF8B}"/>
                </a:ext>
              </a:extLst>
            </p:cNvPr>
            <p:cNvGrpSpPr/>
            <p:nvPr/>
          </p:nvGrpSpPr>
          <p:grpSpPr>
            <a:xfrm>
              <a:off x="5076665" y="3030873"/>
              <a:ext cx="486360" cy="206280"/>
              <a:chOff x="5076665" y="3030873"/>
              <a:chExt cx="486360" cy="206280"/>
            </a:xfrm>
          </p:grpSpPr>
          <mc:AlternateContent xmlns:mc="http://schemas.openxmlformats.org/markup-compatibility/2006" xmlns:p14="http://schemas.microsoft.com/office/powerpoint/2010/main">
            <mc:Choice Requires="p14">
              <p:contentPart p14:bwMode="auto" r:id="rId307">
                <p14:nvContentPartPr>
                  <p14:cNvPr id="208" name="Pennanteckning 207">
                    <a:extLst>
                      <a:ext uri="{FF2B5EF4-FFF2-40B4-BE49-F238E27FC236}">
                        <a16:creationId xmlns:a16="http://schemas.microsoft.com/office/drawing/2014/main" id="{4AF58931-AE1E-4411-F67D-9597B4C58F1E}"/>
                      </a:ext>
                    </a:extLst>
                  </p14:cNvPr>
                  <p14:cNvContentPartPr/>
                  <p14:nvPr/>
                </p14:nvContentPartPr>
                <p14:xfrm>
                  <a:off x="5076665" y="3083793"/>
                  <a:ext cx="282600" cy="98280"/>
                </p14:xfrm>
              </p:contentPart>
            </mc:Choice>
            <mc:Fallback xmlns="">
              <p:pic>
                <p:nvPicPr>
                  <p:cNvPr id="208" name="Pennanteckning 207">
                    <a:extLst>
                      <a:ext uri="{FF2B5EF4-FFF2-40B4-BE49-F238E27FC236}">
                        <a16:creationId xmlns:a16="http://schemas.microsoft.com/office/drawing/2014/main" id="{4AF58931-AE1E-4411-F67D-9597B4C58F1E}"/>
                      </a:ext>
                    </a:extLst>
                  </p:cNvPr>
                  <p:cNvPicPr/>
                  <p:nvPr/>
                </p:nvPicPr>
                <p:blipFill>
                  <a:blip r:embed="rId308"/>
                  <a:stretch>
                    <a:fillRect/>
                  </a:stretch>
                </p:blipFill>
                <p:spPr>
                  <a:xfrm>
                    <a:off x="5061545" y="3068313"/>
                    <a:ext cx="3132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209" name="Pennanteckning 208">
                    <a:extLst>
                      <a:ext uri="{FF2B5EF4-FFF2-40B4-BE49-F238E27FC236}">
                        <a16:creationId xmlns:a16="http://schemas.microsoft.com/office/drawing/2014/main" id="{2E776BDE-6FCB-C44E-E3EF-B70B45627749}"/>
                      </a:ext>
                    </a:extLst>
                  </p14:cNvPr>
                  <p14:cNvContentPartPr/>
                  <p14:nvPr/>
                </p14:nvContentPartPr>
                <p14:xfrm>
                  <a:off x="5393465" y="3030873"/>
                  <a:ext cx="169560" cy="206280"/>
                </p14:xfrm>
              </p:contentPart>
            </mc:Choice>
            <mc:Fallback xmlns="">
              <p:pic>
                <p:nvPicPr>
                  <p:cNvPr id="209" name="Pennanteckning 208">
                    <a:extLst>
                      <a:ext uri="{FF2B5EF4-FFF2-40B4-BE49-F238E27FC236}">
                        <a16:creationId xmlns:a16="http://schemas.microsoft.com/office/drawing/2014/main" id="{2E776BDE-6FCB-C44E-E3EF-B70B45627749}"/>
                      </a:ext>
                    </a:extLst>
                  </p:cNvPr>
                  <p:cNvPicPr/>
                  <p:nvPr/>
                </p:nvPicPr>
                <p:blipFill>
                  <a:blip r:embed="rId310"/>
                  <a:stretch>
                    <a:fillRect/>
                  </a:stretch>
                </p:blipFill>
                <p:spPr>
                  <a:xfrm>
                    <a:off x="5378345" y="3015753"/>
                    <a:ext cx="200160" cy="236520"/>
                  </a:xfrm>
                  <a:prstGeom prst="rect">
                    <a:avLst/>
                  </a:prstGeom>
                </p:spPr>
              </p:pic>
            </mc:Fallback>
          </mc:AlternateContent>
        </p:grpSp>
        <p:grpSp>
          <p:nvGrpSpPr>
            <p:cNvPr id="234" name="Grupp 233">
              <a:extLst>
                <a:ext uri="{FF2B5EF4-FFF2-40B4-BE49-F238E27FC236}">
                  <a16:creationId xmlns:a16="http://schemas.microsoft.com/office/drawing/2014/main" id="{9334830E-C0D7-45C9-399A-A97045CBCA2E}"/>
                </a:ext>
              </a:extLst>
            </p:cNvPr>
            <p:cNvGrpSpPr/>
            <p:nvPr/>
          </p:nvGrpSpPr>
          <p:grpSpPr>
            <a:xfrm>
              <a:off x="5756705" y="3026553"/>
              <a:ext cx="675000" cy="259200"/>
              <a:chOff x="5756705" y="3026553"/>
              <a:chExt cx="675000" cy="259200"/>
            </a:xfrm>
          </p:grpSpPr>
          <mc:AlternateContent xmlns:mc="http://schemas.openxmlformats.org/markup-compatibility/2006" xmlns:p14="http://schemas.microsoft.com/office/powerpoint/2010/main">
            <mc:Choice Requires="p14">
              <p:contentPart p14:bwMode="auto" r:id="rId311">
                <p14:nvContentPartPr>
                  <p14:cNvPr id="210" name="Pennanteckning 209">
                    <a:extLst>
                      <a:ext uri="{FF2B5EF4-FFF2-40B4-BE49-F238E27FC236}">
                        <a16:creationId xmlns:a16="http://schemas.microsoft.com/office/drawing/2014/main" id="{B5D389A3-DCB7-B4D3-0BA3-BEF46970D350}"/>
                      </a:ext>
                    </a:extLst>
                  </p14:cNvPr>
                  <p14:cNvContentPartPr/>
                  <p14:nvPr/>
                </p14:nvContentPartPr>
                <p14:xfrm>
                  <a:off x="5756705" y="3026553"/>
                  <a:ext cx="111240" cy="255960"/>
                </p14:xfrm>
              </p:contentPart>
            </mc:Choice>
            <mc:Fallback xmlns="">
              <p:pic>
                <p:nvPicPr>
                  <p:cNvPr id="210" name="Pennanteckning 209">
                    <a:extLst>
                      <a:ext uri="{FF2B5EF4-FFF2-40B4-BE49-F238E27FC236}">
                        <a16:creationId xmlns:a16="http://schemas.microsoft.com/office/drawing/2014/main" id="{B5D389A3-DCB7-B4D3-0BA3-BEF46970D350}"/>
                      </a:ext>
                    </a:extLst>
                  </p:cNvPr>
                  <p:cNvPicPr/>
                  <p:nvPr/>
                </p:nvPicPr>
                <p:blipFill>
                  <a:blip r:embed="rId312"/>
                  <a:stretch>
                    <a:fillRect/>
                  </a:stretch>
                </p:blipFill>
                <p:spPr>
                  <a:xfrm>
                    <a:off x="5741585" y="3011433"/>
                    <a:ext cx="14184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11" name="Pennanteckning 210">
                    <a:extLst>
                      <a:ext uri="{FF2B5EF4-FFF2-40B4-BE49-F238E27FC236}">
                        <a16:creationId xmlns:a16="http://schemas.microsoft.com/office/drawing/2014/main" id="{793C54A6-C69E-7389-1B42-B4D126100C46}"/>
                      </a:ext>
                    </a:extLst>
                  </p14:cNvPr>
                  <p14:cNvContentPartPr/>
                  <p14:nvPr/>
                </p14:nvContentPartPr>
                <p14:xfrm>
                  <a:off x="5784785" y="3127713"/>
                  <a:ext cx="163080" cy="43560"/>
                </p14:xfrm>
              </p:contentPart>
            </mc:Choice>
            <mc:Fallback xmlns="">
              <p:pic>
                <p:nvPicPr>
                  <p:cNvPr id="211" name="Pennanteckning 210">
                    <a:extLst>
                      <a:ext uri="{FF2B5EF4-FFF2-40B4-BE49-F238E27FC236}">
                        <a16:creationId xmlns:a16="http://schemas.microsoft.com/office/drawing/2014/main" id="{793C54A6-C69E-7389-1B42-B4D126100C46}"/>
                      </a:ext>
                    </a:extLst>
                  </p:cNvPr>
                  <p:cNvPicPr/>
                  <p:nvPr/>
                </p:nvPicPr>
                <p:blipFill>
                  <a:blip r:embed="rId314"/>
                  <a:stretch>
                    <a:fillRect/>
                  </a:stretch>
                </p:blipFill>
                <p:spPr>
                  <a:xfrm>
                    <a:off x="5769305" y="3112593"/>
                    <a:ext cx="19368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12" name="Pennanteckning 211">
                    <a:extLst>
                      <a:ext uri="{FF2B5EF4-FFF2-40B4-BE49-F238E27FC236}">
                        <a16:creationId xmlns:a16="http://schemas.microsoft.com/office/drawing/2014/main" id="{21A64400-E5B2-1C63-7656-A97BCB0CECBB}"/>
                      </a:ext>
                    </a:extLst>
                  </p14:cNvPr>
                  <p14:cNvContentPartPr/>
                  <p14:nvPr/>
                </p14:nvContentPartPr>
                <p14:xfrm>
                  <a:off x="5899985" y="3124473"/>
                  <a:ext cx="108000" cy="103680"/>
                </p14:xfrm>
              </p:contentPart>
            </mc:Choice>
            <mc:Fallback xmlns="">
              <p:pic>
                <p:nvPicPr>
                  <p:cNvPr id="212" name="Pennanteckning 211">
                    <a:extLst>
                      <a:ext uri="{FF2B5EF4-FFF2-40B4-BE49-F238E27FC236}">
                        <a16:creationId xmlns:a16="http://schemas.microsoft.com/office/drawing/2014/main" id="{21A64400-E5B2-1C63-7656-A97BCB0CECBB}"/>
                      </a:ext>
                    </a:extLst>
                  </p:cNvPr>
                  <p:cNvPicPr/>
                  <p:nvPr/>
                </p:nvPicPr>
                <p:blipFill>
                  <a:blip r:embed="rId316"/>
                  <a:stretch>
                    <a:fillRect/>
                  </a:stretch>
                </p:blipFill>
                <p:spPr>
                  <a:xfrm>
                    <a:off x="5884865" y="3109353"/>
                    <a:ext cx="13860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13" name="Pennanteckning 212">
                    <a:extLst>
                      <a:ext uri="{FF2B5EF4-FFF2-40B4-BE49-F238E27FC236}">
                        <a16:creationId xmlns:a16="http://schemas.microsoft.com/office/drawing/2014/main" id="{27FFAF67-6892-5D2A-249C-AAA4B58B886B}"/>
                      </a:ext>
                    </a:extLst>
                  </p14:cNvPr>
                  <p14:cNvContentPartPr/>
                  <p14:nvPr/>
                </p14:nvContentPartPr>
                <p14:xfrm>
                  <a:off x="6073865" y="3035193"/>
                  <a:ext cx="357840" cy="250560"/>
                </p14:xfrm>
              </p:contentPart>
            </mc:Choice>
            <mc:Fallback xmlns="">
              <p:pic>
                <p:nvPicPr>
                  <p:cNvPr id="213" name="Pennanteckning 212">
                    <a:extLst>
                      <a:ext uri="{FF2B5EF4-FFF2-40B4-BE49-F238E27FC236}">
                        <a16:creationId xmlns:a16="http://schemas.microsoft.com/office/drawing/2014/main" id="{27FFAF67-6892-5D2A-249C-AAA4B58B886B}"/>
                      </a:ext>
                    </a:extLst>
                  </p:cNvPr>
                  <p:cNvPicPr/>
                  <p:nvPr/>
                </p:nvPicPr>
                <p:blipFill>
                  <a:blip r:embed="rId318"/>
                  <a:stretch>
                    <a:fillRect/>
                  </a:stretch>
                </p:blipFill>
                <p:spPr>
                  <a:xfrm>
                    <a:off x="6058745" y="3020073"/>
                    <a:ext cx="388080" cy="280800"/>
                  </a:xfrm>
                  <a:prstGeom prst="rect">
                    <a:avLst/>
                  </a:prstGeom>
                </p:spPr>
              </p:pic>
            </mc:Fallback>
          </mc:AlternateContent>
        </p:grpSp>
        <p:grpSp>
          <p:nvGrpSpPr>
            <p:cNvPr id="233" name="Grupp 232">
              <a:extLst>
                <a:ext uri="{FF2B5EF4-FFF2-40B4-BE49-F238E27FC236}">
                  <a16:creationId xmlns:a16="http://schemas.microsoft.com/office/drawing/2014/main" id="{23C4185A-D1D1-7538-7E54-185CC1F0B59F}"/>
                </a:ext>
              </a:extLst>
            </p:cNvPr>
            <p:cNvGrpSpPr/>
            <p:nvPr/>
          </p:nvGrpSpPr>
          <p:grpSpPr>
            <a:xfrm>
              <a:off x="6674345" y="3122313"/>
              <a:ext cx="786600" cy="171720"/>
              <a:chOff x="6674345" y="3122313"/>
              <a:chExt cx="786600" cy="171720"/>
            </a:xfrm>
          </p:grpSpPr>
          <mc:AlternateContent xmlns:mc="http://schemas.openxmlformats.org/markup-compatibility/2006" xmlns:p14="http://schemas.microsoft.com/office/powerpoint/2010/main">
            <mc:Choice Requires="p14">
              <p:contentPart p14:bwMode="auto" r:id="rId319">
                <p14:nvContentPartPr>
                  <p14:cNvPr id="214" name="Pennanteckning 213">
                    <a:extLst>
                      <a:ext uri="{FF2B5EF4-FFF2-40B4-BE49-F238E27FC236}">
                        <a16:creationId xmlns:a16="http://schemas.microsoft.com/office/drawing/2014/main" id="{0AD94486-BC4E-C7D8-30A2-960D7E37F0A1}"/>
                      </a:ext>
                    </a:extLst>
                  </p14:cNvPr>
                  <p14:cNvContentPartPr/>
                  <p14:nvPr/>
                </p14:nvContentPartPr>
                <p14:xfrm>
                  <a:off x="6674345" y="3167673"/>
                  <a:ext cx="105480" cy="85320"/>
                </p14:xfrm>
              </p:contentPart>
            </mc:Choice>
            <mc:Fallback xmlns="">
              <p:pic>
                <p:nvPicPr>
                  <p:cNvPr id="214" name="Pennanteckning 213">
                    <a:extLst>
                      <a:ext uri="{FF2B5EF4-FFF2-40B4-BE49-F238E27FC236}">
                        <a16:creationId xmlns:a16="http://schemas.microsoft.com/office/drawing/2014/main" id="{0AD94486-BC4E-C7D8-30A2-960D7E37F0A1}"/>
                      </a:ext>
                    </a:extLst>
                  </p:cNvPr>
                  <p:cNvPicPr/>
                  <p:nvPr/>
                </p:nvPicPr>
                <p:blipFill>
                  <a:blip r:embed="rId320"/>
                  <a:stretch>
                    <a:fillRect/>
                  </a:stretch>
                </p:blipFill>
                <p:spPr>
                  <a:xfrm>
                    <a:off x="6658865" y="3152553"/>
                    <a:ext cx="13572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15" name="Pennanteckning 214">
                    <a:extLst>
                      <a:ext uri="{FF2B5EF4-FFF2-40B4-BE49-F238E27FC236}">
                        <a16:creationId xmlns:a16="http://schemas.microsoft.com/office/drawing/2014/main" id="{506009ED-EC76-C6EE-4222-70D74CB4BB5B}"/>
                      </a:ext>
                    </a:extLst>
                  </p14:cNvPr>
                  <p14:cNvContentPartPr/>
                  <p14:nvPr/>
                </p14:nvContentPartPr>
                <p14:xfrm>
                  <a:off x="6777305" y="3197913"/>
                  <a:ext cx="95040" cy="64080"/>
                </p14:xfrm>
              </p:contentPart>
            </mc:Choice>
            <mc:Fallback xmlns="">
              <p:pic>
                <p:nvPicPr>
                  <p:cNvPr id="215" name="Pennanteckning 214">
                    <a:extLst>
                      <a:ext uri="{FF2B5EF4-FFF2-40B4-BE49-F238E27FC236}">
                        <a16:creationId xmlns:a16="http://schemas.microsoft.com/office/drawing/2014/main" id="{506009ED-EC76-C6EE-4222-70D74CB4BB5B}"/>
                      </a:ext>
                    </a:extLst>
                  </p:cNvPr>
                  <p:cNvPicPr/>
                  <p:nvPr/>
                </p:nvPicPr>
                <p:blipFill>
                  <a:blip r:embed="rId322"/>
                  <a:stretch>
                    <a:fillRect/>
                  </a:stretch>
                </p:blipFill>
                <p:spPr>
                  <a:xfrm>
                    <a:off x="6761825" y="3182793"/>
                    <a:ext cx="12564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16" name="Pennanteckning 215">
                    <a:extLst>
                      <a:ext uri="{FF2B5EF4-FFF2-40B4-BE49-F238E27FC236}">
                        <a16:creationId xmlns:a16="http://schemas.microsoft.com/office/drawing/2014/main" id="{B813DCFE-8E61-38C1-7160-1F9019FF6A47}"/>
                      </a:ext>
                    </a:extLst>
                  </p14:cNvPr>
                  <p14:cNvContentPartPr/>
                  <p14:nvPr/>
                </p14:nvContentPartPr>
                <p14:xfrm>
                  <a:off x="6934625" y="3122313"/>
                  <a:ext cx="50040" cy="118800"/>
                </p14:xfrm>
              </p:contentPart>
            </mc:Choice>
            <mc:Fallback xmlns="">
              <p:pic>
                <p:nvPicPr>
                  <p:cNvPr id="216" name="Pennanteckning 215">
                    <a:extLst>
                      <a:ext uri="{FF2B5EF4-FFF2-40B4-BE49-F238E27FC236}">
                        <a16:creationId xmlns:a16="http://schemas.microsoft.com/office/drawing/2014/main" id="{B813DCFE-8E61-38C1-7160-1F9019FF6A47}"/>
                      </a:ext>
                    </a:extLst>
                  </p:cNvPr>
                  <p:cNvPicPr/>
                  <p:nvPr/>
                </p:nvPicPr>
                <p:blipFill>
                  <a:blip r:embed="rId324"/>
                  <a:stretch>
                    <a:fillRect/>
                  </a:stretch>
                </p:blipFill>
                <p:spPr>
                  <a:xfrm>
                    <a:off x="6919145" y="3107193"/>
                    <a:ext cx="8028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17" name="Pennanteckning 216">
                    <a:extLst>
                      <a:ext uri="{FF2B5EF4-FFF2-40B4-BE49-F238E27FC236}">
                        <a16:creationId xmlns:a16="http://schemas.microsoft.com/office/drawing/2014/main" id="{C36FD68C-52A7-9425-9AD2-1839ADA24CD9}"/>
                      </a:ext>
                    </a:extLst>
                  </p14:cNvPr>
                  <p14:cNvContentPartPr/>
                  <p14:nvPr/>
                </p14:nvContentPartPr>
                <p14:xfrm>
                  <a:off x="6965585" y="3122313"/>
                  <a:ext cx="19800" cy="143640"/>
                </p14:xfrm>
              </p:contentPart>
            </mc:Choice>
            <mc:Fallback xmlns="">
              <p:pic>
                <p:nvPicPr>
                  <p:cNvPr id="217" name="Pennanteckning 216">
                    <a:extLst>
                      <a:ext uri="{FF2B5EF4-FFF2-40B4-BE49-F238E27FC236}">
                        <a16:creationId xmlns:a16="http://schemas.microsoft.com/office/drawing/2014/main" id="{C36FD68C-52A7-9425-9AD2-1839ADA24CD9}"/>
                      </a:ext>
                    </a:extLst>
                  </p:cNvPr>
                  <p:cNvPicPr/>
                  <p:nvPr/>
                </p:nvPicPr>
                <p:blipFill>
                  <a:blip r:embed="rId326"/>
                  <a:stretch>
                    <a:fillRect/>
                  </a:stretch>
                </p:blipFill>
                <p:spPr>
                  <a:xfrm>
                    <a:off x="6950465" y="3107193"/>
                    <a:ext cx="5040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18" name="Pennanteckning 217">
                    <a:extLst>
                      <a:ext uri="{FF2B5EF4-FFF2-40B4-BE49-F238E27FC236}">
                        <a16:creationId xmlns:a16="http://schemas.microsoft.com/office/drawing/2014/main" id="{F29730B7-27DB-70AF-7767-22869EEEB236}"/>
                      </a:ext>
                    </a:extLst>
                  </p14:cNvPr>
                  <p14:cNvContentPartPr/>
                  <p14:nvPr/>
                </p14:nvContentPartPr>
                <p14:xfrm>
                  <a:off x="7056305" y="3168753"/>
                  <a:ext cx="132840" cy="97200"/>
                </p14:xfrm>
              </p:contentPart>
            </mc:Choice>
            <mc:Fallback xmlns="">
              <p:pic>
                <p:nvPicPr>
                  <p:cNvPr id="218" name="Pennanteckning 217">
                    <a:extLst>
                      <a:ext uri="{FF2B5EF4-FFF2-40B4-BE49-F238E27FC236}">
                        <a16:creationId xmlns:a16="http://schemas.microsoft.com/office/drawing/2014/main" id="{F29730B7-27DB-70AF-7767-22869EEEB236}"/>
                      </a:ext>
                    </a:extLst>
                  </p:cNvPr>
                  <p:cNvPicPr/>
                  <p:nvPr/>
                </p:nvPicPr>
                <p:blipFill>
                  <a:blip r:embed="rId328"/>
                  <a:stretch>
                    <a:fillRect/>
                  </a:stretch>
                </p:blipFill>
                <p:spPr>
                  <a:xfrm>
                    <a:off x="7040825" y="3153633"/>
                    <a:ext cx="16344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19" name="Pennanteckning 218">
                    <a:extLst>
                      <a:ext uri="{FF2B5EF4-FFF2-40B4-BE49-F238E27FC236}">
                        <a16:creationId xmlns:a16="http://schemas.microsoft.com/office/drawing/2014/main" id="{120F6FA8-5739-65A7-2113-2CCC1DE0D186}"/>
                      </a:ext>
                    </a:extLst>
                  </p14:cNvPr>
                  <p14:cNvContentPartPr/>
                  <p14:nvPr/>
                </p14:nvContentPartPr>
                <p14:xfrm>
                  <a:off x="7282385" y="3149313"/>
                  <a:ext cx="95400" cy="144720"/>
                </p14:xfrm>
              </p:contentPart>
            </mc:Choice>
            <mc:Fallback xmlns="">
              <p:pic>
                <p:nvPicPr>
                  <p:cNvPr id="219" name="Pennanteckning 218">
                    <a:extLst>
                      <a:ext uri="{FF2B5EF4-FFF2-40B4-BE49-F238E27FC236}">
                        <a16:creationId xmlns:a16="http://schemas.microsoft.com/office/drawing/2014/main" id="{120F6FA8-5739-65A7-2113-2CCC1DE0D186}"/>
                      </a:ext>
                    </a:extLst>
                  </p:cNvPr>
                  <p:cNvPicPr/>
                  <p:nvPr/>
                </p:nvPicPr>
                <p:blipFill>
                  <a:blip r:embed="rId330"/>
                  <a:stretch>
                    <a:fillRect/>
                  </a:stretch>
                </p:blipFill>
                <p:spPr>
                  <a:xfrm>
                    <a:off x="7267265" y="3134193"/>
                    <a:ext cx="1256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20" name="Pennanteckning 219">
                    <a:extLst>
                      <a:ext uri="{FF2B5EF4-FFF2-40B4-BE49-F238E27FC236}">
                        <a16:creationId xmlns:a16="http://schemas.microsoft.com/office/drawing/2014/main" id="{0FF938A2-EE56-FC1A-EE5A-35F3A03E1A6C}"/>
                      </a:ext>
                    </a:extLst>
                  </p14:cNvPr>
                  <p14:cNvContentPartPr/>
                  <p14:nvPr/>
                </p14:nvContentPartPr>
                <p14:xfrm>
                  <a:off x="7396865" y="3184953"/>
                  <a:ext cx="64080" cy="108000"/>
                </p14:xfrm>
              </p:contentPart>
            </mc:Choice>
            <mc:Fallback xmlns="">
              <p:pic>
                <p:nvPicPr>
                  <p:cNvPr id="220" name="Pennanteckning 219">
                    <a:extLst>
                      <a:ext uri="{FF2B5EF4-FFF2-40B4-BE49-F238E27FC236}">
                        <a16:creationId xmlns:a16="http://schemas.microsoft.com/office/drawing/2014/main" id="{0FF938A2-EE56-FC1A-EE5A-35F3A03E1A6C}"/>
                      </a:ext>
                    </a:extLst>
                  </p:cNvPr>
                  <p:cNvPicPr/>
                  <p:nvPr/>
                </p:nvPicPr>
                <p:blipFill>
                  <a:blip r:embed="rId332"/>
                  <a:stretch>
                    <a:fillRect/>
                  </a:stretch>
                </p:blipFill>
                <p:spPr>
                  <a:xfrm>
                    <a:off x="7381385" y="3169833"/>
                    <a:ext cx="94320" cy="138600"/>
                  </a:xfrm>
                  <a:prstGeom prst="rect">
                    <a:avLst/>
                  </a:prstGeom>
                </p:spPr>
              </p:pic>
            </mc:Fallback>
          </mc:AlternateContent>
        </p:grpSp>
        <p:grpSp>
          <p:nvGrpSpPr>
            <p:cNvPr id="232" name="Grupp 231">
              <a:extLst>
                <a:ext uri="{FF2B5EF4-FFF2-40B4-BE49-F238E27FC236}">
                  <a16:creationId xmlns:a16="http://schemas.microsoft.com/office/drawing/2014/main" id="{81B83FEA-3357-5F49-422A-0165F711B90B}"/>
                </a:ext>
              </a:extLst>
            </p:cNvPr>
            <p:cNvGrpSpPr/>
            <p:nvPr/>
          </p:nvGrpSpPr>
          <p:grpSpPr>
            <a:xfrm>
              <a:off x="7659665" y="3007113"/>
              <a:ext cx="694440" cy="492840"/>
              <a:chOff x="7659665" y="3007113"/>
              <a:chExt cx="694440" cy="492840"/>
            </a:xfrm>
          </p:grpSpPr>
          <mc:AlternateContent xmlns:mc="http://schemas.openxmlformats.org/markup-compatibility/2006" xmlns:p14="http://schemas.microsoft.com/office/powerpoint/2010/main">
            <mc:Choice Requires="p14">
              <p:contentPart p14:bwMode="auto" r:id="rId333">
                <p14:nvContentPartPr>
                  <p14:cNvPr id="221" name="Pennanteckning 220">
                    <a:extLst>
                      <a:ext uri="{FF2B5EF4-FFF2-40B4-BE49-F238E27FC236}">
                        <a16:creationId xmlns:a16="http://schemas.microsoft.com/office/drawing/2014/main" id="{00A90785-F8B2-CDC0-3D3F-E9459598C13C}"/>
                      </a:ext>
                    </a:extLst>
                  </p14:cNvPr>
                  <p14:cNvContentPartPr/>
                  <p14:nvPr/>
                </p14:nvContentPartPr>
                <p14:xfrm>
                  <a:off x="7659665" y="3007113"/>
                  <a:ext cx="149040" cy="492840"/>
                </p14:xfrm>
              </p:contentPart>
            </mc:Choice>
            <mc:Fallback xmlns="">
              <p:pic>
                <p:nvPicPr>
                  <p:cNvPr id="221" name="Pennanteckning 220">
                    <a:extLst>
                      <a:ext uri="{FF2B5EF4-FFF2-40B4-BE49-F238E27FC236}">
                        <a16:creationId xmlns:a16="http://schemas.microsoft.com/office/drawing/2014/main" id="{00A90785-F8B2-CDC0-3D3F-E9459598C13C}"/>
                      </a:ext>
                    </a:extLst>
                  </p:cNvPr>
                  <p:cNvPicPr/>
                  <p:nvPr/>
                </p:nvPicPr>
                <p:blipFill>
                  <a:blip r:embed="rId334"/>
                  <a:stretch>
                    <a:fillRect/>
                  </a:stretch>
                </p:blipFill>
                <p:spPr>
                  <a:xfrm>
                    <a:off x="7644545" y="2991993"/>
                    <a:ext cx="179640" cy="52344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22" name="Pennanteckning 221">
                    <a:extLst>
                      <a:ext uri="{FF2B5EF4-FFF2-40B4-BE49-F238E27FC236}">
                        <a16:creationId xmlns:a16="http://schemas.microsoft.com/office/drawing/2014/main" id="{AB8A6384-3E60-CBD4-1981-7B3E5DED46FA}"/>
                      </a:ext>
                    </a:extLst>
                  </p14:cNvPr>
                  <p14:cNvContentPartPr/>
                  <p14:nvPr/>
                </p14:nvContentPartPr>
                <p14:xfrm>
                  <a:off x="7663985" y="3217353"/>
                  <a:ext cx="386280" cy="105840"/>
                </p14:xfrm>
              </p:contentPart>
            </mc:Choice>
            <mc:Fallback xmlns="">
              <p:pic>
                <p:nvPicPr>
                  <p:cNvPr id="222" name="Pennanteckning 221">
                    <a:extLst>
                      <a:ext uri="{FF2B5EF4-FFF2-40B4-BE49-F238E27FC236}">
                        <a16:creationId xmlns:a16="http://schemas.microsoft.com/office/drawing/2014/main" id="{AB8A6384-3E60-CBD4-1981-7B3E5DED46FA}"/>
                      </a:ext>
                    </a:extLst>
                  </p:cNvPr>
                  <p:cNvPicPr/>
                  <p:nvPr/>
                </p:nvPicPr>
                <p:blipFill>
                  <a:blip r:embed="rId336"/>
                  <a:stretch>
                    <a:fillRect/>
                  </a:stretch>
                </p:blipFill>
                <p:spPr>
                  <a:xfrm>
                    <a:off x="7648865" y="3201873"/>
                    <a:ext cx="41652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23" name="Pennanteckning 222">
                    <a:extLst>
                      <a:ext uri="{FF2B5EF4-FFF2-40B4-BE49-F238E27FC236}">
                        <a16:creationId xmlns:a16="http://schemas.microsoft.com/office/drawing/2014/main" id="{70D40866-0C2F-80CD-150C-D50E768A59F3}"/>
                      </a:ext>
                    </a:extLst>
                  </p14:cNvPr>
                  <p14:cNvContentPartPr/>
                  <p14:nvPr/>
                </p14:nvContentPartPr>
                <p14:xfrm>
                  <a:off x="8124065" y="3208713"/>
                  <a:ext cx="230040" cy="81000"/>
                </p14:xfrm>
              </p:contentPart>
            </mc:Choice>
            <mc:Fallback xmlns="">
              <p:pic>
                <p:nvPicPr>
                  <p:cNvPr id="223" name="Pennanteckning 222">
                    <a:extLst>
                      <a:ext uri="{FF2B5EF4-FFF2-40B4-BE49-F238E27FC236}">
                        <a16:creationId xmlns:a16="http://schemas.microsoft.com/office/drawing/2014/main" id="{70D40866-0C2F-80CD-150C-D50E768A59F3}"/>
                      </a:ext>
                    </a:extLst>
                  </p:cNvPr>
                  <p:cNvPicPr/>
                  <p:nvPr/>
                </p:nvPicPr>
                <p:blipFill>
                  <a:blip r:embed="rId338"/>
                  <a:stretch>
                    <a:fillRect/>
                  </a:stretch>
                </p:blipFill>
                <p:spPr>
                  <a:xfrm>
                    <a:off x="8108945" y="3193593"/>
                    <a:ext cx="260280" cy="111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9">
              <p14:nvContentPartPr>
                <p14:cNvPr id="224" name="Pennanteckning 223">
                  <a:extLst>
                    <a:ext uri="{FF2B5EF4-FFF2-40B4-BE49-F238E27FC236}">
                      <a16:creationId xmlns:a16="http://schemas.microsoft.com/office/drawing/2014/main" id="{DA9640A6-7CD1-2222-54DD-D3FB6CA9861C}"/>
                    </a:ext>
                  </a:extLst>
                </p14:cNvPr>
                <p14:cNvContentPartPr/>
                <p14:nvPr/>
              </p14:nvContentPartPr>
              <p14:xfrm>
                <a:off x="5127785" y="3633153"/>
                <a:ext cx="194400" cy="180360"/>
              </p14:xfrm>
            </p:contentPart>
          </mc:Choice>
          <mc:Fallback>
            <p:pic>
              <p:nvPicPr>
                <p:cNvPr id="224" name="Pennanteckning 223">
                  <a:extLst>
                    <a:ext uri="{FF2B5EF4-FFF2-40B4-BE49-F238E27FC236}">
                      <a16:creationId xmlns:a16="http://schemas.microsoft.com/office/drawing/2014/main" id="{DA9640A6-7CD1-2222-54DD-D3FB6CA9861C}"/>
                    </a:ext>
                  </a:extLst>
                </p:cNvPr>
                <p:cNvPicPr/>
                <p:nvPr/>
              </p:nvPicPr>
              <p:blipFill>
                <a:blip r:embed="rId340"/>
                <a:stretch>
                  <a:fillRect/>
                </a:stretch>
              </p:blipFill>
              <p:spPr>
                <a:xfrm>
                  <a:off x="5112305" y="3617673"/>
                  <a:ext cx="225000" cy="210960"/>
                </a:xfrm>
                <a:prstGeom prst="rect">
                  <a:avLst/>
                </a:prstGeom>
              </p:spPr>
            </p:pic>
          </mc:Fallback>
        </mc:AlternateContent>
        <p:grpSp>
          <p:nvGrpSpPr>
            <p:cNvPr id="237" name="Grupp 236">
              <a:extLst>
                <a:ext uri="{FF2B5EF4-FFF2-40B4-BE49-F238E27FC236}">
                  <a16:creationId xmlns:a16="http://schemas.microsoft.com/office/drawing/2014/main" id="{2532B878-C410-2608-C5C6-CAED0E354AE5}"/>
                </a:ext>
              </a:extLst>
            </p:cNvPr>
            <p:cNvGrpSpPr/>
            <p:nvPr/>
          </p:nvGrpSpPr>
          <p:grpSpPr>
            <a:xfrm>
              <a:off x="6181865" y="3608313"/>
              <a:ext cx="133200" cy="283680"/>
              <a:chOff x="6181865" y="3608313"/>
              <a:chExt cx="133200" cy="283680"/>
            </a:xfrm>
          </p:grpSpPr>
          <mc:AlternateContent xmlns:mc="http://schemas.openxmlformats.org/markup-compatibility/2006" xmlns:p14="http://schemas.microsoft.com/office/powerpoint/2010/main">
            <mc:Choice Requires="p14">
              <p:contentPart p14:bwMode="auto" r:id="rId341">
                <p14:nvContentPartPr>
                  <p14:cNvPr id="228" name="Pennanteckning 227">
                    <a:extLst>
                      <a:ext uri="{FF2B5EF4-FFF2-40B4-BE49-F238E27FC236}">
                        <a16:creationId xmlns:a16="http://schemas.microsoft.com/office/drawing/2014/main" id="{F063C89A-03A8-C233-1D0A-8005FCEC23E1}"/>
                      </a:ext>
                    </a:extLst>
                  </p14:cNvPr>
                  <p14:cNvContentPartPr/>
                  <p14:nvPr/>
                </p14:nvContentPartPr>
                <p14:xfrm>
                  <a:off x="6220025" y="3608313"/>
                  <a:ext cx="45720" cy="238320"/>
                </p14:xfrm>
              </p:contentPart>
            </mc:Choice>
            <mc:Fallback xmlns="">
              <p:pic>
                <p:nvPicPr>
                  <p:cNvPr id="228" name="Pennanteckning 227">
                    <a:extLst>
                      <a:ext uri="{FF2B5EF4-FFF2-40B4-BE49-F238E27FC236}">
                        <a16:creationId xmlns:a16="http://schemas.microsoft.com/office/drawing/2014/main" id="{F063C89A-03A8-C233-1D0A-8005FCEC23E1}"/>
                      </a:ext>
                    </a:extLst>
                  </p:cNvPr>
                  <p:cNvPicPr/>
                  <p:nvPr/>
                </p:nvPicPr>
                <p:blipFill>
                  <a:blip r:embed="rId342"/>
                  <a:stretch>
                    <a:fillRect/>
                  </a:stretch>
                </p:blipFill>
                <p:spPr>
                  <a:xfrm>
                    <a:off x="6204905" y="3593193"/>
                    <a:ext cx="7596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29" name="Pennanteckning 228">
                    <a:extLst>
                      <a:ext uri="{FF2B5EF4-FFF2-40B4-BE49-F238E27FC236}">
                        <a16:creationId xmlns:a16="http://schemas.microsoft.com/office/drawing/2014/main" id="{3A7EDB1E-05F8-779F-36BF-08AA39FEBC0C}"/>
                      </a:ext>
                    </a:extLst>
                  </p14:cNvPr>
                  <p14:cNvContentPartPr/>
                  <p14:nvPr/>
                </p14:nvContentPartPr>
                <p14:xfrm>
                  <a:off x="6189785" y="3609393"/>
                  <a:ext cx="52200" cy="55440"/>
                </p14:xfrm>
              </p:contentPart>
            </mc:Choice>
            <mc:Fallback xmlns="">
              <p:pic>
                <p:nvPicPr>
                  <p:cNvPr id="229" name="Pennanteckning 228">
                    <a:extLst>
                      <a:ext uri="{FF2B5EF4-FFF2-40B4-BE49-F238E27FC236}">
                        <a16:creationId xmlns:a16="http://schemas.microsoft.com/office/drawing/2014/main" id="{3A7EDB1E-05F8-779F-36BF-08AA39FEBC0C}"/>
                      </a:ext>
                    </a:extLst>
                  </p:cNvPr>
                  <p:cNvPicPr/>
                  <p:nvPr/>
                </p:nvPicPr>
                <p:blipFill>
                  <a:blip r:embed="rId344"/>
                  <a:stretch>
                    <a:fillRect/>
                  </a:stretch>
                </p:blipFill>
                <p:spPr>
                  <a:xfrm>
                    <a:off x="6174665" y="3594273"/>
                    <a:ext cx="8244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36" name="Pennanteckning 235">
                    <a:extLst>
                      <a:ext uri="{FF2B5EF4-FFF2-40B4-BE49-F238E27FC236}">
                        <a16:creationId xmlns:a16="http://schemas.microsoft.com/office/drawing/2014/main" id="{07688F4A-97A8-4ACD-A665-94D0D39B49A9}"/>
                      </a:ext>
                    </a:extLst>
                  </p14:cNvPr>
                  <p14:cNvContentPartPr/>
                  <p14:nvPr/>
                </p14:nvContentPartPr>
                <p14:xfrm>
                  <a:off x="6181865" y="3881193"/>
                  <a:ext cx="133200" cy="10800"/>
                </p14:xfrm>
              </p:contentPart>
            </mc:Choice>
            <mc:Fallback xmlns="">
              <p:pic>
                <p:nvPicPr>
                  <p:cNvPr id="236" name="Pennanteckning 235">
                    <a:extLst>
                      <a:ext uri="{FF2B5EF4-FFF2-40B4-BE49-F238E27FC236}">
                        <a16:creationId xmlns:a16="http://schemas.microsoft.com/office/drawing/2014/main" id="{07688F4A-97A8-4ACD-A665-94D0D39B49A9}"/>
                      </a:ext>
                    </a:extLst>
                  </p:cNvPr>
                  <p:cNvPicPr/>
                  <p:nvPr/>
                </p:nvPicPr>
                <p:blipFill>
                  <a:blip r:embed="rId346"/>
                  <a:stretch>
                    <a:fillRect/>
                  </a:stretch>
                </p:blipFill>
                <p:spPr>
                  <a:xfrm>
                    <a:off x="6166745" y="3865713"/>
                    <a:ext cx="163800" cy="41040"/>
                  </a:xfrm>
                  <a:prstGeom prst="rect">
                    <a:avLst/>
                  </a:prstGeom>
                </p:spPr>
              </p:pic>
            </mc:Fallback>
          </mc:AlternateContent>
        </p:grpSp>
        <p:grpSp>
          <p:nvGrpSpPr>
            <p:cNvPr id="239" name="Grupp 238">
              <a:extLst>
                <a:ext uri="{FF2B5EF4-FFF2-40B4-BE49-F238E27FC236}">
                  <a16:creationId xmlns:a16="http://schemas.microsoft.com/office/drawing/2014/main" id="{31BBA110-20EE-862A-7155-2F544AB9EA5C}"/>
                </a:ext>
              </a:extLst>
            </p:cNvPr>
            <p:cNvGrpSpPr/>
            <p:nvPr/>
          </p:nvGrpSpPr>
          <p:grpSpPr>
            <a:xfrm>
              <a:off x="5537825" y="3628833"/>
              <a:ext cx="355680" cy="257760"/>
              <a:chOff x="5537825" y="3628833"/>
              <a:chExt cx="355680" cy="257760"/>
            </a:xfrm>
          </p:grpSpPr>
          <mc:AlternateContent xmlns:mc="http://schemas.openxmlformats.org/markup-compatibility/2006" xmlns:p14="http://schemas.microsoft.com/office/powerpoint/2010/main">
            <mc:Choice Requires="p14">
              <p:contentPart p14:bwMode="auto" r:id="rId347">
                <p14:nvContentPartPr>
                  <p14:cNvPr id="225" name="Pennanteckning 224">
                    <a:extLst>
                      <a:ext uri="{FF2B5EF4-FFF2-40B4-BE49-F238E27FC236}">
                        <a16:creationId xmlns:a16="http://schemas.microsoft.com/office/drawing/2014/main" id="{66BB9D10-E423-451B-4802-5BC8426FD45F}"/>
                      </a:ext>
                    </a:extLst>
                  </p14:cNvPr>
                  <p14:cNvContentPartPr/>
                  <p14:nvPr/>
                </p14:nvContentPartPr>
                <p14:xfrm>
                  <a:off x="5585345" y="3628833"/>
                  <a:ext cx="146880" cy="257760"/>
                </p14:xfrm>
              </p:contentPart>
            </mc:Choice>
            <mc:Fallback xmlns="">
              <p:pic>
                <p:nvPicPr>
                  <p:cNvPr id="225" name="Pennanteckning 224">
                    <a:extLst>
                      <a:ext uri="{FF2B5EF4-FFF2-40B4-BE49-F238E27FC236}">
                        <a16:creationId xmlns:a16="http://schemas.microsoft.com/office/drawing/2014/main" id="{66BB9D10-E423-451B-4802-5BC8426FD45F}"/>
                      </a:ext>
                    </a:extLst>
                  </p:cNvPr>
                  <p:cNvPicPr/>
                  <p:nvPr/>
                </p:nvPicPr>
                <p:blipFill>
                  <a:blip r:embed="rId348"/>
                  <a:stretch>
                    <a:fillRect/>
                  </a:stretch>
                </p:blipFill>
                <p:spPr>
                  <a:xfrm>
                    <a:off x="5570225" y="3613713"/>
                    <a:ext cx="17748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26" name="Pennanteckning 225">
                    <a:extLst>
                      <a:ext uri="{FF2B5EF4-FFF2-40B4-BE49-F238E27FC236}">
                        <a16:creationId xmlns:a16="http://schemas.microsoft.com/office/drawing/2014/main" id="{66523843-F2A1-58F1-E92F-75C1313EE7E6}"/>
                      </a:ext>
                    </a:extLst>
                  </p14:cNvPr>
                  <p14:cNvContentPartPr/>
                  <p14:nvPr/>
                </p14:nvContentPartPr>
                <p14:xfrm>
                  <a:off x="5611265" y="3711993"/>
                  <a:ext cx="211680" cy="71640"/>
                </p14:xfrm>
              </p:contentPart>
            </mc:Choice>
            <mc:Fallback xmlns="">
              <p:pic>
                <p:nvPicPr>
                  <p:cNvPr id="226" name="Pennanteckning 225">
                    <a:extLst>
                      <a:ext uri="{FF2B5EF4-FFF2-40B4-BE49-F238E27FC236}">
                        <a16:creationId xmlns:a16="http://schemas.microsoft.com/office/drawing/2014/main" id="{66523843-F2A1-58F1-E92F-75C1313EE7E6}"/>
                      </a:ext>
                    </a:extLst>
                  </p:cNvPr>
                  <p:cNvPicPr/>
                  <p:nvPr/>
                </p:nvPicPr>
                <p:blipFill>
                  <a:blip r:embed="rId350"/>
                  <a:stretch>
                    <a:fillRect/>
                  </a:stretch>
                </p:blipFill>
                <p:spPr>
                  <a:xfrm>
                    <a:off x="5595785" y="3696513"/>
                    <a:ext cx="2419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27" name="Pennanteckning 226">
                    <a:extLst>
                      <a:ext uri="{FF2B5EF4-FFF2-40B4-BE49-F238E27FC236}">
                        <a16:creationId xmlns:a16="http://schemas.microsoft.com/office/drawing/2014/main" id="{AC4B0429-7A95-890E-EB04-8B2AE7337DD8}"/>
                      </a:ext>
                    </a:extLst>
                  </p14:cNvPr>
                  <p14:cNvContentPartPr/>
                  <p14:nvPr/>
                </p14:nvContentPartPr>
                <p14:xfrm>
                  <a:off x="5822945" y="3777513"/>
                  <a:ext cx="70560" cy="79920"/>
                </p14:xfrm>
              </p:contentPart>
            </mc:Choice>
            <mc:Fallback xmlns="">
              <p:pic>
                <p:nvPicPr>
                  <p:cNvPr id="227" name="Pennanteckning 226">
                    <a:extLst>
                      <a:ext uri="{FF2B5EF4-FFF2-40B4-BE49-F238E27FC236}">
                        <a16:creationId xmlns:a16="http://schemas.microsoft.com/office/drawing/2014/main" id="{AC4B0429-7A95-890E-EB04-8B2AE7337DD8}"/>
                      </a:ext>
                    </a:extLst>
                  </p:cNvPr>
                  <p:cNvPicPr/>
                  <p:nvPr/>
                </p:nvPicPr>
                <p:blipFill>
                  <a:blip r:embed="rId352"/>
                  <a:stretch>
                    <a:fillRect/>
                  </a:stretch>
                </p:blipFill>
                <p:spPr>
                  <a:xfrm>
                    <a:off x="5807465" y="3762393"/>
                    <a:ext cx="10116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38" name="Pennanteckning 237">
                    <a:extLst>
                      <a:ext uri="{FF2B5EF4-FFF2-40B4-BE49-F238E27FC236}">
                        <a16:creationId xmlns:a16="http://schemas.microsoft.com/office/drawing/2014/main" id="{4DF7679A-63E0-A2C4-6519-A392E641B074}"/>
                      </a:ext>
                    </a:extLst>
                  </p14:cNvPr>
                  <p14:cNvContentPartPr/>
                  <p14:nvPr/>
                </p14:nvContentPartPr>
                <p14:xfrm>
                  <a:off x="5537825" y="3782913"/>
                  <a:ext cx="155520" cy="13320"/>
                </p14:xfrm>
              </p:contentPart>
            </mc:Choice>
            <mc:Fallback xmlns="">
              <p:pic>
                <p:nvPicPr>
                  <p:cNvPr id="238" name="Pennanteckning 237">
                    <a:extLst>
                      <a:ext uri="{FF2B5EF4-FFF2-40B4-BE49-F238E27FC236}">
                        <a16:creationId xmlns:a16="http://schemas.microsoft.com/office/drawing/2014/main" id="{4DF7679A-63E0-A2C4-6519-A392E641B074}"/>
                      </a:ext>
                    </a:extLst>
                  </p:cNvPr>
                  <p:cNvPicPr/>
                  <p:nvPr/>
                </p:nvPicPr>
                <p:blipFill>
                  <a:blip r:embed="rId354"/>
                  <a:stretch>
                    <a:fillRect/>
                  </a:stretch>
                </p:blipFill>
                <p:spPr>
                  <a:xfrm>
                    <a:off x="5522705" y="3767793"/>
                    <a:ext cx="186120" cy="43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5">
              <p14:nvContentPartPr>
                <p14:cNvPr id="240" name="Pennanteckning 239">
                  <a:extLst>
                    <a:ext uri="{FF2B5EF4-FFF2-40B4-BE49-F238E27FC236}">
                      <a16:creationId xmlns:a16="http://schemas.microsoft.com/office/drawing/2014/main" id="{D2ED3A33-FD58-A7FD-187F-59E32D9ADFF0}"/>
                    </a:ext>
                  </a:extLst>
                </p14:cNvPr>
                <p14:cNvContentPartPr/>
                <p14:nvPr/>
              </p14:nvContentPartPr>
              <p14:xfrm>
                <a:off x="6461225" y="3870393"/>
                <a:ext cx="25200" cy="96120"/>
              </p14:xfrm>
            </p:contentPart>
          </mc:Choice>
          <mc:Fallback>
            <p:pic>
              <p:nvPicPr>
                <p:cNvPr id="240" name="Pennanteckning 239">
                  <a:extLst>
                    <a:ext uri="{FF2B5EF4-FFF2-40B4-BE49-F238E27FC236}">
                      <a16:creationId xmlns:a16="http://schemas.microsoft.com/office/drawing/2014/main" id="{D2ED3A33-FD58-A7FD-187F-59E32D9ADFF0}"/>
                    </a:ext>
                  </a:extLst>
                </p:cNvPr>
                <p:cNvPicPr/>
                <p:nvPr/>
              </p:nvPicPr>
              <p:blipFill>
                <a:blip r:embed="rId356"/>
                <a:stretch>
                  <a:fillRect/>
                </a:stretch>
              </p:blipFill>
              <p:spPr>
                <a:xfrm>
                  <a:off x="6445745" y="3854971"/>
                  <a:ext cx="55800" cy="126606"/>
                </a:xfrm>
                <a:prstGeom prst="rect">
                  <a:avLst/>
                </a:prstGeom>
              </p:spPr>
            </p:pic>
          </mc:Fallback>
        </mc:AlternateContent>
        <p:grpSp>
          <p:nvGrpSpPr>
            <p:cNvPr id="249" name="Grupp 248">
              <a:extLst>
                <a:ext uri="{FF2B5EF4-FFF2-40B4-BE49-F238E27FC236}">
                  <a16:creationId xmlns:a16="http://schemas.microsoft.com/office/drawing/2014/main" id="{F1EA76B2-DBB2-733B-B9CE-951D359075F4}"/>
                </a:ext>
              </a:extLst>
            </p:cNvPr>
            <p:cNvGrpSpPr/>
            <p:nvPr/>
          </p:nvGrpSpPr>
          <p:grpSpPr>
            <a:xfrm>
              <a:off x="6724385" y="3589953"/>
              <a:ext cx="869760" cy="270000"/>
              <a:chOff x="6724385" y="3589953"/>
              <a:chExt cx="869760" cy="270000"/>
            </a:xfrm>
          </p:grpSpPr>
          <mc:AlternateContent xmlns:mc="http://schemas.openxmlformats.org/markup-compatibility/2006" xmlns:p14="http://schemas.microsoft.com/office/powerpoint/2010/main">
            <mc:Choice Requires="p14">
              <p:contentPart p14:bwMode="auto" r:id="rId357">
                <p14:nvContentPartPr>
                  <p14:cNvPr id="241" name="Pennanteckning 240">
                    <a:extLst>
                      <a:ext uri="{FF2B5EF4-FFF2-40B4-BE49-F238E27FC236}">
                        <a16:creationId xmlns:a16="http://schemas.microsoft.com/office/drawing/2014/main" id="{0FFFE1CE-477E-DE7C-F91F-5635B406BDD3}"/>
                      </a:ext>
                    </a:extLst>
                  </p14:cNvPr>
                  <p14:cNvContentPartPr/>
                  <p14:nvPr/>
                </p14:nvContentPartPr>
                <p14:xfrm>
                  <a:off x="6724385" y="3734673"/>
                  <a:ext cx="212760" cy="125280"/>
                </p14:xfrm>
              </p:contentPart>
            </mc:Choice>
            <mc:Fallback xmlns="">
              <p:pic>
                <p:nvPicPr>
                  <p:cNvPr id="241" name="Pennanteckning 240">
                    <a:extLst>
                      <a:ext uri="{FF2B5EF4-FFF2-40B4-BE49-F238E27FC236}">
                        <a16:creationId xmlns:a16="http://schemas.microsoft.com/office/drawing/2014/main" id="{0FFFE1CE-477E-DE7C-F91F-5635B406BDD3}"/>
                      </a:ext>
                    </a:extLst>
                  </p:cNvPr>
                  <p:cNvPicPr/>
                  <p:nvPr/>
                </p:nvPicPr>
                <p:blipFill>
                  <a:blip r:embed="rId358"/>
                  <a:stretch>
                    <a:fillRect/>
                  </a:stretch>
                </p:blipFill>
                <p:spPr>
                  <a:xfrm>
                    <a:off x="6708905" y="3719193"/>
                    <a:ext cx="2430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42" name="Pennanteckning 241">
                    <a:extLst>
                      <a:ext uri="{FF2B5EF4-FFF2-40B4-BE49-F238E27FC236}">
                        <a16:creationId xmlns:a16="http://schemas.microsoft.com/office/drawing/2014/main" id="{674BCE6A-8445-E521-4B93-948EE5BE86BE}"/>
                      </a:ext>
                    </a:extLst>
                  </p14:cNvPr>
                  <p14:cNvContentPartPr/>
                  <p14:nvPr/>
                </p14:nvContentPartPr>
                <p14:xfrm>
                  <a:off x="7035785" y="3667713"/>
                  <a:ext cx="136080" cy="184680"/>
                </p14:xfrm>
              </p:contentPart>
            </mc:Choice>
            <mc:Fallback xmlns="">
              <p:pic>
                <p:nvPicPr>
                  <p:cNvPr id="242" name="Pennanteckning 241">
                    <a:extLst>
                      <a:ext uri="{FF2B5EF4-FFF2-40B4-BE49-F238E27FC236}">
                        <a16:creationId xmlns:a16="http://schemas.microsoft.com/office/drawing/2014/main" id="{674BCE6A-8445-E521-4B93-948EE5BE86BE}"/>
                      </a:ext>
                    </a:extLst>
                  </p:cNvPr>
                  <p:cNvPicPr/>
                  <p:nvPr/>
                </p:nvPicPr>
                <p:blipFill>
                  <a:blip r:embed="rId360"/>
                  <a:stretch>
                    <a:fillRect/>
                  </a:stretch>
                </p:blipFill>
                <p:spPr>
                  <a:xfrm>
                    <a:off x="7020665" y="3652593"/>
                    <a:ext cx="1666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43" name="Pennanteckning 242">
                    <a:extLst>
                      <a:ext uri="{FF2B5EF4-FFF2-40B4-BE49-F238E27FC236}">
                        <a16:creationId xmlns:a16="http://schemas.microsoft.com/office/drawing/2014/main" id="{C0D5CDC6-79EE-BCC3-9279-491E1AEC67FC}"/>
                      </a:ext>
                    </a:extLst>
                  </p14:cNvPr>
                  <p14:cNvContentPartPr/>
                  <p14:nvPr/>
                </p14:nvContentPartPr>
                <p14:xfrm>
                  <a:off x="7234145" y="3782913"/>
                  <a:ext cx="29520" cy="31320"/>
                </p14:xfrm>
              </p:contentPart>
            </mc:Choice>
            <mc:Fallback xmlns="">
              <p:pic>
                <p:nvPicPr>
                  <p:cNvPr id="243" name="Pennanteckning 242">
                    <a:extLst>
                      <a:ext uri="{FF2B5EF4-FFF2-40B4-BE49-F238E27FC236}">
                        <a16:creationId xmlns:a16="http://schemas.microsoft.com/office/drawing/2014/main" id="{C0D5CDC6-79EE-BCC3-9279-491E1AEC67FC}"/>
                      </a:ext>
                    </a:extLst>
                  </p:cNvPr>
                  <p:cNvPicPr/>
                  <p:nvPr/>
                </p:nvPicPr>
                <p:blipFill>
                  <a:blip r:embed="rId362"/>
                  <a:stretch>
                    <a:fillRect/>
                  </a:stretch>
                </p:blipFill>
                <p:spPr>
                  <a:xfrm>
                    <a:off x="7218665" y="3767793"/>
                    <a:ext cx="6012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44" name="Pennanteckning 243">
                    <a:extLst>
                      <a:ext uri="{FF2B5EF4-FFF2-40B4-BE49-F238E27FC236}">
                        <a16:creationId xmlns:a16="http://schemas.microsoft.com/office/drawing/2014/main" id="{F5FB83B6-361E-D70D-C681-DD6D65AC6548}"/>
                      </a:ext>
                    </a:extLst>
                  </p14:cNvPr>
                  <p14:cNvContentPartPr/>
                  <p14:nvPr/>
                </p14:nvContentPartPr>
                <p14:xfrm>
                  <a:off x="7238465" y="3703353"/>
                  <a:ext cx="58680" cy="89640"/>
                </p14:xfrm>
              </p:contentPart>
            </mc:Choice>
            <mc:Fallback xmlns="">
              <p:pic>
                <p:nvPicPr>
                  <p:cNvPr id="244" name="Pennanteckning 243">
                    <a:extLst>
                      <a:ext uri="{FF2B5EF4-FFF2-40B4-BE49-F238E27FC236}">
                        <a16:creationId xmlns:a16="http://schemas.microsoft.com/office/drawing/2014/main" id="{F5FB83B6-361E-D70D-C681-DD6D65AC6548}"/>
                      </a:ext>
                    </a:extLst>
                  </p:cNvPr>
                  <p:cNvPicPr/>
                  <p:nvPr/>
                </p:nvPicPr>
                <p:blipFill>
                  <a:blip r:embed="rId364"/>
                  <a:stretch>
                    <a:fillRect/>
                  </a:stretch>
                </p:blipFill>
                <p:spPr>
                  <a:xfrm>
                    <a:off x="7222985" y="3687873"/>
                    <a:ext cx="889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45" name="Pennanteckning 244">
                    <a:extLst>
                      <a:ext uri="{FF2B5EF4-FFF2-40B4-BE49-F238E27FC236}">
                        <a16:creationId xmlns:a16="http://schemas.microsoft.com/office/drawing/2014/main" id="{9736144C-91C5-ADC2-2207-0C64A8411AFA}"/>
                      </a:ext>
                    </a:extLst>
                  </p14:cNvPr>
                  <p14:cNvContentPartPr/>
                  <p14:nvPr/>
                </p14:nvContentPartPr>
                <p14:xfrm>
                  <a:off x="7350785" y="3721713"/>
                  <a:ext cx="45000" cy="127440"/>
                </p14:xfrm>
              </p:contentPart>
            </mc:Choice>
            <mc:Fallback xmlns="">
              <p:pic>
                <p:nvPicPr>
                  <p:cNvPr id="245" name="Pennanteckning 244">
                    <a:extLst>
                      <a:ext uri="{FF2B5EF4-FFF2-40B4-BE49-F238E27FC236}">
                        <a16:creationId xmlns:a16="http://schemas.microsoft.com/office/drawing/2014/main" id="{9736144C-91C5-ADC2-2207-0C64A8411AFA}"/>
                      </a:ext>
                    </a:extLst>
                  </p:cNvPr>
                  <p:cNvPicPr/>
                  <p:nvPr/>
                </p:nvPicPr>
                <p:blipFill>
                  <a:blip r:embed="rId366"/>
                  <a:stretch>
                    <a:fillRect/>
                  </a:stretch>
                </p:blipFill>
                <p:spPr>
                  <a:xfrm>
                    <a:off x="7335665" y="3706233"/>
                    <a:ext cx="756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48" name="Pennanteckning 247">
                    <a:extLst>
                      <a:ext uri="{FF2B5EF4-FFF2-40B4-BE49-F238E27FC236}">
                        <a16:creationId xmlns:a16="http://schemas.microsoft.com/office/drawing/2014/main" id="{012A5F08-D9F0-C29F-FD80-2F19EA38692D}"/>
                      </a:ext>
                    </a:extLst>
                  </p14:cNvPr>
                  <p14:cNvContentPartPr/>
                  <p14:nvPr/>
                </p14:nvContentPartPr>
                <p14:xfrm>
                  <a:off x="7452665" y="3589953"/>
                  <a:ext cx="141480" cy="264240"/>
                </p14:xfrm>
              </p:contentPart>
            </mc:Choice>
            <mc:Fallback xmlns="">
              <p:pic>
                <p:nvPicPr>
                  <p:cNvPr id="248" name="Pennanteckning 247">
                    <a:extLst>
                      <a:ext uri="{FF2B5EF4-FFF2-40B4-BE49-F238E27FC236}">
                        <a16:creationId xmlns:a16="http://schemas.microsoft.com/office/drawing/2014/main" id="{012A5F08-D9F0-C29F-FD80-2F19EA38692D}"/>
                      </a:ext>
                    </a:extLst>
                  </p:cNvPr>
                  <p:cNvPicPr/>
                  <p:nvPr/>
                </p:nvPicPr>
                <p:blipFill>
                  <a:blip r:embed="rId368"/>
                  <a:stretch>
                    <a:fillRect/>
                  </a:stretch>
                </p:blipFill>
                <p:spPr>
                  <a:xfrm>
                    <a:off x="7437545" y="3574833"/>
                    <a:ext cx="172080" cy="294840"/>
                  </a:xfrm>
                  <a:prstGeom prst="rect">
                    <a:avLst/>
                  </a:prstGeom>
                </p:spPr>
              </p:pic>
            </mc:Fallback>
          </mc:AlternateContent>
        </p:grpSp>
        <p:grpSp>
          <p:nvGrpSpPr>
            <p:cNvPr id="259" name="Grupp 258">
              <a:extLst>
                <a:ext uri="{FF2B5EF4-FFF2-40B4-BE49-F238E27FC236}">
                  <a16:creationId xmlns:a16="http://schemas.microsoft.com/office/drawing/2014/main" id="{0AEF5C6A-D25B-2648-10C9-584DA48BC735}"/>
                </a:ext>
              </a:extLst>
            </p:cNvPr>
            <p:cNvGrpSpPr/>
            <p:nvPr/>
          </p:nvGrpSpPr>
          <p:grpSpPr>
            <a:xfrm>
              <a:off x="7810505" y="3751593"/>
              <a:ext cx="542520" cy="166320"/>
              <a:chOff x="7810505" y="3751593"/>
              <a:chExt cx="542520" cy="166320"/>
            </a:xfrm>
          </p:grpSpPr>
          <mc:AlternateContent xmlns:mc="http://schemas.openxmlformats.org/markup-compatibility/2006" xmlns:p14="http://schemas.microsoft.com/office/powerpoint/2010/main">
            <mc:Choice Requires="p14">
              <p:contentPart p14:bwMode="auto" r:id="rId369">
                <p14:nvContentPartPr>
                  <p14:cNvPr id="250" name="Pennanteckning 249">
                    <a:extLst>
                      <a:ext uri="{FF2B5EF4-FFF2-40B4-BE49-F238E27FC236}">
                        <a16:creationId xmlns:a16="http://schemas.microsoft.com/office/drawing/2014/main" id="{9A30AF23-BD1C-76D3-67A1-E22C7F1EF3BC}"/>
                      </a:ext>
                    </a:extLst>
                  </p14:cNvPr>
                  <p14:cNvContentPartPr/>
                  <p14:nvPr/>
                </p14:nvContentPartPr>
                <p14:xfrm>
                  <a:off x="7810505" y="3758073"/>
                  <a:ext cx="97200" cy="137160"/>
                </p14:xfrm>
              </p:contentPart>
            </mc:Choice>
            <mc:Fallback xmlns="">
              <p:pic>
                <p:nvPicPr>
                  <p:cNvPr id="250" name="Pennanteckning 249">
                    <a:extLst>
                      <a:ext uri="{FF2B5EF4-FFF2-40B4-BE49-F238E27FC236}">
                        <a16:creationId xmlns:a16="http://schemas.microsoft.com/office/drawing/2014/main" id="{9A30AF23-BD1C-76D3-67A1-E22C7F1EF3BC}"/>
                      </a:ext>
                    </a:extLst>
                  </p:cNvPr>
                  <p:cNvPicPr/>
                  <p:nvPr/>
                </p:nvPicPr>
                <p:blipFill>
                  <a:blip r:embed="rId370"/>
                  <a:stretch>
                    <a:fillRect/>
                  </a:stretch>
                </p:blipFill>
                <p:spPr>
                  <a:xfrm>
                    <a:off x="7795385" y="3742953"/>
                    <a:ext cx="1278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51" name="Pennanteckning 250">
                    <a:extLst>
                      <a:ext uri="{FF2B5EF4-FFF2-40B4-BE49-F238E27FC236}">
                        <a16:creationId xmlns:a16="http://schemas.microsoft.com/office/drawing/2014/main" id="{75348921-5351-C3FB-9507-C6C8960BCA78}"/>
                      </a:ext>
                    </a:extLst>
                  </p14:cNvPr>
                  <p14:cNvContentPartPr/>
                  <p14:nvPr/>
                </p14:nvContentPartPr>
                <p14:xfrm>
                  <a:off x="8023985" y="3751593"/>
                  <a:ext cx="102600" cy="102600"/>
                </p14:xfrm>
              </p:contentPart>
            </mc:Choice>
            <mc:Fallback xmlns="">
              <p:pic>
                <p:nvPicPr>
                  <p:cNvPr id="251" name="Pennanteckning 250">
                    <a:extLst>
                      <a:ext uri="{FF2B5EF4-FFF2-40B4-BE49-F238E27FC236}">
                        <a16:creationId xmlns:a16="http://schemas.microsoft.com/office/drawing/2014/main" id="{75348921-5351-C3FB-9507-C6C8960BCA78}"/>
                      </a:ext>
                    </a:extLst>
                  </p:cNvPr>
                  <p:cNvPicPr/>
                  <p:nvPr/>
                </p:nvPicPr>
                <p:blipFill>
                  <a:blip r:embed="rId372"/>
                  <a:stretch>
                    <a:fillRect/>
                  </a:stretch>
                </p:blipFill>
                <p:spPr>
                  <a:xfrm>
                    <a:off x="8008505" y="3736473"/>
                    <a:ext cx="1332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52" name="Pennanteckning 251">
                    <a:extLst>
                      <a:ext uri="{FF2B5EF4-FFF2-40B4-BE49-F238E27FC236}">
                        <a16:creationId xmlns:a16="http://schemas.microsoft.com/office/drawing/2014/main" id="{B960F8FC-7759-2415-36FD-263CB18CC5AC}"/>
                      </a:ext>
                    </a:extLst>
                  </p14:cNvPr>
                  <p14:cNvContentPartPr/>
                  <p14:nvPr/>
                </p14:nvContentPartPr>
                <p14:xfrm>
                  <a:off x="8196425" y="3762393"/>
                  <a:ext cx="156600" cy="155520"/>
                </p14:xfrm>
              </p:contentPart>
            </mc:Choice>
            <mc:Fallback xmlns="">
              <p:pic>
                <p:nvPicPr>
                  <p:cNvPr id="252" name="Pennanteckning 251">
                    <a:extLst>
                      <a:ext uri="{FF2B5EF4-FFF2-40B4-BE49-F238E27FC236}">
                        <a16:creationId xmlns:a16="http://schemas.microsoft.com/office/drawing/2014/main" id="{B960F8FC-7759-2415-36FD-263CB18CC5AC}"/>
                      </a:ext>
                    </a:extLst>
                  </p:cNvPr>
                  <p:cNvPicPr/>
                  <p:nvPr/>
                </p:nvPicPr>
                <p:blipFill>
                  <a:blip r:embed="rId374"/>
                  <a:stretch>
                    <a:fillRect/>
                  </a:stretch>
                </p:blipFill>
                <p:spPr>
                  <a:xfrm>
                    <a:off x="8180945" y="3747273"/>
                    <a:ext cx="187200" cy="186120"/>
                  </a:xfrm>
                  <a:prstGeom prst="rect">
                    <a:avLst/>
                  </a:prstGeom>
                </p:spPr>
              </p:pic>
            </mc:Fallback>
          </mc:AlternateContent>
        </p:grpSp>
        <p:grpSp>
          <p:nvGrpSpPr>
            <p:cNvPr id="258" name="Grupp 257">
              <a:extLst>
                <a:ext uri="{FF2B5EF4-FFF2-40B4-BE49-F238E27FC236}">
                  <a16:creationId xmlns:a16="http://schemas.microsoft.com/office/drawing/2014/main" id="{EB11367C-2D17-A839-8F7E-991375EDC57D}"/>
                </a:ext>
              </a:extLst>
            </p:cNvPr>
            <p:cNvGrpSpPr/>
            <p:nvPr/>
          </p:nvGrpSpPr>
          <p:grpSpPr>
            <a:xfrm>
              <a:off x="5036705" y="4225713"/>
              <a:ext cx="1058400" cy="290160"/>
              <a:chOff x="5036705" y="4225713"/>
              <a:chExt cx="1058400" cy="290160"/>
            </a:xfrm>
          </p:grpSpPr>
          <mc:AlternateContent xmlns:mc="http://schemas.openxmlformats.org/markup-compatibility/2006" xmlns:p14="http://schemas.microsoft.com/office/powerpoint/2010/main">
            <mc:Choice Requires="p14">
              <p:contentPart p14:bwMode="auto" r:id="rId375">
                <p14:nvContentPartPr>
                  <p14:cNvPr id="253" name="Pennanteckning 252">
                    <a:extLst>
                      <a:ext uri="{FF2B5EF4-FFF2-40B4-BE49-F238E27FC236}">
                        <a16:creationId xmlns:a16="http://schemas.microsoft.com/office/drawing/2014/main" id="{4CC79FE2-3E17-6F87-E81E-4B10D71928E6}"/>
                      </a:ext>
                    </a:extLst>
                  </p14:cNvPr>
                  <p14:cNvContentPartPr/>
                  <p14:nvPr/>
                </p14:nvContentPartPr>
                <p14:xfrm>
                  <a:off x="5036705" y="4318593"/>
                  <a:ext cx="245880" cy="120960"/>
                </p14:xfrm>
              </p:contentPart>
            </mc:Choice>
            <mc:Fallback xmlns="">
              <p:pic>
                <p:nvPicPr>
                  <p:cNvPr id="253" name="Pennanteckning 252">
                    <a:extLst>
                      <a:ext uri="{FF2B5EF4-FFF2-40B4-BE49-F238E27FC236}">
                        <a16:creationId xmlns:a16="http://schemas.microsoft.com/office/drawing/2014/main" id="{4CC79FE2-3E17-6F87-E81E-4B10D71928E6}"/>
                      </a:ext>
                    </a:extLst>
                  </p:cNvPr>
                  <p:cNvPicPr/>
                  <p:nvPr/>
                </p:nvPicPr>
                <p:blipFill>
                  <a:blip r:embed="rId376"/>
                  <a:stretch>
                    <a:fillRect/>
                  </a:stretch>
                </p:blipFill>
                <p:spPr>
                  <a:xfrm>
                    <a:off x="5021585" y="4303473"/>
                    <a:ext cx="2764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54" name="Pennanteckning 253">
                    <a:extLst>
                      <a:ext uri="{FF2B5EF4-FFF2-40B4-BE49-F238E27FC236}">
                        <a16:creationId xmlns:a16="http://schemas.microsoft.com/office/drawing/2014/main" id="{4FDD81B4-9711-A7A1-FB53-B21A00F2DEEE}"/>
                      </a:ext>
                    </a:extLst>
                  </p14:cNvPr>
                  <p14:cNvContentPartPr/>
                  <p14:nvPr/>
                </p14:nvContentPartPr>
                <p14:xfrm>
                  <a:off x="5350265" y="4381953"/>
                  <a:ext cx="97200" cy="93240"/>
                </p14:xfrm>
              </p:contentPart>
            </mc:Choice>
            <mc:Fallback xmlns="">
              <p:pic>
                <p:nvPicPr>
                  <p:cNvPr id="254" name="Pennanteckning 253">
                    <a:extLst>
                      <a:ext uri="{FF2B5EF4-FFF2-40B4-BE49-F238E27FC236}">
                        <a16:creationId xmlns:a16="http://schemas.microsoft.com/office/drawing/2014/main" id="{4FDD81B4-9711-A7A1-FB53-B21A00F2DEEE}"/>
                      </a:ext>
                    </a:extLst>
                  </p:cNvPr>
                  <p:cNvPicPr/>
                  <p:nvPr/>
                </p:nvPicPr>
                <p:blipFill>
                  <a:blip r:embed="rId378"/>
                  <a:stretch>
                    <a:fillRect/>
                  </a:stretch>
                </p:blipFill>
                <p:spPr>
                  <a:xfrm>
                    <a:off x="5335145" y="4366833"/>
                    <a:ext cx="1278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55" name="Pennanteckning 254">
                    <a:extLst>
                      <a:ext uri="{FF2B5EF4-FFF2-40B4-BE49-F238E27FC236}">
                        <a16:creationId xmlns:a16="http://schemas.microsoft.com/office/drawing/2014/main" id="{6D7075DC-C8A4-C92D-126D-C083BB894208}"/>
                      </a:ext>
                    </a:extLst>
                  </p14:cNvPr>
                  <p14:cNvContentPartPr/>
                  <p14:nvPr/>
                </p14:nvContentPartPr>
                <p14:xfrm>
                  <a:off x="5480945" y="4240833"/>
                  <a:ext cx="220320" cy="246240"/>
                </p14:xfrm>
              </p:contentPart>
            </mc:Choice>
            <mc:Fallback xmlns="">
              <p:pic>
                <p:nvPicPr>
                  <p:cNvPr id="255" name="Pennanteckning 254">
                    <a:extLst>
                      <a:ext uri="{FF2B5EF4-FFF2-40B4-BE49-F238E27FC236}">
                        <a16:creationId xmlns:a16="http://schemas.microsoft.com/office/drawing/2014/main" id="{6D7075DC-C8A4-C92D-126D-C083BB894208}"/>
                      </a:ext>
                    </a:extLst>
                  </p:cNvPr>
                  <p:cNvPicPr/>
                  <p:nvPr/>
                </p:nvPicPr>
                <p:blipFill>
                  <a:blip r:embed="rId380"/>
                  <a:stretch>
                    <a:fillRect/>
                  </a:stretch>
                </p:blipFill>
                <p:spPr>
                  <a:xfrm>
                    <a:off x="5465465" y="4225713"/>
                    <a:ext cx="25056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256" name="Pennanteckning 255">
                    <a:extLst>
                      <a:ext uri="{FF2B5EF4-FFF2-40B4-BE49-F238E27FC236}">
                        <a16:creationId xmlns:a16="http://schemas.microsoft.com/office/drawing/2014/main" id="{62B2FA24-021B-63B7-99CE-80EF22AD94CD}"/>
                      </a:ext>
                    </a:extLst>
                  </p14:cNvPr>
                  <p14:cNvContentPartPr/>
                  <p14:nvPr/>
                </p14:nvContentPartPr>
                <p14:xfrm>
                  <a:off x="5740505" y="4340193"/>
                  <a:ext cx="158760" cy="147600"/>
                </p14:xfrm>
              </p:contentPart>
            </mc:Choice>
            <mc:Fallback xmlns="">
              <p:pic>
                <p:nvPicPr>
                  <p:cNvPr id="256" name="Pennanteckning 255">
                    <a:extLst>
                      <a:ext uri="{FF2B5EF4-FFF2-40B4-BE49-F238E27FC236}">
                        <a16:creationId xmlns:a16="http://schemas.microsoft.com/office/drawing/2014/main" id="{62B2FA24-021B-63B7-99CE-80EF22AD94CD}"/>
                      </a:ext>
                    </a:extLst>
                  </p:cNvPr>
                  <p:cNvPicPr/>
                  <p:nvPr/>
                </p:nvPicPr>
                <p:blipFill>
                  <a:blip r:embed="rId382"/>
                  <a:stretch>
                    <a:fillRect/>
                  </a:stretch>
                </p:blipFill>
                <p:spPr>
                  <a:xfrm>
                    <a:off x="5725385" y="4324713"/>
                    <a:ext cx="1893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57" name="Pennanteckning 256">
                    <a:extLst>
                      <a:ext uri="{FF2B5EF4-FFF2-40B4-BE49-F238E27FC236}">
                        <a16:creationId xmlns:a16="http://schemas.microsoft.com/office/drawing/2014/main" id="{3A6A314B-B43B-9D50-DFDC-FA22C9A4F08E}"/>
                      </a:ext>
                    </a:extLst>
                  </p14:cNvPr>
                  <p14:cNvContentPartPr/>
                  <p14:nvPr/>
                </p14:nvContentPartPr>
                <p14:xfrm>
                  <a:off x="5990345" y="4225713"/>
                  <a:ext cx="104760" cy="290160"/>
                </p14:xfrm>
              </p:contentPart>
            </mc:Choice>
            <mc:Fallback xmlns="">
              <p:pic>
                <p:nvPicPr>
                  <p:cNvPr id="257" name="Pennanteckning 256">
                    <a:extLst>
                      <a:ext uri="{FF2B5EF4-FFF2-40B4-BE49-F238E27FC236}">
                        <a16:creationId xmlns:a16="http://schemas.microsoft.com/office/drawing/2014/main" id="{3A6A314B-B43B-9D50-DFDC-FA22C9A4F08E}"/>
                      </a:ext>
                    </a:extLst>
                  </p:cNvPr>
                  <p:cNvPicPr/>
                  <p:nvPr/>
                </p:nvPicPr>
                <p:blipFill>
                  <a:blip r:embed="rId384"/>
                  <a:stretch>
                    <a:fillRect/>
                  </a:stretch>
                </p:blipFill>
                <p:spPr>
                  <a:xfrm>
                    <a:off x="5975225" y="4210593"/>
                    <a:ext cx="135360" cy="320760"/>
                  </a:xfrm>
                  <a:prstGeom prst="rect">
                    <a:avLst/>
                  </a:prstGeom>
                </p:spPr>
              </p:pic>
            </mc:Fallback>
          </mc:AlternateContent>
        </p:grpSp>
        <p:grpSp>
          <p:nvGrpSpPr>
            <p:cNvPr id="279" name="Grupp 278">
              <a:extLst>
                <a:ext uri="{FF2B5EF4-FFF2-40B4-BE49-F238E27FC236}">
                  <a16:creationId xmlns:a16="http://schemas.microsoft.com/office/drawing/2014/main" id="{07EF7598-2488-0E2C-6F48-8AB0EBC903C5}"/>
                </a:ext>
              </a:extLst>
            </p:cNvPr>
            <p:cNvGrpSpPr/>
            <p:nvPr/>
          </p:nvGrpSpPr>
          <p:grpSpPr>
            <a:xfrm>
              <a:off x="6357905" y="4271073"/>
              <a:ext cx="2267640" cy="449280"/>
              <a:chOff x="6357905" y="4271073"/>
              <a:chExt cx="2267640" cy="449280"/>
            </a:xfrm>
          </p:grpSpPr>
          <mc:AlternateContent xmlns:mc="http://schemas.openxmlformats.org/markup-compatibility/2006" xmlns:p14="http://schemas.microsoft.com/office/powerpoint/2010/main">
            <mc:Choice Requires="p14">
              <p:contentPart p14:bwMode="auto" r:id="rId385">
                <p14:nvContentPartPr>
                  <p14:cNvPr id="260" name="Pennanteckning 259">
                    <a:extLst>
                      <a:ext uri="{FF2B5EF4-FFF2-40B4-BE49-F238E27FC236}">
                        <a16:creationId xmlns:a16="http://schemas.microsoft.com/office/drawing/2014/main" id="{E1A45CE2-FA7D-1037-E3AF-A1469939B567}"/>
                      </a:ext>
                    </a:extLst>
                  </p14:cNvPr>
                  <p14:cNvContentPartPr/>
                  <p14:nvPr/>
                </p14:nvContentPartPr>
                <p14:xfrm>
                  <a:off x="6357905" y="4392753"/>
                  <a:ext cx="81000" cy="327600"/>
                </p14:xfrm>
              </p:contentPart>
            </mc:Choice>
            <mc:Fallback xmlns="">
              <p:pic>
                <p:nvPicPr>
                  <p:cNvPr id="260" name="Pennanteckning 259">
                    <a:extLst>
                      <a:ext uri="{FF2B5EF4-FFF2-40B4-BE49-F238E27FC236}">
                        <a16:creationId xmlns:a16="http://schemas.microsoft.com/office/drawing/2014/main" id="{E1A45CE2-FA7D-1037-E3AF-A1469939B567}"/>
                      </a:ext>
                    </a:extLst>
                  </p:cNvPr>
                  <p:cNvPicPr/>
                  <p:nvPr/>
                </p:nvPicPr>
                <p:blipFill>
                  <a:blip r:embed="rId386"/>
                  <a:stretch>
                    <a:fillRect/>
                  </a:stretch>
                </p:blipFill>
                <p:spPr>
                  <a:xfrm>
                    <a:off x="6342785" y="4377633"/>
                    <a:ext cx="11160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61" name="Pennanteckning 260">
                    <a:extLst>
                      <a:ext uri="{FF2B5EF4-FFF2-40B4-BE49-F238E27FC236}">
                        <a16:creationId xmlns:a16="http://schemas.microsoft.com/office/drawing/2014/main" id="{FD1011A8-F8C5-F956-C699-6BBCDF1C803F}"/>
                      </a:ext>
                    </a:extLst>
                  </p14:cNvPr>
                  <p14:cNvContentPartPr/>
                  <p14:nvPr/>
                </p14:nvContentPartPr>
                <p14:xfrm>
                  <a:off x="6381665" y="4393833"/>
                  <a:ext cx="173880" cy="97200"/>
                </p14:xfrm>
              </p:contentPart>
            </mc:Choice>
            <mc:Fallback xmlns="">
              <p:pic>
                <p:nvPicPr>
                  <p:cNvPr id="261" name="Pennanteckning 260">
                    <a:extLst>
                      <a:ext uri="{FF2B5EF4-FFF2-40B4-BE49-F238E27FC236}">
                        <a16:creationId xmlns:a16="http://schemas.microsoft.com/office/drawing/2014/main" id="{FD1011A8-F8C5-F956-C699-6BBCDF1C803F}"/>
                      </a:ext>
                    </a:extLst>
                  </p:cNvPr>
                  <p:cNvPicPr/>
                  <p:nvPr/>
                </p:nvPicPr>
                <p:blipFill>
                  <a:blip r:embed="rId388"/>
                  <a:stretch>
                    <a:fillRect/>
                  </a:stretch>
                </p:blipFill>
                <p:spPr>
                  <a:xfrm>
                    <a:off x="6366545" y="4378713"/>
                    <a:ext cx="20448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262" name="Pennanteckning 261">
                    <a:extLst>
                      <a:ext uri="{FF2B5EF4-FFF2-40B4-BE49-F238E27FC236}">
                        <a16:creationId xmlns:a16="http://schemas.microsoft.com/office/drawing/2014/main" id="{37C66351-F3A7-D2FC-A648-D130CC765B8C}"/>
                      </a:ext>
                    </a:extLst>
                  </p14:cNvPr>
                  <p14:cNvContentPartPr/>
                  <p14:nvPr/>
                </p14:nvContentPartPr>
                <p14:xfrm>
                  <a:off x="6644465" y="4389873"/>
                  <a:ext cx="203040" cy="110160"/>
                </p14:xfrm>
              </p:contentPart>
            </mc:Choice>
            <mc:Fallback xmlns="">
              <p:pic>
                <p:nvPicPr>
                  <p:cNvPr id="262" name="Pennanteckning 261">
                    <a:extLst>
                      <a:ext uri="{FF2B5EF4-FFF2-40B4-BE49-F238E27FC236}">
                        <a16:creationId xmlns:a16="http://schemas.microsoft.com/office/drawing/2014/main" id="{37C66351-F3A7-D2FC-A648-D130CC765B8C}"/>
                      </a:ext>
                    </a:extLst>
                  </p:cNvPr>
                  <p:cNvPicPr/>
                  <p:nvPr/>
                </p:nvPicPr>
                <p:blipFill>
                  <a:blip r:embed="rId390"/>
                  <a:stretch>
                    <a:fillRect/>
                  </a:stretch>
                </p:blipFill>
                <p:spPr>
                  <a:xfrm>
                    <a:off x="6629345" y="4374393"/>
                    <a:ext cx="2332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263" name="Pennanteckning 262">
                    <a:extLst>
                      <a:ext uri="{FF2B5EF4-FFF2-40B4-BE49-F238E27FC236}">
                        <a16:creationId xmlns:a16="http://schemas.microsoft.com/office/drawing/2014/main" id="{80DADA47-F45C-E8B3-EC0A-7BB0C7BF08AA}"/>
                      </a:ext>
                    </a:extLst>
                  </p14:cNvPr>
                  <p14:cNvContentPartPr/>
                  <p14:nvPr/>
                </p14:nvContentPartPr>
                <p14:xfrm>
                  <a:off x="6810425" y="4410033"/>
                  <a:ext cx="77040" cy="108000"/>
                </p14:xfrm>
              </p:contentPart>
            </mc:Choice>
            <mc:Fallback xmlns="">
              <p:pic>
                <p:nvPicPr>
                  <p:cNvPr id="263" name="Pennanteckning 262">
                    <a:extLst>
                      <a:ext uri="{FF2B5EF4-FFF2-40B4-BE49-F238E27FC236}">
                        <a16:creationId xmlns:a16="http://schemas.microsoft.com/office/drawing/2014/main" id="{80DADA47-F45C-E8B3-EC0A-7BB0C7BF08AA}"/>
                      </a:ext>
                    </a:extLst>
                  </p:cNvPr>
                  <p:cNvPicPr/>
                  <p:nvPr/>
                </p:nvPicPr>
                <p:blipFill>
                  <a:blip r:embed="rId392"/>
                  <a:stretch>
                    <a:fillRect/>
                  </a:stretch>
                </p:blipFill>
                <p:spPr>
                  <a:xfrm>
                    <a:off x="6795305" y="4394913"/>
                    <a:ext cx="1072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264" name="Pennanteckning 263">
                    <a:extLst>
                      <a:ext uri="{FF2B5EF4-FFF2-40B4-BE49-F238E27FC236}">
                        <a16:creationId xmlns:a16="http://schemas.microsoft.com/office/drawing/2014/main" id="{3BC0EA3B-411E-1E52-A353-BB5A8F4544FC}"/>
                      </a:ext>
                    </a:extLst>
                  </p14:cNvPr>
                  <p14:cNvContentPartPr/>
                  <p14:nvPr/>
                </p14:nvContentPartPr>
                <p14:xfrm>
                  <a:off x="6961265" y="4298073"/>
                  <a:ext cx="131760" cy="276120"/>
                </p14:xfrm>
              </p:contentPart>
            </mc:Choice>
            <mc:Fallback xmlns="">
              <p:pic>
                <p:nvPicPr>
                  <p:cNvPr id="264" name="Pennanteckning 263">
                    <a:extLst>
                      <a:ext uri="{FF2B5EF4-FFF2-40B4-BE49-F238E27FC236}">
                        <a16:creationId xmlns:a16="http://schemas.microsoft.com/office/drawing/2014/main" id="{3BC0EA3B-411E-1E52-A353-BB5A8F4544FC}"/>
                      </a:ext>
                    </a:extLst>
                  </p:cNvPr>
                  <p:cNvPicPr/>
                  <p:nvPr/>
                </p:nvPicPr>
                <p:blipFill>
                  <a:blip r:embed="rId394"/>
                  <a:stretch>
                    <a:fillRect/>
                  </a:stretch>
                </p:blipFill>
                <p:spPr>
                  <a:xfrm>
                    <a:off x="6946145" y="4282953"/>
                    <a:ext cx="16236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265" name="Pennanteckning 264">
                    <a:extLst>
                      <a:ext uri="{FF2B5EF4-FFF2-40B4-BE49-F238E27FC236}">
                        <a16:creationId xmlns:a16="http://schemas.microsoft.com/office/drawing/2014/main" id="{8B5FA379-056B-04AA-8C0A-D02BE37CA636}"/>
                      </a:ext>
                    </a:extLst>
                  </p14:cNvPr>
                  <p14:cNvContentPartPr/>
                  <p14:nvPr/>
                </p14:nvContentPartPr>
                <p14:xfrm>
                  <a:off x="7135865" y="4468713"/>
                  <a:ext cx="132840" cy="120960"/>
                </p14:xfrm>
              </p:contentPart>
            </mc:Choice>
            <mc:Fallback xmlns="">
              <p:pic>
                <p:nvPicPr>
                  <p:cNvPr id="265" name="Pennanteckning 264">
                    <a:extLst>
                      <a:ext uri="{FF2B5EF4-FFF2-40B4-BE49-F238E27FC236}">
                        <a16:creationId xmlns:a16="http://schemas.microsoft.com/office/drawing/2014/main" id="{8B5FA379-056B-04AA-8C0A-D02BE37CA636}"/>
                      </a:ext>
                    </a:extLst>
                  </p:cNvPr>
                  <p:cNvPicPr/>
                  <p:nvPr/>
                </p:nvPicPr>
                <p:blipFill>
                  <a:blip r:embed="rId396"/>
                  <a:stretch>
                    <a:fillRect/>
                  </a:stretch>
                </p:blipFill>
                <p:spPr>
                  <a:xfrm>
                    <a:off x="7120745" y="4453233"/>
                    <a:ext cx="16344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66" name="Pennanteckning 265">
                    <a:extLst>
                      <a:ext uri="{FF2B5EF4-FFF2-40B4-BE49-F238E27FC236}">
                        <a16:creationId xmlns:a16="http://schemas.microsoft.com/office/drawing/2014/main" id="{2B9D27A8-650E-DDEE-E46A-89760D900A65}"/>
                      </a:ext>
                    </a:extLst>
                  </p14:cNvPr>
                  <p14:cNvContentPartPr/>
                  <p14:nvPr/>
                </p14:nvContentPartPr>
                <p14:xfrm>
                  <a:off x="7365545" y="4306713"/>
                  <a:ext cx="138240" cy="282600"/>
                </p14:xfrm>
              </p:contentPart>
            </mc:Choice>
            <mc:Fallback xmlns="">
              <p:pic>
                <p:nvPicPr>
                  <p:cNvPr id="266" name="Pennanteckning 265">
                    <a:extLst>
                      <a:ext uri="{FF2B5EF4-FFF2-40B4-BE49-F238E27FC236}">
                        <a16:creationId xmlns:a16="http://schemas.microsoft.com/office/drawing/2014/main" id="{2B9D27A8-650E-DDEE-E46A-89760D900A65}"/>
                      </a:ext>
                    </a:extLst>
                  </p:cNvPr>
                  <p:cNvPicPr/>
                  <p:nvPr/>
                </p:nvPicPr>
                <p:blipFill>
                  <a:blip r:embed="rId398"/>
                  <a:stretch>
                    <a:fillRect/>
                  </a:stretch>
                </p:blipFill>
                <p:spPr>
                  <a:xfrm>
                    <a:off x="7350065" y="4291593"/>
                    <a:ext cx="16884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267" name="Pennanteckning 266">
                    <a:extLst>
                      <a:ext uri="{FF2B5EF4-FFF2-40B4-BE49-F238E27FC236}">
                        <a16:creationId xmlns:a16="http://schemas.microsoft.com/office/drawing/2014/main" id="{AAEDB383-6A1E-2039-301B-FDB19373A3A0}"/>
                      </a:ext>
                    </a:extLst>
                  </p14:cNvPr>
                  <p14:cNvContentPartPr/>
                  <p14:nvPr/>
                </p14:nvContentPartPr>
                <p14:xfrm>
                  <a:off x="7539065" y="4482393"/>
                  <a:ext cx="20880" cy="129600"/>
                </p14:xfrm>
              </p:contentPart>
            </mc:Choice>
            <mc:Fallback xmlns="">
              <p:pic>
                <p:nvPicPr>
                  <p:cNvPr id="267" name="Pennanteckning 266">
                    <a:extLst>
                      <a:ext uri="{FF2B5EF4-FFF2-40B4-BE49-F238E27FC236}">
                        <a16:creationId xmlns:a16="http://schemas.microsoft.com/office/drawing/2014/main" id="{AAEDB383-6A1E-2039-301B-FDB19373A3A0}"/>
                      </a:ext>
                    </a:extLst>
                  </p:cNvPr>
                  <p:cNvPicPr/>
                  <p:nvPr/>
                </p:nvPicPr>
                <p:blipFill>
                  <a:blip r:embed="rId400"/>
                  <a:stretch>
                    <a:fillRect/>
                  </a:stretch>
                </p:blipFill>
                <p:spPr>
                  <a:xfrm>
                    <a:off x="7523585" y="4467273"/>
                    <a:ext cx="5148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268" name="Pennanteckning 267">
                    <a:extLst>
                      <a:ext uri="{FF2B5EF4-FFF2-40B4-BE49-F238E27FC236}">
                        <a16:creationId xmlns:a16="http://schemas.microsoft.com/office/drawing/2014/main" id="{45B07A17-A65C-3FA9-8E6C-83018DB97EAF}"/>
                      </a:ext>
                    </a:extLst>
                  </p14:cNvPr>
                  <p14:cNvContentPartPr/>
                  <p14:nvPr/>
                </p14:nvContentPartPr>
                <p14:xfrm>
                  <a:off x="7592705" y="4380873"/>
                  <a:ext cx="21960" cy="11160"/>
                </p14:xfrm>
              </p:contentPart>
            </mc:Choice>
            <mc:Fallback xmlns="">
              <p:pic>
                <p:nvPicPr>
                  <p:cNvPr id="268" name="Pennanteckning 267">
                    <a:extLst>
                      <a:ext uri="{FF2B5EF4-FFF2-40B4-BE49-F238E27FC236}">
                        <a16:creationId xmlns:a16="http://schemas.microsoft.com/office/drawing/2014/main" id="{45B07A17-A65C-3FA9-8E6C-83018DB97EAF}"/>
                      </a:ext>
                    </a:extLst>
                  </p:cNvPr>
                  <p:cNvPicPr/>
                  <p:nvPr/>
                </p:nvPicPr>
                <p:blipFill>
                  <a:blip r:embed="rId402"/>
                  <a:stretch>
                    <a:fillRect/>
                  </a:stretch>
                </p:blipFill>
                <p:spPr>
                  <a:xfrm>
                    <a:off x="7577585" y="4365753"/>
                    <a:ext cx="525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269" name="Pennanteckning 268">
                    <a:extLst>
                      <a:ext uri="{FF2B5EF4-FFF2-40B4-BE49-F238E27FC236}">
                        <a16:creationId xmlns:a16="http://schemas.microsoft.com/office/drawing/2014/main" id="{E3FA5E40-C8E9-DE1A-E68C-2481D2F8C515}"/>
                      </a:ext>
                    </a:extLst>
                  </p14:cNvPr>
                  <p14:cNvContentPartPr/>
                  <p14:nvPr/>
                </p14:nvContentPartPr>
                <p14:xfrm>
                  <a:off x="7739585" y="4271073"/>
                  <a:ext cx="54360" cy="265320"/>
                </p14:xfrm>
              </p:contentPart>
            </mc:Choice>
            <mc:Fallback xmlns="">
              <p:pic>
                <p:nvPicPr>
                  <p:cNvPr id="269" name="Pennanteckning 268">
                    <a:extLst>
                      <a:ext uri="{FF2B5EF4-FFF2-40B4-BE49-F238E27FC236}">
                        <a16:creationId xmlns:a16="http://schemas.microsoft.com/office/drawing/2014/main" id="{E3FA5E40-C8E9-DE1A-E68C-2481D2F8C515}"/>
                      </a:ext>
                    </a:extLst>
                  </p:cNvPr>
                  <p:cNvPicPr/>
                  <p:nvPr/>
                </p:nvPicPr>
                <p:blipFill>
                  <a:blip r:embed="rId404"/>
                  <a:stretch>
                    <a:fillRect/>
                  </a:stretch>
                </p:blipFill>
                <p:spPr>
                  <a:xfrm>
                    <a:off x="7724105" y="4255953"/>
                    <a:ext cx="8496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270" name="Pennanteckning 269">
                    <a:extLst>
                      <a:ext uri="{FF2B5EF4-FFF2-40B4-BE49-F238E27FC236}">
                        <a16:creationId xmlns:a16="http://schemas.microsoft.com/office/drawing/2014/main" id="{A8C7E3E5-31BF-943E-5235-349EF4CE8B0B}"/>
                      </a:ext>
                    </a:extLst>
                  </p14:cNvPr>
                  <p14:cNvContentPartPr/>
                  <p14:nvPr/>
                </p14:nvContentPartPr>
                <p14:xfrm>
                  <a:off x="7812665" y="4419753"/>
                  <a:ext cx="24120" cy="114480"/>
                </p14:xfrm>
              </p:contentPart>
            </mc:Choice>
            <mc:Fallback xmlns="">
              <p:pic>
                <p:nvPicPr>
                  <p:cNvPr id="270" name="Pennanteckning 269">
                    <a:extLst>
                      <a:ext uri="{FF2B5EF4-FFF2-40B4-BE49-F238E27FC236}">
                        <a16:creationId xmlns:a16="http://schemas.microsoft.com/office/drawing/2014/main" id="{A8C7E3E5-31BF-943E-5235-349EF4CE8B0B}"/>
                      </a:ext>
                    </a:extLst>
                  </p:cNvPr>
                  <p:cNvPicPr/>
                  <p:nvPr/>
                </p:nvPicPr>
                <p:blipFill>
                  <a:blip r:embed="rId406"/>
                  <a:stretch>
                    <a:fillRect/>
                  </a:stretch>
                </p:blipFill>
                <p:spPr>
                  <a:xfrm>
                    <a:off x="7797545" y="4404633"/>
                    <a:ext cx="547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271" name="Pennanteckning 270">
                    <a:extLst>
                      <a:ext uri="{FF2B5EF4-FFF2-40B4-BE49-F238E27FC236}">
                        <a16:creationId xmlns:a16="http://schemas.microsoft.com/office/drawing/2014/main" id="{9B4303CA-23C8-5E8B-31C2-C85CF3A5E067}"/>
                      </a:ext>
                    </a:extLst>
                  </p14:cNvPr>
                  <p14:cNvContentPartPr/>
                  <p14:nvPr/>
                </p14:nvContentPartPr>
                <p14:xfrm>
                  <a:off x="7883945" y="4300593"/>
                  <a:ext cx="119880" cy="236880"/>
                </p14:xfrm>
              </p:contentPart>
            </mc:Choice>
            <mc:Fallback xmlns="">
              <p:pic>
                <p:nvPicPr>
                  <p:cNvPr id="271" name="Pennanteckning 270">
                    <a:extLst>
                      <a:ext uri="{FF2B5EF4-FFF2-40B4-BE49-F238E27FC236}">
                        <a16:creationId xmlns:a16="http://schemas.microsoft.com/office/drawing/2014/main" id="{9B4303CA-23C8-5E8B-31C2-C85CF3A5E067}"/>
                      </a:ext>
                    </a:extLst>
                  </p:cNvPr>
                  <p:cNvPicPr/>
                  <p:nvPr/>
                </p:nvPicPr>
                <p:blipFill>
                  <a:blip r:embed="rId408"/>
                  <a:stretch>
                    <a:fillRect/>
                  </a:stretch>
                </p:blipFill>
                <p:spPr>
                  <a:xfrm>
                    <a:off x="7868465" y="4285473"/>
                    <a:ext cx="15048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74" name="Pennanteckning 273">
                    <a:extLst>
                      <a:ext uri="{FF2B5EF4-FFF2-40B4-BE49-F238E27FC236}">
                        <a16:creationId xmlns:a16="http://schemas.microsoft.com/office/drawing/2014/main" id="{075F91A5-23AB-F46E-82E5-E9074E1C75D4}"/>
                      </a:ext>
                    </a:extLst>
                  </p14:cNvPr>
                  <p14:cNvContentPartPr/>
                  <p14:nvPr/>
                </p14:nvContentPartPr>
                <p14:xfrm>
                  <a:off x="7965665" y="4374753"/>
                  <a:ext cx="110160" cy="26280"/>
                </p14:xfrm>
              </p:contentPart>
            </mc:Choice>
            <mc:Fallback xmlns="">
              <p:pic>
                <p:nvPicPr>
                  <p:cNvPr id="274" name="Pennanteckning 273">
                    <a:extLst>
                      <a:ext uri="{FF2B5EF4-FFF2-40B4-BE49-F238E27FC236}">
                        <a16:creationId xmlns:a16="http://schemas.microsoft.com/office/drawing/2014/main" id="{075F91A5-23AB-F46E-82E5-E9074E1C75D4}"/>
                      </a:ext>
                    </a:extLst>
                  </p:cNvPr>
                  <p:cNvPicPr/>
                  <p:nvPr/>
                </p:nvPicPr>
                <p:blipFill>
                  <a:blip r:embed="rId410"/>
                  <a:stretch>
                    <a:fillRect/>
                  </a:stretch>
                </p:blipFill>
                <p:spPr>
                  <a:xfrm>
                    <a:off x="7950545" y="4359273"/>
                    <a:ext cx="1407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276" name="Pennanteckning 275">
                    <a:extLst>
                      <a:ext uri="{FF2B5EF4-FFF2-40B4-BE49-F238E27FC236}">
                        <a16:creationId xmlns:a16="http://schemas.microsoft.com/office/drawing/2014/main" id="{A31E3204-9D81-F0B6-7A67-5453851EFC3B}"/>
                      </a:ext>
                    </a:extLst>
                  </p14:cNvPr>
                  <p14:cNvContentPartPr/>
                  <p14:nvPr/>
                </p14:nvContentPartPr>
                <p14:xfrm>
                  <a:off x="8146745" y="4413273"/>
                  <a:ext cx="33840" cy="92880"/>
                </p14:xfrm>
              </p:contentPart>
            </mc:Choice>
            <mc:Fallback xmlns="">
              <p:pic>
                <p:nvPicPr>
                  <p:cNvPr id="276" name="Pennanteckning 275">
                    <a:extLst>
                      <a:ext uri="{FF2B5EF4-FFF2-40B4-BE49-F238E27FC236}">
                        <a16:creationId xmlns:a16="http://schemas.microsoft.com/office/drawing/2014/main" id="{A31E3204-9D81-F0B6-7A67-5453851EFC3B}"/>
                      </a:ext>
                    </a:extLst>
                  </p:cNvPr>
                  <p:cNvPicPr/>
                  <p:nvPr/>
                </p:nvPicPr>
                <p:blipFill>
                  <a:blip r:embed="rId412"/>
                  <a:stretch>
                    <a:fillRect/>
                  </a:stretch>
                </p:blipFill>
                <p:spPr>
                  <a:xfrm>
                    <a:off x="8131625" y="4398153"/>
                    <a:ext cx="640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277" name="Pennanteckning 276">
                    <a:extLst>
                      <a:ext uri="{FF2B5EF4-FFF2-40B4-BE49-F238E27FC236}">
                        <a16:creationId xmlns:a16="http://schemas.microsoft.com/office/drawing/2014/main" id="{53A792F8-764B-901B-AAC2-FD1305AD528F}"/>
                      </a:ext>
                    </a:extLst>
                  </p14:cNvPr>
                  <p14:cNvContentPartPr/>
                  <p14:nvPr/>
                </p14:nvContentPartPr>
                <p14:xfrm>
                  <a:off x="8226305" y="4293033"/>
                  <a:ext cx="33840" cy="43200"/>
                </p14:xfrm>
              </p:contentPart>
            </mc:Choice>
            <mc:Fallback xmlns="">
              <p:pic>
                <p:nvPicPr>
                  <p:cNvPr id="277" name="Pennanteckning 276">
                    <a:extLst>
                      <a:ext uri="{FF2B5EF4-FFF2-40B4-BE49-F238E27FC236}">
                        <a16:creationId xmlns:a16="http://schemas.microsoft.com/office/drawing/2014/main" id="{53A792F8-764B-901B-AAC2-FD1305AD528F}"/>
                      </a:ext>
                    </a:extLst>
                  </p:cNvPr>
                  <p:cNvPicPr/>
                  <p:nvPr/>
                </p:nvPicPr>
                <p:blipFill>
                  <a:blip r:embed="rId414"/>
                  <a:stretch>
                    <a:fillRect/>
                  </a:stretch>
                </p:blipFill>
                <p:spPr>
                  <a:xfrm>
                    <a:off x="8211185" y="4277913"/>
                    <a:ext cx="6444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278" name="Pennanteckning 277">
                    <a:extLst>
                      <a:ext uri="{FF2B5EF4-FFF2-40B4-BE49-F238E27FC236}">
                        <a16:creationId xmlns:a16="http://schemas.microsoft.com/office/drawing/2014/main" id="{84EF51CC-FA47-4476-CF2A-7C0278649509}"/>
                      </a:ext>
                    </a:extLst>
                  </p14:cNvPr>
                  <p14:cNvContentPartPr/>
                  <p14:nvPr/>
                </p14:nvContentPartPr>
                <p14:xfrm>
                  <a:off x="8326745" y="4378713"/>
                  <a:ext cx="298800" cy="234360"/>
                </p14:xfrm>
              </p:contentPart>
            </mc:Choice>
            <mc:Fallback xmlns="">
              <p:pic>
                <p:nvPicPr>
                  <p:cNvPr id="278" name="Pennanteckning 277">
                    <a:extLst>
                      <a:ext uri="{FF2B5EF4-FFF2-40B4-BE49-F238E27FC236}">
                        <a16:creationId xmlns:a16="http://schemas.microsoft.com/office/drawing/2014/main" id="{84EF51CC-FA47-4476-CF2A-7C0278649509}"/>
                      </a:ext>
                    </a:extLst>
                  </p:cNvPr>
                  <p:cNvPicPr/>
                  <p:nvPr/>
                </p:nvPicPr>
                <p:blipFill>
                  <a:blip r:embed="rId416"/>
                  <a:stretch>
                    <a:fillRect/>
                  </a:stretch>
                </p:blipFill>
                <p:spPr>
                  <a:xfrm>
                    <a:off x="8311265" y="4363593"/>
                    <a:ext cx="329400" cy="264600"/>
                  </a:xfrm>
                  <a:prstGeom prst="rect">
                    <a:avLst/>
                  </a:prstGeom>
                </p:spPr>
              </p:pic>
            </mc:Fallback>
          </mc:AlternateContent>
        </p:grpSp>
      </p:grpSp>
      <p:cxnSp>
        <p:nvCxnSpPr>
          <p:cNvPr id="280" name="Rak 279">
            <a:extLst>
              <a:ext uri="{FF2B5EF4-FFF2-40B4-BE49-F238E27FC236}">
                <a16:creationId xmlns:a16="http://schemas.microsoft.com/office/drawing/2014/main" id="{E15CD59C-BBD7-D831-4CF8-502B208028A9}"/>
              </a:ext>
            </a:extLst>
          </p:cNvPr>
          <p:cNvCxnSpPr>
            <a:cxnSpLocks/>
          </p:cNvCxnSpPr>
          <p:nvPr/>
        </p:nvCxnSpPr>
        <p:spPr>
          <a:xfrm>
            <a:off x="8897816" y="1970971"/>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Grupp 77">
            <a:extLst>
              <a:ext uri="{FF2B5EF4-FFF2-40B4-BE49-F238E27FC236}">
                <a16:creationId xmlns:a16="http://schemas.microsoft.com/office/drawing/2014/main" id="{FD456393-6DD6-AA04-4E63-78DC64E3D452}"/>
              </a:ext>
            </a:extLst>
          </p:cNvPr>
          <p:cNvGrpSpPr/>
          <p:nvPr/>
        </p:nvGrpSpPr>
        <p:grpSpPr>
          <a:xfrm>
            <a:off x="5113385" y="4926273"/>
            <a:ext cx="3070440" cy="1227960"/>
            <a:chOff x="5113385" y="4926273"/>
            <a:chExt cx="3070440" cy="1227960"/>
          </a:xfrm>
        </p:grpSpPr>
        <p:grpSp>
          <p:nvGrpSpPr>
            <p:cNvPr id="289" name="Grupp 288">
              <a:extLst>
                <a:ext uri="{FF2B5EF4-FFF2-40B4-BE49-F238E27FC236}">
                  <a16:creationId xmlns:a16="http://schemas.microsoft.com/office/drawing/2014/main" id="{3AC47D12-DC71-F10D-F268-4B3FC0A94016}"/>
                </a:ext>
              </a:extLst>
            </p:cNvPr>
            <p:cNvGrpSpPr/>
            <p:nvPr/>
          </p:nvGrpSpPr>
          <p:grpSpPr>
            <a:xfrm>
              <a:off x="5113385" y="5184033"/>
              <a:ext cx="817200" cy="539640"/>
              <a:chOff x="5113385" y="5184033"/>
              <a:chExt cx="817200" cy="539640"/>
            </a:xfrm>
          </p:grpSpPr>
          <mc:AlternateContent xmlns:mc="http://schemas.openxmlformats.org/markup-compatibility/2006" xmlns:p14="http://schemas.microsoft.com/office/powerpoint/2010/main">
            <mc:Choice Requires="p14">
              <p:contentPart p14:bwMode="auto" r:id="rId417">
                <p14:nvContentPartPr>
                  <p14:cNvPr id="281" name="Pennanteckning 280">
                    <a:extLst>
                      <a:ext uri="{FF2B5EF4-FFF2-40B4-BE49-F238E27FC236}">
                        <a16:creationId xmlns:a16="http://schemas.microsoft.com/office/drawing/2014/main" id="{254B4EEB-9F51-EA90-D942-EBC31FE0463C}"/>
                      </a:ext>
                    </a:extLst>
                  </p14:cNvPr>
                  <p14:cNvContentPartPr/>
                  <p14:nvPr/>
                </p14:nvContentPartPr>
                <p14:xfrm>
                  <a:off x="5113385" y="5472753"/>
                  <a:ext cx="42480" cy="250920"/>
                </p14:xfrm>
              </p:contentPart>
            </mc:Choice>
            <mc:Fallback xmlns="">
              <p:pic>
                <p:nvPicPr>
                  <p:cNvPr id="281" name="Pennanteckning 280">
                    <a:extLst>
                      <a:ext uri="{FF2B5EF4-FFF2-40B4-BE49-F238E27FC236}">
                        <a16:creationId xmlns:a16="http://schemas.microsoft.com/office/drawing/2014/main" id="{254B4EEB-9F51-EA90-D942-EBC31FE0463C}"/>
                      </a:ext>
                    </a:extLst>
                  </p:cNvPr>
                  <p:cNvPicPr/>
                  <p:nvPr/>
                </p:nvPicPr>
                <p:blipFill>
                  <a:blip r:embed="rId418"/>
                  <a:stretch>
                    <a:fillRect/>
                  </a:stretch>
                </p:blipFill>
                <p:spPr>
                  <a:xfrm>
                    <a:off x="5098265" y="5457273"/>
                    <a:ext cx="730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282" name="Pennanteckning 281">
                    <a:extLst>
                      <a:ext uri="{FF2B5EF4-FFF2-40B4-BE49-F238E27FC236}">
                        <a16:creationId xmlns:a16="http://schemas.microsoft.com/office/drawing/2014/main" id="{CA2BA734-0C83-B8CF-A1F6-4121CE3A997F}"/>
                      </a:ext>
                    </a:extLst>
                  </p14:cNvPr>
                  <p14:cNvContentPartPr/>
                  <p14:nvPr/>
                </p14:nvContentPartPr>
                <p14:xfrm>
                  <a:off x="5149025" y="5377353"/>
                  <a:ext cx="170640" cy="175320"/>
                </p14:xfrm>
              </p:contentPart>
            </mc:Choice>
            <mc:Fallback xmlns="">
              <p:pic>
                <p:nvPicPr>
                  <p:cNvPr id="282" name="Pennanteckning 281">
                    <a:extLst>
                      <a:ext uri="{FF2B5EF4-FFF2-40B4-BE49-F238E27FC236}">
                        <a16:creationId xmlns:a16="http://schemas.microsoft.com/office/drawing/2014/main" id="{CA2BA734-0C83-B8CF-A1F6-4121CE3A997F}"/>
                      </a:ext>
                    </a:extLst>
                  </p:cNvPr>
                  <p:cNvPicPr/>
                  <p:nvPr/>
                </p:nvPicPr>
                <p:blipFill>
                  <a:blip r:embed="rId420"/>
                  <a:stretch>
                    <a:fillRect/>
                  </a:stretch>
                </p:blipFill>
                <p:spPr>
                  <a:xfrm>
                    <a:off x="5133545" y="5362233"/>
                    <a:ext cx="20124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284" name="Pennanteckning 283">
                    <a:extLst>
                      <a:ext uri="{FF2B5EF4-FFF2-40B4-BE49-F238E27FC236}">
                        <a16:creationId xmlns:a16="http://schemas.microsoft.com/office/drawing/2014/main" id="{8A87431B-6CF5-2D25-6457-03918D1461E4}"/>
                      </a:ext>
                    </a:extLst>
                  </p14:cNvPr>
                  <p14:cNvContentPartPr/>
                  <p14:nvPr/>
                </p14:nvContentPartPr>
                <p14:xfrm>
                  <a:off x="5153345" y="5184033"/>
                  <a:ext cx="159840" cy="104760"/>
                </p14:xfrm>
              </p:contentPart>
            </mc:Choice>
            <mc:Fallback xmlns="">
              <p:pic>
                <p:nvPicPr>
                  <p:cNvPr id="284" name="Pennanteckning 283">
                    <a:extLst>
                      <a:ext uri="{FF2B5EF4-FFF2-40B4-BE49-F238E27FC236}">
                        <a16:creationId xmlns:a16="http://schemas.microsoft.com/office/drawing/2014/main" id="{8A87431B-6CF5-2D25-6457-03918D1461E4}"/>
                      </a:ext>
                    </a:extLst>
                  </p:cNvPr>
                  <p:cNvPicPr/>
                  <p:nvPr/>
                </p:nvPicPr>
                <p:blipFill>
                  <a:blip r:embed="rId422"/>
                  <a:stretch>
                    <a:fillRect/>
                  </a:stretch>
                </p:blipFill>
                <p:spPr>
                  <a:xfrm>
                    <a:off x="5137865" y="5168553"/>
                    <a:ext cx="19044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285" name="Pennanteckning 284">
                    <a:extLst>
                      <a:ext uri="{FF2B5EF4-FFF2-40B4-BE49-F238E27FC236}">
                        <a16:creationId xmlns:a16="http://schemas.microsoft.com/office/drawing/2014/main" id="{0A96D973-6885-EB52-26A1-C736A3522562}"/>
                      </a:ext>
                    </a:extLst>
                  </p14:cNvPr>
                  <p14:cNvContentPartPr/>
                  <p14:nvPr/>
                </p14:nvContentPartPr>
                <p14:xfrm>
                  <a:off x="5397785" y="5229033"/>
                  <a:ext cx="128520" cy="379800"/>
                </p14:xfrm>
              </p:contentPart>
            </mc:Choice>
            <mc:Fallback xmlns="">
              <p:pic>
                <p:nvPicPr>
                  <p:cNvPr id="285" name="Pennanteckning 284">
                    <a:extLst>
                      <a:ext uri="{FF2B5EF4-FFF2-40B4-BE49-F238E27FC236}">
                        <a16:creationId xmlns:a16="http://schemas.microsoft.com/office/drawing/2014/main" id="{0A96D973-6885-EB52-26A1-C736A3522562}"/>
                      </a:ext>
                    </a:extLst>
                  </p:cNvPr>
                  <p:cNvPicPr/>
                  <p:nvPr/>
                </p:nvPicPr>
                <p:blipFill>
                  <a:blip r:embed="rId424"/>
                  <a:stretch>
                    <a:fillRect/>
                  </a:stretch>
                </p:blipFill>
                <p:spPr>
                  <a:xfrm>
                    <a:off x="5382665" y="5213913"/>
                    <a:ext cx="15912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86" name="Pennanteckning 285">
                    <a:extLst>
                      <a:ext uri="{FF2B5EF4-FFF2-40B4-BE49-F238E27FC236}">
                        <a16:creationId xmlns:a16="http://schemas.microsoft.com/office/drawing/2014/main" id="{A0855E53-7CC0-4B6C-9E15-A2B185E3F631}"/>
                      </a:ext>
                    </a:extLst>
                  </p14:cNvPr>
                  <p14:cNvContentPartPr/>
                  <p14:nvPr/>
                </p14:nvContentPartPr>
                <p14:xfrm>
                  <a:off x="5544305" y="5383113"/>
                  <a:ext cx="135000" cy="136080"/>
                </p14:xfrm>
              </p:contentPart>
            </mc:Choice>
            <mc:Fallback xmlns="">
              <p:pic>
                <p:nvPicPr>
                  <p:cNvPr id="286" name="Pennanteckning 285">
                    <a:extLst>
                      <a:ext uri="{FF2B5EF4-FFF2-40B4-BE49-F238E27FC236}">
                        <a16:creationId xmlns:a16="http://schemas.microsoft.com/office/drawing/2014/main" id="{A0855E53-7CC0-4B6C-9E15-A2B185E3F631}"/>
                      </a:ext>
                    </a:extLst>
                  </p:cNvPr>
                  <p:cNvPicPr/>
                  <p:nvPr/>
                </p:nvPicPr>
                <p:blipFill>
                  <a:blip r:embed="rId426"/>
                  <a:stretch>
                    <a:fillRect/>
                  </a:stretch>
                </p:blipFill>
                <p:spPr>
                  <a:xfrm>
                    <a:off x="5529185" y="5367993"/>
                    <a:ext cx="1656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287" name="Pennanteckning 286">
                    <a:extLst>
                      <a:ext uri="{FF2B5EF4-FFF2-40B4-BE49-F238E27FC236}">
                        <a16:creationId xmlns:a16="http://schemas.microsoft.com/office/drawing/2014/main" id="{10D5F38E-EB07-E8DD-CA48-AB2578C0DDE4}"/>
                      </a:ext>
                    </a:extLst>
                  </p14:cNvPr>
                  <p14:cNvContentPartPr/>
                  <p14:nvPr/>
                </p14:nvContentPartPr>
                <p14:xfrm>
                  <a:off x="5588585" y="5373393"/>
                  <a:ext cx="126360" cy="164160"/>
                </p14:xfrm>
              </p:contentPart>
            </mc:Choice>
            <mc:Fallback xmlns="">
              <p:pic>
                <p:nvPicPr>
                  <p:cNvPr id="287" name="Pennanteckning 286">
                    <a:extLst>
                      <a:ext uri="{FF2B5EF4-FFF2-40B4-BE49-F238E27FC236}">
                        <a16:creationId xmlns:a16="http://schemas.microsoft.com/office/drawing/2014/main" id="{10D5F38E-EB07-E8DD-CA48-AB2578C0DDE4}"/>
                      </a:ext>
                    </a:extLst>
                  </p:cNvPr>
                  <p:cNvPicPr/>
                  <p:nvPr/>
                </p:nvPicPr>
                <p:blipFill>
                  <a:blip r:embed="rId428"/>
                  <a:stretch>
                    <a:fillRect/>
                  </a:stretch>
                </p:blipFill>
                <p:spPr>
                  <a:xfrm>
                    <a:off x="5573465" y="5358273"/>
                    <a:ext cx="15696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288" name="Pennanteckning 287">
                    <a:extLst>
                      <a:ext uri="{FF2B5EF4-FFF2-40B4-BE49-F238E27FC236}">
                        <a16:creationId xmlns:a16="http://schemas.microsoft.com/office/drawing/2014/main" id="{A3D0572A-F020-FA45-DCE7-41B438677A5A}"/>
                      </a:ext>
                    </a:extLst>
                  </p14:cNvPr>
                  <p14:cNvContentPartPr/>
                  <p14:nvPr/>
                </p14:nvContentPartPr>
                <p14:xfrm>
                  <a:off x="5857865" y="5213913"/>
                  <a:ext cx="72720" cy="424800"/>
                </p14:xfrm>
              </p:contentPart>
            </mc:Choice>
            <mc:Fallback xmlns="">
              <p:pic>
                <p:nvPicPr>
                  <p:cNvPr id="288" name="Pennanteckning 287">
                    <a:extLst>
                      <a:ext uri="{FF2B5EF4-FFF2-40B4-BE49-F238E27FC236}">
                        <a16:creationId xmlns:a16="http://schemas.microsoft.com/office/drawing/2014/main" id="{A3D0572A-F020-FA45-DCE7-41B438677A5A}"/>
                      </a:ext>
                    </a:extLst>
                  </p:cNvPr>
                  <p:cNvPicPr/>
                  <p:nvPr/>
                </p:nvPicPr>
                <p:blipFill>
                  <a:blip r:embed="rId430"/>
                  <a:stretch>
                    <a:fillRect/>
                  </a:stretch>
                </p:blipFill>
                <p:spPr>
                  <a:xfrm>
                    <a:off x="5842745" y="5198793"/>
                    <a:ext cx="102960" cy="455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31">
              <p14:nvContentPartPr>
                <p14:cNvPr id="290" name="Pennanteckning 289">
                  <a:extLst>
                    <a:ext uri="{FF2B5EF4-FFF2-40B4-BE49-F238E27FC236}">
                      <a16:creationId xmlns:a16="http://schemas.microsoft.com/office/drawing/2014/main" id="{E9F3B44E-1ABF-E328-1A07-B053DB4566AD}"/>
                    </a:ext>
                  </a:extLst>
                </p14:cNvPr>
                <p14:cNvContentPartPr/>
                <p14:nvPr/>
              </p14:nvContentPartPr>
              <p14:xfrm>
                <a:off x="6115625" y="5455473"/>
                <a:ext cx="92880" cy="2520"/>
              </p14:xfrm>
            </p:contentPart>
          </mc:Choice>
          <mc:Fallback>
            <p:pic>
              <p:nvPicPr>
                <p:cNvPr id="290" name="Pennanteckning 289">
                  <a:extLst>
                    <a:ext uri="{FF2B5EF4-FFF2-40B4-BE49-F238E27FC236}">
                      <a16:creationId xmlns:a16="http://schemas.microsoft.com/office/drawing/2014/main" id="{E9F3B44E-1ABF-E328-1A07-B053DB4566AD}"/>
                    </a:ext>
                  </a:extLst>
                </p:cNvPr>
                <p:cNvPicPr/>
                <p:nvPr/>
              </p:nvPicPr>
              <p:blipFill>
                <a:blip r:embed="rId432"/>
                <a:stretch>
                  <a:fillRect/>
                </a:stretch>
              </p:blipFill>
              <p:spPr>
                <a:xfrm>
                  <a:off x="6100205" y="5439993"/>
                  <a:ext cx="123362"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291" name="Pennanteckning 290">
                  <a:extLst>
                    <a:ext uri="{FF2B5EF4-FFF2-40B4-BE49-F238E27FC236}">
                      <a16:creationId xmlns:a16="http://schemas.microsoft.com/office/drawing/2014/main" id="{5A118EB3-1A62-D3B0-5C4F-EC7CE54553C0}"/>
                    </a:ext>
                  </a:extLst>
                </p14:cNvPr>
                <p14:cNvContentPartPr/>
                <p14:nvPr/>
              </p14:nvContentPartPr>
              <p14:xfrm>
                <a:off x="6098345" y="5556633"/>
                <a:ext cx="101520" cy="9000"/>
              </p14:xfrm>
            </p:contentPart>
          </mc:Choice>
          <mc:Fallback>
            <p:pic>
              <p:nvPicPr>
                <p:cNvPr id="291" name="Pennanteckning 290">
                  <a:extLst>
                    <a:ext uri="{FF2B5EF4-FFF2-40B4-BE49-F238E27FC236}">
                      <a16:creationId xmlns:a16="http://schemas.microsoft.com/office/drawing/2014/main" id="{5A118EB3-1A62-D3B0-5C4F-EC7CE54553C0}"/>
                    </a:ext>
                  </a:extLst>
                </p:cNvPr>
                <p:cNvPicPr/>
                <p:nvPr/>
              </p:nvPicPr>
              <p:blipFill>
                <a:blip r:embed="rId434"/>
                <a:stretch>
                  <a:fillRect/>
                </a:stretch>
              </p:blipFill>
              <p:spPr>
                <a:xfrm>
                  <a:off x="6082920" y="5541153"/>
                  <a:ext cx="132012" cy="39600"/>
                </a:xfrm>
                <a:prstGeom prst="rect">
                  <a:avLst/>
                </a:prstGeom>
              </p:spPr>
            </p:pic>
          </mc:Fallback>
        </mc:AlternateContent>
        <p:grpSp>
          <p:nvGrpSpPr>
            <p:cNvPr id="296" name="Grupp 295">
              <a:extLst>
                <a:ext uri="{FF2B5EF4-FFF2-40B4-BE49-F238E27FC236}">
                  <a16:creationId xmlns:a16="http://schemas.microsoft.com/office/drawing/2014/main" id="{6DA56660-CA13-D415-E455-75F3C9B32E5A}"/>
                </a:ext>
              </a:extLst>
            </p:cNvPr>
            <p:cNvGrpSpPr/>
            <p:nvPr/>
          </p:nvGrpSpPr>
          <p:grpSpPr>
            <a:xfrm>
              <a:off x="6556265" y="5097633"/>
              <a:ext cx="456480" cy="439560"/>
              <a:chOff x="6556265" y="5097633"/>
              <a:chExt cx="456480" cy="439560"/>
            </a:xfrm>
          </p:grpSpPr>
          <mc:AlternateContent xmlns:mc="http://schemas.openxmlformats.org/markup-compatibility/2006" xmlns:p14="http://schemas.microsoft.com/office/powerpoint/2010/main">
            <mc:Choice Requires="p14">
              <p:contentPart p14:bwMode="auto" r:id="rId435">
                <p14:nvContentPartPr>
                  <p14:cNvPr id="292" name="Pennanteckning 291">
                    <a:extLst>
                      <a:ext uri="{FF2B5EF4-FFF2-40B4-BE49-F238E27FC236}">
                        <a16:creationId xmlns:a16="http://schemas.microsoft.com/office/drawing/2014/main" id="{73442BF8-976C-22DF-029B-1D73F7D3EFC1}"/>
                      </a:ext>
                    </a:extLst>
                  </p14:cNvPr>
                  <p14:cNvContentPartPr/>
                  <p14:nvPr/>
                </p14:nvContentPartPr>
                <p14:xfrm>
                  <a:off x="6556265" y="5329473"/>
                  <a:ext cx="157680" cy="207720"/>
                </p14:xfrm>
              </p:contentPart>
            </mc:Choice>
            <mc:Fallback xmlns="">
              <p:pic>
                <p:nvPicPr>
                  <p:cNvPr id="292" name="Pennanteckning 291">
                    <a:extLst>
                      <a:ext uri="{FF2B5EF4-FFF2-40B4-BE49-F238E27FC236}">
                        <a16:creationId xmlns:a16="http://schemas.microsoft.com/office/drawing/2014/main" id="{73442BF8-976C-22DF-029B-1D73F7D3EFC1}"/>
                      </a:ext>
                    </a:extLst>
                  </p:cNvPr>
                  <p:cNvPicPr/>
                  <p:nvPr/>
                </p:nvPicPr>
                <p:blipFill>
                  <a:blip r:embed="rId436"/>
                  <a:stretch>
                    <a:fillRect/>
                  </a:stretch>
                </p:blipFill>
                <p:spPr>
                  <a:xfrm>
                    <a:off x="6540785" y="5313993"/>
                    <a:ext cx="18828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93" name="Pennanteckning 292">
                    <a:extLst>
                      <a:ext uri="{FF2B5EF4-FFF2-40B4-BE49-F238E27FC236}">
                        <a16:creationId xmlns:a16="http://schemas.microsoft.com/office/drawing/2014/main" id="{F1EB4572-87D8-5457-32DF-712F55C597FE}"/>
                      </a:ext>
                    </a:extLst>
                  </p14:cNvPr>
                  <p14:cNvContentPartPr/>
                  <p14:nvPr/>
                </p14:nvContentPartPr>
                <p14:xfrm>
                  <a:off x="6741665" y="5097633"/>
                  <a:ext cx="171720" cy="124200"/>
                </p14:xfrm>
              </p:contentPart>
            </mc:Choice>
            <mc:Fallback xmlns="">
              <p:pic>
                <p:nvPicPr>
                  <p:cNvPr id="293" name="Pennanteckning 292">
                    <a:extLst>
                      <a:ext uri="{FF2B5EF4-FFF2-40B4-BE49-F238E27FC236}">
                        <a16:creationId xmlns:a16="http://schemas.microsoft.com/office/drawing/2014/main" id="{F1EB4572-87D8-5457-32DF-712F55C597FE}"/>
                      </a:ext>
                    </a:extLst>
                  </p:cNvPr>
                  <p:cNvPicPr/>
                  <p:nvPr/>
                </p:nvPicPr>
                <p:blipFill>
                  <a:blip r:embed="rId438"/>
                  <a:stretch>
                    <a:fillRect/>
                  </a:stretch>
                </p:blipFill>
                <p:spPr>
                  <a:xfrm>
                    <a:off x="6726185" y="5082513"/>
                    <a:ext cx="2023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94" name="Pennanteckning 293">
                    <a:extLst>
                      <a:ext uri="{FF2B5EF4-FFF2-40B4-BE49-F238E27FC236}">
                        <a16:creationId xmlns:a16="http://schemas.microsoft.com/office/drawing/2014/main" id="{0A9A1C74-D0AA-EC61-D92A-22D5248C54E4}"/>
                      </a:ext>
                    </a:extLst>
                  </p14:cNvPr>
                  <p14:cNvContentPartPr/>
                  <p14:nvPr/>
                </p14:nvContentPartPr>
                <p14:xfrm>
                  <a:off x="6937865" y="5193393"/>
                  <a:ext cx="74880" cy="78120"/>
                </p14:xfrm>
              </p:contentPart>
            </mc:Choice>
            <mc:Fallback xmlns="">
              <p:pic>
                <p:nvPicPr>
                  <p:cNvPr id="294" name="Pennanteckning 293">
                    <a:extLst>
                      <a:ext uri="{FF2B5EF4-FFF2-40B4-BE49-F238E27FC236}">
                        <a16:creationId xmlns:a16="http://schemas.microsoft.com/office/drawing/2014/main" id="{0A9A1C74-D0AA-EC61-D92A-22D5248C54E4}"/>
                      </a:ext>
                    </a:extLst>
                  </p:cNvPr>
                  <p:cNvPicPr/>
                  <p:nvPr/>
                </p:nvPicPr>
                <p:blipFill>
                  <a:blip r:embed="rId440"/>
                  <a:stretch>
                    <a:fillRect/>
                  </a:stretch>
                </p:blipFill>
                <p:spPr>
                  <a:xfrm>
                    <a:off x="6922385" y="5178273"/>
                    <a:ext cx="105120" cy="108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1">
              <p14:nvContentPartPr>
                <p14:cNvPr id="295" name="Pennanteckning 294">
                  <a:extLst>
                    <a:ext uri="{FF2B5EF4-FFF2-40B4-BE49-F238E27FC236}">
                      <a16:creationId xmlns:a16="http://schemas.microsoft.com/office/drawing/2014/main" id="{7C1FC702-C43F-C675-4EF3-320940B1EAD4}"/>
                    </a:ext>
                  </a:extLst>
                </p14:cNvPr>
                <p14:cNvContentPartPr/>
                <p14:nvPr/>
              </p14:nvContentPartPr>
              <p14:xfrm>
                <a:off x="6796025" y="4926273"/>
                <a:ext cx="117360" cy="67320"/>
              </p14:xfrm>
            </p:contentPart>
          </mc:Choice>
          <mc:Fallback>
            <p:pic>
              <p:nvPicPr>
                <p:cNvPr id="295" name="Pennanteckning 294">
                  <a:extLst>
                    <a:ext uri="{FF2B5EF4-FFF2-40B4-BE49-F238E27FC236}">
                      <a16:creationId xmlns:a16="http://schemas.microsoft.com/office/drawing/2014/main" id="{7C1FC702-C43F-C675-4EF3-320940B1EAD4}"/>
                    </a:ext>
                  </a:extLst>
                </p:cNvPr>
                <p:cNvPicPr/>
                <p:nvPr/>
              </p:nvPicPr>
              <p:blipFill>
                <a:blip r:embed="rId442"/>
                <a:stretch>
                  <a:fillRect/>
                </a:stretch>
              </p:blipFill>
              <p:spPr>
                <a:xfrm>
                  <a:off x="6780497" y="4910710"/>
                  <a:ext cx="148054" cy="98085"/>
                </a:xfrm>
                <a:prstGeom prst="rect">
                  <a:avLst/>
                </a:prstGeom>
              </p:spPr>
            </p:pic>
          </mc:Fallback>
        </mc:AlternateContent>
        <p:grpSp>
          <p:nvGrpSpPr>
            <p:cNvPr id="305" name="Grupp 304">
              <a:extLst>
                <a:ext uri="{FF2B5EF4-FFF2-40B4-BE49-F238E27FC236}">
                  <a16:creationId xmlns:a16="http://schemas.microsoft.com/office/drawing/2014/main" id="{3623D569-7A5A-F331-10D6-3C0E0AD20B62}"/>
                </a:ext>
              </a:extLst>
            </p:cNvPr>
            <p:cNvGrpSpPr/>
            <p:nvPr/>
          </p:nvGrpSpPr>
          <p:grpSpPr>
            <a:xfrm>
              <a:off x="7138025" y="4979193"/>
              <a:ext cx="690120" cy="326520"/>
              <a:chOff x="7138025" y="4979193"/>
              <a:chExt cx="690120" cy="326520"/>
            </a:xfrm>
          </p:grpSpPr>
          <mc:AlternateContent xmlns:mc="http://schemas.openxmlformats.org/markup-compatibility/2006" xmlns:p14="http://schemas.microsoft.com/office/powerpoint/2010/main">
            <mc:Choice Requires="p14">
              <p:contentPart p14:bwMode="auto" r:id="rId443">
                <p14:nvContentPartPr>
                  <p14:cNvPr id="297" name="Pennanteckning 296">
                    <a:extLst>
                      <a:ext uri="{FF2B5EF4-FFF2-40B4-BE49-F238E27FC236}">
                        <a16:creationId xmlns:a16="http://schemas.microsoft.com/office/drawing/2014/main" id="{6DBAE978-18B9-2695-EA9E-A375B7A26E09}"/>
                      </a:ext>
                    </a:extLst>
                  </p14:cNvPr>
                  <p14:cNvContentPartPr/>
                  <p14:nvPr/>
                </p14:nvContentPartPr>
                <p14:xfrm>
                  <a:off x="7138025" y="5191233"/>
                  <a:ext cx="106920" cy="19800"/>
                </p14:xfrm>
              </p:contentPart>
            </mc:Choice>
            <mc:Fallback xmlns="">
              <p:pic>
                <p:nvPicPr>
                  <p:cNvPr id="297" name="Pennanteckning 296">
                    <a:extLst>
                      <a:ext uri="{FF2B5EF4-FFF2-40B4-BE49-F238E27FC236}">
                        <a16:creationId xmlns:a16="http://schemas.microsoft.com/office/drawing/2014/main" id="{6DBAE978-18B9-2695-EA9E-A375B7A26E09}"/>
                      </a:ext>
                    </a:extLst>
                  </p:cNvPr>
                  <p:cNvPicPr/>
                  <p:nvPr/>
                </p:nvPicPr>
                <p:blipFill>
                  <a:blip r:embed="rId444"/>
                  <a:stretch>
                    <a:fillRect/>
                  </a:stretch>
                </p:blipFill>
                <p:spPr>
                  <a:xfrm>
                    <a:off x="7122905" y="5176113"/>
                    <a:ext cx="13752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298" name="Pennanteckning 297">
                    <a:extLst>
                      <a:ext uri="{FF2B5EF4-FFF2-40B4-BE49-F238E27FC236}">
                        <a16:creationId xmlns:a16="http://schemas.microsoft.com/office/drawing/2014/main" id="{EBCC02D2-4746-F4FF-D065-CE09B19B46CA}"/>
                      </a:ext>
                    </a:extLst>
                  </p14:cNvPr>
                  <p14:cNvContentPartPr/>
                  <p14:nvPr/>
                </p14:nvContentPartPr>
                <p14:xfrm>
                  <a:off x="7192025" y="5159193"/>
                  <a:ext cx="20880" cy="100440"/>
                </p14:xfrm>
              </p:contentPart>
            </mc:Choice>
            <mc:Fallback xmlns="">
              <p:pic>
                <p:nvPicPr>
                  <p:cNvPr id="298" name="Pennanteckning 297">
                    <a:extLst>
                      <a:ext uri="{FF2B5EF4-FFF2-40B4-BE49-F238E27FC236}">
                        <a16:creationId xmlns:a16="http://schemas.microsoft.com/office/drawing/2014/main" id="{EBCC02D2-4746-F4FF-D065-CE09B19B46CA}"/>
                      </a:ext>
                    </a:extLst>
                  </p:cNvPr>
                  <p:cNvPicPr/>
                  <p:nvPr/>
                </p:nvPicPr>
                <p:blipFill>
                  <a:blip r:embed="rId446"/>
                  <a:stretch>
                    <a:fillRect/>
                  </a:stretch>
                </p:blipFill>
                <p:spPr>
                  <a:xfrm>
                    <a:off x="7176905" y="5143713"/>
                    <a:ext cx="514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299" name="Pennanteckning 298">
                    <a:extLst>
                      <a:ext uri="{FF2B5EF4-FFF2-40B4-BE49-F238E27FC236}">
                        <a16:creationId xmlns:a16="http://schemas.microsoft.com/office/drawing/2014/main" id="{A7A004F9-2946-CEEB-B26F-7F3595FB6312}"/>
                      </a:ext>
                    </a:extLst>
                  </p14:cNvPr>
                  <p14:cNvContentPartPr/>
                  <p14:nvPr/>
                </p14:nvContentPartPr>
                <p14:xfrm>
                  <a:off x="7391465" y="5117073"/>
                  <a:ext cx="163080" cy="106920"/>
                </p14:xfrm>
              </p:contentPart>
            </mc:Choice>
            <mc:Fallback xmlns="">
              <p:pic>
                <p:nvPicPr>
                  <p:cNvPr id="299" name="Pennanteckning 298">
                    <a:extLst>
                      <a:ext uri="{FF2B5EF4-FFF2-40B4-BE49-F238E27FC236}">
                        <a16:creationId xmlns:a16="http://schemas.microsoft.com/office/drawing/2014/main" id="{A7A004F9-2946-CEEB-B26F-7F3595FB6312}"/>
                      </a:ext>
                    </a:extLst>
                  </p:cNvPr>
                  <p:cNvPicPr/>
                  <p:nvPr/>
                </p:nvPicPr>
                <p:blipFill>
                  <a:blip r:embed="rId448"/>
                  <a:stretch>
                    <a:fillRect/>
                  </a:stretch>
                </p:blipFill>
                <p:spPr>
                  <a:xfrm>
                    <a:off x="7375985" y="5101953"/>
                    <a:ext cx="19368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449">
                <p14:nvContentPartPr>
                  <p14:cNvPr id="300" name="Pennanteckning 299">
                    <a:extLst>
                      <a:ext uri="{FF2B5EF4-FFF2-40B4-BE49-F238E27FC236}">
                        <a16:creationId xmlns:a16="http://schemas.microsoft.com/office/drawing/2014/main" id="{EA36DBA7-5E8B-D20A-3BCF-25F31A3F0042}"/>
                      </a:ext>
                    </a:extLst>
                  </p14:cNvPr>
                  <p14:cNvContentPartPr/>
                  <p14:nvPr/>
                </p14:nvContentPartPr>
                <p14:xfrm>
                  <a:off x="7604585" y="5217153"/>
                  <a:ext cx="5760" cy="88560"/>
                </p14:xfrm>
              </p:contentPart>
            </mc:Choice>
            <mc:Fallback xmlns="">
              <p:pic>
                <p:nvPicPr>
                  <p:cNvPr id="300" name="Pennanteckning 299">
                    <a:extLst>
                      <a:ext uri="{FF2B5EF4-FFF2-40B4-BE49-F238E27FC236}">
                        <a16:creationId xmlns:a16="http://schemas.microsoft.com/office/drawing/2014/main" id="{EA36DBA7-5E8B-D20A-3BCF-25F31A3F0042}"/>
                      </a:ext>
                    </a:extLst>
                  </p:cNvPr>
                  <p:cNvPicPr/>
                  <p:nvPr/>
                </p:nvPicPr>
                <p:blipFill>
                  <a:blip r:embed="rId450"/>
                  <a:stretch>
                    <a:fillRect/>
                  </a:stretch>
                </p:blipFill>
                <p:spPr>
                  <a:xfrm>
                    <a:off x="7589465" y="5202033"/>
                    <a:ext cx="363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301" name="Pennanteckning 300">
                    <a:extLst>
                      <a:ext uri="{FF2B5EF4-FFF2-40B4-BE49-F238E27FC236}">
                        <a16:creationId xmlns:a16="http://schemas.microsoft.com/office/drawing/2014/main" id="{067AD0F6-5066-213F-B72A-A9EE50B81C2D}"/>
                      </a:ext>
                    </a:extLst>
                  </p14:cNvPr>
                  <p14:cNvContentPartPr/>
                  <p14:nvPr/>
                </p14:nvContentPartPr>
                <p14:xfrm>
                  <a:off x="7415945" y="4979193"/>
                  <a:ext cx="108360" cy="50040"/>
                </p14:xfrm>
              </p:contentPart>
            </mc:Choice>
            <mc:Fallback xmlns="">
              <p:pic>
                <p:nvPicPr>
                  <p:cNvPr id="301" name="Pennanteckning 300">
                    <a:extLst>
                      <a:ext uri="{FF2B5EF4-FFF2-40B4-BE49-F238E27FC236}">
                        <a16:creationId xmlns:a16="http://schemas.microsoft.com/office/drawing/2014/main" id="{067AD0F6-5066-213F-B72A-A9EE50B81C2D}"/>
                      </a:ext>
                    </a:extLst>
                  </p:cNvPr>
                  <p:cNvPicPr/>
                  <p:nvPr/>
                </p:nvPicPr>
                <p:blipFill>
                  <a:blip r:embed="rId452"/>
                  <a:stretch>
                    <a:fillRect/>
                  </a:stretch>
                </p:blipFill>
                <p:spPr>
                  <a:xfrm>
                    <a:off x="7400825" y="4963713"/>
                    <a:ext cx="13860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303" name="Pennanteckning 302">
                    <a:extLst>
                      <a:ext uri="{FF2B5EF4-FFF2-40B4-BE49-F238E27FC236}">
                        <a16:creationId xmlns:a16="http://schemas.microsoft.com/office/drawing/2014/main" id="{286A94AA-B6E7-AEC7-7DA4-820FF7967523}"/>
                      </a:ext>
                    </a:extLst>
                  </p14:cNvPr>
                  <p14:cNvContentPartPr/>
                  <p14:nvPr/>
                </p14:nvContentPartPr>
                <p14:xfrm>
                  <a:off x="7701785" y="5126793"/>
                  <a:ext cx="91800" cy="110160"/>
                </p14:xfrm>
              </p:contentPart>
            </mc:Choice>
            <mc:Fallback xmlns="">
              <p:pic>
                <p:nvPicPr>
                  <p:cNvPr id="303" name="Pennanteckning 302">
                    <a:extLst>
                      <a:ext uri="{FF2B5EF4-FFF2-40B4-BE49-F238E27FC236}">
                        <a16:creationId xmlns:a16="http://schemas.microsoft.com/office/drawing/2014/main" id="{286A94AA-B6E7-AEC7-7DA4-820FF7967523}"/>
                      </a:ext>
                    </a:extLst>
                  </p:cNvPr>
                  <p:cNvPicPr/>
                  <p:nvPr/>
                </p:nvPicPr>
                <p:blipFill>
                  <a:blip r:embed="rId454"/>
                  <a:stretch>
                    <a:fillRect/>
                  </a:stretch>
                </p:blipFill>
                <p:spPr>
                  <a:xfrm>
                    <a:off x="7686305" y="5111673"/>
                    <a:ext cx="1224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304" name="Pennanteckning 303">
                    <a:extLst>
                      <a:ext uri="{FF2B5EF4-FFF2-40B4-BE49-F238E27FC236}">
                        <a16:creationId xmlns:a16="http://schemas.microsoft.com/office/drawing/2014/main" id="{B88D134A-58F4-3B57-AF88-EBC08449DD41}"/>
                      </a:ext>
                    </a:extLst>
                  </p14:cNvPr>
                  <p14:cNvContentPartPr/>
                  <p14:nvPr/>
                </p14:nvContentPartPr>
                <p14:xfrm>
                  <a:off x="7692065" y="5122473"/>
                  <a:ext cx="136080" cy="147960"/>
                </p14:xfrm>
              </p:contentPart>
            </mc:Choice>
            <mc:Fallback xmlns="">
              <p:pic>
                <p:nvPicPr>
                  <p:cNvPr id="304" name="Pennanteckning 303">
                    <a:extLst>
                      <a:ext uri="{FF2B5EF4-FFF2-40B4-BE49-F238E27FC236}">
                        <a16:creationId xmlns:a16="http://schemas.microsoft.com/office/drawing/2014/main" id="{B88D134A-58F4-3B57-AF88-EBC08449DD41}"/>
                      </a:ext>
                    </a:extLst>
                  </p:cNvPr>
                  <p:cNvPicPr/>
                  <p:nvPr/>
                </p:nvPicPr>
                <p:blipFill>
                  <a:blip r:embed="rId456"/>
                  <a:stretch>
                    <a:fillRect/>
                  </a:stretch>
                </p:blipFill>
                <p:spPr>
                  <a:xfrm>
                    <a:off x="7676945" y="5107353"/>
                    <a:ext cx="166680" cy="178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7">
              <p14:nvContentPartPr>
                <p14:cNvPr id="306" name="Pennanteckning 305">
                  <a:extLst>
                    <a:ext uri="{FF2B5EF4-FFF2-40B4-BE49-F238E27FC236}">
                      <a16:creationId xmlns:a16="http://schemas.microsoft.com/office/drawing/2014/main" id="{41E36F5B-C63D-02C6-9BFA-31B3646EE184}"/>
                    </a:ext>
                  </a:extLst>
                </p14:cNvPr>
                <p14:cNvContentPartPr/>
                <p14:nvPr/>
              </p14:nvContentPartPr>
              <p14:xfrm>
                <a:off x="6454025" y="5657073"/>
                <a:ext cx="1729800" cy="7920"/>
              </p14:xfrm>
            </p:contentPart>
          </mc:Choice>
          <mc:Fallback>
            <p:pic>
              <p:nvPicPr>
                <p:cNvPr id="306" name="Pennanteckning 305">
                  <a:extLst>
                    <a:ext uri="{FF2B5EF4-FFF2-40B4-BE49-F238E27FC236}">
                      <a16:creationId xmlns:a16="http://schemas.microsoft.com/office/drawing/2014/main" id="{41E36F5B-C63D-02C6-9BFA-31B3646EE184}"/>
                    </a:ext>
                  </a:extLst>
                </p:cNvPr>
                <p:cNvPicPr/>
                <p:nvPr/>
              </p:nvPicPr>
              <p:blipFill>
                <a:blip r:embed="rId458"/>
                <a:stretch>
                  <a:fillRect/>
                </a:stretch>
              </p:blipFill>
              <p:spPr>
                <a:xfrm>
                  <a:off x="6438545" y="5641593"/>
                  <a:ext cx="1760400" cy="38520"/>
                </a:xfrm>
                <a:prstGeom prst="rect">
                  <a:avLst/>
                </a:prstGeom>
              </p:spPr>
            </p:pic>
          </mc:Fallback>
        </mc:AlternateContent>
        <p:grpSp>
          <p:nvGrpSpPr>
            <p:cNvPr id="310" name="Grupp 309">
              <a:extLst>
                <a:ext uri="{FF2B5EF4-FFF2-40B4-BE49-F238E27FC236}">
                  <a16:creationId xmlns:a16="http://schemas.microsoft.com/office/drawing/2014/main" id="{8C7F5601-8B51-2E30-F478-3C061537DA41}"/>
                </a:ext>
              </a:extLst>
            </p:cNvPr>
            <p:cNvGrpSpPr/>
            <p:nvPr/>
          </p:nvGrpSpPr>
          <p:grpSpPr>
            <a:xfrm>
              <a:off x="6526025" y="5901513"/>
              <a:ext cx="386280" cy="239400"/>
              <a:chOff x="6526025" y="5901513"/>
              <a:chExt cx="386280" cy="239400"/>
            </a:xfrm>
          </p:grpSpPr>
          <mc:AlternateContent xmlns:mc="http://schemas.openxmlformats.org/markup-compatibility/2006" xmlns:p14="http://schemas.microsoft.com/office/powerpoint/2010/main">
            <mc:Choice Requires="p14">
              <p:contentPart p14:bwMode="auto" r:id="rId459">
                <p14:nvContentPartPr>
                  <p14:cNvPr id="307" name="Pennanteckning 306">
                    <a:extLst>
                      <a:ext uri="{FF2B5EF4-FFF2-40B4-BE49-F238E27FC236}">
                        <a16:creationId xmlns:a16="http://schemas.microsoft.com/office/drawing/2014/main" id="{54AFE81F-E46F-BEE3-C8C5-6E65BBF28C09}"/>
                      </a:ext>
                    </a:extLst>
                  </p14:cNvPr>
                  <p14:cNvContentPartPr/>
                  <p14:nvPr/>
                </p14:nvContentPartPr>
                <p14:xfrm>
                  <a:off x="6526025" y="5901513"/>
                  <a:ext cx="68400" cy="239400"/>
                </p14:xfrm>
              </p:contentPart>
            </mc:Choice>
            <mc:Fallback xmlns="">
              <p:pic>
                <p:nvPicPr>
                  <p:cNvPr id="307" name="Pennanteckning 306">
                    <a:extLst>
                      <a:ext uri="{FF2B5EF4-FFF2-40B4-BE49-F238E27FC236}">
                        <a16:creationId xmlns:a16="http://schemas.microsoft.com/office/drawing/2014/main" id="{54AFE81F-E46F-BEE3-C8C5-6E65BBF28C09}"/>
                      </a:ext>
                    </a:extLst>
                  </p:cNvPr>
                  <p:cNvPicPr/>
                  <p:nvPr/>
                </p:nvPicPr>
                <p:blipFill>
                  <a:blip r:embed="rId460"/>
                  <a:stretch>
                    <a:fillRect/>
                  </a:stretch>
                </p:blipFill>
                <p:spPr>
                  <a:xfrm>
                    <a:off x="6510905" y="5886393"/>
                    <a:ext cx="986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308" name="Pennanteckning 307">
                    <a:extLst>
                      <a:ext uri="{FF2B5EF4-FFF2-40B4-BE49-F238E27FC236}">
                        <a16:creationId xmlns:a16="http://schemas.microsoft.com/office/drawing/2014/main" id="{3098887E-9BEB-5FB3-C0D4-069970B6C932}"/>
                      </a:ext>
                    </a:extLst>
                  </p14:cNvPr>
                  <p14:cNvContentPartPr/>
                  <p14:nvPr/>
                </p14:nvContentPartPr>
                <p14:xfrm>
                  <a:off x="6730865" y="5991873"/>
                  <a:ext cx="181440" cy="61920"/>
                </p14:xfrm>
              </p:contentPart>
            </mc:Choice>
            <mc:Fallback xmlns="">
              <p:pic>
                <p:nvPicPr>
                  <p:cNvPr id="308" name="Pennanteckning 307">
                    <a:extLst>
                      <a:ext uri="{FF2B5EF4-FFF2-40B4-BE49-F238E27FC236}">
                        <a16:creationId xmlns:a16="http://schemas.microsoft.com/office/drawing/2014/main" id="{3098887E-9BEB-5FB3-C0D4-069970B6C932}"/>
                      </a:ext>
                    </a:extLst>
                  </p:cNvPr>
                  <p:cNvPicPr/>
                  <p:nvPr/>
                </p:nvPicPr>
                <p:blipFill>
                  <a:blip r:embed="rId462"/>
                  <a:stretch>
                    <a:fillRect/>
                  </a:stretch>
                </p:blipFill>
                <p:spPr>
                  <a:xfrm>
                    <a:off x="6715385" y="5976753"/>
                    <a:ext cx="21204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309" name="Pennanteckning 308">
                    <a:extLst>
                      <a:ext uri="{FF2B5EF4-FFF2-40B4-BE49-F238E27FC236}">
                        <a16:creationId xmlns:a16="http://schemas.microsoft.com/office/drawing/2014/main" id="{99001FEB-4283-DA07-38E2-58097F99362D}"/>
                      </a:ext>
                    </a:extLst>
                  </p14:cNvPr>
                  <p14:cNvContentPartPr/>
                  <p14:nvPr/>
                </p14:nvContentPartPr>
                <p14:xfrm>
                  <a:off x="6812585" y="5951193"/>
                  <a:ext cx="41400" cy="116640"/>
                </p14:xfrm>
              </p:contentPart>
            </mc:Choice>
            <mc:Fallback xmlns="">
              <p:pic>
                <p:nvPicPr>
                  <p:cNvPr id="309" name="Pennanteckning 308">
                    <a:extLst>
                      <a:ext uri="{FF2B5EF4-FFF2-40B4-BE49-F238E27FC236}">
                        <a16:creationId xmlns:a16="http://schemas.microsoft.com/office/drawing/2014/main" id="{99001FEB-4283-DA07-38E2-58097F99362D}"/>
                      </a:ext>
                    </a:extLst>
                  </p:cNvPr>
                  <p:cNvPicPr/>
                  <p:nvPr/>
                </p:nvPicPr>
                <p:blipFill>
                  <a:blip r:embed="rId464"/>
                  <a:stretch>
                    <a:fillRect/>
                  </a:stretch>
                </p:blipFill>
                <p:spPr>
                  <a:xfrm>
                    <a:off x="6797465" y="5935713"/>
                    <a:ext cx="72000" cy="147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5">
              <p14:nvContentPartPr>
                <p14:cNvPr id="311" name="Pennanteckning 310">
                  <a:extLst>
                    <a:ext uri="{FF2B5EF4-FFF2-40B4-BE49-F238E27FC236}">
                      <a16:creationId xmlns:a16="http://schemas.microsoft.com/office/drawing/2014/main" id="{52F26885-94D1-309D-852A-AF15F9350B98}"/>
                    </a:ext>
                  </a:extLst>
                </p14:cNvPr>
                <p14:cNvContentPartPr/>
                <p14:nvPr/>
              </p14:nvContentPartPr>
              <p14:xfrm>
                <a:off x="7054145" y="5983593"/>
                <a:ext cx="159840" cy="170640"/>
              </p14:xfrm>
            </p:contentPart>
          </mc:Choice>
          <mc:Fallback>
            <p:pic>
              <p:nvPicPr>
                <p:cNvPr id="311" name="Pennanteckning 310">
                  <a:extLst>
                    <a:ext uri="{FF2B5EF4-FFF2-40B4-BE49-F238E27FC236}">
                      <a16:creationId xmlns:a16="http://schemas.microsoft.com/office/drawing/2014/main" id="{52F26885-94D1-309D-852A-AF15F9350B98}"/>
                    </a:ext>
                  </a:extLst>
                </p:cNvPr>
                <p:cNvPicPr/>
                <p:nvPr/>
              </p:nvPicPr>
              <p:blipFill>
                <a:blip r:embed="rId466"/>
                <a:stretch>
                  <a:fillRect/>
                </a:stretch>
              </p:blipFill>
              <p:spPr>
                <a:xfrm>
                  <a:off x="7038665" y="5968113"/>
                  <a:ext cx="190440" cy="201240"/>
                </a:xfrm>
                <a:prstGeom prst="rect">
                  <a:avLst/>
                </a:prstGeom>
              </p:spPr>
            </p:pic>
          </mc:Fallback>
        </mc:AlternateContent>
        <p:grpSp>
          <p:nvGrpSpPr>
            <p:cNvPr id="336" name="Grupp 335">
              <a:extLst>
                <a:ext uri="{FF2B5EF4-FFF2-40B4-BE49-F238E27FC236}">
                  <a16:creationId xmlns:a16="http://schemas.microsoft.com/office/drawing/2014/main" id="{F7896284-D0E2-22C2-7E2F-B07DCBC3C4ED}"/>
                </a:ext>
              </a:extLst>
            </p:cNvPr>
            <p:cNvGrpSpPr/>
            <p:nvPr/>
          </p:nvGrpSpPr>
          <p:grpSpPr>
            <a:xfrm>
              <a:off x="7225505" y="5718273"/>
              <a:ext cx="884880" cy="282960"/>
              <a:chOff x="7225505" y="5718273"/>
              <a:chExt cx="884880" cy="282960"/>
            </a:xfrm>
          </p:grpSpPr>
          <mc:AlternateContent xmlns:mc="http://schemas.openxmlformats.org/markup-compatibility/2006" xmlns:p14="http://schemas.microsoft.com/office/powerpoint/2010/main">
            <mc:Choice Requires="p14">
              <p:contentPart p14:bwMode="auto" r:id="rId467">
                <p14:nvContentPartPr>
                  <p14:cNvPr id="323" name="Pennanteckning 322">
                    <a:extLst>
                      <a:ext uri="{FF2B5EF4-FFF2-40B4-BE49-F238E27FC236}">
                        <a16:creationId xmlns:a16="http://schemas.microsoft.com/office/drawing/2014/main" id="{1C1B3ABB-6E74-4A2C-34F4-FD0E8152D7AA}"/>
                      </a:ext>
                    </a:extLst>
                  </p14:cNvPr>
                  <p14:cNvContentPartPr/>
                  <p14:nvPr/>
                </p14:nvContentPartPr>
                <p14:xfrm>
                  <a:off x="7225505" y="5808993"/>
                  <a:ext cx="123120" cy="110160"/>
                </p14:xfrm>
              </p:contentPart>
            </mc:Choice>
            <mc:Fallback xmlns="">
              <p:pic>
                <p:nvPicPr>
                  <p:cNvPr id="323" name="Pennanteckning 322">
                    <a:extLst>
                      <a:ext uri="{FF2B5EF4-FFF2-40B4-BE49-F238E27FC236}">
                        <a16:creationId xmlns:a16="http://schemas.microsoft.com/office/drawing/2014/main" id="{1C1B3ABB-6E74-4A2C-34F4-FD0E8152D7AA}"/>
                      </a:ext>
                    </a:extLst>
                  </p:cNvPr>
                  <p:cNvPicPr/>
                  <p:nvPr/>
                </p:nvPicPr>
                <p:blipFill>
                  <a:blip r:embed="rId468"/>
                  <a:stretch>
                    <a:fillRect/>
                  </a:stretch>
                </p:blipFill>
                <p:spPr>
                  <a:xfrm>
                    <a:off x="7210025" y="5793513"/>
                    <a:ext cx="15372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324" name="Pennanteckning 323">
                    <a:extLst>
                      <a:ext uri="{FF2B5EF4-FFF2-40B4-BE49-F238E27FC236}">
                        <a16:creationId xmlns:a16="http://schemas.microsoft.com/office/drawing/2014/main" id="{23D0BC77-793E-59F8-BC81-078144663069}"/>
                      </a:ext>
                    </a:extLst>
                  </p14:cNvPr>
                  <p14:cNvContentPartPr/>
                  <p14:nvPr/>
                </p14:nvContentPartPr>
                <p14:xfrm>
                  <a:off x="7375265" y="5929593"/>
                  <a:ext cx="63000" cy="71640"/>
                </p14:xfrm>
              </p:contentPart>
            </mc:Choice>
            <mc:Fallback xmlns="">
              <p:pic>
                <p:nvPicPr>
                  <p:cNvPr id="324" name="Pennanteckning 323">
                    <a:extLst>
                      <a:ext uri="{FF2B5EF4-FFF2-40B4-BE49-F238E27FC236}">
                        <a16:creationId xmlns:a16="http://schemas.microsoft.com/office/drawing/2014/main" id="{23D0BC77-793E-59F8-BC81-078144663069}"/>
                      </a:ext>
                    </a:extLst>
                  </p:cNvPr>
                  <p:cNvPicPr/>
                  <p:nvPr/>
                </p:nvPicPr>
                <p:blipFill>
                  <a:blip r:embed="rId470"/>
                  <a:stretch>
                    <a:fillRect/>
                  </a:stretch>
                </p:blipFill>
                <p:spPr>
                  <a:xfrm>
                    <a:off x="7359785" y="5914473"/>
                    <a:ext cx="9324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326" name="Pennanteckning 325">
                    <a:extLst>
                      <a:ext uri="{FF2B5EF4-FFF2-40B4-BE49-F238E27FC236}">
                        <a16:creationId xmlns:a16="http://schemas.microsoft.com/office/drawing/2014/main" id="{A21FC407-0558-BC0B-E756-80046ECABDBB}"/>
                      </a:ext>
                    </a:extLst>
                  </p14:cNvPr>
                  <p14:cNvContentPartPr/>
                  <p14:nvPr/>
                </p14:nvContentPartPr>
                <p14:xfrm>
                  <a:off x="7237385" y="5727993"/>
                  <a:ext cx="116640" cy="39240"/>
                </p14:xfrm>
              </p:contentPart>
            </mc:Choice>
            <mc:Fallback xmlns="">
              <p:pic>
                <p:nvPicPr>
                  <p:cNvPr id="326" name="Pennanteckning 325">
                    <a:extLst>
                      <a:ext uri="{FF2B5EF4-FFF2-40B4-BE49-F238E27FC236}">
                        <a16:creationId xmlns:a16="http://schemas.microsoft.com/office/drawing/2014/main" id="{A21FC407-0558-BC0B-E756-80046ECABDBB}"/>
                      </a:ext>
                    </a:extLst>
                  </p:cNvPr>
                  <p:cNvPicPr/>
                  <p:nvPr/>
                </p:nvPicPr>
                <p:blipFill>
                  <a:blip r:embed="rId472"/>
                  <a:stretch>
                    <a:fillRect/>
                  </a:stretch>
                </p:blipFill>
                <p:spPr>
                  <a:xfrm>
                    <a:off x="7221905" y="5712873"/>
                    <a:ext cx="14724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328" name="Pennanteckning 327">
                    <a:extLst>
                      <a:ext uri="{FF2B5EF4-FFF2-40B4-BE49-F238E27FC236}">
                        <a16:creationId xmlns:a16="http://schemas.microsoft.com/office/drawing/2014/main" id="{ABB2869A-7DAA-2813-A86E-98F6694C3250}"/>
                      </a:ext>
                    </a:extLst>
                  </p14:cNvPr>
                  <p14:cNvContentPartPr/>
                  <p14:nvPr/>
                </p14:nvContentPartPr>
                <p14:xfrm>
                  <a:off x="7501625" y="5860473"/>
                  <a:ext cx="101160" cy="5760"/>
                </p14:xfrm>
              </p:contentPart>
            </mc:Choice>
            <mc:Fallback xmlns="">
              <p:pic>
                <p:nvPicPr>
                  <p:cNvPr id="328" name="Pennanteckning 327">
                    <a:extLst>
                      <a:ext uri="{FF2B5EF4-FFF2-40B4-BE49-F238E27FC236}">
                        <a16:creationId xmlns:a16="http://schemas.microsoft.com/office/drawing/2014/main" id="{ABB2869A-7DAA-2813-A86E-98F6694C3250}"/>
                      </a:ext>
                    </a:extLst>
                  </p:cNvPr>
                  <p:cNvPicPr/>
                  <p:nvPr/>
                </p:nvPicPr>
                <p:blipFill>
                  <a:blip r:embed="rId474"/>
                  <a:stretch>
                    <a:fillRect/>
                  </a:stretch>
                </p:blipFill>
                <p:spPr>
                  <a:xfrm>
                    <a:off x="7486505" y="5845353"/>
                    <a:ext cx="1317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329" name="Pennanteckning 328">
                    <a:extLst>
                      <a:ext uri="{FF2B5EF4-FFF2-40B4-BE49-F238E27FC236}">
                        <a16:creationId xmlns:a16="http://schemas.microsoft.com/office/drawing/2014/main" id="{E08E564C-ED2C-BC06-7E6E-FCA462E4FCAF}"/>
                      </a:ext>
                    </a:extLst>
                  </p14:cNvPr>
                  <p14:cNvContentPartPr/>
                  <p14:nvPr/>
                </p14:nvContentPartPr>
                <p14:xfrm>
                  <a:off x="7553105" y="5828433"/>
                  <a:ext cx="10080" cy="93960"/>
                </p14:xfrm>
              </p:contentPart>
            </mc:Choice>
            <mc:Fallback xmlns="">
              <p:pic>
                <p:nvPicPr>
                  <p:cNvPr id="329" name="Pennanteckning 328">
                    <a:extLst>
                      <a:ext uri="{FF2B5EF4-FFF2-40B4-BE49-F238E27FC236}">
                        <a16:creationId xmlns:a16="http://schemas.microsoft.com/office/drawing/2014/main" id="{E08E564C-ED2C-BC06-7E6E-FCA462E4FCAF}"/>
                      </a:ext>
                    </a:extLst>
                  </p:cNvPr>
                  <p:cNvPicPr/>
                  <p:nvPr/>
                </p:nvPicPr>
                <p:blipFill>
                  <a:blip r:embed="rId476"/>
                  <a:stretch>
                    <a:fillRect/>
                  </a:stretch>
                </p:blipFill>
                <p:spPr>
                  <a:xfrm>
                    <a:off x="7537625" y="5812953"/>
                    <a:ext cx="4068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330" name="Pennanteckning 329">
                    <a:extLst>
                      <a:ext uri="{FF2B5EF4-FFF2-40B4-BE49-F238E27FC236}">
                        <a16:creationId xmlns:a16="http://schemas.microsoft.com/office/drawing/2014/main" id="{D16169D1-CAC9-473A-6745-B058B24FF11E}"/>
                      </a:ext>
                    </a:extLst>
                  </p14:cNvPr>
                  <p14:cNvContentPartPr/>
                  <p14:nvPr/>
                </p14:nvContentPartPr>
                <p14:xfrm>
                  <a:off x="7705025" y="5838873"/>
                  <a:ext cx="156600" cy="85320"/>
                </p14:xfrm>
              </p:contentPart>
            </mc:Choice>
            <mc:Fallback xmlns="">
              <p:pic>
                <p:nvPicPr>
                  <p:cNvPr id="330" name="Pennanteckning 329">
                    <a:extLst>
                      <a:ext uri="{FF2B5EF4-FFF2-40B4-BE49-F238E27FC236}">
                        <a16:creationId xmlns:a16="http://schemas.microsoft.com/office/drawing/2014/main" id="{D16169D1-CAC9-473A-6745-B058B24FF11E}"/>
                      </a:ext>
                    </a:extLst>
                  </p:cNvPr>
                  <p:cNvPicPr/>
                  <p:nvPr/>
                </p:nvPicPr>
                <p:blipFill>
                  <a:blip r:embed="rId478"/>
                  <a:stretch>
                    <a:fillRect/>
                  </a:stretch>
                </p:blipFill>
                <p:spPr>
                  <a:xfrm>
                    <a:off x="7689545" y="5823753"/>
                    <a:ext cx="18720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331" name="Pennanteckning 330">
                    <a:extLst>
                      <a:ext uri="{FF2B5EF4-FFF2-40B4-BE49-F238E27FC236}">
                        <a16:creationId xmlns:a16="http://schemas.microsoft.com/office/drawing/2014/main" id="{4853F83F-36AE-A28E-E5B9-B53A7D6E7C5C}"/>
                      </a:ext>
                    </a:extLst>
                  </p14:cNvPr>
                  <p14:cNvContentPartPr/>
                  <p14:nvPr/>
                </p14:nvContentPartPr>
                <p14:xfrm>
                  <a:off x="7913825" y="5907993"/>
                  <a:ext cx="11160" cy="82440"/>
                </p14:xfrm>
              </p:contentPart>
            </mc:Choice>
            <mc:Fallback xmlns="">
              <p:pic>
                <p:nvPicPr>
                  <p:cNvPr id="331" name="Pennanteckning 330">
                    <a:extLst>
                      <a:ext uri="{FF2B5EF4-FFF2-40B4-BE49-F238E27FC236}">
                        <a16:creationId xmlns:a16="http://schemas.microsoft.com/office/drawing/2014/main" id="{4853F83F-36AE-A28E-E5B9-B53A7D6E7C5C}"/>
                      </a:ext>
                    </a:extLst>
                  </p:cNvPr>
                  <p:cNvPicPr/>
                  <p:nvPr/>
                </p:nvPicPr>
                <p:blipFill>
                  <a:blip r:embed="rId480"/>
                  <a:stretch>
                    <a:fillRect/>
                  </a:stretch>
                </p:blipFill>
                <p:spPr>
                  <a:xfrm>
                    <a:off x="7898705" y="5892873"/>
                    <a:ext cx="417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333" name="Pennanteckning 332">
                    <a:extLst>
                      <a:ext uri="{FF2B5EF4-FFF2-40B4-BE49-F238E27FC236}">
                        <a16:creationId xmlns:a16="http://schemas.microsoft.com/office/drawing/2014/main" id="{3B58D2F1-CDF4-1E64-813B-C493DF283E08}"/>
                      </a:ext>
                    </a:extLst>
                  </p14:cNvPr>
                  <p14:cNvContentPartPr/>
                  <p14:nvPr/>
                </p14:nvContentPartPr>
                <p14:xfrm>
                  <a:off x="7739585" y="5718273"/>
                  <a:ext cx="114480" cy="44640"/>
                </p14:xfrm>
              </p:contentPart>
            </mc:Choice>
            <mc:Fallback xmlns="">
              <p:pic>
                <p:nvPicPr>
                  <p:cNvPr id="333" name="Pennanteckning 332">
                    <a:extLst>
                      <a:ext uri="{FF2B5EF4-FFF2-40B4-BE49-F238E27FC236}">
                        <a16:creationId xmlns:a16="http://schemas.microsoft.com/office/drawing/2014/main" id="{3B58D2F1-CDF4-1E64-813B-C493DF283E08}"/>
                      </a:ext>
                    </a:extLst>
                  </p:cNvPr>
                  <p:cNvPicPr/>
                  <p:nvPr/>
                </p:nvPicPr>
                <p:blipFill>
                  <a:blip r:embed="rId482"/>
                  <a:stretch>
                    <a:fillRect/>
                  </a:stretch>
                </p:blipFill>
                <p:spPr>
                  <a:xfrm>
                    <a:off x="7724105" y="5703153"/>
                    <a:ext cx="14508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334" name="Pennanteckning 333">
                    <a:extLst>
                      <a:ext uri="{FF2B5EF4-FFF2-40B4-BE49-F238E27FC236}">
                        <a16:creationId xmlns:a16="http://schemas.microsoft.com/office/drawing/2014/main" id="{A4DFD582-07E4-E49C-3420-264DEB3DA38B}"/>
                      </a:ext>
                    </a:extLst>
                  </p14:cNvPr>
                  <p14:cNvContentPartPr/>
                  <p14:nvPr/>
                </p14:nvContentPartPr>
                <p14:xfrm>
                  <a:off x="7993745" y="5831673"/>
                  <a:ext cx="112320" cy="96120"/>
                </p14:xfrm>
              </p:contentPart>
            </mc:Choice>
            <mc:Fallback xmlns="">
              <p:pic>
                <p:nvPicPr>
                  <p:cNvPr id="334" name="Pennanteckning 333">
                    <a:extLst>
                      <a:ext uri="{FF2B5EF4-FFF2-40B4-BE49-F238E27FC236}">
                        <a16:creationId xmlns:a16="http://schemas.microsoft.com/office/drawing/2014/main" id="{A4DFD582-07E4-E49C-3420-264DEB3DA38B}"/>
                      </a:ext>
                    </a:extLst>
                  </p:cNvPr>
                  <p:cNvPicPr/>
                  <p:nvPr/>
                </p:nvPicPr>
                <p:blipFill>
                  <a:blip r:embed="rId484"/>
                  <a:stretch>
                    <a:fillRect/>
                  </a:stretch>
                </p:blipFill>
                <p:spPr>
                  <a:xfrm>
                    <a:off x="7978625" y="5816193"/>
                    <a:ext cx="14292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335" name="Pennanteckning 334">
                    <a:extLst>
                      <a:ext uri="{FF2B5EF4-FFF2-40B4-BE49-F238E27FC236}">
                        <a16:creationId xmlns:a16="http://schemas.microsoft.com/office/drawing/2014/main" id="{2144C6E2-925C-DA4E-A1F4-350C82DF2041}"/>
                      </a:ext>
                    </a:extLst>
                  </p14:cNvPr>
                  <p14:cNvContentPartPr/>
                  <p14:nvPr/>
                </p14:nvContentPartPr>
                <p14:xfrm>
                  <a:off x="7998065" y="5845353"/>
                  <a:ext cx="112320" cy="93240"/>
                </p14:xfrm>
              </p:contentPart>
            </mc:Choice>
            <mc:Fallback xmlns="">
              <p:pic>
                <p:nvPicPr>
                  <p:cNvPr id="335" name="Pennanteckning 334">
                    <a:extLst>
                      <a:ext uri="{FF2B5EF4-FFF2-40B4-BE49-F238E27FC236}">
                        <a16:creationId xmlns:a16="http://schemas.microsoft.com/office/drawing/2014/main" id="{2144C6E2-925C-DA4E-A1F4-350C82DF2041}"/>
                      </a:ext>
                    </a:extLst>
                  </p:cNvPr>
                  <p:cNvPicPr/>
                  <p:nvPr/>
                </p:nvPicPr>
                <p:blipFill>
                  <a:blip r:embed="rId486"/>
                  <a:stretch>
                    <a:fillRect/>
                  </a:stretch>
                </p:blipFill>
                <p:spPr>
                  <a:xfrm>
                    <a:off x="7982585" y="5830233"/>
                    <a:ext cx="142920" cy="12348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487">
            <p14:nvContentPartPr>
              <p14:cNvPr id="337" name="Pennanteckning 336">
                <a:extLst>
                  <a:ext uri="{FF2B5EF4-FFF2-40B4-BE49-F238E27FC236}">
                    <a16:creationId xmlns:a16="http://schemas.microsoft.com/office/drawing/2014/main" id="{5373C939-B683-BB0E-F28F-FBDE274616E6}"/>
                  </a:ext>
                </a:extLst>
              </p14:cNvPr>
              <p14:cNvContentPartPr/>
              <p14:nvPr/>
            </p14:nvContentPartPr>
            <p14:xfrm>
              <a:off x="5017265" y="4733313"/>
              <a:ext cx="3456000" cy="1731960"/>
            </p14:xfrm>
          </p:contentPart>
        </mc:Choice>
        <mc:Fallback xmlns="">
          <p:pic>
            <p:nvPicPr>
              <p:cNvPr id="337" name="Pennanteckning 336">
                <a:extLst>
                  <a:ext uri="{FF2B5EF4-FFF2-40B4-BE49-F238E27FC236}">
                    <a16:creationId xmlns:a16="http://schemas.microsoft.com/office/drawing/2014/main" id="{5373C939-B683-BB0E-F28F-FBDE274616E6}"/>
                  </a:ext>
                </a:extLst>
              </p:cNvPr>
              <p:cNvPicPr/>
              <p:nvPr/>
            </p:nvPicPr>
            <p:blipFill>
              <a:blip r:embed="rId488"/>
              <a:stretch>
                <a:fillRect/>
              </a:stretch>
            </p:blipFill>
            <p:spPr>
              <a:xfrm>
                <a:off x="5002145" y="4718193"/>
                <a:ext cx="3486600" cy="1762560"/>
              </a:xfrm>
              <a:prstGeom prst="rect">
                <a:avLst/>
              </a:prstGeom>
            </p:spPr>
          </p:pic>
        </mc:Fallback>
      </mc:AlternateContent>
      <p:grpSp>
        <p:nvGrpSpPr>
          <p:cNvPr id="79" name="Grupp 78">
            <a:extLst>
              <a:ext uri="{FF2B5EF4-FFF2-40B4-BE49-F238E27FC236}">
                <a16:creationId xmlns:a16="http://schemas.microsoft.com/office/drawing/2014/main" id="{A987F6A7-1650-7C64-4AA2-52015760910C}"/>
              </a:ext>
            </a:extLst>
          </p:cNvPr>
          <p:cNvGrpSpPr/>
          <p:nvPr/>
        </p:nvGrpSpPr>
        <p:grpSpPr>
          <a:xfrm>
            <a:off x="9171665" y="1810113"/>
            <a:ext cx="2901240" cy="889200"/>
            <a:chOff x="9171665" y="1810113"/>
            <a:chExt cx="2901240" cy="889200"/>
          </a:xfrm>
        </p:grpSpPr>
        <p:grpSp>
          <p:nvGrpSpPr>
            <p:cNvPr id="359" name="Grupp 358">
              <a:extLst>
                <a:ext uri="{FF2B5EF4-FFF2-40B4-BE49-F238E27FC236}">
                  <a16:creationId xmlns:a16="http://schemas.microsoft.com/office/drawing/2014/main" id="{156B4720-4F89-D17A-D0E9-3558FE715E83}"/>
                </a:ext>
              </a:extLst>
            </p:cNvPr>
            <p:cNvGrpSpPr/>
            <p:nvPr/>
          </p:nvGrpSpPr>
          <p:grpSpPr>
            <a:xfrm>
              <a:off x="9245825" y="1810113"/>
              <a:ext cx="1276200" cy="459000"/>
              <a:chOff x="9245825" y="1810113"/>
              <a:chExt cx="1276200" cy="459000"/>
            </a:xfrm>
          </p:grpSpPr>
          <mc:AlternateContent xmlns:mc="http://schemas.openxmlformats.org/markup-compatibility/2006" xmlns:p14="http://schemas.microsoft.com/office/powerpoint/2010/main">
            <mc:Choice Requires="p14">
              <p:contentPart p14:bwMode="auto" r:id="rId489">
                <p14:nvContentPartPr>
                  <p14:cNvPr id="346" name="Pennanteckning 345">
                    <a:extLst>
                      <a:ext uri="{FF2B5EF4-FFF2-40B4-BE49-F238E27FC236}">
                        <a16:creationId xmlns:a16="http://schemas.microsoft.com/office/drawing/2014/main" id="{2C54F077-2B1A-7594-86BD-9373C1B4A1B2}"/>
                      </a:ext>
                    </a:extLst>
                  </p14:cNvPr>
                  <p14:cNvContentPartPr/>
                  <p14:nvPr/>
                </p14:nvContentPartPr>
                <p14:xfrm>
                  <a:off x="9252305" y="1810113"/>
                  <a:ext cx="98280" cy="269640"/>
                </p14:xfrm>
              </p:contentPart>
            </mc:Choice>
            <mc:Fallback xmlns="">
              <p:pic>
                <p:nvPicPr>
                  <p:cNvPr id="346" name="Pennanteckning 345">
                    <a:extLst>
                      <a:ext uri="{FF2B5EF4-FFF2-40B4-BE49-F238E27FC236}">
                        <a16:creationId xmlns:a16="http://schemas.microsoft.com/office/drawing/2014/main" id="{2C54F077-2B1A-7594-86BD-9373C1B4A1B2}"/>
                      </a:ext>
                    </a:extLst>
                  </p:cNvPr>
                  <p:cNvPicPr/>
                  <p:nvPr/>
                </p:nvPicPr>
                <p:blipFill>
                  <a:blip r:embed="rId490"/>
                  <a:stretch>
                    <a:fillRect/>
                  </a:stretch>
                </p:blipFill>
                <p:spPr>
                  <a:xfrm>
                    <a:off x="9237185" y="1794633"/>
                    <a:ext cx="12888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347" name="Pennanteckning 346">
                    <a:extLst>
                      <a:ext uri="{FF2B5EF4-FFF2-40B4-BE49-F238E27FC236}">
                        <a16:creationId xmlns:a16="http://schemas.microsoft.com/office/drawing/2014/main" id="{554D64F9-F265-C7D3-F070-1F204E621B1A}"/>
                      </a:ext>
                    </a:extLst>
                  </p14:cNvPr>
                  <p14:cNvContentPartPr/>
                  <p14:nvPr/>
                </p14:nvContentPartPr>
                <p14:xfrm>
                  <a:off x="9245825" y="1916673"/>
                  <a:ext cx="292320" cy="130320"/>
                </p14:xfrm>
              </p:contentPart>
            </mc:Choice>
            <mc:Fallback xmlns="">
              <p:pic>
                <p:nvPicPr>
                  <p:cNvPr id="347" name="Pennanteckning 346">
                    <a:extLst>
                      <a:ext uri="{FF2B5EF4-FFF2-40B4-BE49-F238E27FC236}">
                        <a16:creationId xmlns:a16="http://schemas.microsoft.com/office/drawing/2014/main" id="{554D64F9-F265-C7D3-F070-1F204E621B1A}"/>
                      </a:ext>
                    </a:extLst>
                  </p:cNvPr>
                  <p:cNvPicPr/>
                  <p:nvPr/>
                </p:nvPicPr>
                <p:blipFill>
                  <a:blip r:embed="rId492"/>
                  <a:stretch>
                    <a:fillRect/>
                  </a:stretch>
                </p:blipFill>
                <p:spPr>
                  <a:xfrm>
                    <a:off x="9230705" y="1901553"/>
                    <a:ext cx="3229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493">
                <p14:nvContentPartPr>
                  <p14:cNvPr id="348" name="Pennanteckning 347">
                    <a:extLst>
                      <a:ext uri="{FF2B5EF4-FFF2-40B4-BE49-F238E27FC236}">
                        <a16:creationId xmlns:a16="http://schemas.microsoft.com/office/drawing/2014/main" id="{8D18ADE3-9BCA-6F68-0BD3-F5F7A95FC614}"/>
                      </a:ext>
                    </a:extLst>
                  </p14:cNvPr>
                  <p14:cNvContentPartPr/>
                  <p14:nvPr/>
                </p14:nvContentPartPr>
                <p14:xfrm>
                  <a:off x="9626345" y="1940433"/>
                  <a:ext cx="139320" cy="74520"/>
                </p14:xfrm>
              </p:contentPart>
            </mc:Choice>
            <mc:Fallback xmlns="">
              <p:pic>
                <p:nvPicPr>
                  <p:cNvPr id="348" name="Pennanteckning 347">
                    <a:extLst>
                      <a:ext uri="{FF2B5EF4-FFF2-40B4-BE49-F238E27FC236}">
                        <a16:creationId xmlns:a16="http://schemas.microsoft.com/office/drawing/2014/main" id="{8D18ADE3-9BCA-6F68-0BD3-F5F7A95FC614}"/>
                      </a:ext>
                    </a:extLst>
                  </p:cNvPr>
                  <p:cNvPicPr/>
                  <p:nvPr/>
                </p:nvPicPr>
                <p:blipFill>
                  <a:blip r:embed="rId494"/>
                  <a:stretch>
                    <a:fillRect/>
                  </a:stretch>
                </p:blipFill>
                <p:spPr>
                  <a:xfrm>
                    <a:off x="9610865" y="1924953"/>
                    <a:ext cx="1699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495">
                <p14:nvContentPartPr>
                  <p14:cNvPr id="349" name="Pennanteckning 348">
                    <a:extLst>
                      <a:ext uri="{FF2B5EF4-FFF2-40B4-BE49-F238E27FC236}">
                        <a16:creationId xmlns:a16="http://schemas.microsoft.com/office/drawing/2014/main" id="{66B79A42-2033-47D5-6251-06745CB5C19F}"/>
                      </a:ext>
                    </a:extLst>
                  </p14:cNvPr>
                  <p14:cNvContentPartPr/>
                  <p14:nvPr/>
                </p14:nvContentPartPr>
                <p14:xfrm>
                  <a:off x="9824705" y="1968513"/>
                  <a:ext cx="13320" cy="51120"/>
                </p14:xfrm>
              </p:contentPart>
            </mc:Choice>
            <mc:Fallback xmlns="">
              <p:pic>
                <p:nvPicPr>
                  <p:cNvPr id="349" name="Pennanteckning 348">
                    <a:extLst>
                      <a:ext uri="{FF2B5EF4-FFF2-40B4-BE49-F238E27FC236}">
                        <a16:creationId xmlns:a16="http://schemas.microsoft.com/office/drawing/2014/main" id="{66B79A42-2033-47D5-6251-06745CB5C19F}"/>
                      </a:ext>
                    </a:extLst>
                  </p:cNvPr>
                  <p:cNvPicPr/>
                  <p:nvPr/>
                </p:nvPicPr>
                <p:blipFill>
                  <a:blip r:embed="rId496"/>
                  <a:stretch>
                    <a:fillRect/>
                  </a:stretch>
                </p:blipFill>
                <p:spPr>
                  <a:xfrm>
                    <a:off x="9809225" y="1953033"/>
                    <a:ext cx="439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350" name="Pennanteckning 349">
                    <a:extLst>
                      <a:ext uri="{FF2B5EF4-FFF2-40B4-BE49-F238E27FC236}">
                        <a16:creationId xmlns:a16="http://schemas.microsoft.com/office/drawing/2014/main" id="{F9072A38-BAB8-8DED-276A-ABA64E941C33}"/>
                      </a:ext>
                    </a:extLst>
                  </p14:cNvPr>
                  <p14:cNvContentPartPr/>
                  <p14:nvPr/>
                </p14:nvContentPartPr>
                <p14:xfrm>
                  <a:off x="9844865" y="1895073"/>
                  <a:ext cx="213840" cy="103680"/>
                </p14:xfrm>
              </p:contentPart>
            </mc:Choice>
            <mc:Fallback xmlns="">
              <p:pic>
                <p:nvPicPr>
                  <p:cNvPr id="350" name="Pennanteckning 349">
                    <a:extLst>
                      <a:ext uri="{FF2B5EF4-FFF2-40B4-BE49-F238E27FC236}">
                        <a16:creationId xmlns:a16="http://schemas.microsoft.com/office/drawing/2014/main" id="{F9072A38-BAB8-8DED-276A-ABA64E941C33}"/>
                      </a:ext>
                    </a:extLst>
                  </p:cNvPr>
                  <p:cNvPicPr/>
                  <p:nvPr/>
                </p:nvPicPr>
                <p:blipFill>
                  <a:blip r:embed="rId498"/>
                  <a:stretch>
                    <a:fillRect/>
                  </a:stretch>
                </p:blipFill>
                <p:spPr>
                  <a:xfrm>
                    <a:off x="9829745" y="1879953"/>
                    <a:ext cx="2440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351" name="Pennanteckning 350">
                    <a:extLst>
                      <a:ext uri="{FF2B5EF4-FFF2-40B4-BE49-F238E27FC236}">
                        <a16:creationId xmlns:a16="http://schemas.microsoft.com/office/drawing/2014/main" id="{BB2DD2BC-F0AA-5837-5876-84D1C69DE1A2}"/>
                      </a:ext>
                    </a:extLst>
                  </p14:cNvPr>
                  <p14:cNvContentPartPr/>
                  <p14:nvPr/>
                </p14:nvContentPartPr>
                <p14:xfrm>
                  <a:off x="10148705" y="1999473"/>
                  <a:ext cx="360" cy="24840"/>
                </p14:xfrm>
              </p:contentPart>
            </mc:Choice>
            <mc:Fallback xmlns="">
              <p:pic>
                <p:nvPicPr>
                  <p:cNvPr id="351" name="Pennanteckning 350">
                    <a:extLst>
                      <a:ext uri="{FF2B5EF4-FFF2-40B4-BE49-F238E27FC236}">
                        <a16:creationId xmlns:a16="http://schemas.microsoft.com/office/drawing/2014/main" id="{BB2DD2BC-F0AA-5837-5876-84D1C69DE1A2}"/>
                      </a:ext>
                    </a:extLst>
                  </p:cNvPr>
                  <p:cNvPicPr/>
                  <p:nvPr/>
                </p:nvPicPr>
                <p:blipFill>
                  <a:blip r:embed="rId500"/>
                  <a:stretch>
                    <a:fillRect/>
                  </a:stretch>
                </p:blipFill>
                <p:spPr>
                  <a:xfrm>
                    <a:off x="10133585" y="1984353"/>
                    <a:ext cx="309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352" name="Pennanteckning 351">
                    <a:extLst>
                      <a:ext uri="{FF2B5EF4-FFF2-40B4-BE49-F238E27FC236}">
                        <a16:creationId xmlns:a16="http://schemas.microsoft.com/office/drawing/2014/main" id="{7B9CD494-09FD-181A-09B0-71D3A9F54D11}"/>
                      </a:ext>
                    </a:extLst>
                  </p14:cNvPr>
                  <p14:cNvContentPartPr/>
                  <p14:nvPr/>
                </p14:nvContentPartPr>
                <p14:xfrm>
                  <a:off x="10172465" y="1859433"/>
                  <a:ext cx="349560" cy="409680"/>
                </p14:xfrm>
              </p:contentPart>
            </mc:Choice>
            <mc:Fallback xmlns="">
              <p:pic>
                <p:nvPicPr>
                  <p:cNvPr id="352" name="Pennanteckning 351">
                    <a:extLst>
                      <a:ext uri="{FF2B5EF4-FFF2-40B4-BE49-F238E27FC236}">
                        <a16:creationId xmlns:a16="http://schemas.microsoft.com/office/drawing/2014/main" id="{7B9CD494-09FD-181A-09B0-71D3A9F54D11}"/>
                      </a:ext>
                    </a:extLst>
                  </p:cNvPr>
                  <p:cNvPicPr/>
                  <p:nvPr/>
                </p:nvPicPr>
                <p:blipFill>
                  <a:blip r:embed="rId502"/>
                  <a:stretch>
                    <a:fillRect/>
                  </a:stretch>
                </p:blipFill>
                <p:spPr>
                  <a:xfrm>
                    <a:off x="10157345" y="1844313"/>
                    <a:ext cx="379800" cy="440280"/>
                  </a:xfrm>
                  <a:prstGeom prst="rect">
                    <a:avLst/>
                  </a:prstGeom>
                </p:spPr>
              </p:pic>
            </mc:Fallback>
          </mc:AlternateContent>
        </p:grpSp>
        <p:grpSp>
          <p:nvGrpSpPr>
            <p:cNvPr id="358" name="Grupp 357">
              <a:extLst>
                <a:ext uri="{FF2B5EF4-FFF2-40B4-BE49-F238E27FC236}">
                  <a16:creationId xmlns:a16="http://schemas.microsoft.com/office/drawing/2014/main" id="{D0041E76-845B-6A56-79F2-7C1A0B0BA154}"/>
                </a:ext>
              </a:extLst>
            </p:cNvPr>
            <p:cNvGrpSpPr/>
            <p:nvPr/>
          </p:nvGrpSpPr>
          <p:grpSpPr>
            <a:xfrm>
              <a:off x="10861145" y="1847553"/>
              <a:ext cx="1211760" cy="240840"/>
              <a:chOff x="10861145" y="1847553"/>
              <a:chExt cx="1211760" cy="240840"/>
            </a:xfrm>
          </p:grpSpPr>
          <mc:AlternateContent xmlns:mc="http://schemas.openxmlformats.org/markup-compatibility/2006" xmlns:p14="http://schemas.microsoft.com/office/powerpoint/2010/main">
            <mc:Choice Requires="p14">
              <p:contentPart p14:bwMode="auto" r:id="rId503">
                <p14:nvContentPartPr>
                  <p14:cNvPr id="353" name="Pennanteckning 352">
                    <a:extLst>
                      <a:ext uri="{FF2B5EF4-FFF2-40B4-BE49-F238E27FC236}">
                        <a16:creationId xmlns:a16="http://schemas.microsoft.com/office/drawing/2014/main" id="{97D89F03-939D-8E2B-ED1D-6F24182C70B8}"/>
                      </a:ext>
                    </a:extLst>
                  </p14:cNvPr>
                  <p14:cNvContentPartPr/>
                  <p14:nvPr/>
                </p14:nvContentPartPr>
                <p14:xfrm>
                  <a:off x="10861145" y="1960953"/>
                  <a:ext cx="207360" cy="123120"/>
                </p14:xfrm>
              </p:contentPart>
            </mc:Choice>
            <mc:Fallback xmlns="">
              <p:pic>
                <p:nvPicPr>
                  <p:cNvPr id="353" name="Pennanteckning 352">
                    <a:extLst>
                      <a:ext uri="{FF2B5EF4-FFF2-40B4-BE49-F238E27FC236}">
                        <a16:creationId xmlns:a16="http://schemas.microsoft.com/office/drawing/2014/main" id="{97D89F03-939D-8E2B-ED1D-6F24182C70B8}"/>
                      </a:ext>
                    </a:extLst>
                  </p:cNvPr>
                  <p:cNvPicPr/>
                  <p:nvPr/>
                </p:nvPicPr>
                <p:blipFill>
                  <a:blip r:embed="rId504"/>
                  <a:stretch>
                    <a:fillRect/>
                  </a:stretch>
                </p:blipFill>
                <p:spPr>
                  <a:xfrm>
                    <a:off x="10846025" y="1945473"/>
                    <a:ext cx="2376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354" name="Pennanteckning 353">
                    <a:extLst>
                      <a:ext uri="{FF2B5EF4-FFF2-40B4-BE49-F238E27FC236}">
                        <a16:creationId xmlns:a16="http://schemas.microsoft.com/office/drawing/2014/main" id="{864003FA-70CA-AD10-83FC-C3E34FC87760}"/>
                      </a:ext>
                    </a:extLst>
                  </p14:cNvPr>
                  <p14:cNvContentPartPr/>
                  <p14:nvPr/>
                </p14:nvContentPartPr>
                <p14:xfrm>
                  <a:off x="11093705" y="1964193"/>
                  <a:ext cx="69840" cy="124200"/>
                </p14:xfrm>
              </p:contentPart>
            </mc:Choice>
            <mc:Fallback xmlns="">
              <p:pic>
                <p:nvPicPr>
                  <p:cNvPr id="354" name="Pennanteckning 353">
                    <a:extLst>
                      <a:ext uri="{FF2B5EF4-FFF2-40B4-BE49-F238E27FC236}">
                        <a16:creationId xmlns:a16="http://schemas.microsoft.com/office/drawing/2014/main" id="{864003FA-70CA-AD10-83FC-C3E34FC87760}"/>
                      </a:ext>
                    </a:extLst>
                  </p:cNvPr>
                  <p:cNvPicPr/>
                  <p:nvPr/>
                </p:nvPicPr>
                <p:blipFill>
                  <a:blip r:embed="rId506"/>
                  <a:stretch>
                    <a:fillRect/>
                  </a:stretch>
                </p:blipFill>
                <p:spPr>
                  <a:xfrm>
                    <a:off x="11078225" y="1948713"/>
                    <a:ext cx="1000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355" name="Pennanteckning 354">
                    <a:extLst>
                      <a:ext uri="{FF2B5EF4-FFF2-40B4-BE49-F238E27FC236}">
                        <a16:creationId xmlns:a16="http://schemas.microsoft.com/office/drawing/2014/main" id="{28ACD5B8-A206-0B08-B622-186408C8B8DE}"/>
                      </a:ext>
                    </a:extLst>
                  </p14:cNvPr>
                  <p14:cNvContentPartPr/>
                  <p14:nvPr/>
                </p14:nvContentPartPr>
                <p14:xfrm>
                  <a:off x="11266505" y="1889673"/>
                  <a:ext cx="11160" cy="190080"/>
                </p14:xfrm>
              </p:contentPart>
            </mc:Choice>
            <mc:Fallback xmlns="">
              <p:pic>
                <p:nvPicPr>
                  <p:cNvPr id="355" name="Pennanteckning 354">
                    <a:extLst>
                      <a:ext uri="{FF2B5EF4-FFF2-40B4-BE49-F238E27FC236}">
                        <a16:creationId xmlns:a16="http://schemas.microsoft.com/office/drawing/2014/main" id="{28ACD5B8-A206-0B08-B622-186408C8B8DE}"/>
                      </a:ext>
                    </a:extLst>
                  </p:cNvPr>
                  <p:cNvPicPr/>
                  <p:nvPr/>
                </p:nvPicPr>
                <p:blipFill>
                  <a:blip r:embed="rId508"/>
                  <a:stretch>
                    <a:fillRect/>
                  </a:stretch>
                </p:blipFill>
                <p:spPr>
                  <a:xfrm>
                    <a:off x="11251025" y="1874553"/>
                    <a:ext cx="4176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356" name="Pennanteckning 355">
                    <a:extLst>
                      <a:ext uri="{FF2B5EF4-FFF2-40B4-BE49-F238E27FC236}">
                        <a16:creationId xmlns:a16="http://schemas.microsoft.com/office/drawing/2014/main" id="{5A19C1CB-BA79-AA1D-679D-DC998EBE580D}"/>
                      </a:ext>
                    </a:extLst>
                  </p14:cNvPr>
                  <p14:cNvContentPartPr/>
                  <p14:nvPr/>
                </p14:nvContentPartPr>
                <p14:xfrm>
                  <a:off x="11272625" y="1951953"/>
                  <a:ext cx="140760" cy="130320"/>
                </p14:xfrm>
              </p:contentPart>
            </mc:Choice>
            <mc:Fallback xmlns="">
              <p:pic>
                <p:nvPicPr>
                  <p:cNvPr id="356" name="Pennanteckning 355">
                    <a:extLst>
                      <a:ext uri="{FF2B5EF4-FFF2-40B4-BE49-F238E27FC236}">
                        <a16:creationId xmlns:a16="http://schemas.microsoft.com/office/drawing/2014/main" id="{5A19C1CB-BA79-AA1D-679D-DC998EBE580D}"/>
                      </a:ext>
                    </a:extLst>
                  </p:cNvPr>
                  <p:cNvPicPr/>
                  <p:nvPr/>
                </p:nvPicPr>
                <p:blipFill>
                  <a:blip r:embed="rId510"/>
                  <a:stretch>
                    <a:fillRect/>
                  </a:stretch>
                </p:blipFill>
                <p:spPr>
                  <a:xfrm>
                    <a:off x="11257505" y="1936473"/>
                    <a:ext cx="17100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357" name="Pennanteckning 356">
                    <a:extLst>
                      <a:ext uri="{FF2B5EF4-FFF2-40B4-BE49-F238E27FC236}">
                        <a16:creationId xmlns:a16="http://schemas.microsoft.com/office/drawing/2014/main" id="{B98021E3-1EBB-84D8-6154-73128A412A89}"/>
                      </a:ext>
                    </a:extLst>
                  </p14:cNvPr>
                  <p14:cNvContentPartPr/>
                  <p14:nvPr/>
                </p14:nvContentPartPr>
                <p14:xfrm>
                  <a:off x="11455865" y="1847553"/>
                  <a:ext cx="617040" cy="198720"/>
                </p14:xfrm>
              </p:contentPart>
            </mc:Choice>
            <mc:Fallback xmlns="">
              <p:pic>
                <p:nvPicPr>
                  <p:cNvPr id="357" name="Pennanteckning 356">
                    <a:extLst>
                      <a:ext uri="{FF2B5EF4-FFF2-40B4-BE49-F238E27FC236}">
                        <a16:creationId xmlns:a16="http://schemas.microsoft.com/office/drawing/2014/main" id="{B98021E3-1EBB-84D8-6154-73128A412A89}"/>
                      </a:ext>
                    </a:extLst>
                  </p:cNvPr>
                  <p:cNvPicPr/>
                  <p:nvPr/>
                </p:nvPicPr>
                <p:blipFill>
                  <a:blip r:embed="rId512"/>
                  <a:stretch>
                    <a:fillRect/>
                  </a:stretch>
                </p:blipFill>
                <p:spPr>
                  <a:xfrm>
                    <a:off x="11440745" y="1832433"/>
                    <a:ext cx="647640" cy="229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13">
              <p14:nvContentPartPr>
                <p14:cNvPr id="365" name="Pennanteckning 364">
                  <a:extLst>
                    <a:ext uri="{FF2B5EF4-FFF2-40B4-BE49-F238E27FC236}">
                      <a16:creationId xmlns:a16="http://schemas.microsoft.com/office/drawing/2014/main" id="{BDB7AA4D-8ADD-3F55-8AE0-6B47B6EE3B31}"/>
                    </a:ext>
                  </a:extLst>
                </p14:cNvPr>
                <p14:cNvContentPartPr/>
                <p14:nvPr/>
              </p14:nvContentPartPr>
              <p14:xfrm>
                <a:off x="9688625" y="2330313"/>
                <a:ext cx="208440" cy="266400"/>
              </p14:xfrm>
            </p:contentPart>
          </mc:Choice>
          <mc:Fallback>
            <p:pic>
              <p:nvPicPr>
                <p:cNvPr id="365" name="Pennanteckning 364">
                  <a:extLst>
                    <a:ext uri="{FF2B5EF4-FFF2-40B4-BE49-F238E27FC236}">
                      <a16:creationId xmlns:a16="http://schemas.microsoft.com/office/drawing/2014/main" id="{BDB7AA4D-8ADD-3F55-8AE0-6B47B6EE3B31}"/>
                    </a:ext>
                  </a:extLst>
                </p:cNvPr>
                <p:cNvPicPr/>
                <p:nvPr/>
              </p:nvPicPr>
              <p:blipFill>
                <a:blip r:embed="rId514"/>
                <a:stretch>
                  <a:fillRect/>
                </a:stretch>
              </p:blipFill>
              <p:spPr>
                <a:xfrm>
                  <a:off x="9673145" y="2314833"/>
                  <a:ext cx="23904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515">
              <p14:nvContentPartPr>
                <p14:cNvPr id="366" name="Pennanteckning 365">
                  <a:extLst>
                    <a:ext uri="{FF2B5EF4-FFF2-40B4-BE49-F238E27FC236}">
                      <a16:creationId xmlns:a16="http://schemas.microsoft.com/office/drawing/2014/main" id="{BC022495-6B32-5476-9B54-F5152EFC437A}"/>
                    </a:ext>
                  </a:extLst>
                </p14:cNvPr>
                <p14:cNvContentPartPr/>
                <p14:nvPr/>
              </p14:nvContentPartPr>
              <p14:xfrm>
                <a:off x="10113425" y="2477913"/>
                <a:ext cx="237240" cy="153000"/>
              </p14:xfrm>
            </p:contentPart>
          </mc:Choice>
          <mc:Fallback>
            <p:pic>
              <p:nvPicPr>
                <p:cNvPr id="366" name="Pennanteckning 365">
                  <a:extLst>
                    <a:ext uri="{FF2B5EF4-FFF2-40B4-BE49-F238E27FC236}">
                      <a16:creationId xmlns:a16="http://schemas.microsoft.com/office/drawing/2014/main" id="{BC022495-6B32-5476-9B54-F5152EFC437A}"/>
                    </a:ext>
                  </a:extLst>
                </p:cNvPr>
                <p:cNvPicPr/>
                <p:nvPr/>
              </p:nvPicPr>
              <p:blipFill>
                <a:blip r:embed="rId516"/>
                <a:stretch>
                  <a:fillRect/>
                </a:stretch>
              </p:blipFill>
              <p:spPr>
                <a:xfrm>
                  <a:off x="10097968" y="2462433"/>
                  <a:ext cx="267794" cy="183600"/>
                </a:xfrm>
                <a:prstGeom prst="rect">
                  <a:avLst/>
                </a:prstGeom>
              </p:spPr>
            </p:pic>
          </mc:Fallback>
        </mc:AlternateContent>
        <p:grpSp>
          <p:nvGrpSpPr>
            <p:cNvPr id="375" name="Grupp 374">
              <a:extLst>
                <a:ext uri="{FF2B5EF4-FFF2-40B4-BE49-F238E27FC236}">
                  <a16:creationId xmlns:a16="http://schemas.microsoft.com/office/drawing/2014/main" id="{1028B69C-357D-3FC3-6D03-2C063CBD8AE6}"/>
                </a:ext>
              </a:extLst>
            </p:cNvPr>
            <p:cNvGrpSpPr/>
            <p:nvPr/>
          </p:nvGrpSpPr>
          <p:grpSpPr>
            <a:xfrm>
              <a:off x="9171665" y="2337873"/>
              <a:ext cx="388440" cy="361440"/>
              <a:chOff x="9171665" y="2337873"/>
              <a:chExt cx="388440" cy="361440"/>
            </a:xfrm>
          </p:grpSpPr>
          <mc:AlternateContent xmlns:mc="http://schemas.openxmlformats.org/markup-compatibility/2006" xmlns:p14="http://schemas.microsoft.com/office/powerpoint/2010/main">
            <mc:Choice Requires="p14">
              <p:contentPart p14:bwMode="auto" r:id="rId517">
                <p14:nvContentPartPr>
                  <p14:cNvPr id="360" name="Pennanteckning 359">
                    <a:extLst>
                      <a:ext uri="{FF2B5EF4-FFF2-40B4-BE49-F238E27FC236}">
                        <a16:creationId xmlns:a16="http://schemas.microsoft.com/office/drawing/2014/main" id="{3CD8BB5F-EB38-659C-3C2F-458FBFAB7B0A}"/>
                      </a:ext>
                    </a:extLst>
                  </p14:cNvPr>
                  <p14:cNvContentPartPr/>
                  <p14:nvPr/>
                </p14:nvContentPartPr>
                <p14:xfrm>
                  <a:off x="9171665" y="2455593"/>
                  <a:ext cx="237240" cy="147960"/>
                </p14:xfrm>
              </p:contentPart>
            </mc:Choice>
            <mc:Fallback xmlns="">
              <p:pic>
                <p:nvPicPr>
                  <p:cNvPr id="360" name="Pennanteckning 359">
                    <a:extLst>
                      <a:ext uri="{FF2B5EF4-FFF2-40B4-BE49-F238E27FC236}">
                        <a16:creationId xmlns:a16="http://schemas.microsoft.com/office/drawing/2014/main" id="{3CD8BB5F-EB38-659C-3C2F-458FBFAB7B0A}"/>
                      </a:ext>
                    </a:extLst>
                  </p:cNvPr>
                  <p:cNvPicPr/>
                  <p:nvPr/>
                </p:nvPicPr>
                <p:blipFill>
                  <a:blip r:embed="rId518"/>
                  <a:stretch>
                    <a:fillRect/>
                  </a:stretch>
                </p:blipFill>
                <p:spPr>
                  <a:xfrm>
                    <a:off x="9156185" y="2440113"/>
                    <a:ext cx="2678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519">
                <p14:nvContentPartPr>
                  <p14:cNvPr id="361" name="Pennanteckning 360">
                    <a:extLst>
                      <a:ext uri="{FF2B5EF4-FFF2-40B4-BE49-F238E27FC236}">
                        <a16:creationId xmlns:a16="http://schemas.microsoft.com/office/drawing/2014/main" id="{58364EEA-B576-376B-2702-01558E6703A2}"/>
                      </a:ext>
                    </a:extLst>
                  </p14:cNvPr>
                  <p14:cNvContentPartPr/>
                  <p14:nvPr/>
                </p14:nvContentPartPr>
                <p14:xfrm>
                  <a:off x="9473345" y="2646033"/>
                  <a:ext cx="17640" cy="53280"/>
                </p14:xfrm>
              </p:contentPart>
            </mc:Choice>
            <mc:Fallback xmlns="">
              <p:pic>
                <p:nvPicPr>
                  <p:cNvPr id="361" name="Pennanteckning 360">
                    <a:extLst>
                      <a:ext uri="{FF2B5EF4-FFF2-40B4-BE49-F238E27FC236}">
                        <a16:creationId xmlns:a16="http://schemas.microsoft.com/office/drawing/2014/main" id="{58364EEA-B576-376B-2702-01558E6703A2}"/>
                      </a:ext>
                    </a:extLst>
                  </p:cNvPr>
                  <p:cNvPicPr/>
                  <p:nvPr/>
                </p:nvPicPr>
                <p:blipFill>
                  <a:blip r:embed="rId520"/>
                  <a:stretch>
                    <a:fillRect/>
                  </a:stretch>
                </p:blipFill>
                <p:spPr>
                  <a:xfrm>
                    <a:off x="9457865" y="2630913"/>
                    <a:ext cx="4824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521">
                <p14:nvContentPartPr>
                  <p14:cNvPr id="363" name="Pennanteckning 362">
                    <a:extLst>
                      <a:ext uri="{FF2B5EF4-FFF2-40B4-BE49-F238E27FC236}">
                        <a16:creationId xmlns:a16="http://schemas.microsoft.com/office/drawing/2014/main" id="{477AE652-25ED-D3FC-075F-95EAFCBB6C43}"/>
                      </a:ext>
                    </a:extLst>
                  </p14:cNvPr>
                  <p14:cNvContentPartPr/>
                  <p14:nvPr/>
                </p14:nvContentPartPr>
                <p14:xfrm>
                  <a:off x="9181385" y="2337873"/>
                  <a:ext cx="160920" cy="77760"/>
                </p14:xfrm>
              </p:contentPart>
            </mc:Choice>
            <mc:Fallback xmlns="">
              <p:pic>
                <p:nvPicPr>
                  <p:cNvPr id="363" name="Pennanteckning 362">
                    <a:extLst>
                      <a:ext uri="{FF2B5EF4-FFF2-40B4-BE49-F238E27FC236}">
                        <a16:creationId xmlns:a16="http://schemas.microsoft.com/office/drawing/2014/main" id="{477AE652-25ED-D3FC-075F-95EAFCBB6C43}"/>
                      </a:ext>
                    </a:extLst>
                  </p:cNvPr>
                  <p:cNvPicPr/>
                  <p:nvPr/>
                </p:nvPicPr>
                <p:blipFill>
                  <a:blip r:embed="rId522"/>
                  <a:stretch>
                    <a:fillRect/>
                  </a:stretch>
                </p:blipFill>
                <p:spPr>
                  <a:xfrm>
                    <a:off x="9165905" y="2322753"/>
                    <a:ext cx="19152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523">
                <p14:nvContentPartPr>
                  <p14:cNvPr id="374" name="Pennanteckning 373">
                    <a:extLst>
                      <a:ext uri="{FF2B5EF4-FFF2-40B4-BE49-F238E27FC236}">
                        <a16:creationId xmlns:a16="http://schemas.microsoft.com/office/drawing/2014/main" id="{E92B31A9-5427-22B0-146F-95CC47D97786}"/>
                      </a:ext>
                    </a:extLst>
                  </p14:cNvPr>
                  <p14:cNvContentPartPr/>
                  <p14:nvPr/>
                </p14:nvContentPartPr>
                <p14:xfrm>
                  <a:off x="9484145" y="2586993"/>
                  <a:ext cx="75960" cy="106920"/>
                </p14:xfrm>
              </p:contentPart>
            </mc:Choice>
            <mc:Fallback xmlns="">
              <p:pic>
                <p:nvPicPr>
                  <p:cNvPr id="374" name="Pennanteckning 373">
                    <a:extLst>
                      <a:ext uri="{FF2B5EF4-FFF2-40B4-BE49-F238E27FC236}">
                        <a16:creationId xmlns:a16="http://schemas.microsoft.com/office/drawing/2014/main" id="{E92B31A9-5427-22B0-146F-95CC47D97786}"/>
                      </a:ext>
                    </a:extLst>
                  </p:cNvPr>
                  <p:cNvPicPr/>
                  <p:nvPr/>
                </p:nvPicPr>
                <p:blipFill>
                  <a:blip r:embed="rId524"/>
                  <a:stretch>
                    <a:fillRect/>
                  </a:stretch>
                </p:blipFill>
                <p:spPr>
                  <a:xfrm>
                    <a:off x="9468665" y="2571513"/>
                    <a:ext cx="106200" cy="13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5">
              <p14:nvContentPartPr>
                <p14:cNvPr id="376" name="Pennanteckning 375">
                  <a:extLst>
                    <a:ext uri="{FF2B5EF4-FFF2-40B4-BE49-F238E27FC236}">
                      <a16:creationId xmlns:a16="http://schemas.microsoft.com/office/drawing/2014/main" id="{D08EE010-8B09-6A50-7C05-E2B4C4F0C2BB}"/>
                    </a:ext>
                  </a:extLst>
                </p14:cNvPr>
                <p14:cNvContentPartPr/>
                <p14:nvPr/>
              </p14:nvContentPartPr>
              <p14:xfrm>
                <a:off x="10420505" y="2625513"/>
                <a:ext cx="6840" cy="71640"/>
              </p14:xfrm>
            </p:contentPart>
          </mc:Choice>
          <mc:Fallback>
            <p:pic>
              <p:nvPicPr>
                <p:cNvPr id="376" name="Pennanteckning 375">
                  <a:extLst>
                    <a:ext uri="{FF2B5EF4-FFF2-40B4-BE49-F238E27FC236}">
                      <a16:creationId xmlns:a16="http://schemas.microsoft.com/office/drawing/2014/main" id="{D08EE010-8B09-6A50-7C05-E2B4C4F0C2BB}"/>
                    </a:ext>
                  </a:extLst>
                </p:cNvPr>
                <p:cNvPicPr/>
                <p:nvPr/>
              </p:nvPicPr>
              <p:blipFill>
                <a:blip r:embed="rId526"/>
                <a:stretch>
                  <a:fillRect/>
                </a:stretch>
              </p:blipFill>
              <p:spPr>
                <a:xfrm>
                  <a:off x="10405025" y="2610033"/>
                  <a:ext cx="374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527">
              <p14:nvContentPartPr>
                <p14:cNvPr id="377" name="Pennanteckning 376">
                  <a:extLst>
                    <a:ext uri="{FF2B5EF4-FFF2-40B4-BE49-F238E27FC236}">
                      <a16:creationId xmlns:a16="http://schemas.microsoft.com/office/drawing/2014/main" id="{9DAE37D8-F532-6A0B-F870-7657FC643468}"/>
                    </a:ext>
                  </a:extLst>
                </p14:cNvPr>
                <p14:cNvContentPartPr/>
                <p14:nvPr/>
              </p14:nvContentPartPr>
              <p14:xfrm>
                <a:off x="10160585" y="2299353"/>
                <a:ext cx="127440" cy="69480"/>
              </p14:xfrm>
            </p:contentPart>
          </mc:Choice>
          <mc:Fallback>
            <p:pic>
              <p:nvPicPr>
                <p:cNvPr id="377" name="Pennanteckning 376">
                  <a:extLst>
                    <a:ext uri="{FF2B5EF4-FFF2-40B4-BE49-F238E27FC236}">
                      <a16:creationId xmlns:a16="http://schemas.microsoft.com/office/drawing/2014/main" id="{9DAE37D8-F532-6A0B-F870-7657FC643468}"/>
                    </a:ext>
                  </a:extLst>
                </p:cNvPr>
                <p:cNvPicPr/>
                <p:nvPr/>
              </p:nvPicPr>
              <p:blipFill>
                <a:blip r:embed="rId528"/>
                <a:stretch>
                  <a:fillRect/>
                </a:stretch>
              </p:blipFill>
              <p:spPr>
                <a:xfrm>
                  <a:off x="10145105" y="2283873"/>
                  <a:ext cx="158040" cy="100080"/>
                </a:xfrm>
                <a:prstGeom prst="rect">
                  <a:avLst/>
                </a:prstGeom>
              </p:spPr>
            </p:pic>
          </mc:Fallback>
        </mc:AlternateContent>
      </p:grpSp>
      <p:grpSp>
        <p:nvGrpSpPr>
          <p:cNvPr id="81" name="Grupp 80">
            <a:extLst>
              <a:ext uri="{FF2B5EF4-FFF2-40B4-BE49-F238E27FC236}">
                <a16:creationId xmlns:a16="http://schemas.microsoft.com/office/drawing/2014/main" id="{9743D675-29BE-CB30-3904-A2822212FCBB}"/>
              </a:ext>
            </a:extLst>
          </p:cNvPr>
          <p:cNvGrpSpPr/>
          <p:nvPr/>
        </p:nvGrpSpPr>
        <p:grpSpPr>
          <a:xfrm>
            <a:off x="9097145" y="3202233"/>
            <a:ext cx="2785680" cy="504720"/>
            <a:chOff x="9097145" y="3202233"/>
            <a:chExt cx="2785680" cy="504720"/>
          </a:xfrm>
        </p:grpSpPr>
        <mc:AlternateContent xmlns:mc="http://schemas.openxmlformats.org/markup-compatibility/2006">
          <mc:Choice xmlns:p14="http://schemas.microsoft.com/office/powerpoint/2010/main" Requires="p14">
            <p:contentPart p14:bwMode="auto" r:id="rId529">
              <p14:nvContentPartPr>
                <p14:cNvPr id="378" name="Pennanteckning 377">
                  <a:extLst>
                    <a:ext uri="{FF2B5EF4-FFF2-40B4-BE49-F238E27FC236}">
                      <a16:creationId xmlns:a16="http://schemas.microsoft.com/office/drawing/2014/main" id="{8FF7C389-17AB-EAEF-0E2A-D0C9B07DDDED}"/>
                    </a:ext>
                  </a:extLst>
                </p14:cNvPr>
                <p14:cNvContentPartPr/>
                <p14:nvPr/>
              </p14:nvContentPartPr>
              <p14:xfrm>
                <a:off x="9159785" y="3263433"/>
                <a:ext cx="38160" cy="308520"/>
              </p14:xfrm>
            </p:contentPart>
          </mc:Choice>
          <mc:Fallback>
            <p:pic>
              <p:nvPicPr>
                <p:cNvPr id="378" name="Pennanteckning 377">
                  <a:extLst>
                    <a:ext uri="{FF2B5EF4-FFF2-40B4-BE49-F238E27FC236}">
                      <a16:creationId xmlns:a16="http://schemas.microsoft.com/office/drawing/2014/main" id="{8FF7C389-17AB-EAEF-0E2A-D0C9B07DDDED}"/>
                    </a:ext>
                  </a:extLst>
                </p:cNvPr>
                <p:cNvPicPr/>
                <p:nvPr/>
              </p:nvPicPr>
              <p:blipFill>
                <a:blip r:embed="rId530"/>
                <a:stretch>
                  <a:fillRect/>
                </a:stretch>
              </p:blipFill>
              <p:spPr>
                <a:xfrm>
                  <a:off x="9144305" y="3247953"/>
                  <a:ext cx="6876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531">
              <p14:nvContentPartPr>
                <p14:cNvPr id="379" name="Pennanteckning 378">
                  <a:extLst>
                    <a:ext uri="{FF2B5EF4-FFF2-40B4-BE49-F238E27FC236}">
                      <a16:creationId xmlns:a16="http://schemas.microsoft.com/office/drawing/2014/main" id="{A72670EE-003F-18C4-B403-CDCA54AEC37A}"/>
                    </a:ext>
                  </a:extLst>
                </p14:cNvPr>
                <p14:cNvContentPartPr/>
                <p14:nvPr/>
              </p14:nvContentPartPr>
              <p14:xfrm>
                <a:off x="9097145" y="3202233"/>
                <a:ext cx="205200" cy="144720"/>
              </p14:xfrm>
            </p:contentPart>
          </mc:Choice>
          <mc:Fallback>
            <p:pic>
              <p:nvPicPr>
                <p:cNvPr id="379" name="Pennanteckning 378">
                  <a:extLst>
                    <a:ext uri="{FF2B5EF4-FFF2-40B4-BE49-F238E27FC236}">
                      <a16:creationId xmlns:a16="http://schemas.microsoft.com/office/drawing/2014/main" id="{A72670EE-003F-18C4-B403-CDCA54AEC37A}"/>
                    </a:ext>
                  </a:extLst>
                </p:cNvPr>
                <p:cNvPicPr/>
                <p:nvPr/>
              </p:nvPicPr>
              <p:blipFill>
                <a:blip r:embed="rId532"/>
                <a:stretch>
                  <a:fillRect/>
                </a:stretch>
              </p:blipFill>
              <p:spPr>
                <a:xfrm>
                  <a:off x="9081638" y="3186791"/>
                  <a:ext cx="235854" cy="175244"/>
                </a:xfrm>
                <a:prstGeom prst="rect">
                  <a:avLst/>
                </a:prstGeom>
              </p:spPr>
            </p:pic>
          </mc:Fallback>
        </mc:AlternateContent>
        <mc:AlternateContent xmlns:mc="http://schemas.openxmlformats.org/markup-compatibility/2006">
          <mc:Choice xmlns:p14="http://schemas.microsoft.com/office/powerpoint/2010/main" Requires="p14">
            <p:contentPart p14:bwMode="auto" r:id="rId533">
              <p14:nvContentPartPr>
                <p14:cNvPr id="380" name="Pennanteckning 379">
                  <a:extLst>
                    <a:ext uri="{FF2B5EF4-FFF2-40B4-BE49-F238E27FC236}">
                      <a16:creationId xmlns:a16="http://schemas.microsoft.com/office/drawing/2014/main" id="{D23DD318-8A62-77CB-FDA8-51C11C9AC77A}"/>
                    </a:ext>
                  </a:extLst>
                </p14:cNvPr>
                <p14:cNvContentPartPr/>
                <p14:nvPr/>
              </p14:nvContentPartPr>
              <p14:xfrm>
                <a:off x="9354545" y="3372513"/>
                <a:ext cx="147960" cy="137160"/>
              </p14:xfrm>
            </p:contentPart>
          </mc:Choice>
          <mc:Fallback>
            <p:pic>
              <p:nvPicPr>
                <p:cNvPr id="380" name="Pennanteckning 379">
                  <a:extLst>
                    <a:ext uri="{FF2B5EF4-FFF2-40B4-BE49-F238E27FC236}">
                      <a16:creationId xmlns:a16="http://schemas.microsoft.com/office/drawing/2014/main" id="{D23DD318-8A62-77CB-FDA8-51C11C9AC77A}"/>
                    </a:ext>
                  </a:extLst>
                </p:cNvPr>
                <p:cNvPicPr/>
                <p:nvPr/>
              </p:nvPicPr>
              <p:blipFill>
                <a:blip r:embed="rId534"/>
                <a:stretch>
                  <a:fillRect/>
                </a:stretch>
              </p:blipFill>
              <p:spPr>
                <a:xfrm>
                  <a:off x="9339065" y="3357033"/>
                  <a:ext cx="1785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535">
              <p14:nvContentPartPr>
                <p14:cNvPr id="381" name="Pennanteckning 380">
                  <a:extLst>
                    <a:ext uri="{FF2B5EF4-FFF2-40B4-BE49-F238E27FC236}">
                      <a16:creationId xmlns:a16="http://schemas.microsoft.com/office/drawing/2014/main" id="{8E7DE7F5-7A4E-0462-E2F3-1BDE408069B0}"/>
                    </a:ext>
                  </a:extLst>
                </p14:cNvPr>
                <p14:cNvContentPartPr/>
                <p14:nvPr/>
              </p14:nvContentPartPr>
              <p14:xfrm>
                <a:off x="9550745" y="3382233"/>
                <a:ext cx="151200" cy="144720"/>
              </p14:xfrm>
            </p:contentPart>
          </mc:Choice>
          <mc:Fallback>
            <p:pic>
              <p:nvPicPr>
                <p:cNvPr id="381" name="Pennanteckning 380">
                  <a:extLst>
                    <a:ext uri="{FF2B5EF4-FFF2-40B4-BE49-F238E27FC236}">
                      <a16:creationId xmlns:a16="http://schemas.microsoft.com/office/drawing/2014/main" id="{8E7DE7F5-7A4E-0462-E2F3-1BDE408069B0}"/>
                    </a:ext>
                  </a:extLst>
                </p:cNvPr>
                <p:cNvPicPr/>
                <p:nvPr/>
              </p:nvPicPr>
              <p:blipFill>
                <a:blip r:embed="rId536"/>
                <a:stretch>
                  <a:fillRect/>
                </a:stretch>
              </p:blipFill>
              <p:spPr>
                <a:xfrm>
                  <a:off x="9535265" y="3366791"/>
                  <a:ext cx="181800" cy="175244"/>
                </a:xfrm>
                <a:prstGeom prst="rect">
                  <a:avLst/>
                </a:prstGeom>
              </p:spPr>
            </p:pic>
          </mc:Fallback>
        </mc:AlternateContent>
        <mc:AlternateContent xmlns:mc="http://schemas.openxmlformats.org/markup-compatibility/2006">
          <mc:Choice xmlns:p14="http://schemas.microsoft.com/office/powerpoint/2010/main" Requires="p14">
            <p:contentPart p14:bwMode="auto" r:id="rId537">
              <p14:nvContentPartPr>
                <p14:cNvPr id="382" name="Pennanteckning 381">
                  <a:extLst>
                    <a:ext uri="{FF2B5EF4-FFF2-40B4-BE49-F238E27FC236}">
                      <a16:creationId xmlns:a16="http://schemas.microsoft.com/office/drawing/2014/main" id="{9349EC3B-45D5-F588-BCC1-28600CE56430}"/>
                    </a:ext>
                  </a:extLst>
                </p14:cNvPr>
                <p14:cNvContentPartPr/>
                <p14:nvPr/>
              </p14:nvContentPartPr>
              <p14:xfrm>
                <a:off x="9730745" y="3283593"/>
                <a:ext cx="170640" cy="257760"/>
              </p14:xfrm>
            </p:contentPart>
          </mc:Choice>
          <mc:Fallback>
            <p:pic>
              <p:nvPicPr>
                <p:cNvPr id="382" name="Pennanteckning 381">
                  <a:extLst>
                    <a:ext uri="{FF2B5EF4-FFF2-40B4-BE49-F238E27FC236}">
                      <a16:creationId xmlns:a16="http://schemas.microsoft.com/office/drawing/2014/main" id="{9349EC3B-45D5-F588-BCC1-28600CE56430}"/>
                    </a:ext>
                  </a:extLst>
                </p:cNvPr>
                <p:cNvPicPr/>
                <p:nvPr/>
              </p:nvPicPr>
              <p:blipFill>
                <a:blip r:embed="rId538"/>
                <a:stretch>
                  <a:fillRect/>
                </a:stretch>
              </p:blipFill>
              <p:spPr>
                <a:xfrm>
                  <a:off x="9715265" y="3268113"/>
                  <a:ext cx="20124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539">
              <p14:nvContentPartPr>
                <p14:cNvPr id="383" name="Pennanteckning 382">
                  <a:extLst>
                    <a:ext uri="{FF2B5EF4-FFF2-40B4-BE49-F238E27FC236}">
                      <a16:creationId xmlns:a16="http://schemas.microsoft.com/office/drawing/2014/main" id="{52087264-CE92-48AE-B0A1-C7CBC41B8D8D}"/>
                    </a:ext>
                  </a:extLst>
                </p14:cNvPr>
                <p14:cNvContentPartPr/>
                <p14:nvPr/>
              </p14:nvContentPartPr>
              <p14:xfrm>
                <a:off x="9959705" y="3429753"/>
                <a:ext cx="29160" cy="79920"/>
              </p14:xfrm>
            </p:contentPart>
          </mc:Choice>
          <mc:Fallback>
            <p:pic>
              <p:nvPicPr>
                <p:cNvPr id="383" name="Pennanteckning 382">
                  <a:extLst>
                    <a:ext uri="{FF2B5EF4-FFF2-40B4-BE49-F238E27FC236}">
                      <a16:creationId xmlns:a16="http://schemas.microsoft.com/office/drawing/2014/main" id="{52087264-CE92-48AE-B0A1-C7CBC41B8D8D}"/>
                    </a:ext>
                  </a:extLst>
                </p:cNvPr>
                <p:cNvPicPr/>
                <p:nvPr/>
              </p:nvPicPr>
              <p:blipFill>
                <a:blip r:embed="rId540"/>
                <a:stretch>
                  <a:fillRect/>
                </a:stretch>
              </p:blipFill>
              <p:spPr>
                <a:xfrm>
                  <a:off x="9944225" y="3414273"/>
                  <a:ext cx="597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541">
              <p14:nvContentPartPr>
                <p14:cNvPr id="384" name="Pennanteckning 383">
                  <a:extLst>
                    <a:ext uri="{FF2B5EF4-FFF2-40B4-BE49-F238E27FC236}">
                      <a16:creationId xmlns:a16="http://schemas.microsoft.com/office/drawing/2014/main" id="{F427C740-3054-E736-C1C7-1D0ADD35B8D0}"/>
                    </a:ext>
                  </a:extLst>
                </p14:cNvPr>
                <p14:cNvContentPartPr/>
                <p14:nvPr/>
              </p14:nvContentPartPr>
              <p14:xfrm>
                <a:off x="10025225" y="3335793"/>
                <a:ext cx="28080" cy="50040"/>
              </p14:xfrm>
            </p:contentPart>
          </mc:Choice>
          <mc:Fallback>
            <p:pic>
              <p:nvPicPr>
                <p:cNvPr id="384" name="Pennanteckning 383">
                  <a:extLst>
                    <a:ext uri="{FF2B5EF4-FFF2-40B4-BE49-F238E27FC236}">
                      <a16:creationId xmlns:a16="http://schemas.microsoft.com/office/drawing/2014/main" id="{F427C740-3054-E736-C1C7-1D0ADD35B8D0}"/>
                    </a:ext>
                  </a:extLst>
                </p:cNvPr>
                <p:cNvPicPr/>
                <p:nvPr/>
              </p:nvPicPr>
              <p:blipFill>
                <a:blip r:embed="rId542"/>
                <a:stretch>
                  <a:fillRect/>
                </a:stretch>
              </p:blipFill>
              <p:spPr>
                <a:xfrm>
                  <a:off x="10009941" y="3320313"/>
                  <a:ext cx="58293"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543">
              <p14:nvContentPartPr>
                <p14:cNvPr id="385" name="Pennanteckning 384">
                  <a:extLst>
                    <a:ext uri="{FF2B5EF4-FFF2-40B4-BE49-F238E27FC236}">
                      <a16:creationId xmlns:a16="http://schemas.microsoft.com/office/drawing/2014/main" id="{2AAED80B-B8B2-8E48-6107-14E7762D5CD8}"/>
                    </a:ext>
                  </a:extLst>
                </p14:cNvPr>
                <p14:cNvContentPartPr/>
                <p14:nvPr/>
              </p14:nvContentPartPr>
              <p14:xfrm>
                <a:off x="10089305" y="3382233"/>
                <a:ext cx="72000" cy="150120"/>
              </p14:xfrm>
            </p:contentPart>
          </mc:Choice>
          <mc:Fallback>
            <p:pic>
              <p:nvPicPr>
                <p:cNvPr id="385" name="Pennanteckning 384">
                  <a:extLst>
                    <a:ext uri="{FF2B5EF4-FFF2-40B4-BE49-F238E27FC236}">
                      <a16:creationId xmlns:a16="http://schemas.microsoft.com/office/drawing/2014/main" id="{2AAED80B-B8B2-8E48-6107-14E7762D5CD8}"/>
                    </a:ext>
                  </a:extLst>
                </p:cNvPr>
                <p:cNvPicPr/>
                <p:nvPr/>
              </p:nvPicPr>
              <p:blipFill>
                <a:blip r:embed="rId544"/>
                <a:stretch>
                  <a:fillRect/>
                </a:stretch>
              </p:blipFill>
              <p:spPr>
                <a:xfrm>
                  <a:off x="10073825" y="3366753"/>
                  <a:ext cx="1026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545">
              <p14:nvContentPartPr>
                <p14:cNvPr id="386" name="Pennanteckning 385">
                  <a:extLst>
                    <a:ext uri="{FF2B5EF4-FFF2-40B4-BE49-F238E27FC236}">
                      <a16:creationId xmlns:a16="http://schemas.microsoft.com/office/drawing/2014/main" id="{DFCA5D38-B461-B403-6397-8B7DEEB6E5F9}"/>
                    </a:ext>
                  </a:extLst>
                </p14:cNvPr>
                <p14:cNvContentPartPr/>
                <p14:nvPr/>
              </p14:nvContentPartPr>
              <p14:xfrm>
                <a:off x="10264265" y="3258393"/>
                <a:ext cx="40320" cy="225720"/>
              </p14:xfrm>
            </p:contentPart>
          </mc:Choice>
          <mc:Fallback>
            <p:pic>
              <p:nvPicPr>
                <p:cNvPr id="386" name="Pennanteckning 385">
                  <a:extLst>
                    <a:ext uri="{FF2B5EF4-FFF2-40B4-BE49-F238E27FC236}">
                      <a16:creationId xmlns:a16="http://schemas.microsoft.com/office/drawing/2014/main" id="{DFCA5D38-B461-B403-6397-8B7DEEB6E5F9}"/>
                    </a:ext>
                  </a:extLst>
                </p:cNvPr>
                <p:cNvPicPr/>
                <p:nvPr/>
              </p:nvPicPr>
              <p:blipFill>
                <a:blip r:embed="rId546"/>
                <a:stretch>
                  <a:fillRect/>
                </a:stretch>
              </p:blipFill>
              <p:spPr>
                <a:xfrm>
                  <a:off x="10248785" y="3242913"/>
                  <a:ext cx="709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547">
              <p14:nvContentPartPr>
                <p14:cNvPr id="387" name="Pennanteckning 386">
                  <a:extLst>
                    <a:ext uri="{FF2B5EF4-FFF2-40B4-BE49-F238E27FC236}">
                      <a16:creationId xmlns:a16="http://schemas.microsoft.com/office/drawing/2014/main" id="{2454582C-75AC-0E31-4394-9440BC33F335}"/>
                    </a:ext>
                  </a:extLst>
                </p14:cNvPr>
                <p14:cNvContentPartPr/>
                <p14:nvPr/>
              </p14:nvContentPartPr>
              <p14:xfrm>
                <a:off x="10256705" y="3366033"/>
                <a:ext cx="102600" cy="32760"/>
              </p14:xfrm>
            </p:contentPart>
          </mc:Choice>
          <mc:Fallback>
            <p:pic>
              <p:nvPicPr>
                <p:cNvPr id="387" name="Pennanteckning 386">
                  <a:extLst>
                    <a:ext uri="{FF2B5EF4-FFF2-40B4-BE49-F238E27FC236}">
                      <a16:creationId xmlns:a16="http://schemas.microsoft.com/office/drawing/2014/main" id="{2454582C-75AC-0E31-4394-9440BC33F335}"/>
                    </a:ext>
                  </a:extLst>
                </p:cNvPr>
                <p:cNvPicPr/>
                <p:nvPr/>
              </p:nvPicPr>
              <p:blipFill>
                <a:blip r:embed="rId548"/>
                <a:stretch>
                  <a:fillRect/>
                </a:stretch>
              </p:blipFill>
              <p:spPr>
                <a:xfrm>
                  <a:off x="10241279" y="3350553"/>
                  <a:ext cx="133093" cy="63360"/>
                </a:xfrm>
                <a:prstGeom prst="rect">
                  <a:avLst/>
                </a:prstGeom>
              </p:spPr>
            </p:pic>
          </mc:Fallback>
        </mc:AlternateContent>
        <p:grpSp>
          <p:nvGrpSpPr>
            <p:cNvPr id="398" name="Grupp 397">
              <a:extLst>
                <a:ext uri="{FF2B5EF4-FFF2-40B4-BE49-F238E27FC236}">
                  <a16:creationId xmlns:a16="http://schemas.microsoft.com/office/drawing/2014/main" id="{2D53917E-5AA0-C26A-AE1C-4F50C673476F}"/>
                </a:ext>
              </a:extLst>
            </p:cNvPr>
            <p:cNvGrpSpPr/>
            <p:nvPr/>
          </p:nvGrpSpPr>
          <p:grpSpPr>
            <a:xfrm>
              <a:off x="10572425" y="3248673"/>
              <a:ext cx="1310400" cy="296640"/>
              <a:chOff x="10572425" y="3248673"/>
              <a:chExt cx="1310400" cy="296640"/>
            </a:xfrm>
          </p:grpSpPr>
          <mc:AlternateContent xmlns:mc="http://schemas.openxmlformats.org/markup-compatibility/2006" xmlns:p14="http://schemas.microsoft.com/office/powerpoint/2010/main">
            <mc:Choice Requires="p14">
              <p:contentPart p14:bwMode="auto" r:id="rId549">
                <p14:nvContentPartPr>
                  <p14:cNvPr id="391" name="Pennanteckning 390">
                    <a:extLst>
                      <a:ext uri="{FF2B5EF4-FFF2-40B4-BE49-F238E27FC236}">
                        <a16:creationId xmlns:a16="http://schemas.microsoft.com/office/drawing/2014/main" id="{3CA2623A-DE13-DEC7-C806-90BA6AD5AEAB}"/>
                      </a:ext>
                    </a:extLst>
                  </p14:cNvPr>
                  <p14:cNvContentPartPr/>
                  <p14:nvPr/>
                </p14:nvContentPartPr>
                <p14:xfrm>
                  <a:off x="10606985" y="3390873"/>
                  <a:ext cx="145800" cy="124200"/>
                </p14:xfrm>
              </p:contentPart>
            </mc:Choice>
            <mc:Fallback xmlns="">
              <p:pic>
                <p:nvPicPr>
                  <p:cNvPr id="391" name="Pennanteckning 390">
                    <a:extLst>
                      <a:ext uri="{FF2B5EF4-FFF2-40B4-BE49-F238E27FC236}">
                        <a16:creationId xmlns:a16="http://schemas.microsoft.com/office/drawing/2014/main" id="{3CA2623A-DE13-DEC7-C806-90BA6AD5AEAB}"/>
                      </a:ext>
                    </a:extLst>
                  </p:cNvPr>
                  <p:cNvPicPr/>
                  <p:nvPr/>
                </p:nvPicPr>
                <p:blipFill>
                  <a:blip r:embed="rId550"/>
                  <a:stretch>
                    <a:fillRect/>
                  </a:stretch>
                </p:blipFill>
                <p:spPr>
                  <a:xfrm>
                    <a:off x="10591505" y="3375393"/>
                    <a:ext cx="1764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551">
                <p14:nvContentPartPr>
                  <p14:cNvPr id="392" name="Pennanteckning 391">
                    <a:extLst>
                      <a:ext uri="{FF2B5EF4-FFF2-40B4-BE49-F238E27FC236}">
                        <a16:creationId xmlns:a16="http://schemas.microsoft.com/office/drawing/2014/main" id="{E6E32ACC-AF62-D2DE-B45F-06EB89597027}"/>
                      </a:ext>
                    </a:extLst>
                  </p14:cNvPr>
                  <p14:cNvContentPartPr/>
                  <p14:nvPr/>
                </p14:nvContentPartPr>
                <p14:xfrm>
                  <a:off x="10622105" y="3315273"/>
                  <a:ext cx="81000" cy="152280"/>
                </p14:xfrm>
              </p:contentPart>
            </mc:Choice>
            <mc:Fallback xmlns="">
              <p:pic>
                <p:nvPicPr>
                  <p:cNvPr id="392" name="Pennanteckning 391">
                    <a:extLst>
                      <a:ext uri="{FF2B5EF4-FFF2-40B4-BE49-F238E27FC236}">
                        <a16:creationId xmlns:a16="http://schemas.microsoft.com/office/drawing/2014/main" id="{E6E32ACC-AF62-D2DE-B45F-06EB89597027}"/>
                      </a:ext>
                    </a:extLst>
                  </p:cNvPr>
                  <p:cNvPicPr/>
                  <p:nvPr/>
                </p:nvPicPr>
                <p:blipFill>
                  <a:blip r:embed="rId552"/>
                  <a:stretch>
                    <a:fillRect/>
                  </a:stretch>
                </p:blipFill>
                <p:spPr>
                  <a:xfrm>
                    <a:off x="10606625" y="3300153"/>
                    <a:ext cx="1116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553">
                <p14:nvContentPartPr>
                  <p14:cNvPr id="393" name="Pennanteckning 392">
                    <a:extLst>
                      <a:ext uri="{FF2B5EF4-FFF2-40B4-BE49-F238E27FC236}">
                        <a16:creationId xmlns:a16="http://schemas.microsoft.com/office/drawing/2014/main" id="{40203C74-4EE6-900A-6F55-59D4FCFBEAAC}"/>
                      </a:ext>
                    </a:extLst>
                  </p14:cNvPr>
                  <p14:cNvContentPartPr/>
                  <p14:nvPr/>
                </p14:nvContentPartPr>
                <p14:xfrm>
                  <a:off x="10572425" y="3403833"/>
                  <a:ext cx="144720" cy="23040"/>
                </p14:xfrm>
              </p:contentPart>
            </mc:Choice>
            <mc:Fallback xmlns="">
              <p:pic>
                <p:nvPicPr>
                  <p:cNvPr id="393" name="Pennanteckning 392">
                    <a:extLst>
                      <a:ext uri="{FF2B5EF4-FFF2-40B4-BE49-F238E27FC236}">
                        <a16:creationId xmlns:a16="http://schemas.microsoft.com/office/drawing/2014/main" id="{40203C74-4EE6-900A-6F55-59D4FCFBEAAC}"/>
                      </a:ext>
                    </a:extLst>
                  </p:cNvPr>
                  <p:cNvPicPr/>
                  <p:nvPr/>
                </p:nvPicPr>
                <p:blipFill>
                  <a:blip r:embed="rId554"/>
                  <a:stretch>
                    <a:fillRect/>
                  </a:stretch>
                </p:blipFill>
                <p:spPr>
                  <a:xfrm>
                    <a:off x="10556945" y="3388353"/>
                    <a:ext cx="1753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555">
                <p14:nvContentPartPr>
                  <p14:cNvPr id="394" name="Pennanteckning 393">
                    <a:extLst>
                      <a:ext uri="{FF2B5EF4-FFF2-40B4-BE49-F238E27FC236}">
                        <a16:creationId xmlns:a16="http://schemas.microsoft.com/office/drawing/2014/main" id="{F5B06E4D-5FBD-3B1B-9624-2F659D3DF47E}"/>
                      </a:ext>
                    </a:extLst>
                  </p14:cNvPr>
                  <p14:cNvContentPartPr/>
                  <p14:nvPr/>
                </p14:nvContentPartPr>
                <p14:xfrm>
                  <a:off x="10800665" y="3301233"/>
                  <a:ext cx="130680" cy="169560"/>
                </p14:xfrm>
              </p:contentPart>
            </mc:Choice>
            <mc:Fallback xmlns="">
              <p:pic>
                <p:nvPicPr>
                  <p:cNvPr id="394" name="Pennanteckning 393">
                    <a:extLst>
                      <a:ext uri="{FF2B5EF4-FFF2-40B4-BE49-F238E27FC236}">
                        <a16:creationId xmlns:a16="http://schemas.microsoft.com/office/drawing/2014/main" id="{F5B06E4D-5FBD-3B1B-9624-2F659D3DF47E}"/>
                      </a:ext>
                    </a:extLst>
                  </p:cNvPr>
                  <p:cNvPicPr/>
                  <p:nvPr/>
                </p:nvPicPr>
                <p:blipFill>
                  <a:blip r:embed="rId556"/>
                  <a:stretch>
                    <a:fillRect/>
                  </a:stretch>
                </p:blipFill>
                <p:spPr>
                  <a:xfrm>
                    <a:off x="10785545" y="3286113"/>
                    <a:ext cx="1612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557">
                <p14:nvContentPartPr>
                  <p14:cNvPr id="395" name="Pennanteckning 394">
                    <a:extLst>
                      <a:ext uri="{FF2B5EF4-FFF2-40B4-BE49-F238E27FC236}">
                        <a16:creationId xmlns:a16="http://schemas.microsoft.com/office/drawing/2014/main" id="{0D95736D-C1D3-E4AD-1EFD-873DCD1118C8}"/>
                      </a:ext>
                    </a:extLst>
                  </p14:cNvPr>
                  <p14:cNvContentPartPr/>
                  <p14:nvPr/>
                </p14:nvContentPartPr>
                <p14:xfrm>
                  <a:off x="10981745" y="3343353"/>
                  <a:ext cx="95040" cy="201960"/>
                </p14:xfrm>
              </p:contentPart>
            </mc:Choice>
            <mc:Fallback xmlns="">
              <p:pic>
                <p:nvPicPr>
                  <p:cNvPr id="395" name="Pennanteckning 394">
                    <a:extLst>
                      <a:ext uri="{FF2B5EF4-FFF2-40B4-BE49-F238E27FC236}">
                        <a16:creationId xmlns:a16="http://schemas.microsoft.com/office/drawing/2014/main" id="{0D95736D-C1D3-E4AD-1EFD-873DCD1118C8}"/>
                      </a:ext>
                    </a:extLst>
                  </p:cNvPr>
                  <p:cNvPicPr/>
                  <p:nvPr/>
                </p:nvPicPr>
                <p:blipFill>
                  <a:blip r:embed="rId558"/>
                  <a:stretch>
                    <a:fillRect/>
                  </a:stretch>
                </p:blipFill>
                <p:spPr>
                  <a:xfrm>
                    <a:off x="10966625" y="3328233"/>
                    <a:ext cx="1256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559">
                <p14:nvContentPartPr>
                  <p14:cNvPr id="396" name="Pennanteckning 395">
                    <a:extLst>
                      <a:ext uri="{FF2B5EF4-FFF2-40B4-BE49-F238E27FC236}">
                        <a16:creationId xmlns:a16="http://schemas.microsoft.com/office/drawing/2014/main" id="{ABC48E16-C9F7-D8F8-EDA9-B43976FFEE1F}"/>
                      </a:ext>
                    </a:extLst>
                  </p14:cNvPr>
                  <p14:cNvContentPartPr/>
                  <p14:nvPr/>
                </p14:nvContentPartPr>
                <p14:xfrm>
                  <a:off x="11242745" y="3358473"/>
                  <a:ext cx="133920" cy="158760"/>
                </p14:xfrm>
              </p:contentPart>
            </mc:Choice>
            <mc:Fallback xmlns="">
              <p:pic>
                <p:nvPicPr>
                  <p:cNvPr id="396" name="Pennanteckning 395">
                    <a:extLst>
                      <a:ext uri="{FF2B5EF4-FFF2-40B4-BE49-F238E27FC236}">
                        <a16:creationId xmlns:a16="http://schemas.microsoft.com/office/drawing/2014/main" id="{ABC48E16-C9F7-D8F8-EDA9-B43976FFEE1F}"/>
                      </a:ext>
                    </a:extLst>
                  </p:cNvPr>
                  <p:cNvPicPr/>
                  <p:nvPr/>
                </p:nvPicPr>
                <p:blipFill>
                  <a:blip r:embed="rId560"/>
                  <a:stretch>
                    <a:fillRect/>
                  </a:stretch>
                </p:blipFill>
                <p:spPr>
                  <a:xfrm>
                    <a:off x="11227265" y="3343353"/>
                    <a:ext cx="16452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561">
                <p14:nvContentPartPr>
                  <p14:cNvPr id="397" name="Pennanteckning 396">
                    <a:extLst>
                      <a:ext uri="{FF2B5EF4-FFF2-40B4-BE49-F238E27FC236}">
                        <a16:creationId xmlns:a16="http://schemas.microsoft.com/office/drawing/2014/main" id="{DAD3BA66-C721-48F7-EB98-6EC0A3F421C8}"/>
                      </a:ext>
                    </a:extLst>
                  </p14:cNvPr>
                  <p14:cNvContentPartPr/>
                  <p14:nvPr/>
                </p14:nvContentPartPr>
                <p14:xfrm>
                  <a:off x="11463425" y="3248673"/>
                  <a:ext cx="419400" cy="245880"/>
                </p14:xfrm>
              </p:contentPart>
            </mc:Choice>
            <mc:Fallback xmlns="">
              <p:pic>
                <p:nvPicPr>
                  <p:cNvPr id="397" name="Pennanteckning 396">
                    <a:extLst>
                      <a:ext uri="{FF2B5EF4-FFF2-40B4-BE49-F238E27FC236}">
                        <a16:creationId xmlns:a16="http://schemas.microsoft.com/office/drawing/2014/main" id="{DAD3BA66-C721-48F7-EB98-6EC0A3F421C8}"/>
                      </a:ext>
                    </a:extLst>
                  </p:cNvPr>
                  <p:cNvPicPr/>
                  <p:nvPr/>
                </p:nvPicPr>
                <p:blipFill>
                  <a:blip r:embed="rId562"/>
                  <a:stretch>
                    <a:fillRect/>
                  </a:stretch>
                </p:blipFill>
                <p:spPr>
                  <a:xfrm>
                    <a:off x="11448305" y="3233193"/>
                    <a:ext cx="450000" cy="276480"/>
                  </a:xfrm>
                  <a:prstGeom prst="rect">
                    <a:avLst/>
                  </a:prstGeom>
                </p:spPr>
              </p:pic>
            </mc:Fallback>
          </mc:AlternateContent>
        </p:grpSp>
        <p:grpSp>
          <p:nvGrpSpPr>
            <p:cNvPr id="401" name="Grupp 400">
              <a:extLst>
                <a:ext uri="{FF2B5EF4-FFF2-40B4-BE49-F238E27FC236}">
                  <a16:creationId xmlns:a16="http://schemas.microsoft.com/office/drawing/2014/main" id="{74A7A02F-097F-5D74-7A56-6F3A635D479C}"/>
                </a:ext>
              </a:extLst>
            </p:cNvPr>
            <p:cNvGrpSpPr/>
            <p:nvPr/>
          </p:nvGrpSpPr>
          <p:grpSpPr>
            <a:xfrm>
              <a:off x="9282545" y="3633153"/>
              <a:ext cx="2348280" cy="73800"/>
              <a:chOff x="9282545" y="3633153"/>
              <a:chExt cx="2348280" cy="73800"/>
            </a:xfrm>
          </p:grpSpPr>
          <mc:AlternateContent xmlns:mc="http://schemas.openxmlformats.org/markup-compatibility/2006" xmlns:p14="http://schemas.microsoft.com/office/powerpoint/2010/main">
            <mc:Choice Requires="p14">
              <p:contentPart p14:bwMode="auto" r:id="rId563">
                <p14:nvContentPartPr>
                  <p14:cNvPr id="399" name="Pennanteckning 398">
                    <a:extLst>
                      <a:ext uri="{FF2B5EF4-FFF2-40B4-BE49-F238E27FC236}">
                        <a16:creationId xmlns:a16="http://schemas.microsoft.com/office/drawing/2014/main" id="{B415FCFF-6611-84CC-8861-4555B7089D55}"/>
                      </a:ext>
                    </a:extLst>
                  </p14:cNvPr>
                  <p14:cNvContentPartPr/>
                  <p14:nvPr/>
                </p14:nvContentPartPr>
                <p14:xfrm>
                  <a:off x="9282545" y="3633153"/>
                  <a:ext cx="2347200" cy="73800"/>
                </p14:xfrm>
              </p:contentPart>
            </mc:Choice>
            <mc:Fallback xmlns="">
              <p:pic>
                <p:nvPicPr>
                  <p:cNvPr id="399" name="Pennanteckning 398">
                    <a:extLst>
                      <a:ext uri="{FF2B5EF4-FFF2-40B4-BE49-F238E27FC236}">
                        <a16:creationId xmlns:a16="http://schemas.microsoft.com/office/drawing/2014/main" id="{B415FCFF-6611-84CC-8861-4555B7089D55}"/>
                      </a:ext>
                    </a:extLst>
                  </p:cNvPr>
                  <p:cNvPicPr/>
                  <p:nvPr/>
                </p:nvPicPr>
                <p:blipFill>
                  <a:blip r:embed="rId564"/>
                  <a:stretch>
                    <a:fillRect/>
                  </a:stretch>
                </p:blipFill>
                <p:spPr>
                  <a:xfrm>
                    <a:off x="9267065" y="3618033"/>
                    <a:ext cx="23778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565">
                <p14:nvContentPartPr>
                  <p14:cNvPr id="400" name="Pennanteckning 399">
                    <a:extLst>
                      <a:ext uri="{FF2B5EF4-FFF2-40B4-BE49-F238E27FC236}">
                        <a16:creationId xmlns:a16="http://schemas.microsoft.com/office/drawing/2014/main" id="{588693CD-B04B-150E-98E4-1D089196745B}"/>
                      </a:ext>
                    </a:extLst>
                  </p14:cNvPr>
                  <p14:cNvContentPartPr/>
                  <p14:nvPr/>
                </p14:nvContentPartPr>
                <p14:xfrm>
                  <a:off x="11629385" y="3699033"/>
                  <a:ext cx="1440" cy="3600"/>
                </p14:xfrm>
              </p:contentPart>
            </mc:Choice>
            <mc:Fallback xmlns="">
              <p:pic>
                <p:nvPicPr>
                  <p:cNvPr id="400" name="Pennanteckning 399">
                    <a:extLst>
                      <a:ext uri="{FF2B5EF4-FFF2-40B4-BE49-F238E27FC236}">
                        <a16:creationId xmlns:a16="http://schemas.microsoft.com/office/drawing/2014/main" id="{588693CD-B04B-150E-98E4-1D089196745B}"/>
                      </a:ext>
                    </a:extLst>
                  </p:cNvPr>
                  <p:cNvPicPr/>
                  <p:nvPr/>
                </p:nvPicPr>
                <p:blipFill>
                  <a:blip r:embed="rId566"/>
                  <a:stretch>
                    <a:fillRect/>
                  </a:stretch>
                </p:blipFill>
                <p:spPr>
                  <a:xfrm>
                    <a:off x="11614265" y="3683913"/>
                    <a:ext cx="32040" cy="34200"/>
                  </a:xfrm>
                  <a:prstGeom prst="rect">
                    <a:avLst/>
                  </a:prstGeom>
                </p:spPr>
              </p:pic>
            </mc:Fallback>
          </mc:AlternateContent>
        </p:grpSp>
      </p:grpSp>
      <p:grpSp>
        <p:nvGrpSpPr>
          <p:cNvPr id="82" name="Grupp 81">
            <a:extLst>
              <a:ext uri="{FF2B5EF4-FFF2-40B4-BE49-F238E27FC236}">
                <a16:creationId xmlns:a16="http://schemas.microsoft.com/office/drawing/2014/main" id="{7C7716DD-F1FA-BD98-31F1-4852E57B6D60}"/>
              </a:ext>
            </a:extLst>
          </p:cNvPr>
          <p:cNvGrpSpPr/>
          <p:nvPr/>
        </p:nvGrpSpPr>
        <p:grpSpPr>
          <a:xfrm>
            <a:off x="9250145" y="3973713"/>
            <a:ext cx="2838600" cy="779400"/>
            <a:chOff x="9250145" y="3973713"/>
            <a:chExt cx="2838600" cy="779400"/>
          </a:xfrm>
        </p:grpSpPr>
        <p:grpSp>
          <p:nvGrpSpPr>
            <p:cNvPr id="407" name="Grupp 406">
              <a:extLst>
                <a:ext uri="{FF2B5EF4-FFF2-40B4-BE49-F238E27FC236}">
                  <a16:creationId xmlns:a16="http://schemas.microsoft.com/office/drawing/2014/main" id="{F5F8C07C-87C6-BC4C-1C64-5CA135BE2AAE}"/>
                </a:ext>
              </a:extLst>
            </p:cNvPr>
            <p:cNvGrpSpPr/>
            <p:nvPr/>
          </p:nvGrpSpPr>
          <p:grpSpPr>
            <a:xfrm>
              <a:off x="9250145" y="4041033"/>
              <a:ext cx="473400" cy="536760"/>
              <a:chOff x="9250145" y="4041033"/>
              <a:chExt cx="473400" cy="536760"/>
            </a:xfrm>
          </p:grpSpPr>
          <mc:AlternateContent xmlns:mc="http://schemas.openxmlformats.org/markup-compatibility/2006" xmlns:p14="http://schemas.microsoft.com/office/powerpoint/2010/main">
            <mc:Choice Requires="p14">
              <p:contentPart p14:bwMode="auto" r:id="rId567">
                <p14:nvContentPartPr>
                  <p14:cNvPr id="402" name="Pennanteckning 401">
                    <a:extLst>
                      <a:ext uri="{FF2B5EF4-FFF2-40B4-BE49-F238E27FC236}">
                        <a16:creationId xmlns:a16="http://schemas.microsoft.com/office/drawing/2014/main" id="{0BE84416-8158-20DC-17F3-2CA78170FE28}"/>
                      </a:ext>
                    </a:extLst>
                  </p14:cNvPr>
                  <p14:cNvContentPartPr/>
                  <p14:nvPr/>
                </p14:nvContentPartPr>
                <p14:xfrm>
                  <a:off x="9250145" y="4221393"/>
                  <a:ext cx="192240" cy="356400"/>
                </p14:xfrm>
              </p:contentPart>
            </mc:Choice>
            <mc:Fallback xmlns="">
              <p:pic>
                <p:nvPicPr>
                  <p:cNvPr id="402" name="Pennanteckning 401">
                    <a:extLst>
                      <a:ext uri="{FF2B5EF4-FFF2-40B4-BE49-F238E27FC236}">
                        <a16:creationId xmlns:a16="http://schemas.microsoft.com/office/drawing/2014/main" id="{0BE84416-8158-20DC-17F3-2CA78170FE28}"/>
                      </a:ext>
                    </a:extLst>
                  </p:cNvPr>
                  <p:cNvPicPr/>
                  <p:nvPr/>
                </p:nvPicPr>
                <p:blipFill>
                  <a:blip r:embed="rId568"/>
                  <a:stretch>
                    <a:fillRect/>
                  </a:stretch>
                </p:blipFill>
                <p:spPr>
                  <a:xfrm>
                    <a:off x="9235025" y="4206273"/>
                    <a:ext cx="22248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569">
                <p14:nvContentPartPr>
                  <p14:cNvPr id="403" name="Pennanteckning 402">
                    <a:extLst>
                      <a:ext uri="{FF2B5EF4-FFF2-40B4-BE49-F238E27FC236}">
                        <a16:creationId xmlns:a16="http://schemas.microsoft.com/office/drawing/2014/main" id="{D7E791C8-824A-923A-3E6F-519E7FA83F2C}"/>
                      </a:ext>
                    </a:extLst>
                  </p14:cNvPr>
                  <p14:cNvContentPartPr/>
                  <p14:nvPr/>
                </p14:nvContentPartPr>
                <p14:xfrm>
                  <a:off x="9310625" y="4041033"/>
                  <a:ext cx="180360" cy="120600"/>
                </p14:xfrm>
              </p:contentPart>
            </mc:Choice>
            <mc:Fallback xmlns="">
              <p:pic>
                <p:nvPicPr>
                  <p:cNvPr id="403" name="Pennanteckning 402">
                    <a:extLst>
                      <a:ext uri="{FF2B5EF4-FFF2-40B4-BE49-F238E27FC236}">
                        <a16:creationId xmlns:a16="http://schemas.microsoft.com/office/drawing/2014/main" id="{D7E791C8-824A-923A-3E6F-519E7FA83F2C}"/>
                      </a:ext>
                    </a:extLst>
                  </p:cNvPr>
                  <p:cNvPicPr/>
                  <p:nvPr/>
                </p:nvPicPr>
                <p:blipFill>
                  <a:blip r:embed="rId570"/>
                  <a:stretch>
                    <a:fillRect/>
                  </a:stretch>
                </p:blipFill>
                <p:spPr>
                  <a:xfrm>
                    <a:off x="9295145" y="4025913"/>
                    <a:ext cx="2109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571">
                <p14:nvContentPartPr>
                  <p14:cNvPr id="405" name="Pennanteckning 404">
                    <a:extLst>
                      <a:ext uri="{FF2B5EF4-FFF2-40B4-BE49-F238E27FC236}">
                        <a16:creationId xmlns:a16="http://schemas.microsoft.com/office/drawing/2014/main" id="{9E5502AD-E098-41BD-4211-DDF165D0AD01}"/>
                      </a:ext>
                    </a:extLst>
                  </p14:cNvPr>
                  <p14:cNvContentPartPr/>
                  <p14:nvPr/>
                </p14:nvContentPartPr>
                <p14:xfrm>
                  <a:off x="9630665" y="4272153"/>
                  <a:ext cx="92880" cy="17640"/>
                </p14:xfrm>
              </p:contentPart>
            </mc:Choice>
            <mc:Fallback xmlns="">
              <p:pic>
                <p:nvPicPr>
                  <p:cNvPr id="405" name="Pennanteckning 404">
                    <a:extLst>
                      <a:ext uri="{FF2B5EF4-FFF2-40B4-BE49-F238E27FC236}">
                        <a16:creationId xmlns:a16="http://schemas.microsoft.com/office/drawing/2014/main" id="{9E5502AD-E098-41BD-4211-DDF165D0AD01}"/>
                      </a:ext>
                    </a:extLst>
                  </p:cNvPr>
                  <p:cNvPicPr/>
                  <p:nvPr/>
                </p:nvPicPr>
                <p:blipFill>
                  <a:blip r:embed="rId572"/>
                  <a:stretch>
                    <a:fillRect/>
                  </a:stretch>
                </p:blipFill>
                <p:spPr>
                  <a:xfrm>
                    <a:off x="9615185" y="4257033"/>
                    <a:ext cx="1234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573">
                <p14:nvContentPartPr>
                  <p14:cNvPr id="406" name="Pennanteckning 405">
                    <a:extLst>
                      <a:ext uri="{FF2B5EF4-FFF2-40B4-BE49-F238E27FC236}">
                        <a16:creationId xmlns:a16="http://schemas.microsoft.com/office/drawing/2014/main" id="{65B1B75C-3DC5-5A91-3ECE-03B3D3E417D0}"/>
                      </a:ext>
                    </a:extLst>
                  </p14:cNvPr>
                  <p14:cNvContentPartPr/>
                  <p14:nvPr/>
                </p14:nvContentPartPr>
                <p14:xfrm>
                  <a:off x="9636065" y="4332633"/>
                  <a:ext cx="79200" cy="4680"/>
                </p14:xfrm>
              </p:contentPart>
            </mc:Choice>
            <mc:Fallback xmlns="">
              <p:pic>
                <p:nvPicPr>
                  <p:cNvPr id="406" name="Pennanteckning 405">
                    <a:extLst>
                      <a:ext uri="{FF2B5EF4-FFF2-40B4-BE49-F238E27FC236}">
                        <a16:creationId xmlns:a16="http://schemas.microsoft.com/office/drawing/2014/main" id="{65B1B75C-3DC5-5A91-3ECE-03B3D3E417D0}"/>
                      </a:ext>
                    </a:extLst>
                  </p:cNvPr>
                  <p:cNvPicPr/>
                  <p:nvPr/>
                </p:nvPicPr>
                <p:blipFill>
                  <a:blip r:embed="rId574"/>
                  <a:stretch>
                    <a:fillRect/>
                  </a:stretch>
                </p:blipFill>
                <p:spPr>
                  <a:xfrm>
                    <a:off x="9620585" y="4317153"/>
                    <a:ext cx="109440" cy="35280"/>
                  </a:xfrm>
                  <a:prstGeom prst="rect">
                    <a:avLst/>
                  </a:prstGeom>
                </p:spPr>
              </p:pic>
            </mc:Fallback>
          </mc:AlternateContent>
        </p:grpSp>
        <p:grpSp>
          <p:nvGrpSpPr>
            <p:cNvPr id="415" name="Grupp 414">
              <a:extLst>
                <a:ext uri="{FF2B5EF4-FFF2-40B4-BE49-F238E27FC236}">
                  <a16:creationId xmlns:a16="http://schemas.microsoft.com/office/drawing/2014/main" id="{EC53F87D-CDF7-2A58-1E3C-9E68D6693E2F}"/>
                </a:ext>
              </a:extLst>
            </p:cNvPr>
            <p:cNvGrpSpPr/>
            <p:nvPr/>
          </p:nvGrpSpPr>
          <p:grpSpPr>
            <a:xfrm>
              <a:off x="10604825" y="3973713"/>
              <a:ext cx="176760" cy="352800"/>
              <a:chOff x="10604825" y="3973713"/>
              <a:chExt cx="176760" cy="352800"/>
            </a:xfrm>
          </p:grpSpPr>
          <mc:AlternateContent xmlns:mc="http://schemas.openxmlformats.org/markup-compatibility/2006" xmlns:p14="http://schemas.microsoft.com/office/powerpoint/2010/main">
            <mc:Choice Requires="p14">
              <p:contentPart p14:bwMode="auto" r:id="rId575">
                <p14:nvContentPartPr>
                  <p14:cNvPr id="412" name="Pennanteckning 411">
                    <a:extLst>
                      <a:ext uri="{FF2B5EF4-FFF2-40B4-BE49-F238E27FC236}">
                        <a16:creationId xmlns:a16="http://schemas.microsoft.com/office/drawing/2014/main" id="{5D161680-54C0-3491-8FC5-DFB8AB39C730}"/>
                      </a:ext>
                    </a:extLst>
                  </p14:cNvPr>
                  <p14:cNvContentPartPr/>
                  <p14:nvPr/>
                </p14:nvContentPartPr>
                <p14:xfrm>
                  <a:off x="10687625" y="4140753"/>
                  <a:ext cx="18720" cy="185760"/>
                </p14:xfrm>
              </p:contentPart>
            </mc:Choice>
            <mc:Fallback xmlns="">
              <p:pic>
                <p:nvPicPr>
                  <p:cNvPr id="412" name="Pennanteckning 411">
                    <a:extLst>
                      <a:ext uri="{FF2B5EF4-FFF2-40B4-BE49-F238E27FC236}">
                        <a16:creationId xmlns:a16="http://schemas.microsoft.com/office/drawing/2014/main" id="{5D161680-54C0-3491-8FC5-DFB8AB39C730}"/>
                      </a:ext>
                    </a:extLst>
                  </p:cNvPr>
                  <p:cNvPicPr/>
                  <p:nvPr/>
                </p:nvPicPr>
                <p:blipFill>
                  <a:blip r:embed="rId576"/>
                  <a:stretch>
                    <a:fillRect/>
                  </a:stretch>
                </p:blipFill>
                <p:spPr>
                  <a:xfrm>
                    <a:off x="10672505" y="4125633"/>
                    <a:ext cx="4932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577">
                <p14:nvContentPartPr>
                  <p14:cNvPr id="413" name="Pennanteckning 412">
                    <a:extLst>
                      <a:ext uri="{FF2B5EF4-FFF2-40B4-BE49-F238E27FC236}">
                        <a16:creationId xmlns:a16="http://schemas.microsoft.com/office/drawing/2014/main" id="{71A7E574-15A2-1247-D4D6-D96A440116C6}"/>
                      </a:ext>
                    </a:extLst>
                  </p14:cNvPr>
                  <p14:cNvContentPartPr/>
                  <p14:nvPr/>
                </p14:nvContentPartPr>
                <p14:xfrm>
                  <a:off x="10657385" y="4118073"/>
                  <a:ext cx="124200" cy="70560"/>
                </p14:xfrm>
              </p:contentPart>
            </mc:Choice>
            <mc:Fallback xmlns="">
              <p:pic>
                <p:nvPicPr>
                  <p:cNvPr id="413" name="Pennanteckning 412">
                    <a:extLst>
                      <a:ext uri="{FF2B5EF4-FFF2-40B4-BE49-F238E27FC236}">
                        <a16:creationId xmlns:a16="http://schemas.microsoft.com/office/drawing/2014/main" id="{71A7E574-15A2-1247-D4D6-D96A440116C6}"/>
                      </a:ext>
                    </a:extLst>
                  </p:cNvPr>
                  <p:cNvPicPr/>
                  <p:nvPr/>
                </p:nvPicPr>
                <p:blipFill>
                  <a:blip r:embed="rId578"/>
                  <a:stretch>
                    <a:fillRect/>
                  </a:stretch>
                </p:blipFill>
                <p:spPr>
                  <a:xfrm>
                    <a:off x="10642265" y="4102953"/>
                    <a:ext cx="1548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579">
                <p14:nvContentPartPr>
                  <p14:cNvPr id="414" name="Pennanteckning 413">
                    <a:extLst>
                      <a:ext uri="{FF2B5EF4-FFF2-40B4-BE49-F238E27FC236}">
                        <a16:creationId xmlns:a16="http://schemas.microsoft.com/office/drawing/2014/main" id="{AA7619A6-F4AB-E205-A72A-795320486948}"/>
                      </a:ext>
                    </a:extLst>
                  </p14:cNvPr>
                  <p14:cNvContentPartPr/>
                  <p14:nvPr/>
                </p14:nvContentPartPr>
                <p14:xfrm>
                  <a:off x="10604825" y="3973713"/>
                  <a:ext cx="147960" cy="58680"/>
                </p14:xfrm>
              </p:contentPart>
            </mc:Choice>
            <mc:Fallback xmlns="">
              <p:pic>
                <p:nvPicPr>
                  <p:cNvPr id="414" name="Pennanteckning 413">
                    <a:extLst>
                      <a:ext uri="{FF2B5EF4-FFF2-40B4-BE49-F238E27FC236}">
                        <a16:creationId xmlns:a16="http://schemas.microsoft.com/office/drawing/2014/main" id="{AA7619A6-F4AB-E205-A72A-795320486948}"/>
                      </a:ext>
                    </a:extLst>
                  </p:cNvPr>
                  <p:cNvPicPr/>
                  <p:nvPr/>
                </p:nvPicPr>
                <p:blipFill>
                  <a:blip r:embed="rId580"/>
                  <a:stretch>
                    <a:fillRect/>
                  </a:stretch>
                </p:blipFill>
                <p:spPr>
                  <a:xfrm>
                    <a:off x="10589345" y="3958593"/>
                    <a:ext cx="178560" cy="88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1">
              <p14:nvContentPartPr>
                <p14:cNvPr id="416" name="Pennanteckning 415">
                  <a:extLst>
                    <a:ext uri="{FF2B5EF4-FFF2-40B4-BE49-F238E27FC236}">
                      <a16:creationId xmlns:a16="http://schemas.microsoft.com/office/drawing/2014/main" id="{50D8D6D6-F4F7-46C4-5D31-C0B3E7456393}"/>
                    </a:ext>
                  </a:extLst>
                </p14:cNvPr>
                <p14:cNvContentPartPr/>
                <p14:nvPr/>
              </p14:nvContentPartPr>
              <p14:xfrm>
                <a:off x="10915145" y="4099713"/>
                <a:ext cx="76680" cy="84600"/>
              </p14:xfrm>
            </p:contentPart>
          </mc:Choice>
          <mc:Fallback>
            <p:pic>
              <p:nvPicPr>
                <p:cNvPr id="416" name="Pennanteckning 415">
                  <a:extLst>
                    <a:ext uri="{FF2B5EF4-FFF2-40B4-BE49-F238E27FC236}">
                      <a16:creationId xmlns:a16="http://schemas.microsoft.com/office/drawing/2014/main" id="{50D8D6D6-F4F7-46C4-5D31-C0B3E7456393}"/>
                    </a:ext>
                  </a:extLst>
                </p:cNvPr>
                <p:cNvPicPr/>
                <p:nvPr/>
              </p:nvPicPr>
              <p:blipFill>
                <a:blip r:embed="rId582"/>
                <a:stretch>
                  <a:fillRect/>
                </a:stretch>
              </p:blipFill>
              <p:spPr>
                <a:xfrm>
                  <a:off x="10899737" y="4084167"/>
                  <a:ext cx="107137" cy="115331"/>
                </a:xfrm>
                <a:prstGeom prst="rect">
                  <a:avLst/>
                </a:prstGeom>
              </p:spPr>
            </p:pic>
          </mc:Fallback>
        </mc:AlternateContent>
        <mc:AlternateContent xmlns:mc="http://schemas.openxmlformats.org/markup-compatibility/2006">
          <mc:Choice xmlns:p14="http://schemas.microsoft.com/office/powerpoint/2010/main" Requires="p14">
            <p:contentPart p14:bwMode="auto" r:id="rId583">
              <p14:nvContentPartPr>
                <p14:cNvPr id="417" name="Pennanteckning 416">
                  <a:extLst>
                    <a:ext uri="{FF2B5EF4-FFF2-40B4-BE49-F238E27FC236}">
                      <a16:creationId xmlns:a16="http://schemas.microsoft.com/office/drawing/2014/main" id="{32AF4850-AD2C-B73E-8C95-C3A8F75F056C}"/>
                    </a:ext>
                  </a:extLst>
                </p14:cNvPr>
                <p14:cNvContentPartPr/>
                <p14:nvPr/>
              </p14:nvContentPartPr>
              <p14:xfrm>
                <a:off x="10953665" y="4174233"/>
                <a:ext cx="72360" cy="54360"/>
              </p14:xfrm>
            </p:contentPart>
          </mc:Choice>
          <mc:Fallback>
            <p:pic>
              <p:nvPicPr>
                <p:cNvPr id="417" name="Pennanteckning 416">
                  <a:extLst>
                    <a:ext uri="{FF2B5EF4-FFF2-40B4-BE49-F238E27FC236}">
                      <a16:creationId xmlns:a16="http://schemas.microsoft.com/office/drawing/2014/main" id="{32AF4850-AD2C-B73E-8C95-C3A8F75F056C}"/>
                    </a:ext>
                  </a:extLst>
                </p:cNvPr>
                <p:cNvPicPr/>
                <p:nvPr/>
              </p:nvPicPr>
              <p:blipFill>
                <a:blip r:embed="rId584"/>
                <a:stretch>
                  <a:fillRect/>
                </a:stretch>
              </p:blipFill>
              <p:spPr>
                <a:xfrm>
                  <a:off x="10938185" y="4158753"/>
                  <a:ext cx="10296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585">
              <p14:nvContentPartPr>
                <p14:cNvPr id="418" name="Pennanteckning 417">
                  <a:extLst>
                    <a:ext uri="{FF2B5EF4-FFF2-40B4-BE49-F238E27FC236}">
                      <a16:creationId xmlns:a16="http://schemas.microsoft.com/office/drawing/2014/main" id="{3F04B659-0281-3C26-692E-1A5BB310B956}"/>
                    </a:ext>
                  </a:extLst>
                </p14:cNvPr>
                <p14:cNvContentPartPr/>
                <p14:nvPr/>
              </p14:nvContentPartPr>
              <p14:xfrm>
                <a:off x="11119625" y="4047513"/>
                <a:ext cx="54360" cy="209160"/>
              </p14:xfrm>
            </p:contentPart>
          </mc:Choice>
          <mc:Fallback>
            <p:pic>
              <p:nvPicPr>
                <p:cNvPr id="418" name="Pennanteckning 417">
                  <a:extLst>
                    <a:ext uri="{FF2B5EF4-FFF2-40B4-BE49-F238E27FC236}">
                      <a16:creationId xmlns:a16="http://schemas.microsoft.com/office/drawing/2014/main" id="{3F04B659-0281-3C26-692E-1A5BB310B956}"/>
                    </a:ext>
                  </a:extLst>
                </p:cNvPr>
                <p:cNvPicPr/>
                <p:nvPr/>
              </p:nvPicPr>
              <p:blipFill>
                <a:blip r:embed="rId586"/>
                <a:stretch>
                  <a:fillRect/>
                </a:stretch>
              </p:blipFill>
              <p:spPr>
                <a:xfrm>
                  <a:off x="11104042" y="4032033"/>
                  <a:ext cx="85164"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587">
              <p14:nvContentPartPr>
                <p14:cNvPr id="419" name="Pennanteckning 418">
                  <a:extLst>
                    <a:ext uri="{FF2B5EF4-FFF2-40B4-BE49-F238E27FC236}">
                      <a16:creationId xmlns:a16="http://schemas.microsoft.com/office/drawing/2014/main" id="{942E34D6-F149-439A-C0E7-7AE83C1DE3C6}"/>
                    </a:ext>
                  </a:extLst>
                </p14:cNvPr>
                <p14:cNvContentPartPr/>
                <p14:nvPr/>
              </p14:nvContentPartPr>
              <p14:xfrm>
                <a:off x="11132585" y="4111593"/>
                <a:ext cx="118800" cy="44640"/>
              </p14:xfrm>
            </p:contentPart>
          </mc:Choice>
          <mc:Fallback>
            <p:pic>
              <p:nvPicPr>
                <p:cNvPr id="419" name="Pennanteckning 418">
                  <a:extLst>
                    <a:ext uri="{FF2B5EF4-FFF2-40B4-BE49-F238E27FC236}">
                      <a16:creationId xmlns:a16="http://schemas.microsoft.com/office/drawing/2014/main" id="{942E34D6-F149-439A-C0E7-7AE83C1DE3C6}"/>
                    </a:ext>
                  </a:extLst>
                </p:cNvPr>
                <p:cNvPicPr/>
                <p:nvPr/>
              </p:nvPicPr>
              <p:blipFill>
                <a:blip r:embed="rId588"/>
                <a:stretch>
                  <a:fillRect/>
                </a:stretch>
              </p:blipFill>
              <p:spPr>
                <a:xfrm>
                  <a:off x="11117105" y="4095987"/>
                  <a:ext cx="149400" cy="75489"/>
                </a:xfrm>
                <a:prstGeom prst="rect">
                  <a:avLst/>
                </a:prstGeom>
              </p:spPr>
            </p:pic>
          </mc:Fallback>
        </mc:AlternateContent>
        <mc:AlternateContent xmlns:mc="http://schemas.openxmlformats.org/markup-compatibility/2006">
          <mc:Choice xmlns:p14="http://schemas.microsoft.com/office/powerpoint/2010/main" Requires="p14">
            <p:contentPart p14:bwMode="auto" r:id="rId589">
              <p14:nvContentPartPr>
                <p14:cNvPr id="420" name="Pennanteckning 419">
                  <a:extLst>
                    <a:ext uri="{FF2B5EF4-FFF2-40B4-BE49-F238E27FC236}">
                      <a16:creationId xmlns:a16="http://schemas.microsoft.com/office/drawing/2014/main" id="{DA403C79-5893-A428-FCEC-3FEEB08D47ED}"/>
                    </a:ext>
                  </a:extLst>
                </p14:cNvPr>
                <p14:cNvContentPartPr/>
                <p14:nvPr/>
              </p14:nvContentPartPr>
              <p14:xfrm>
                <a:off x="11301425" y="4028793"/>
                <a:ext cx="84960" cy="179280"/>
              </p14:xfrm>
            </p:contentPart>
          </mc:Choice>
          <mc:Fallback>
            <p:pic>
              <p:nvPicPr>
                <p:cNvPr id="420" name="Pennanteckning 419">
                  <a:extLst>
                    <a:ext uri="{FF2B5EF4-FFF2-40B4-BE49-F238E27FC236}">
                      <a16:creationId xmlns:a16="http://schemas.microsoft.com/office/drawing/2014/main" id="{DA403C79-5893-A428-FCEC-3FEEB08D47ED}"/>
                    </a:ext>
                  </a:extLst>
                </p:cNvPr>
                <p:cNvPicPr/>
                <p:nvPr/>
              </p:nvPicPr>
              <p:blipFill>
                <a:blip r:embed="rId590"/>
                <a:stretch>
                  <a:fillRect/>
                </a:stretch>
              </p:blipFill>
              <p:spPr>
                <a:xfrm>
                  <a:off x="11285945" y="4013313"/>
                  <a:ext cx="11556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591">
              <p14:nvContentPartPr>
                <p14:cNvPr id="421" name="Pennanteckning 420">
                  <a:extLst>
                    <a:ext uri="{FF2B5EF4-FFF2-40B4-BE49-F238E27FC236}">
                      <a16:creationId xmlns:a16="http://schemas.microsoft.com/office/drawing/2014/main" id="{BB32ED89-5336-B347-5526-F09CEE8E8E67}"/>
                    </a:ext>
                  </a:extLst>
                </p14:cNvPr>
                <p14:cNvContentPartPr/>
                <p14:nvPr/>
              </p14:nvContentPartPr>
              <p14:xfrm>
                <a:off x="11446145" y="4101873"/>
                <a:ext cx="246240" cy="105840"/>
              </p14:xfrm>
            </p:contentPart>
          </mc:Choice>
          <mc:Fallback>
            <p:pic>
              <p:nvPicPr>
                <p:cNvPr id="421" name="Pennanteckning 420">
                  <a:extLst>
                    <a:ext uri="{FF2B5EF4-FFF2-40B4-BE49-F238E27FC236}">
                      <a16:creationId xmlns:a16="http://schemas.microsoft.com/office/drawing/2014/main" id="{BB32ED89-5336-B347-5526-F09CEE8E8E67}"/>
                    </a:ext>
                  </a:extLst>
                </p:cNvPr>
                <p:cNvPicPr/>
                <p:nvPr/>
              </p:nvPicPr>
              <p:blipFill>
                <a:blip r:embed="rId592"/>
                <a:stretch>
                  <a:fillRect/>
                </a:stretch>
              </p:blipFill>
              <p:spPr>
                <a:xfrm>
                  <a:off x="11430642" y="4086393"/>
                  <a:ext cx="276885" cy="136440"/>
                </a:xfrm>
                <a:prstGeom prst="rect">
                  <a:avLst/>
                </a:prstGeom>
              </p:spPr>
            </p:pic>
          </mc:Fallback>
        </mc:AlternateContent>
        <p:grpSp>
          <p:nvGrpSpPr>
            <p:cNvPr id="430" name="Grupp 429">
              <a:extLst>
                <a:ext uri="{FF2B5EF4-FFF2-40B4-BE49-F238E27FC236}">
                  <a16:creationId xmlns:a16="http://schemas.microsoft.com/office/drawing/2014/main" id="{6DFE5F96-9CF5-205F-E223-193191486107}"/>
                </a:ext>
              </a:extLst>
            </p:cNvPr>
            <p:cNvGrpSpPr/>
            <p:nvPr/>
          </p:nvGrpSpPr>
          <p:grpSpPr>
            <a:xfrm>
              <a:off x="11694545" y="4005033"/>
              <a:ext cx="394200" cy="244800"/>
              <a:chOff x="11694545" y="4005033"/>
              <a:chExt cx="394200" cy="244800"/>
            </a:xfrm>
          </p:grpSpPr>
          <mc:AlternateContent xmlns:mc="http://schemas.openxmlformats.org/markup-compatibility/2006" xmlns:p14="http://schemas.microsoft.com/office/powerpoint/2010/main">
            <mc:Choice Requires="p14">
              <p:contentPart p14:bwMode="auto" r:id="rId593">
                <p14:nvContentPartPr>
                  <p14:cNvPr id="426" name="Pennanteckning 425">
                    <a:extLst>
                      <a:ext uri="{FF2B5EF4-FFF2-40B4-BE49-F238E27FC236}">
                        <a16:creationId xmlns:a16="http://schemas.microsoft.com/office/drawing/2014/main" id="{8E650792-41A6-CFF2-02DB-1AD262A23750}"/>
                      </a:ext>
                    </a:extLst>
                  </p14:cNvPr>
                  <p14:cNvContentPartPr/>
                  <p14:nvPr/>
                </p14:nvContentPartPr>
                <p14:xfrm>
                  <a:off x="11694545" y="4005033"/>
                  <a:ext cx="74160" cy="168480"/>
                </p14:xfrm>
              </p:contentPart>
            </mc:Choice>
            <mc:Fallback xmlns="">
              <p:pic>
                <p:nvPicPr>
                  <p:cNvPr id="426" name="Pennanteckning 425">
                    <a:extLst>
                      <a:ext uri="{FF2B5EF4-FFF2-40B4-BE49-F238E27FC236}">
                        <a16:creationId xmlns:a16="http://schemas.microsoft.com/office/drawing/2014/main" id="{8E650792-41A6-CFF2-02DB-1AD262A23750}"/>
                      </a:ext>
                    </a:extLst>
                  </p:cNvPr>
                  <p:cNvPicPr/>
                  <p:nvPr/>
                </p:nvPicPr>
                <p:blipFill>
                  <a:blip r:embed="rId594"/>
                  <a:stretch>
                    <a:fillRect/>
                  </a:stretch>
                </p:blipFill>
                <p:spPr>
                  <a:xfrm>
                    <a:off x="11679425" y="3989553"/>
                    <a:ext cx="1047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595">
                <p14:nvContentPartPr>
                  <p14:cNvPr id="427" name="Pennanteckning 426">
                    <a:extLst>
                      <a:ext uri="{FF2B5EF4-FFF2-40B4-BE49-F238E27FC236}">
                        <a16:creationId xmlns:a16="http://schemas.microsoft.com/office/drawing/2014/main" id="{323A0296-3628-D3BB-B11A-2866918FB127}"/>
                      </a:ext>
                    </a:extLst>
                  </p14:cNvPr>
                  <p14:cNvContentPartPr/>
                  <p14:nvPr/>
                </p14:nvContentPartPr>
                <p14:xfrm>
                  <a:off x="11843945" y="4120233"/>
                  <a:ext cx="64080" cy="85320"/>
                </p14:xfrm>
              </p:contentPart>
            </mc:Choice>
            <mc:Fallback xmlns="">
              <p:pic>
                <p:nvPicPr>
                  <p:cNvPr id="427" name="Pennanteckning 426">
                    <a:extLst>
                      <a:ext uri="{FF2B5EF4-FFF2-40B4-BE49-F238E27FC236}">
                        <a16:creationId xmlns:a16="http://schemas.microsoft.com/office/drawing/2014/main" id="{323A0296-3628-D3BB-B11A-2866918FB127}"/>
                      </a:ext>
                    </a:extLst>
                  </p:cNvPr>
                  <p:cNvPicPr/>
                  <p:nvPr/>
                </p:nvPicPr>
                <p:blipFill>
                  <a:blip r:embed="rId596"/>
                  <a:stretch>
                    <a:fillRect/>
                  </a:stretch>
                </p:blipFill>
                <p:spPr>
                  <a:xfrm>
                    <a:off x="11828465" y="4105113"/>
                    <a:ext cx="9432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597">
                <p14:nvContentPartPr>
                  <p14:cNvPr id="428" name="Pennanteckning 427">
                    <a:extLst>
                      <a:ext uri="{FF2B5EF4-FFF2-40B4-BE49-F238E27FC236}">
                        <a16:creationId xmlns:a16="http://schemas.microsoft.com/office/drawing/2014/main" id="{AA3F3D72-761B-92D0-4E97-DBCB73140178}"/>
                      </a:ext>
                    </a:extLst>
                  </p14:cNvPr>
                  <p14:cNvContentPartPr/>
                  <p14:nvPr/>
                </p14:nvContentPartPr>
                <p14:xfrm>
                  <a:off x="11942945" y="4006113"/>
                  <a:ext cx="77760" cy="182520"/>
                </p14:xfrm>
              </p:contentPart>
            </mc:Choice>
            <mc:Fallback xmlns="">
              <p:pic>
                <p:nvPicPr>
                  <p:cNvPr id="428" name="Pennanteckning 427">
                    <a:extLst>
                      <a:ext uri="{FF2B5EF4-FFF2-40B4-BE49-F238E27FC236}">
                        <a16:creationId xmlns:a16="http://schemas.microsoft.com/office/drawing/2014/main" id="{AA3F3D72-761B-92D0-4E97-DBCB73140178}"/>
                      </a:ext>
                    </a:extLst>
                  </p:cNvPr>
                  <p:cNvPicPr/>
                  <p:nvPr/>
                </p:nvPicPr>
                <p:blipFill>
                  <a:blip r:embed="rId598"/>
                  <a:stretch>
                    <a:fillRect/>
                  </a:stretch>
                </p:blipFill>
                <p:spPr>
                  <a:xfrm>
                    <a:off x="11927825" y="3990633"/>
                    <a:ext cx="1083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599">
                <p14:nvContentPartPr>
                  <p14:cNvPr id="429" name="Pennanteckning 428">
                    <a:extLst>
                      <a:ext uri="{FF2B5EF4-FFF2-40B4-BE49-F238E27FC236}">
                        <a16:creationId xmlns:a16="http://schemas.microsoft.com/office/drawing/2014/main" id="{72BBBF02-9418-47A5-4CA6-535CCB81A4CF}"/>
                      </a:ext>
                    </a:extLst>
                  </p14:cNvPr>
                  <p14:cNvContentPartPr/>
                  <p14:nvPr/>
                </p14:nvContentPartPr>
                <p14:xfrm>
                  <a:off x="11978585" y="4006113"/>
                  <a:ext cx="110160" cy="243720"/>
                </p14:xfrm>
              </p:contentPart>
            </mc:Choice>
            <mc:Fallback xmlns="">
              <p:pic>
                <p:nvPicPr>
                  <p:cNvPr id="429" name="Pennanteckning 428">
                    <a:extLst>
                      <a:ext uri="{FF2B5EF4-FFF2-40B4-BE49-F238E27FC236}">
                        <a16:creationId xmlns:a16="http://schemas.microsoft.com/office/drawing/2014/main" id="{72BBBF02-9418-47A5-4CA6-535CCB81A4CF}"/>
                      </a:ext>
                    </a:extLst>
                  </p:cNvPr>
                  <p:cNvPicPr/>
                  <p:nvPr/>
                </p:nvPicPr>
                <p:blipFill>
                  <a:blip r:embed="rId600"/>
                  <a:stretch>
                    <a:fillRect/>
                  </a:stretch>
                </p:blipFill>
                <p:spPr>
                  <a:xfrm>
                    <a:off x="11963465" y="3990633"/>
                    <a:ext cx="140760" cy="274320"/>
                  </a:xfrm>
                  <a:prstGeom prst="rect">
                    <a:avLst/>
                  </a:prstGeom>
                </p:spPr>
              </p:pic>
            </mc:Fallback>
          </mc:AlternateContent>
        </p:grpSp>
        <p:grpSp>
          <p:nvGrpSpPr>
            <p:cNvPr id="444" name="Grupp 443">
              <a:extLst>
                <a:ext uri="{FF2B5EF4-FFF2-40B4-BE49-F238E27FC236}">
                  <a16:creationId xmlns:a16="http://schemas.microsoft.com/office/drawing/2014/main" id="{89490098-EBE5-AC2A-6FB5-3F8AE834B94F}"/>
                </a:ext>
              </a:extLst>
            </p:cNvPr>
            <p:cNvGrpSpPr/>
            <p:nvPr/>
          </p:nvGrpSpPr>
          <p:grpSpPr>
            <a:xfrm>
              <a:off x="10659545" y="4402113"/>
              <a:ext cx="1341720" cy="351000"/>
              <a:chOff x="10659545" y="4402113"/>
              <a:chExt cx="1341720" cy="351000"/>
            </a:xfrm>
          </p:grpSpPr>
          <mc:AlternateContent xmlns:mc="http://schemas.openxmlformats.org/markup-compatibility/2006" xmlns:p14="http://schemas.microsoft.com/office/powerpoint/2010/main">
            <mc:Choice Requires="p14">
              <p:contentPart p14:bwMode="auto" r:id="rId601">
                <p14:nvContentPartPr>
                  <p14:cNvPr id="431" name="Pennanteckning 430">
                    <a:extLst>
                      <a:ext uri="{FF2B5EF4-FFF2-40B4-BE49-F238E27FC236}">
                        <a16:creationId xmlns:a16="http://schemas.microsoft.com/office/drawing/2014/main" id="{82891CC8-FCD3-11DA-0B59-8EEED9C3B29D}"/>
                      </a:ext>
                    </a:extLst>
                  </p14:cNvPr>
                  <p14:cNvContentPartPr/>
                  <p14:nvPr/>
                </p14:nvContentPartPr>
                <p14:xfrm>
                  <a:off x="10674665" y="4557633"/>
                  <a:ext cx="12240" cy="195480"/>
                </p14:xfrm>
              </p:contentPart>
            </mc:Choice>
            <mc:Fallback xmlns="">
              <p:pic>
                <p:nvPicPr>
                  <p:cNvPr id="431" name="Pennanteckning 430">
                    <a:extLst>
                      <a:ext uri="{FF2B5EF4-FFF2-40B4-BE49-F238E27FC236}">
                        <a16:creationId xmlns:a16="http://schemas.microsoft.com/office/drawing/2014/main" id="{82891CC8-FCD3-11DA-0B59-8EEED9C3B29D}"/>
                      </a:ext>
                    </a:extLst>
                  </p:cNvPr>
                  <p:cNvPicPr/>
                  <p:nvPr/>
                </p:nvPicPr>
                <p:blipFill>
                  <a:blip r:embed="rId602"/>
                  <a:stretch>
                    <a:fillRect/>
                  </a:stretch>
                </p:blipFill>
                <p:spPr>
                  <a:xfrm>
                    <a:off x="10659545" y="4542513"/>
                    <a:ext cx="428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603">
                <p14:nvContentPartPr>
                  <p14:cNvPr id="432" name="Pennanteckning 431">
                    <a:extLst>
                      <a:ext uri="{FF2B5EF4-FFF2-40B4-BE49-F238E27FC236}">
                        <a16:creationId xmlns:a16="http://schemas.microsoft.com/office/drawing/2014/main" id="{C7ABE41A-D8DA-14BE-5316-48C982847648}"/>
                      </a:ext>
                    </a:extLst>
                  </p14:cNvPr>
                  <p14:cNvContentPartPr/>
                  <p14:nvPr/>
                </p14:nvContentPartPr>
                <p14:xfrm>
                  <a:off x="10659545" y="4551513"/>
                  <a:ext cx="116640" cy="63720"/>
                </p14:xfrm>
              </p:contentPart>
            </mc:Choice>
            <mc:Fallback xmlns="">
              <p:pic>
                <p:nvPicPr>
                  <p:cNvPr id="432" name="Pennanteckning 431">
                    <a:extLst>
                      <a:ext uri="{FF2B5EF4-FFF2-40B4-BE49-F238E27FC236}">
                        <a16:creationId xmlns:a16="http://schemas.microsoft.com/office/drawing/2014/main" id="{C7ABE41A-D8DA-14BE-5316-48C982847648}"/>
                      </a:ext>
                    </a:extLst>
                  </p:cNvPr>
                  <p:cNvPicPr/>
                  <p:nvPr/>
                </p:nvPicPr>
                <p:blipFill>
                  <a:blip r:embed="rId604"/>
                  <a:stretch>
                    <a:fillRect/>
                  </a:stretch>
                </p:blipFill>
                <p:spPr>
                  <a:xfrm>
                    <a:off x="10644425" y="4536393"/>
                    <a:ext cx="14724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605">
                <p14:nvContentPartPr>
                  <p14:cNvPr id="433" name="Pennanteckning 432">
                    <a:extLst>
                      <a:ext uri="{FF2B5EF4-FFF2-40B4-BE49-F238E27FC236}">
                        <a16:creationId xmlns:a16="http://schemas.microsoft.com/office/drawing/2014/main" id="{551DDB82-D067-51A1-8E40-EB57E7F4C6C5}"/>
                      </a:ext>
                    </a:extLst>
                  </p14:cNvPr>
                  <p14:cNvContentPartPr/>
                  <p14:nvPr/>
                </p14:nvContentPartPr>
                <p14:xfrm>
                  <a:off x="10696265" y="4427313"/>
                  <a:ext cx="98280" cy="64080"/>
                </p14:xfrm>
              </p:contentPart>
            </mc:Choice>
            <mc:Fallback xmlns="">
              <p:pic>
                <p:nvPicPr>
                  <p:cNvPr id="433" name="Pennanteckning 432">
                    <a:extLst>
                      <a:ext uri="{FF2B5EF4-FFF2-40B4-BE49-F238E27FC236}">
                        <a16:creationId xmlns:a16="http://schemas.microsoft.com/office/drawing/2014/main" id="{551DDB82-D067-51A1-8E40-EB57E7F4C6C5}"/>
                      </a:ext>
                    </a:extLst>
                  </p:cNvPr>
                  <p:cNvPicPr/>
                  <p:nvPr/>
                </p:nvPicPr>
                <p:blipFill>
                  <a:blip r:embed="rId606"/>
                  <a:stretch>
                    <a:fillRect/>
                  </a:stretch>
                </p:blipFill>
                <p:spPr>
                  <a:xfrm>
                    <a:off x="10681145" y="4412193"/>
                    <a:ext cx="1288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607">
                <p14:nvContentPartPr>
                  <p14:cNvPr id="434" name="Pennanteckning 433">
                    <a:extLst>
                      <a:ext uri="{FF2B5EF4-FFF2-40B4-BE49-F238E27FC236}">
                        <a16:creationId xmlns:a16="http://schemas.microsoft.com/office/drawing/2014/main" id="{A9AF2CE4-509A-C889-C012-984B3E6E1CC7}"/>
                      </a:ext>
                    </a:extLst>
                  </p14:cNvPr>
                  <p14:cNvContentPartPr/>
                  <p14:nvPr/>
                </p14:nvContentPartPr>
                <p14:xfrm>
                  <a:off x="10850345" y="4561953"/>
                  <a:ext cx="78120" cy="117720"/>
                </p14:xfrm>
              </p:contentPart>
            </mc:Choice>
            <mc:Fallback xmlns="">
              <p:pic>
                <p:nvPicPr>
                  <p:cNvPr id="434" name="Pennanteckning 433">
                    <a:extLst>
                      <a:ext uri="{FF2B5EF4-FFF2-40B4-BE49-F238E27FC236}">
                        <a16:creationId xmlns:a16="http://schemas.microsoft.com/office/drawing/2014/main" id="{A9AF2CE4-509A-C889-C012-984B3E6E1CC7}"/>
                      </a:ext>
                    </a:extLst>
                  </p:cNvPr>
                  <p:cNvPicPr/>
                  <p:nvPr/>
                </p:nvPicPr>
                <p:blipFill>
                  <a:blip r:embed="rId608"/>
                  <a:stretch>
                    <a:fillRect/>
                  </a:stretch>
                </p:blipFill>
                <p:spPr>
                  <a:xfrm>
                    <a:off x="10835225" y="4546833"/>
                    <a:ext cx="10836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609">
                <p14:nvContentPartPr>
                  <p14:cNvPr id="436" name="Pennanteckning 435">
                    <a:extLst>
                      <a:ext uri="{FF2B5EF4-FFF2-40B4-BE49-F238E27FC236}">
                        <a16:creationId xmlns:a16="http://schemas.microsoft.com/office/drawing/2014/main" id="{5A1D3A06-2CD2-4AD1-511A-B02F2A134ACB}"/>
                      </a:ext>
                    </a:extLst>
                  </p14:cNvPr>
                  <p14:cNvContentPartPr/>
                  <p14:nvPr/>
                </p14:nvContentPartPr>
                <p14:xfrm>
                  <a:off x="11024945" y="4488873"/>
                  <a:ext cx="67320" cy="224640"/>
                </p14:xfrm>
              </p:contentPart>
            </mc:Choice>
            <mc:Fallback xmlns="">
              <p:pic>
                <p:nvPicPr>
                  <p:cNvPr id="436" name="Pennanteckning 435">
                    <a:extLst>
                      <a:ext uri="{FF2B5EF4-FFF2-40B4-BE49-F238E27FC236}">
                        <a16:creationId xmlns:a16="http://schemas.microsoft.com/office/drawing/2014/main" id="{5A1D3A06-2CD2-4AD1-511A-B02F2A134ACB}"/>
                      </a:ext>
                    </a:extLst>
                  </p:cNvPr>
                  <p:cNvPicPr/>
                  <p:nvPr/>
                </p:nvPicPr>
                <p:blipFill>
                  <a:blip r:embed="rId610"/>
                  <a:stretch>
                    <a:fillRect/>
                  </a:stretch>
                </p:blipFill>
                <p:spPr>
                  <a:xfrm>
                    <a:off x="11009825" y="4473393"/>
                    <a:ext cx="975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611">
                <p14:nvContentPartPr>
                  <p14:cNvPr id="437" name="Pennanteckning 436">
                    <a:extLst>
                      <a:ext uri="{FF2B5EF4-FFF2-40B4-BE49-F238E27FC236}">
                        <a16:creationId xmlns:a16="http://schemas.microsoft.com/office/drawing/2014/main" id="{76D7BF42-BDE7-79EE-0F5D-A7F44209E46F}"/>
                      </a:ext>
                    </a:extLst>
                  </p14:cNvPr>
                  <p14:cNvContentPartPr/>
                  <p14:nvPr/>
                </p14:nvContentPartPr>
                <p14:xfrm>
                  <a:off x="11011985" y="4554393"/>
                  <a:ext cx="130680" cy="55440"/>
                </p14:xfrm>
              </p:contentPart>
            </mc:Choice>
            <mc:Fallback xmlns="">
              <p:pic>
                <p:nvPicPr>
                  <p:cNvPr id="437" name="Pennanteckning 436">
                    <a:extLst>
                      <a:ext uri="{FF2B5EF4-FFF2-40B4-BE49-F238E27FC236}">
                        <a16:creationId xmlns:a16="http://schemas.microsoft.com/office/drawing/2014/main" id="{76D7BF42-BDE7-79EE-0F5D-A7F44209E46F}"/>
                      </a:ext>
                    </a:extLst>
                  </p:cNvPr>
                  <p:cNvPicPr/>
                  <p:nvPr/>
                </p:nvPicPr>
                <p:blipFill>
                  <a:blip r:embed="rId612"/>
                  <a:stretch>
                    <a:fillRect/>
                  </a:stretch>
                </p:blipFill>
                <p:spPr>
                  <a:xfrm>
                    <a:off x="10996865" y="4539273"/>
                    <a:ext cx="1612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613">
                <p14:nvContentPartPr>
                  <p14:cNvPr id="438" name="Pennanteckning 437">
                    <a:extLst>
                      <a:ext uri="{FF2B5EF4-FFF2-40B4-BE49-F238E27FC236}">
                        <a16:creationId xmlns:a16="http://schemas.microsoft.com/office/drawing/2014/main" id="{475F2BF3-5019-8ECC-69F5-1E5E2C2C45AA}"/>
                      </a:ext>
                    </a:extLst>
                  </p14:cNvPr>
                  <p14:cNvContentPartPr/>
                  <p14:nvPr/>
                </p14:nvContentPartPr>
                <p14:xfrm>
                  <a:off x="11181185" y="4476993"/>
                  <a:ext cx="364680" cy="180360"/>
                </p14:xfrm>
              </p:contentPart>
            </mc:Choice>
            <mc:Fallback xmlns="">
              <p:pic>
                <p:nvPicPr>
                  <p:cNvPr id="438" name="Pennanteckning 437">
                    <a:extLst>
                      <a:ext uri="{FF2B5EF4-FFF2-40B4-BE49-F238E27FC236}">
                        <a16:creationId xmlns:a16="http://schemas.microsoft.com/office/drawing/2014/main" id="{475F2BF3-5019-8ECC-69F5-1E5E2C2C45AA}"/>
                      </a:ext>
                    </a:extLst>
                  </p:cNvPr>
                  <p:cNvPicPr/>
                  <p:nvPr/>
                </p:nvPicPr>
                <p:blipFill>
                  <a:blip r:embed="rId614"/>
                  <a:stretch>
                    <a:fillRect/>
                  </a:stretch>
                </p:blipFill>
                <p:spPr>
                  <a:xfrm>
                    <a:off x="11166065" y="4461873"/>
                    <a:ext cx="39492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615">
                <p14:nvContentPartPr>
                  <p14:cNvPr id="439" name="Pennanteckning 438">
                    <a:extLst>
                      <a:ext uri="{FF2B5EF4-FFF2-40B4-BE49-F238E27FC236}">
                        <a16:creationId xmlns:a16="http://schemas.microsoft.com/office/drawing/2014/main" id="{3F214E89-72F0-5175-1718-B3B031D849B5}"/>
                      </a:ext>
                    </a:extLst>
                  </p14:cNvPr>
                  <p14:cNvContentPartPr/>
                  <p14:nvPr/>
                </p14:nvContentPartPr>
                <p14:xfrm>
                  <a:off x="11551985" y="4521273"/>
                  <a:ext cx="25200" cy="120960"/>
                </p14:xfrm>
              </p:contentPart>
            </mc:Choice>
            <mc:Fallback xmlns="">
              <p:pic>
                <p:nvPicPr>
                  <p:cNvPr id="439" name="Pennanteckning 438">
                    <a:extLst>
                      <a:ext uri="{FF2B5EF4-FFF2-40B4-BE49-F238E27FC236}">
                        <a16:creationId xmlns:a16="http://schemas.microsoft.com/office/drawing/2014/main" id="{3F214E89-72F0-5175-1718-B3B031D849B5}"/>
                      </a:ext>
                    </a:extLst>
                  </p:cNvPr>
                  <p:cNvPicPr/>
                  <p:nvPr/>
                </p:nvPicPr>
                <p:blipFill>
                  <a:blip r:embed="rId616"/>
                  <a:stretch>
                    <a:fillRect/>
                  </a:stretch>
                </p:blipFill>
                <p:spPr>
                  <a:xfrm>
                    <a:off x="11536505" y="4505793"/>
                    <a:ext cx="558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617">
                <p14:nvContentPartPr>
                  <p14:cNvPr id="440" name="Pennanteckning 439">
                    <a:extLst>
                      <a:ext uri="{FF2B5EF4-FFF2-40B4-BE49-F238E27FC236}">
                        <a16:creationId xmlns:a16="http://schemas.microsoft.com/office/drawing/2014/main" id="{8F94525E-79A4-47B6-2456-A5EA47BCEAED}"/>
                      </a:ext>
                    </a:extLst>
                  </p14:cNvPr>
                  <p14:cNvContentPartPr/>
                  <p14:nvPr/>
                </p14:nvContentPartPr>
                <p14:xfrm>
                  <a:off x="11628305" y="4414353"/>
                  <a:ext cx="68400" cy="196560"/>
                </p14:xfrm>
              </p:contentPart>
            </mc:Choice>
            <mc:Fallback xmlns="">
              <p:pic>
                <p:nvPicPr>
                  <p:cNvPr id="440" name="Pennanteckning 439">
                    <a:extLst>
                      <a:ext uri="{FF2B5EF4-FFF2-40B4-BE49-F238E27FC236}">
                        <a16:creationId xmlns:a16="http://schemas.microsoft.com/office/drawing/2014/main" id="{8F94525E-79A4-47B6-2456-A5EA47BCEAED}"/>
                      </a:ext>
                    </a:extLst>
                  </p:cNvPr>
                  <p:cNvPicPr/>
                  <p:nvPr/>
                </p:nvPicPr>
                <p:blipFill>
                  <a:blip r:embed="rId618"/>
                  <a:stretch>
                    <a:fillRect/>
                  </a:stretch>
                </p:blipFill>
                <p:spPr>
                  <a:xfrm>
                    <a:off x="11613185" y="4399233"/>
                    <a:ext cx="986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619">
                <p14:nvContentPartPr>
                  <p14:cNvPr id="441" name="Pennanteckning 440">
                    <a:extLst>
                      <a:ext uri="{FF2B5EF4-FFF2-40B4-BE49-F238E27FC236}">
                        <a16:creationId xmlns:a16="http://schemas.microsoft.com/office/drawing/2014/main" id="{091E813E-1A29-5C7A-A280-1DE2441EAE05}"/>
                      </a:ext>
                    </a:extLst>
                  </p14:cNvPr>
                  <p14:cNvContentPartPr/>
                  <p14:nvPr/>
                </p14:nvContentPartPr>
                <p14:xfrm>
                  <a:off x="11745665" y="4532073"/>
                  <a:ext cx="55440" cy="105840"/>
                </p14:xfrm>
              </p:contentPart>
            </mc:Choice>
            <mc:Fallback xmlns="">
              <p:pic>
                <p:nvPicPr>
                  <p:cNvPr id="441" name="Pennanteckning 440">
                    <a:extLst>
                      <a:ext uri="{FF2B5EF4-FFF2-40B4-BE49-F238E27FC236}">
                        <a16:creationId xmlns:a16="http://schemas.microsoft.com/office/drawing/2014/main" id="{091E813E-1A29-5C7A-A280-1DE2441EAE05}"/>
                      </a:ext>
                    </a:extLst>
                  </p:cNvPr>
                  <p:cNvPicPr/>
                  <p:nvPr/>
                </p:nvPicPr>
                <p:blipFill>
                  <a:blip r:embed="rId620"/>
                  <a:stretch>
                    <a:fillRect/>
                  </a:stretch>
                </p:blipFill>
                <p:spPr>
                  <a:xfrm>
                    <a:off x="11730545" y="4516593"/>
                    <a:ext cx="8568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621">
                <p14:nvContentPartPr>
                  <p14:cNvPr id="442" name="Pennanteckning 441">
                    <a:extLst>
                      <a:ext uri="{FF2B5EF4-FFF2-40B4-BE49-F238E27FC236}">
                        <a16:creationId xmlns:a16="http://schemas.microsoft.com/office/drawing/2014/main" id="{37B61D8E-18B5-8E4C-D0F0-E5AD435261DF}"/>
                      </a:ext>
                    </a:extLst>
                  </p14:cNvPr>
                  <p14:cNvContentPartPr/>
                  <p14:nvPr/>
                </p14:nvContentPartPr>
                <p14:xfrm>
                  <a:off x="11850425" y="4442433"/>
                  <a:ext cx="31680" cy="164160"/>
                </p14:xfrm>
              </p:contentPart>
            </mc:Choice>
            <mc:Fallback xmlns="">
              <p:pic>
                <p:nvPicPr>
                  <p:cNvPr id="442" name="Pennanteckning 441">
                    <a:extLst>
                      <a:ext uri="{FF2B5EF4-FFF2-40B4-BE49-F238E27FC236}">
                        <a16:creationId xmlns:a16="http://schemas.microsoft.com/office/drawing/2014/main" id="{37B61D8E-18B5-8E4C-D0F0-E5AD435261DF}"/>
                      </a:ext>
                    </a:extLst>
                  </p:cNvPr>
                  <p:cNvPicPr/>
                  <p:nvPr/>
                </p:nvPicPr>
                <p:blipFill>
                  <a:blip r:embed="rId622"/>
                  <a:stretch>
                    <a:fillRect/>
                  </a:stretch>
                </p:blipFill>
                <p:spPr>
                  <a:xfrm>
                    <a:off x="11835305" y="4427313"/>
                    <a:ext cx="619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623">
                <p14:nvContentPartPr>
                  <p14:cNvPr id="443" name="Pennanteckning 442">
                    <a:extLst>
                      <a:ext uri="{FF2B5EF4-FFF2-40B4-BE49-F238E27FC236}">
                        <a16:creationId xmlns:a16="http://schemas.microsoft.com/office/drawing/2014/main" id="{B84B2589-CCF9-2B3A-F66B-FFA4115218C4}"/>
                      </a:ext>
                    </a:extLst>
                  </p14:cNvPr>
                  <p14:cNvContentPartPr/>
                  <p14:nvPr/>
                </p14:nvContentPartPr>
                <p14:xfrm>
                  <a:off x="11902985" y="4402113"/>
                  <a:ext cx="98280" cy="317880"/>
                </p14:xfrm>
              </p:contentPart>
            </mc:Choice>
            <mc:Fallback xmlns="">
              <p:pic>
                <p:nvPicPr>
                  <p:cNvPr id="443" name="Pennanteckning 442">
                    <a:extLst>
                      <a:ext uri="{FF2B5EF4-FFF2-40B4-BE49-F238E27FC236}">
                        <a16:creationId xmlns:a16="http://schemas.microsoft.com/office/drawing/2014/main" id="{B84B2589-CCF9-2B3A-F66B-FFA4115218C4}"/>
                      </a:ext>
                    </a:extLst>
                  </p:cNvPr>
                  <p:cNvPicPr/>
                  <p:nvPr/>
                </p:nvPicPr>
                <p:blipFill>
                  <a:blip r:embed="rId624"/>
                  <a:stretch>
                    <a:fillRect/>
                  </a:stretch>
                </p:blipFill>
                <p:spPr>
                  <a:xfrm>
                    <a:off x="11887865" y="4386633"/>
                    <a:ext cx="128880" cy="348120"/>
                  </a:xfrm>
                  <a:prstGeom prst="rect">
                    <a:avLst/>
                  </a:prstGeom>
                </p:spPr>
              </p:pic>
            </mc:Fallback>
          </mc:AlternateContent>
        </p:grpSp>
        <p:grpSp>
          <p:nvGrpSpPr>
            <p:cNvPr id="446" name="Grupp 445">
              <a:extLst>
                <a:ext uri="{FF2B5EF4-FFF2-40B4-BE49-F238E27FC236}">
                  <a16:creationId xmlns:a16="http://schemas.microsoft.com/office/drawing/2014/main" id="{45A17CEA-37A1-E34D-9EAC-0B8E6732BA0F}"/>
                </a:ext>
              </a:extLst>
            </p:cNvPr>
            <p:cNvGrpSpPr/>
            <p:nvPr/>
          </p:nvGrpSpPr>
          <p:grpSpPr>
            <a:xfrm>
              <a:off x="9955025" y="4069473"/>
              <a:ext cx="429120" cy="604800"/>
              <a:chOff x="9955025" y="4069473"/>
              <a:chExt cx="429120" cy="604800"/>
            </a:xfrm>
          </p:grpSpPr>
          <mc:AlternateContent xmlns:mc="http://schemas.openxmlformats.org/markup-compatibility/2006" xmlns:p14="http://schemas.microsoft.com/office/powerpoint/2010/main">
            <mc:Choice Requires="p14">
              <p:contentPart p14:bwMode="auto" r:id="rId625">
                <p14:nvContentPartPr>
                  <p14:cNvPr id="408" name="Pennanteckning 407">
                    <a:extLst>
                      <a:ext uri="{FF2B5EF4-FFF2-40B4-BE49-F238E27FC236}">
                        <a16:creationId xmlns:a16="http://schemas.microsoft.com/office/drawing/2014/main" id="{A9862B30-CC74-96B5-C31F-EE9735E90212}"/>
                      </a:ext>
                    </a:extLst>
                  </p14:cNvPr>
                  <p14:cNvContentPartPr/>
                  <p14:nvPr/>
                </p14:nvContentPartPr>
                <p14:xfrm>
                  <a:off x="9955025" y="4069473"/>
                  <a:ext cx="96120" cy="512280"/>
                </p14:xfrm>
              </p:contentPart>
            </mc:Choice>
            <mc:Fallback xmlns="">
              <p:pic>
                <p:nvPicPr>
                  <p:cNvPr id="408" name="Pennanteckning 407">
                    <a:extLst>
                      <a:ext uri="{FF2B5EF4-FFF2-40B4-BE49-F238E27FC236}">
                        <a16:creationId xmlns:a16="http://schemas.microsoft.com/office/drawing/2014/main" id="{A9862B30-CC74-96B5-C31F-EE9735E90212}"/>
                      </a:ext>
                    </a:extLst>
                  </p:cNvPr>
                  <p:cNvPicPr/>
                  <p:nvPr/>
                </p:nvPicPr>
                <p:blipFill>
                  <a:blip r:embed="rId626"/>
                  <a:stretch>
                    <a:fillRect/>
                  </a:stretch>
                </p:blipFill>
                <p:spPr>
                  <a:xfrm>
                    <a:off x="9939545" y="4054353"/>
                    <a:ext cx="126720" cy="542880"/>
                  </a:xfrm>
                  <a:prstGeom prst="rect">
                    <a:avLst/>
                  </a:prstGeom>
                </p:spPr>
              </p:pic>
            </mc:Fallback>
          </mc:AlternateContent>
          <mc:AlternateContent xmlns:mc="http://schemas.openxmlformats.org/markup-compatibility/2006" xmlns:p14="http://schemas.microsoft.com/office/powerpoint/2010/main">
            <mc:Choice Requires="p14">
              <p:contentPart p14:bwMode="auto" r:id="rId627">
                <p14:nvContentPartPr>
                  <p14:cNvPr id="409" name="Pennanteckning 408">
                    <a:extLst>
                      <a:ext uri="{FF2B5EF4-FFF2-40B4-BE49-F238E27FC236}">
                        <a16:creationId xmlns:a16="http://schemas.microsoft.com/office/drawing/2014/main" id="{F8B3C118-06F4-ECE9-5DF1-A84F838317F9}"/>
                      </a:ext>
                    </a:extLst>
                  </p14:cNvPr>
                  <p14:cNvContentPartPr/>
                  <p14:nvPr/>
                </p14:nvContentPartPr>
                <p14:xfrm>
                  <a:off x="10217825" y="4113753"/>
                  <a:ext cx="9000" cy="115560"/>
                </p14:xfrm>
              </p:contentPart>
            </mc:Choice>
            <mc:Fallback xmlns="">
              <p:pic>
                <p:nvPicPr>
                  <p:cNvPr id="409" name="Pennanteckning 408">
                    <a:extLst>
                      <a:ext uri="{FF2B5EF4-FFF2-40B4-BE49-F238E27FC236}">
                        <a16:creationId xmlns:a16="http://schemas.microsoft.com/office/drawing/2014/main" id="{F8B3C118-06F4-ECE9-5DF1-A84F838317F9}"/>
                      </a:ext>
                    </a:extLst>
                  </p:cNvPr>
                  <p:cNvPicPr/>
                  <p:nvPr/>
                </p:nvPicPr>
                <p:blipFill>
                  <a:blip r:embed="rId628"/>
                  <a:stretch>
                    <a:fillRect/>
                  </a:stretch>
                </p:blipFill>
                <p:spPr>
                  <a:xfrm>
                    <a:off x="10202345" y="4098633"/>
                    <a:ext cx="396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629">
                <p14:nvContentPartPr>
                  <p14:cNvPr id="411" name="Pennanteckning 410">
                    <a:extLst>
                      <a:ext uri="{FF2B5EF4-FFF2-40B4-BE49-F238E27FC236}">
                        <a16:creationId xmlns:a16="http://schemas.microsoft.com/office/drawing/2014/main" id="{ABF84B23-52AA-11F3-3C9E-900CD6513597}"/>
                      </a:ext>
                    </a:extLst>
                  </p14:cNvPr>
                  <p14:cNvContentPartPr/>
                  <p14:nvPr/>
                </p14:nvContentPartPr>
                <p14:xfrm>
                  <a:off x="10242665" y="4426233"/>
                  <a:ext cx="141480" cy="125280"/>
                </p14:xfrm>
              </p:contentPart>
            </mc:Choice>
            <mc:Fallback xmlns="">
              <p:pic>
                <p:nvPicPr>
                  <p:cNvPr id="411" name="Pennanteckning 410">
                    <a:extLst>
                      <a:ext uri="{FF2B5EF4-FFF2-40B4-BE49-F238E27FC236}">
                        <a16:creationId xmlns:a16="http://schemas.microsoft.com/office/drawing/2014/main" id="{ABF84B23-52AA-11F3-3C9E-900CD6513597}"/>
                      </a:ext>
                    </a:extLst>
                  </p:cNvPr>
                  <p:cNvPicPr/>
                  <p:nvPr/>
                </p:nvPicPr>
                <p:blipFill>
                  <a:blip r:embed="rId630"/>
                  <a:stretch>
                    <a:fillRect/>
                  </a:stretch>
                </p:blipFill>
                <p:spPr>
                  <a:xfrm>
                    <a:off x="10227185" y="4411113"/>
                    <a:ext cx="1720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631">
                <p14:nvContentPartPr>
                  <p14:cNvPr id="445" name="Pennanteckning 444">
                    <a:extLst>
                      <a:ext uri="{FF2B5EF4-FFF2-40B4-BE49-F238E27FC236}">
                        <a16:creationId xmlns:a16="http://schemas.microsoft.com/office/drawing/2014/main" id="{7152DEBD-30D4-0133-61FE-B09CCD769DE3}"/>
                      </a:ext>
                    </a:extLst>
                  </p14:cNvPr>
                  <p14:cNvContentPartPr/>
                  <p14:nvPr/>
                </p14:nvContentPartPr>
                <p14:xfrm>
                  <a:off x="10041065" y="4553313"/>
                  <a:ext cx="72720" cy="120960"/>
                </p14:xfrm>
              </p:contentPart>
            </mc:Choice>
            <mc:Fallback xmlns="">
              <p:pic>
                <p:nvPicPr>
                  <p:cNvPr id="445" name="Pennanteckning 444">
                    <a:extLst>
                      <a:ext uri="{FF2B5EF4-FFF2-40B4-BE49-F238E27FC236}">
                        <a16:creationId xmlns:a16="http://schemas.microsoft.com/office/drawing/2014/main" id="{7152DEBD-30D4-0133-61FE-B09CCD769DE3}"/>
                      </a:ext>
                    </a:extLst>
                  </p:cNvPr>
                  <p:cNvPicPr/>
                  <p:nvPr/>
                </p:nvPicPr>
                <p:blipFill>
                  <a:blip r:embed="rId632"/>
                  <a:stretch>
                    <a:fillRect/>
                  </a:stretch>
                </p:blipFill>
                <p:spPr>
                  <a:xfrm>
                    <a:off x="10025945" y="4538193"/>
                    <a:ext cx="102960" cy="151560"/>
                  </a:xfrm>
                  <a:prstGeom prst="rect">
                    <a:avLst/>
                  </a:prstGeom>
                </p:spPr>
              </p:pic>
            </mc:Fallback>
          </mc:AlternateContent>
        </p:grpSp>
      </p:grpSp>
    </p:spTree>
    <p:extLst>
      <p:ext uri="{BB962C8B-B14F-4D97-AF65-F5344CB8AC3E}">
        <p14:creationId xmlns:p14="http://schemas.microsoft.com/office/powerpoint/2010/main" val="74405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ruta 27">
            <a:extLst>
              <a:ext uri="{FF2B5EF4-FFF2-40B4-BE49-F238E27FC236}">
                <a16:creationId xmlns:a16="http://schemas.microsoft.com/office/drawing/2014/main" id="{7E8C0D03-019A-279A-6AD5-A5E7BD2580DB}"/>
              </a:ext>
            </a:extLst>
          </p:cNvPr>
          <p:cNvSpPr txBox="1"/>
          <p:nvPr/>
        </p:nvSpPr>
        <p:spPr>
          <a:xfrm>
            <a:off x="1037206" y="573477"/>
            <a:ext cx="9530080" cy="584775"/>
          </a:xfrm>
          <a:prstGeom prst="rect">
            <a:avLst/>
          </a:prstGeom>
          <a:noFill/>
        </p:spPr>
        <p:txBody>
          <a:bodyPr wrap="square" rtlCol="0">
            <a:spAutoFit/>
          </a:bodyPr>
          <a:lstStyle/>
          <a:p>
            <a:r>
              <a:rPr lang="sv-SE" sz="3200" b="1" dirty="0" err="1">
                <a:solidFill>
                  <a:schemeClr val="accent1">
                    <a:lumMod val="75000"/>
                  </a:schemeClr>
                </a:solidFill>
                <a:latin typeface="Avenir Heavy" panose="02000503020000020003" pitchFamily="2" charset="0"/>
              </a:rPr>
              <a:t>evaluate</a:t>
            </a:r>
            <a:r>
              <a:rPr lang="sv-SE" sz="3200" dirty="0">
                <a:solidFill>
                  <a:schemeClr val="tx1">
                    <a:lumMod val="65000"/>
                    <a:lumOff val="35000"/>
                  </a:schemeClr>
                </a:solidFill>
                <a:latin typeface="Avenir Light" panose="020B0402020203020204" pitchFamily="34" charset="77"/>
              </a:rPr>
              <a:t> a </a:t>
            </a:r>
            <a:r>
              <a:rPr lang="sv-SE" sz="3200" dirty="0" err="1">
                <a:solidFill>
                  <a:schemeClr val="tx1">
                    <a:lumMod val="65000"/>
                    <a:lumOff val="35000"/>
                  </a:schemeClr>
                </a:solidFill>
                <a:latin typeface="Avenir Light" panose="020B0402020203020204" pitchFamily="34" charset="77"/>
              </a:rPr>
              <a:t>classification</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model</a:t>
            </a:r>
            <a:endParaRPr lang="sv-SE" sz="3200" b="1" dirty="0">
              <a:solidFill>
                <a:schemeClr val="accent1">
                  <a:lumMod val="75000"/>
                </a:schemeClr>
              </a:solidFill>
              <a:latin typeface="Avenir Heavy" panose="02000503020000020003" pitchFamily="2" charset="0"/>
            </a:endParaRPr>
          </a:p>
        </p:txBody>
      </p:sp>
      <p:cxnSp>
        <p:nvCxnSpPr>
          <p:cNvPr id="102" name="Rak 101">
            <a:extLst>
              <a:ext uri="{FF2B5EF4-FFF2-40B4-BE49-F238E27FC236}">
                <a16:creationId xmlns:a16="http://schemas.microsoft.com/office/drawing/2014/main" id="{6AFD82E3-9FC6-202C-CCC6-3BD139B203D7}"/>
              </a:ext>
            </a:extLst>
          </p:cNvPr>
          <p:cNvCxnSpPr>
            <a:cxnSpLocks/>
          </p:cNvCxnSpPr>
          <p:nvPr/>
        </p:nvCxnSpPr>
        <p:spPr>
          <a:xfrm>
            <a:off x="4742991" y="1684382"/>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0" name="Rak 279">
            <a:extLst>
              <a:ext uri="{FF2B5EF4-FFF2-40B4-BE49-F238E27FC236}">
                <a16:creationId xmlns:a16="http://schemas.microsoft.com/office/drawing/2014/main" id="{E15CD59C-BBD7-D831-4CF8-502B208028A9}"/>
              </a:ext>
            </a:extLst>
          </p:cNvPr>
          <p:cNvCxnSpPr>
            <a:cxnSpLocks/>
          </p:cNvCxnSpPr>
          <p:nvPr/>
        </p:nvCxnSpPr>
        <p:spPr>
          <a:xfrm>
            <a:off x="8857791" y="1684381"/>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45" name="Grupp 344">
            <a:extLst>
              <a:ext uri="{FF2B5EF4-FFF2-40B4-BE49-F238E27FC236}">
                <a16:creationId xmlns:a16="http://schemas.microsoft.com/office/drawing/2014/main" id="{BC147FF4-1943-43EE-470E-2BBA4A586527}"/>
              </a:ext>
            </a:extLst>
          </p:cNvPr>
          <p:cNvGrpSpPr/>
          <p:nvPr/>
        </p:nvGrpSpPr>
        <p:grpSpPr>
          <a:xfrm>
            <a:off x="997181" y="2878563"/>
            <a:ext cx="3197520" cy="2669760"/>
            <a:chOff x="673865" y="1362633"/>
            <a:chExt cx="3197520" cy="2669760"/>
          </a:xfrm>
        </p:grpSpPr>
        <p:grpSp>
          <p:nvGrpSpPr>
            <p:cNvPr id="119" name="Grupp 118">
              <a:extLst>
                <a:ext uri="{FF2B5EF4-FFF2-40B4-BE49-F238E27FC236}">
                  <a16:creationId xmlns:a16="http://schemas.microsoft.com/office/drawing/2014/main" id="{EEF9574C-F5A3-2146-AB74-5993F8CBB18F}"/>
                </a:ext>
              </a:extLst>
            </p:cNvPr>
            <p:cNvGrpSpPr/>
            <p:nvPr/>
          </p:nvGrpSpPr>
          <p:grpSpPr>
            <a:xfrm>
              <a:off x="1163105" y="1864833"/>
              <a:ext cx="2708280" cy="2167560"/>
              <a:chOff x="1163105" y="1864833"/>
              <a:chExt cx="2708280" cy="2167560"/>
            </a:xfrm>
          </p:grpSpPr>
          <mc:AlternateContent xmlns:mc="http://schemas.openxmlformats.org/markup-compatibility/2006" xmlns:p14="http://schemas.microsoft.com/office/powerpoint/2010/main">
            <mc:Choice Requires="p14">
              <p:contentPart p14:bwMode="auto" r:id="rId3">
                <p14:nvContentPartPr>
                  <p14:cNvPr id="14" name="Pennanteckning 13">
                    <a:extLst>
                      <a:ext uri="{FF2B5EF4-FFF2-40B4-BE49-F238E27FC236}">
                        <a16:creationId xmlns:a16="http://schemas.microsoft.com/office/drawing/2014/main" id="{D229DC88-4968-7F8D-CE0C-EFCB44F3588F}"/>
                      </a:ext>
                    </a:extLst>
                  </p14:cNvPr>
                  <p14:cNvContentPartPr/>
                  <p14:nvPr/>
                </p14:nvContentPartPr>
                <p14:xfrm>
                  <a:off x="1272905" y="2314113"/>
                  <a:ext cx="2201040" cy="101880"/>
                </p14:xfrm>
              </p:contentPart>
            </mc:Choice>
            <mc:Fallback xmlns="">
              <p:pic>
                <p:nvPicPr>
                  <p:cNvPr id="14" name="Pennanteckning 13">
                    <a:extLst>
                      <a:ext uri="{FF2B5EF4-FFF2-40B4-BE49-F238E27FC236}">
                        <a16:creationId xmlns:a16="http://schemas.microsoft.com/office/drawing/2014/main" id="{D229DC88-4968-7F8D-CE0C-EFCB44F3588F}"/>
                      </a:ext>
                    </a:extLst>
                  </p:cNvPr>
                  <p:cNvPicPr/>
                  <p:nvPr/>
                </p:nvPicPr>
                <p:blipFill>
                  <a:blip r:embed="rId4"/>
                  <a:stretch>
                    <a:fillRect/>
                  </a:stretch>
                </p:blipFill>
                <p:spPr>
                  <a:xfrm>
                    <a:off x="1257785" y="2298993"/>
                    <a:ext cx="22316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9" name="Pennanteckning 48">
                    <a:extLst>
                      <a:ext uri="{FF2B5EF4-FFF2-40B4-BE49-F238E27FC236}">
                        <a16:creationId xmlns:a16="http://schemas.microsoft.com/office/drawing/2014/main" id="{6DF07AD1-DF2E-1884-AD81-A6C66CD1DBCD}"/>
                      </a:ext>
                    </a:extLst>
                  </p14:cNvPr>
                  <p14:cNvContentPartPr/>
                  <p14:nvPr/>
                </p14:nvContentPartPr>
                <p14:xfrm>
                  <a:off x="1836305" y="1964193"/>
                  <a:ext cx="54360" cy="2068200"/>
                </p14:xfrm>
              </p:contentPart>
            </mc:Choice>
            <mc:Fallback xmlns="">
              <p:pic>
                <p:nvPicPr>
                  <p:cNvPr id="49" name="Pennanteckning 48">
                    <a:extLst>
                      <a:ext uri="{FF2B5EF4-FFF2-40B4-BE49-F238E27FC236}">
                        <a16:creationId xmlns:a16="http://schemas.microsoft.com/office/drawing/2014/main" id="{6DF07AD1-DF2E-1884-AD81-A6C66CD1DBCD}"/>
                      </a:ext>
                    </a:extLst>
                  </p:cNvPr>
                  <p:cNvPicPr/>
                  <p:nvPr/>
                </p:nvPicPr>
                <p:blipFill>
                  <a:blip r:embed="rId6"/>
                  <a:stretch>
                    <a:fillRect/>
                  </a:stretch>
                </p:blipFill>
                <p:spPr>
                  <a:xfrm>
                    <a:off x="1821185" y="1948713"/>
                    <a:ext cx="84960" cy="2098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Pennanteckning 75">
                    <a:extLst>
                      <a:ext uri="{FF2B5EF4-FFF2-40B4-BE49-F238E27FC236}">
                        <a16:creationId xmlns:a16="http://schemas.microsoft.com/office/drawing/2014/main" id="{01D6E6BA-3A72-6445-976B-4E5FC1B55F7A}"/>
                      </a:ext>
                    </a:extLst>
                  </p14:cNvPr>
                  <p14:cNvContentPartPr/>
                  <p14:nvPr/>
                </p14:nvContentPartPr>
                <p14:xfrm>
                  <a:off x="2251385" y="2092353"/>
                  <a:ext cx="13320" cy="239400"/>
                </p14:xfrm>
              </p:contentPart>
            </mc:Choice>
            <mc:Fallback xmlns="">
              <p:pic>
                <p:nvPicPr>
                  <p:cNvPr id="76" name="Pennanteckning 75">
                    <a:extLst>
                      <a:ext uri="{FF2B5EF4-FFF2-40B4-BE49-F238E27FC236}">
                        <a16:creationId xmlns:a16="http://schemas.microsoft.com/office/drawing/2014/main" id="{01D6E6BA-3A72-6445-976B-4E5FC1B55F7A}"/>
                      </a:ext>
                    </a:extLst>
                  </p:cNvPr>
                  <p:cNvPicPr/>
                  <p:nvPr/>
                </p:nvPicPr>
                <p:blipFill>
                  <a:blip r:embed="rId8"/>
                  <a:stretch>
                    <a:fillRect/>
                  </a:stretch>
                </p:blipFill>
                <p:spPr>
                  <a:xfrm>
                    <a:off x="2235905" y="2076873"/>
                    <a:ext cx="4392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8" name="Pennanteckning 77">
                    <a:extLst>
                      <a:ext uri="{FF2B5EF4-FFF2-40B4-BE49-F238E27FC236}">
                        <a16:creationId xmlns:a16="http://schemas.microsoft.com/office/drawing/2014/main" id="{2D5DAA29-2B0C-233F-CF6C-16A25DF8FCC7}"/>
                      </a:ext>
                    </a:extLst>
                  </p14:cNvPr>
                  <p14:cNvContentPartPr/>
                  <p14:nvPr/>
                </p14:nvContentPartPr>
                <p14:xfrm>
                  <a:off x="2889305" y="2030433"/>
                  <a:ext cx="254160" cy="210600"/>
                </p14:xfrm>
              </p:contentPart>
            </mc:Choice>
            <mc:Fallback xmlns="">
              <p:pic>
                <p:nvPicPr>
                  <p:cNvPr id="78" name="Pennanteckning 77">
                    <a:extLst>
                      <a:ext uri="{FF2B5EF4-FFF2-40B4-BE49-F238E27FC236}">
                        <a16:creationId xmlns:a16="http://schemas.microsoft.com/office/drawing/2014/main" id="{2D5DAA29-2B0C-233F-CF6C-16A25DF8FCC7}"/>
                      </a:ext>
                    </a:extLst>
                  </p:cNvPr>
                  <p:cNvPicPr/>
                  <p:nvPr/>
                </p:nvPicPr>
                <p:blipFill>
                  <a:blip r:embed="rId10"/>
                  <a:stretch>
                    <a:fillRect/>
                  </a:stretch>
                </p:blipFill>
                <p:spPr>
                  <a:xfrm>
                    <a:off x="2873825" y="2014953"/>
                    <a:ext cx="28476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9" name="Pennanteckning 78">
                    <a:extLst>
                      <a:ext uri="{FF2B5EF4-FFF2-40B4-BE49-F238E27FC236}">
                        <a16:creationId xmlns:a16="http://schemas.microsoft.com/office/drawing/2014/main" id="{127A5BCD-9343-2417-8C3E-FF1F82129EAB}"/>
                      </a:ext>
                    </a:extLst>
                  </p14:cNvPr>
                  <p14:cNvContentPartPr/>
                  <p14:nvPr/>
                </p14:nvContentPartPr>
                <p14:xfrm>
                  <a:off x="2605265" y="1864833"/>
                  <a:ext cx="111960" cy="2109240"/>
                </p14:xfrm>
              </p:contentPart>
            </mc:Choice>
            <mc:Fallback xmlns="">
              <p:pic>
                <p:nvPicPr>
                  <p:cNvPr id="79" name="Pennanteckning 78">
                    <a:extLst>
                      <a:ext uri="{FF2B5EF4-FFF2-40B4-BE49-F238E27FC236}">
                        <a16:creationId xmlns:a16="http://schemas.microsoft.com/office/drawing/2014/main" id="{127A5BCD-9343-2417-8C3E-FF1F82129EAB}"/>
                      </a:ext>
                    </a:extLst>
                  </p:cNvPr>
                  <p:cNvPicPr/>
                  <p:nvPr/>
                </p:nvPicPr>
                <p:blipFill>
                  <a:blip r:embed="rId12"/>
                  <a:stretch>
                    <a:fillRect/>
                  </a:stretch>
                </p:blipFill>
                <p:spPr>
                  <a:xfrm>
                    <a:off x="2590145" y="1849713"/>
                    <a:ext cx="142560" cy="2139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1" name="Pennanteckning 80">
                    <a:extLst>
                      <a:ext uri="{FF2B5EF4-FFF2-40B4-BE49-F238E27FC236}">
                        <a16:creationId xmlns:a16="http://schemas.microsoft.com/office/drawing/2014/main" id="{FA6D536A-EC6A-A430-6C13-A8DCE391132B}"/>
                      </a:ext>
                    </a:extLst>
                  </p14:cNvPr>
                  <p14:cNvContentPartPr/>
                  <p14:nvPr/>
                </p14:nvContentPartPr>
                <p14:xfrm>
                  <a:off x="1331225" y="3202953"/>
                  <a:ext cx="2540160" cy="47880"/>
                </p14:xfrm>
              </p:contentPart>
            </mc:Choice>
            <mc:Fallback xmlns="">
              <p:pic>
                <p:nvPicPr>
                  <p:cNvPr id="81" name="Pennanteckning 80">
                    <a:extLst>
                      <a:ext uri="{FF2B5EF4-FFF2-40B4-BE49-F238E27FC236}">
                        <a16:creationId xmlns:a16="http://schemas.microsoft.com/office/drawing/2014/main" id="{FA6D536A-EC6A-A430-6C13-A8DCE391132B}"/>
                      </a:ext>
                    </a:extLst>
                  </p:cNvPr>
                  <p:cNvPicPr/>
                  <p:nvPr/>
                </p:nvPicPr>
                <p:blipFill>
                  <a:blip r:embed="rId14"/>
                  <a:stretch>
                    <a:fillRect/>
                  </a:stretch>
                </p:blipFill>
                <p:spPr>
                  <a:xfrm>
                    <a:off x="1315745" y="3187833"/>
                    <a:ext cx="257040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3" name="Pennanteckning 82">
                    <a:extLst>
                      <a:ext uri="{FF2B5EF4-FFF2-40B4-BE49-F238E27FC236}">
                        <a16:creationId xmlns:a16="http://schemas.microsoft.com/office/drawing/2014/main" id="{ED87A538-F626-86F2-7564-E650DA12AA15}"/>
                      </a:ext>
                    </a:extLst>
                  </p14:cNvPr>
                  <p14:cNvContentPartPr/>
                  <p14:nvPr/>
                </p14:nvContentPartPr>
                <p14:xfrm>
                  <a:off x="1497905" y="2733513"/>
                  <a:ext cx="16560" cy="262080"/>
                </p14:xfrm>
              </p:contentPart>
            </mc:Choice>
            <mc:Fallback xmlns="">
              <p:pic>
                <p:nvPicPr>
                  <p:cNvPr id="83" name="Pennanteckning 82">
                    <a:extLst>
                      <a:ext uri="{FF2B5EF4-FFF2-40B4-BE49-F238E27FC236}">
                        <a16:creationId xmlns:a16="http://schemas.microsoft.com/office/drawing/2014/main" id="{ED87A538-F626-86F2-7564-E650DA12AA15}"/>
                      </a:ext>
                    </a:extLst>
                  </p:cNvPr>
                  <p:cNvPicPr/>
                  <p:nvPr/>
                </p:nvPicPr>
                <p:blipFill>
                  <a:blip r:embed="rId16"/>
                  <a:stretch>
                    <a:fillRect/>
                  </a:stretch>
                </p:blipFill>
                <p:spPr>
                  <a:xfrm>
                    <a:off x="1482785" y="2718033"/>
                    <a:ext cx="4716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5" name="Pennanteckning 94">
                    <a:extLst>
                      <a:ext uri="{FF2B5EF4-FFF2-40B4-BE49-F238E27FC236}">
                        <a16:creationId xmlns:a16="http://schemas.microsoft.com/office/drawing/2014/main" id="{B2E6F0C7-F46F-70B4-FA03-F35A3EC56C77}"/>
                      </a:ext>
                    </a:extLst>
                  </p14:cNvPr>
                  <p14:cNvContentPartPr/>
                  <p14:nvPr/>
                </p14:nvContentPartPr>
                <p14:xfrm>
                  <a:off x="1404305" y="3660513"/>
                  <a:ext cx="211680" cy="313560"/>
                </p14:xfrm>
              </p:contentPart>
            </mc:Choice>
            <mc:Fallback xmlns="">
              <p:pic>
                <p:nvPicPr>
                  <p:cNvPr id="95" name="Pennanteckning 94">
                    <a:extLst>
                      <a:ext uri="{FF2B5EF4-FFF2-40B4-BE49-F238E27FC236}">
                        <a16:creationId xmlns:a16="http://schemas.microsoft.com/office/drawing/2014/main" id="{B2E6F0C7-F46F-70B4-FA03-F35A3EC56C77}"/>
                      </a:ext>
                    </a:extLst>
                  </p:cNvPr>
                  <p:cNvPicPr/>
                  <p:nvPr/>
                </p:nvPicPr>
                <p:blipFill>
                  <a:blip r:embed="rId18"/>
                  <a:stretch>
                    <a:fillRect/>
                  </a:stretch>
                </p:blipFill>
                <p:spPr>
                  <a:xfrm>
                    <a:off x="1389185" y="3645393"/>
                    <a:ext cx="24192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8" name="Pennanteckning 117">
                    <a:extLst>
                      <a:ext uri="{FF2B5EF4-FFF2-40B4-BE49-F238E27FC236}">
                        <a16:creationId xmlns:a16="http://schemas.microsoft.com/office/drawing/2014/main" id="{86189C02-3F14-A8AE-36E6-97BADB6696E5}"/>
                      </a:ext>
                    </a:extLst>
                  </p14:cNvPr>
                  <p14:cNvContentPartPr/>
                  <p14:nvPr/>
                </p14:nvContentPartPr>
                <p14:xfrm>
                  <a:off x="1163105" y="3248673"/>
                  <a:ext cx="270720" cy="13320"/>
                </p14:xfrm>
              </p:contentPart>
            </mc:Choice>
            <mc:Fallback xmlns="">
              <p:pic>
                <p:nvPicPr>
                  <p:cNvPr id="118" name="Pennanteckning 117">
                    <a:extLst>
                      <a:ext uri="{FF2B5EF4-FFF2-40B4-BE49-F238E27FC236}">
                        <a16:creationId xmlns:a16="http://schemas.microsoft.com/office/drawing/2014/main" id="{86189C02-3F14-A8AE-36E6-97BADB6696E5}"/>
                      </a:ext>
                    </a:extLst>
                  </p:cNvPr>
                  <p:cNvPicPr/>
                  <p:nvPr/>
                </p:nvPicPr>
                <p:blipFill>
                  <a:blip r:embed="rId20"/>
                  <a:stretch>
                    <a:fillRect/>
                  </a:stretch>
                </p:blipFill>
                <p:spPr>
                  <a:xfrm>
                    <a:off x="1147625" y="3233193"/>
                    <a:ext cx="301320" cy="43920"/>
                  </a:xfrm>
                  <a:prstGeom prst="rect">
                    <a:avLst/>
                  </a:prstGeom>
                </p:spPr>
              </p:pic>
            </mc:Fallback>
          </mc:AlternateContent>
        </p:grpSp>
        <p:grpSp>
          <p:nvGrpSpPr>
            <p:cNvPr id="127" name="Grupp 126">
              <a:extLst>
                <a:ext uri="{FF2B5EF4-FFF2-40B4-BE49-F238E27FC236}">
                  <a16:creationId xmlns:a16="http://schemas.microsoft.com/office/drawing/2014/main" id="{395C2DF9-594C-32CC-D670-E381628C6919}"/>
                </a:ext>
              </a:extLst>
            </p:cNvPr>
            <p:cNvGrpSpPr/>
            <p:nvPr/>
          </p:nvGrpSpPr>
          <p:grpSpPr>
            <a:xfrm>
              <a:off x="673865" y="2623353"/>
              <a:ext cx="358920" cy="1227960"/>
              <a:chOff x="673865" y="2623353"/>
              <a:chExt cx="358920" cy="1227960"/>
            </a:xfrm>
          </p:grpSpPr>
          <mc:AlternateContent xmlns:mc="http://schemas.openxmlformats.org/markup-compatibility/2006" xmlns:p14="http://schemas.microsoft.com/office/powerpoint/2010/main">
            <mc:Choice Requires="p14">
              <p:contentPart p14:bwMode="auto" r:id="rId21">
                <p14:nvContentPartPr>
                  <p14:cNvPr id="120" name="Pennanteckning 119">
                    <a:extLst>
                      <a:ext uri="{FF2B5EF4-FFF2-40B4-BE49-F238E27FC236}">
                        <a16:creationId xmlns:a16="http://schemas.microsoft.com/office/drawing/2014/main" id="{1E70DEA3-8CCD-996F-E067-7C6963088997}"/>
                      </a:ext>
                    </a:extLst>
                  </p14:cNvPr>
                  <p14:cNvContentPartPr/>
                  <p14:nvPr/>
                </p14:nvContentPartPr>
                <p14:xfrm>
                  <a:off x="795545" y="3629913"/>
                  <a:ext cx="199800" cy="221400"/>
                </p14:xfrm>
              </p:contentPart>
            </mc:Choice>
            <mc:Fallback xmlns="">
              <p:pic>
                <p:nvPicPr>
                  <p:cNvPr id="120" name="Pennanteckning 119">
                    <a:extLst>
                      <a:ext uri="{FF2B5EF4-FFF2-40B4-BE49-F238E27FC236}">
                        <a16:creationId xmlns:a16="http://schemas.microsoft.com/office/drawing/2014/main" id="{1E70DEA3-8CCD-996F-E067-7C6963088997}"/>
                      </a:ext>
                    </a:extLst>
                  </p:cNvPr>
                  <p:cNvPicPr/>
                  <p:nvPr/>
                </p:nvPicPr>
                <p:blipFill>
                  <a:blip r:embed="rId22"/>
                  <a:stretch>
                    <a:fillRect/>
                  </a:stretch>
                </p:blipFill>
                <p:spPr>
                  <a:xfrm>
                    <a:off x="780065" y="3614793"/>
                    <a:ext cx="2304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1" name="Pennanteckning 120">
                    <a:extLst>
                      <a:ext uri="{FF2B5EF4-FFF2-40B4-BE49-F238E27FC236}">
                        <a16:creationId xmlns:a16="http://schemas.microsoft.com/office/drawing/2014/main" id="{BF4C1856-40A2-5E62-873C-8BC6E481E7C2}"/>
                      </a:ext>
                    </a:extLst>
                  </p14:cNvPr>
                  <p14:cNvContentPartPr/>
                  <p14:nvPr/>
                </p14:nvContentPartPr>
                <p14:xfrm>
                  <a:off x="804185" y="3498513"/>
                  <a:ext cx="210600" cy="124200"/>
                </p14:xfrm>
              </p:contentPart>
            </mc:Choice>
            <mc:Fallback xmlns="">
              <p:pic>
                <p:nvPicPr>
                  <p:cNvPr id="121" name="Pennanteckning 120">
                    <a:extLst>
                      <a:ext uri="{FF2B5EF4-FFF2-40B4-BE49-F238E27FC236}">
                        <a16:creationId xmlns:a16="http://schemas.microsoft.com/office/drawing/2014/main" id="{BF4C1856-40A2-5E62-873C-8BC6E481E7C2}"/>
                      </a:ext>
                    </a:extLst>
                  </p:cNvPr>
                  <p:cNvPicPr/>
                  <p:nvPr/>
                </p:nvPicPr>
                <p:blipFill>
                  <a:blip r:embed="rId24"/>
                  <a:stretch>
                    <a:fillRect/>
                  </a:stretch>
                </p:blipFill>
                <p:spPr>
                  <a:xfrm>
                    <a:off x="789065" y="3483393"/>
                    <a:ext cx="2408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2" name="Pennanteckning 121">
                    <a:extLst>
                      <a:ext uri="{FF2B5EF4-FFF2-40B4-BE49-F238E27FC236}">
                        <a16:creationId xmlns:a16="http://schemas.microsoft.com/office/drawing/2014/main" id="{055128FC-9803-5E13-F230-F55F8E5F789F}"/>
                      </a:ext>
                    </a:extLst>
                  </p14:cNvPr>
                  <p14:cNvContentPartPr/>
                  <p14:nvPr/>
                </p14:nvContentPartPr>
                <p14:xfrm>
                  <a:off x="673865" y="3368193"/>
                  <a:ext cx="347400" cy="12240"/>
                </p14:xfrm>
              </p:contentPart>
            </mc:Choice>
            <mc:Fallback xmlns="">
              <p:pic>
                <p:nvPicPr>
                  <p:cNvPr id="122" name="Pennanteckning 121">
                    <a:extLst>
                      <a:ext uri="{FF2B5EF4-FFF2-40B4-BE49-F238E27FC236}">
                        <a16:creationId xmlns:a16="http://schemas.microsoft.com/office/drawing/2014/main" id="{055128FC-9803-5E13-F230-F55F8E5F789F}"/>
                      </a:ext>
                    </a:extLst>
                  </p:cNvPr>
                  <p:cNvPicPr/>
                  <p:nvPr/>
                </p:nvPicPr>
                <p:blipFill>
                  <a:blip r:embed="rId26"/>
                  <a:stretch>
                    <a:fillRect/>
                  </a:stretch>
                </p:blipFill>
                <p:spPr>
                  <a:xfrm>
                    <a:off x="658385" y="3353073"/>
                    <a:ext cx="3780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23" name="Pennanteckning 122">
                    <a:extLst>
                      <a:ext uri="{FF2B5EF4-FFF2-40B4-BE49-F238E27FC236}">
                        <a16:creationId xmlns:a16="http://schemas.microsoft.com/office/drawing/2014/main" id="{3D54E5F5-BB04-7369-30EB-897042B4631E}"/>
                      </a:ext>
                    </a:extLst>
                  </p14:cNvPr>
                  <p14:cNvContentPartPr/>
                  <p14:nvPr/>
                </p14:nvContentPartPr>
                <p14:xfrm>
                  <a:off x="890225" y="3340113"/>
                  <a:ext cx="3600" cy="162000"/>
                </p14:xfrm>
              </p:contentPart>
            </mc:Choice>
            <mc:Fallback xmlns="">
              <p:pic>
                <p:nvPicPr>
                  <p:cNvPr id="123" name="Pennanteckning 122">
                    <a:extLst>
                      <a:ext uri="{FF2B5EF4-FFF2-40B4-BE49-F238E27FC236}">
                        <a16:creationId xmlns:a16="http://schemas.microsoft.com/office/drawing/2014/main" id="{3D54E5F5-BB04-7369-30EB-897042B4631E}"/>
                      </a:ext>
                    </a:extLst>
                  </p:cNvPr>
                  <p:cNvPicPr/>
                  <p:nvPr/>
                </p:nvPicPr>
                <p:blipFill>
                  <a:blip r:embed="rId28"/>
                  <a:stretch>
                    <a:fillRect/>
                  </a:stretch>
                </p:blipFill>
                <p:spPr>
                  <a:xfrm>
                    <a:off x="875105" y="3324993"/>
                    <a:ext cx="342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24" name="Pennanteckning 123">
                    <a:extLst>
                      <a:ext uri="{FF2B5EF4-FFF2-40B4-BE49-F238E27FC236}">
                        <a16:creationId xmlns:a16="http://schemas.microsoft.com/office/drawing/2014/main" id="{26C938A5-AAD4-10C3-8401-D702040E40D5}"/>
                      </a:ext>
                    </a:extLst>
                  </p14:cNvPr>
                  <p14:cNvContentPartPr/>
                  <p14:nvPr/>
                </p14:nvContentPartPr>
                <p14:xfrm>
                  <a:off x="833345" y="3079473"/>
                  <a:ext cx="190080" cy="218160"/>
                </p14:xfrm>
              </p:contentPart>
            </mc:Choice>
            <mc:Fallback xmlns="">
              <p:pic>
                <p:nvPicPr>
                  <p:cNvPr id="124" name="Pennanteckning 123">
                    <a:extLst>
                      <a:ext uri="{FF2B5EF4-FFF2-40B4-BE49-F238E27FC236}">
                        <a16:creationId xmlns:a16="http://schemas.microsoft.com/office/drawing/2014/main" id="{26C938A5-AAD4-10C3-8401-D702040E40D5}"/>
                      </a:ext>
                    </a:extLst>
                  </p:cNvPr>
                  <p:cNvPicPr/>
                  <p:nvPr/>
                </p:nvPicPr>
                <p:blipFill>
                  <a:blip r:embed="rId30"/>
                  <a:stretch>
                    <a:fillRect/>
                  </a:stretch>
                </p:blipFill>
                <p:spPr>
                  <a:xfrm>
                    <a:off x="817865" y="3063993"/>
                    <a:ext cx="2206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25" name="Pennanteckning 124">
                    <a:extLst>
                      <a:ext uri="{FF2B5EF4-FFF2-40B4-BE49-F238E27FC236}">
                        <a16:creationId xmlns:a16="http://schemas.microsoft.com/office/drawing/2014/main" id="{DBF5A402-F8A6-DFA7-AB8D-714CC2C87D04}"/>
                      </a:ext>
                    </a:extLst>
                  </p14:cNvPr>
                  <p14:cNvContentPartPr/>
                  <p14:nvPr/>
                </p14:nvContentPartPr>
                <p14:xfrm>
                  <a:off x="859265" y="2808753"/>
                  <a:ext cx="136800" cy="198720"/>
                </p14:xfrm>
              </p:contentPart>
            </mc:Choice>
            <mc:Fallback xmlns="">
              <p:pic>
                <p:nvPicPr>
                  <p:cNvPr id="125" name="Pennanteckning 124">
                    <a:extLst>
                      <a:ext uri="{FF2B5EF4-FFF2-40B4-BE49-F238E27FC236}">
                        <a16:creationId xmlns:a16="http://schemas.microsoft.com/office/drawing/2014/main" id="{DBF5A402-F8A6-DFA7-AB8D-714CC2C87D04}"/>
                      </a:ext>
                    </a:extLst>
                  </p:cNvPr>
                  <p:cNvPicPr/>
                  <p:nvPr/>
                </p:nvPicPr>
                <p:blipFill>
                  <a:blip r:embed="rId32"/>
                  <a:stretch>
                    <a:fillRect/>
                  </a:stretch>
                </p:blipFill>
                <p:spPr>
                  <a:xfrm>
                    <a:off x="844145" y="2793633"/>
                    <a:ext cx="1674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26" name="Pennanteckning 125">
                    <a:extLst>
                      <a:ext uri="{FF2B5EF4-FFF2-40B4-BE49-F238E27FC236}">
                        <a16:creationId xmlns:a16="http://schemas.microsoft.com/office/drawing/2014/main" id="{12B0FC1D-0ED5-539E-15F7-D9BDDA955BB4}"/>
                      </a:ext>
                    </a:extLst>
                  </p14:cNvPr>
                  <p14:cNvContentPartPr/>
                  <p14:nvPr/>
                </p14:nvContentPartPr>
                <p14:xfrm>
                  <a:off x="758825" y="2623353"/>
                  <a:ext cx="273960" cy="27360"/>
                </p14:xfrm>
              </p:contentPart>
            </mc:Choice>
            <mc:Fallback xmlns="">
              <p:pic>
                <p:nvPicPr>
                  <p:cNvPr id="126" name="Pennanteckning 125">
                    <a:extLst>
                      <a:ext uri="{FF2B5EF4-FFF2-40B4-BE49-F238E27FC236}">
                        <a16:creationId xmlns:a16="http://schemas.microsoft.com/office/drawing/2014/main" id="{12B0FC1D-0ED5-539E-15F7-D9BDDA955BB4}"/>
                      </a:ext>
                    </a:extLst>
                  </p:cNvPr>
                  <p:cNvPicPr/>
                  <p:nvPr/>
                </p:nvPicPr>
                <p:blipFill>
                  <a:blip r:embed="rId34"/>
                  <a:stretch>
                    <a:fillRect/>
                  </a:stretch>
                </p:blipFill>
                <p:spPr>
                  <a:xfrm>
                    <a:off x="743705" y="2608233"/>
                    <a:ext cx="304560" cy="57960"/>
                  </a:xfrm>
                  <a:prstGeom prst="rect">
                    <a:avLst/>
                  </a:prstGeom>
                </p:spPr>
              </p:pic>
            </mc:Fallback>
          </mc:AlternateContent>
        </p:grpSp>
        <p:grpSp>
          <p:nvGrpSpPr>
            <p:cNvPr id="302" name="Grupp 301">
              <a:extLst>
                <a:ext uri="{FF2B5EF4-FFF2-40B4-BE49-F238E27FC236}">
                  <a16:creationId xmlns:a16="http://schemas.microsoft.com/office/drawing/2014/main" id="{38606AB0-0797-1884-6322-84AECE099926}"/>
                </a:ext>
              </a:extLst>
            </p:cNvPr>
            <p:cNvGrpSpPr/>
            <p:nvPr/>
          </p:nvGrpSpPr>
          <p:grpSpPr>
            <a:xfrm>
              <a:off x="1488545" y="1362633"/>
              <a:ext cx="1749960" cy="454320"/>
              <a:chOff x="1488545" y="1362633"/>
              <a:chExt cx="1749960" cy="454320"/>
            </a:xfrm>
          </p:grpSpPr>
          <mc:AlternateContent xmlns:mc="http://schemas.openxmlformats.org/markup-compatibility/2006" xmlns:p14="http://schemas.microsoft.com/office/powerpoint/2010/main">
            <mc:Choice Requires="p14">
              <p:contentPart p14:bwMode="auto" r:id="rId35">
                <p14:nvContentPartPr>
                  <p14:cNvPr id="134" name="Pennanteckning 133">
                    <a:extLst>
                      <a:ext uri="{FF2B5EF4-FFF2-40B4-BE49-F238E27FC236}">
                        <a16:creationId xmlns:a16="http://schemas.microsoft.com/office/drawing/2014/main" id="{44ACF898-A3A9-1CC8-AE93-5E75B6172F70}"/>
                      </a:ext>
                    </a:extLst>
                  </p14:cNvPr>
                  <p14:cNvContentPartPr/>
                  <p14:nvPr/>
                </p14:nvContentPartPr>
                <p14:xfrm>
                  <a:off x="1488545" y="1597713"/>
                  <a:ext cx="63000" cy="219240"/>
                </p14:xfrm>
              </p:contentPart>
            </mc:Choice>
            <mc:Fallback xmlns="">
              <p:pic>
                <p:nvPicPr>
                  <p:cNvPr id="134" name="Pennanteckning 133">
                    <a:extLst>
                      <a:ext uri="{FF2B5EF4-FFF2-40B4-BE49-F238E27FC236}">
                        <a16:creationId xmlns:a16="http://schemas.microsoft.com/office/drawing/2014/main" id="{44ACF898-A3A9-1CC8-AE93-5E75B6172F70}"/>
                      </a:ext>
                    </a:extLst>
                  </p:cNvPr>
                  <p:cNvPicPr/>
                  <p:nvPr/>
                </p:nvPicPr>
                <p:blipFill>
                  <a:blip r:embed="rId36"/>
                  <a:stretch>
                    <a:fillRect/>
                  </a:stretch>
                </p:blipFill>
                <p:spPr>
                  <a:xfrm>
                    <a:off x="1473065" y="1582593"/>
                    <a:ext cx="9324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37" name="Pennanteckning 136">
                    <a:extLst>
                      <a:ext uri="{FF2B5EF4-FFF2-40B4-BE49-F238E27FC236}">
                        <a16:creationId xmlns:a16="http://schemas.microsoft.com/office/drawing/2014/main" id="{68CA8274-CE44-13C6-E978-E32C81554B65}"/>
                      </a:ext>
                    </a:extLst>
                  </p14:cNvPr>
                  <p14:cNvContentPartPr/>
                  <p14:nvPr/>
                </p14:nvContentPartPr>
                <p14:xfrm>
                  <a:off x="1530305" y="1524273"/>
                  <a:ext cx="153360" cy="73800"/>
                </p14:xfrm>
              </p:contentPart>
            </mc:Choice>
            <mc:Fallback xmlns="">
              <p:pic>
                <p:nvPicPr>
                  <p:cNvPr id="137" name="Pennanteckning 136">
                    <a:extLst>
                      <a:ext uri="{FF2B5EF4-FFF2-40B4-BE49-F238E27FC236}">
                        <a16:creationId xmlns:a16="http://schemas.microsoft.com/office/drawing/2014/main" id="{68CA8274-CE44-13C6-E978-E32C81554B65}"/>
                      </a:ext>
                    </a:extLst>
                  </p:cNvPr>
                  <p:cNvPicPr/>
                  <p:nvPr/>
                </p:nvPicPr>
                <p:blipFill>
                  <a:blip r:embed="rId38"/>
                  <a:stretch>
                    <a:fillRect/>
                  </a:stretch>
                </p:blipFill>
                <p:spPr>
                  <a:xfrm>
                    <a:off x="1515185" y="1509153"/>
                    <a:ext cx="1839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64" name="Pennanteckning 163">
                    <a:extLst>
                      <a:ext uri="{FF2B5EF4-FFF2-40B4-BE49-F238E27FC236}">
                        <a16:creationId xmlns:a16="http://schemas.microsoft.com/office/drawing/2014/main" id="{C5E8CD32-6D0E-890A-9DBB-95345EC04488}"/>
                      </a:ext>
                    </a:extLst>
                  </p14:cNvPr>
                  <p14:cNvContentPartPr/>
                  <p14:nvPr/>
                </p14:nvContentPartPr>
                <p14:xfrm>
                  <a:off x="1777265" y="1508073"/>
                  <a:ext cx="263160" cy="141120"/>
                </p14:xfrm>
              </p:contentPart>
            </mc:Choice>
            <mc:Fallback xmlns="">
              <p:pic>
                <p:nvPicPr>
                  <p:cNvPr id="164" name="Pennanteckning 163">
                    <a:extLst>
                      <a:ext uri="{FF2B5EF4-FFF2-40B4-BE49-F238E27FC236}">
                        <a16:creationId xmlns:a16="http://schemas.microsoft.com/office/drawing/2014/main" id="{C5E8CD32-6D0E-890A-9DBB-95345EC04488}"/>
                      </a:ext>
                    </a:extLst>
                  </p:cNvPr>
                  <p:cNvPicPr/>
                  <p:nvPr/>
                </p:nvPicPr>
                <p:blipFill>
                  <a:blip r:embed="rId40"/>
                  <a:stretch>
                    <a:fillRect/>
                  </a:stretch>
                </p:blipFill>
                <p:spPr>
                  <a:xfrm>
                    <a:off x="1761785" y="1492953"/>
                    <a:ext cx="2937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0" name="Pennanteckning 229">
                    <a:extLst>
                      <a:ext uri="{FF2B5EF4-FFF2-40B4-BE49-F238E27FC236}">
                        <a16:creationId xmlns:a16="http://schemas.microsoft.com/office/drawing/2014/main" id="{0E3B715F-8AAC-E0B6-902D-CA47D2908649}"/>
                      </a:ext>
                    </a:extLst>
                  </p14:cNvPr>
                  <p14:cNvContentPartPr/>
                  <p14:nvPr/>
                </p14:nvContentPartPr>
                <p14:xfrm>
                  <a:off x="2097305" y="1494393"/>
                  <a:ext cx="143640" cy="189000"/>
                </p14:xfrm>
              </p:contentPart>
            </mc:Choice>
            <mc:Fallback xmlns="">
              <p:pic>
                <p:nvPicPr>
                  <p:cNvPr id="230" name="Pennanteckning 229">
                    <a:extLst>
                      <a:ext uri="{FF2B5EF4-FFF2-40B4-BE49-F238E27FC236}">
                        <a16:creationId xmlns:a16="http://schemas.microsoft.com/office/drawing/2014/main" id="{0E3B715F-8AAC-E0B6-902D-CA47D2908649}"/>
                      </a:ext>
                    </a:extLst>
                  </p:cNvPr>
                  <p:cNvPicPr/>
                  <p:nvPr/>
                </p:nvPicPr>
                <p:blipFill>
                  <a:blip r:embed="rId42"/>
                  <a:stretch>
                    <a:fillRect/>
                  </a:stretch>
                </p:blipFill>
                <p:spPr>
                  <a:xfrm>
                    <a:off x="2081825" y="1478913"/>
                    <a:ext cx="1742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1" name="Pennanteckning 230">
                    <a:extLst>
                      <a:ext uri="{FF2B5EF4-FFF2-40B4-BE49-F238E27FC236}">
                        <a16:creationId xmlns:a16="http://schemas.microsoft.com/office/drawing/2014/main" id="{1409EB3D-A52C-AC2A-BD12-DE5477EBDA41}"/>
                      </a:ext>
                    </a:extLst>
                  </p14:cNvPr>
                  <p14:cNvContentPartPr/>
                  <p14:nvPr/>
                </p14:nvContentPartPr>
                <p14:xfrm>
                  <a:off x="2314745" y="1577193"/>
                  <a:ext cx="44640" cy="69120"/>
                </p14:xfrm>
              </p:contentPart>
            </mc:Choice>
            <mc:Fallback xmlns="">
              <p:pic>
                <p:nvPicPr>
                  <p:cNvPr id="231" name="Pennanteckning 230">
                    <a:extLst>
                      <a:ext uri="{FF2B5EF4-FFF2-40B4-BE49-F238E27FC236}">
                        <a16:creationId xmlns:a16="http://schemas.microsoft.com/office/drawing/2014/main" id="{1409EB3D-A52C-AC2A-BD12-DE5477EBDA41}"/>
                      </a:ext>
                    </a:extLst>
                  </p:cNvPr>
                  <p:cNvPicPr/>
                  <p:nvPr/>
                </p:nvPicPr>
                <p:blipFill>
                  <a:blip r:embed="rId44"/>
                  <a:stretch>
                    <a:fillRect/>
                  </a:stretch>
                </p:blipFill>
                <p:spPr>
                  <a:xfrm>
                    <a:off x="2299625" y="1562073"/>
                    <a:ext cx="748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46" name="Pennanteckning 245">
                    <a:extLst>
                      <a:ext uri="{FF2B5EF4-FFF2-40B4-BE49-F238E27FC236}">
                        <a16:creationId xmlns:a16="http://schemas.microsoft.com/office/drawing/2014/main" id="{32EC8E92-C9C0-5B94-EF09-F06786C25E43}"/>
                      </a:ext>
                    </a:extLst>
                  </p14:cNvPr>
                  <p14:cNvContentPartPr/>
                  <p14:nvPr/>
                </p14:nvContentPartPr>
                <p14:xfrm>
                  <a:off x="2376305" y="1480353"/>
                  <a:ext cx="9000" cy="34920"/>
                </p14:xfrm>
              </p:contentPart>
            </mc:Choice>
            <mc:Fallback xmlns="">
              <p:pic>
                <p:nvPicPr>
                  <p:cNvPr id="246" name="Pennanteckning 245">
                    <a:extLst>
                      <a:ext uri="{FF2B5EF4-FFF2-40B4-BE49-F238E27FC236}">
                        <a16:creationId xmlns:a16="http://schemas.microsoft.com/office/drawing/2014/main" id="{32EC8E92-C9C0-5B94-EF09-F06786C25E43}"/>
                      </a:ext>
                    </a:extLst>
                  </p:cNvPr>
                  <p:cNvPicPr/>
                  <p:nvPr/>
                </p:nvPicPr>
                <p:blipFill>
                  <a:blip r:embed="rId46"/>
                  <a:stretch>
                    <a:fillRect/>
                  </a:stretch>
                </p:blipFill>
                <p:spPr>
                  <a:xfrm>
                    <a:off x="2361185" y="1464873"/>
                    <a:ext cx="3960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47" name="Pennanteckning 246">
                    <a:extLst>
                      <a:ext uri="{FF2B5EF4-FFF2-40B4-BE49-F238E27FC236}">
                        <a16:creationId xmlns:a16="http://schemas.microsoft.com/office/drawing/2014/main" id="{6A3E2836-352D-C2A1-F676-195875432DF6}"/>
                      </a:ext>
                    </a:extLst>
                  </p14:cNvPr>
                  <p14:cNvContentPartPr/>
                  <p14:nvPr/>
                </p14:nvContentPartPr>
                <p14:xfrm>
                  <a:off x="2435705" y="1518873"/>
                  <a:ext cx="119880" cy="138240"/>
                </p14:xfrm>
              </p:contentPart>
            </mc:Choice>
            <mc:Fallback xmlns="">
              <p:pic>
                <p:nvPicPr>
                  <p:cNvPr id="247" name="Pennanteckning 246">
                    <a:extLst>
                      <a:ext uri="{FF2B5EF4-FFF2-40B4-BE49-F238E27FC236}">
                        <a16:creationId xmlns:a16="http://schemas.microsoft.com/office/drawing/2014/main" id="{6A3E2836-352D-C2A1-F676-195875432DF6}"/>
                      </a:ext>
                    </a:extLst>
                  </p:cNvPr>
                  <p:cNvPicPr/>
                  <p:nvPr/>
                </p:nvPicPr>
                <p:blipFill>
                  <a:blip r:embed="rId48"/>
                  <a:stretch>
                    <a:fillRect/>
                  </a:stretch>
                </p:blipFill>
                <p:spPr>
                  <a:xfrm>
                    <a:off x="2420225" y="1503753"/>
                    <a:ext cx="1504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72" name="Pennanteckning 271">
                    <a:extLst>
                      <a:ext uri="{FF2B5EF4-FFF2-40B4-BE49-F238E27FC236}">
                        <a16:creationId xmlns:a16="http://schemas.microsoft.com/office/drawing/2014/main" id="{A405CE75-0DB9-BE32-148E-E178A16D365A}"/>
                      </a:ext>
                    </a:extLst>
                  </p14:cNvPr>
                  <p14:cNvContentPartPr/>
                  <p14:nvPr/>
                </p14:nvContentPartPr>
                <p14:xfrm>
                  <a:off x="2609225" y="1450113"/>
                  <a:ext cx="31680" cy="198720"/>
                </p14:xfrm>
              </p:contentPart>
            </mc:Choice>
            <mc:Fallback xmlns="">
              <p:pic>
                <p:nvPicPr>
                  <p:cNvPr id="272" name="Pennanteckning 271">
                    <a:extLst>
                      <a:ext uri="{FF2B5EF4-FFF2-40B4-BE49-F238E27FC236}">
                        <a16:creationId xmlns:a16="http://schemas.microsoft.com/office/drawing/2014/main" id="{A405CE75-0DB9-BE32-148E-E178A16D365A}"/>
                      </a:ext>
                    </a:extLst>
                  </p:cNvPr>
                  <p:cNvPicPr/>
                  <p:nvPr/>
                </p:nvPicPr>
                <p:blipFill>
                  <a:blip r:embed="rId50"/>
                  <a:stretch>
                    <a:fillRect/>
                  </a:stretch>
                </p:blipFill>
                <p:spPr>
                  <a:xfrm>
                    <a:off x="2593745" y="1434633"/>
                    <a:ext cx="619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73" name="Pennanteckning 272">
                    <a:extLst>
                      <a:ext uri="{FF2B5EF4-FFF2-40B4-BE49-F238E27FC236}">
                        <a16:creationId xmlns:a16="http://schemas.microsoft.com/office/drawing/2014/main" id="{AC9FFFA3-AC8A-1A2B-401B-2A1C05E3852C}"/>
                      </a:ext>
                    </a:extLst>
                  </p14:cNvPr>
                  <p14:cNvContentPartPr/>
                  <p14:nvPr/>
                </p14:nvContentPartPr>
                <p14:xfrm>
                  <a:off x="2604905" y="1540473"/>
                  <a:ext cx="113400" cy="23040"/>
                </p14:xfrm>
              </p:contentPart>
            </mc:Choice>
            <mc:Fallback xmlns="">
              <p:pic>
                <p:nvPicPr>
                  <p:cNvPr id="273" name="Pennanteckning 272">
                    <a:extLst>
                      <a:ext uri="{FF2B5EF4-FFF2-40B4-BE49-F238E27FC236}">
                        <a16:creationId xmlns:a16="http://schemas.microsoft.com/office/drawing/2014/main" id="{AC9FFFA3-AC8A-1A2B-401B-2A1C05E3852C}"/>
                      </a:ext>
                    </a:extLst>
                  </p:cNvPr>
                  <p:cNvPicPr/>
                  <p:nvPr/>
                </p:nvPicPr>
                <p:blipFill>
                  <a:blip r:embed="rId52"/>
                  <a:stretch>
                    <a:fillRect/>
                  </a:stretch>
                </p:blipFill>
                <p:spPr>
                  <a:xfrm>
                    <a:off x="2589425" y="1525353"/>
                    <a:ext cx="1440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75" name="Pennanteckning 274">
                    <a:extLst>
                      <a:ext uri="{FF2B5EF4-FFF2-40B4-BE49-F238E27FC236}">
                        <a16:creationId xmlns:a16="http://schemas.microsoft.com/office/drawing/2014/main" id="{926EAFCE-FFA8-7029-9F42-BCE442EE619D}"/>
                      </a:ext>
                    </a:extLst>
                  </p14:cNvPr>
                  <p14:cNvContentPartPr/>
                  <p14:nvPr/>
                </p14:nvContentPartPr>
                <p14:xfrm>
                  <a:off x="2787785" y="1499793"/>
                  <a:ext cx="128520" cy="174600"/>
                </p14:xfrm>
              </p:contentPart>
            </mc:Choice>
            <mc:Fallback xmlns="">
              <p:pic>
                <p:nvPicPr>
                  <p:cNvPr id="275" name="Pennanteckning 274">
                    <a:extLst>
                      <a:ext uri="{FF2B5EF4-FFF2-40B4-BE49-F238E27FC236}">
                        <a16:creationId xmlns:a16="http://schemas.microsoft.com/office/drawing/2014/main" id="{926EAFCE-FFA8-7029-9F42-BCE442EE619D}"/>
                      </a:ext>
                    </a:extLst>
                  </p:cNvPr>
                  <p:cNvPicPr/>
                  <p:nvPr/>
                </p:nvPicPr>
                <p:blipFill>
                  <a:blip r:embed="rId54"/>
                  <a:stretch>
                    <a:fillRect/>
                  </a:stretch>
                </p:blipFill>
                <p:spPr>
                  <a:xfrm>
                    <a:off x="2772665" y="1484313"/>
                    <a:ext cx="15912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83" name="Pennanteckning 282">
                    <a:extLst>
                      <a:ext uri="{FF2B5EF4-FFF2-40B4-BE49-F238E27FC236}">
                        <a16:creationId xmlns:a16="http://schemas.microsoft.com/office/drawing/2014/main" id="{27F8BEAD-D3E9-E8F2-286D-58B6495E9174}"/>
                      </a:ext>
                    </a:extLst>
                  </p14:cNvPr>
                  <p14:cNvContentPartPr/>
                  <p14:nvPr/>
                </p14:nvContentPartPr>
                <p14:xfrm>
                  <a:off x="3028265" y="1362633"/>
                  <a:ext cx="210240" cy="317160"/>
                </p14:xfrm>
              </p:contentPart>
            </mc:Choice>
            <mc:Fallback xmlns="">
              <p:pic>
                <p:nvPicPr>
                  <p:cNvPr id="283" name="Pennanteckning 282">
                    <a:extLst>
                      <a:ext uri="{FF2B5EF4-FFF2-40B4-BE49-F238E27FC236}">
                        <a16:creationId xmlns:a16="http://schemas.microsoft.com/office/drawing/2014/main" id="{27F8BEAD-D3E9-E8F2-286D-58B6495E9174}"/>
                      </a:ext>
                    </a:extLst>
                  </p:cNvPr>
                  <p:cNvPicPr/>
                  <p:nvPr/>
                </p:nvPicPr>
                <p:blipFill>
                  <a:blip r:embed="rId56"/>
                  <a:stretch>
                    <a:fillRect/>
                  </a:stretch>
                </p:blipFill>
                <p:spPr>
                  <a:xfrm>
                    <a:off x="3013145" y="1347153"/>
                    <a:ext cx="240480" cy="347400"/>
                  </a:xfrm>
                  <a:prstGeom prst="rect">
                    <a:avLst/>
                  </a:prstGeom>
                </p:spPr>
              </p:pic>
            </mc:Fallback>
          </mc:AlternateContent>
        </p:grpSp>
        <p:grpSp>
          <p:nvGrpSpPr>
            <p:cNvPr id="316" name="Grupp 315">
              <a:extLst>
                <a:ext uri="{FF2B5EF4-FFF2-40B4-BE49-F238E27FC236}">
                  <a16:creationId xmlns:a16="http://schemas.microsoft.com/office/drawing/2014/main" id="{4C8F242E-E2DB-FFFA-81BB-9FE4242CBD5A}"/>
                </a:ext>
              </a:extLst>
            </p:cNvPr>
            <p:cNvGrpSpPr/>
            <p:nvPr/>
          </p:nvGrpSpPr>
          <p:grpSpPr>
            <a:xfrm>
              <a:off x="2001185" y="2759433"/>
              <a:ext cx="407880" cy="224280"/>
              <a:chOff x="2001185" y="2759433"/>
              <a:chExt cx="407880" cy="224280"/>
            </a:xfrm>
          </p:grpSpPr>
          <mc:AlternateContent xmlns:mc="http://schemas.openxmlformats.org/markup-compatibility/2006" xmlns:p14="http://schemas.microsoft.com/office/powerpoint/2010/main">
            <mc:Choice Requires="p14">
              <p:contentPart p14:bwMode="auto" r:id="rId57">
                <p14:nvContentPartPr>
                  <p14:cNvPr id="312" name="Pennanteckning 311">
                    <a:extLst>
                      <a:ext uri="{FF2B5EF4-FFF2-40B4-BE49-F238E27FC236}">
                        <a16:creationId xmlns:a16="http://schemas.microsoft.com/office/drawing/2014/main" id="{980ABED0-8717-8818-9351-8741E3CB19F9}"/>
                      </a:ext>
                    </a:extLst>
                  </p14:cNvPr>
                  <p14:cNvContentPartPr/>
                  <p14:nvPr/>
                </p14:nvContentPartPr>
                <p14:xfrm>
                  <a:off x="2057345" y="2793633"/>
                  <a:ext cx="33840" cy="190080"/>
                </p14:xfrm>
              </p:contentPart>
            </mc:Choice>
            <mc:Fallback xmlns="">
              <p:pic>
                <p:nvPicPr>
                  <p:cNvPr id="312" name="Pennanteckning 311">
                    <a:extLst>
                      <a:ext uri="{FF2B5EF4-FFF2-40B4-BE49-F238E27FC236}">
                        <a16:creationId xmlns:a16="http://schemas.microsoft.com/office/drawing/2014/main" id="{980ABED0-8717-8818-9351-8741E3CB19F9}"/>
                      </a:ext>
                    </a:extLst>
                  </p:cNvPr>
                  <p:cNvPicPr/>
                  <p:nvPr/>
                </p:nvPicPr>
                <p:blipFill>
                  <a:blip r:embed="rId58"/>
                  <a:stretch>
                    <a:fillRect/>
                  </a:stretch>
                </p:blipFill>
                <p:spPr>
                  <a:xfrm>
                    <a:off x="2042225" y="2778513"/>
                    <a:ext cx="644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13" name="Pennanteckning 312">
                    <a:extLst>
                      <a:ext uri="{FF2B5EF4-FFF2-40B4-BE49-F238E27FC236}">
                        <a16:creationId xmlns:a16="http://schemas.microsoft.com/office/drawing/2014/main" id="{BB9769F3-E0C6-C0FE-649B-54982100655F}"/>
                      </a:ext>
                    </a:extLst>
                  </p14:cNvPr>
                  <p14:cNvContentPartPr/>
                  <p14:nvPr/>
                </p14:nvContentPartPr>
                <p14:xfrm>
                  <a:off x="2001185" y="2759433"/>
                  <a:ext cx="158760" cy="53280"/>
                </p14:xfrm>
              </p:contentPart>
            </mc:Choice>
            <mc:Fallback xmlns="">
              <p:pic>
                <p:nvPicPr>
                  <p:cNvPr id="313" name="Pennanteckning 312">
                    <a:extLst>
                      <a:ext uri="{FF2B5EF4-FFF2-40B4-BE49-F238E27FC236}">
                        <a16:creationId xmlns:a16="http://schemas.microsoft.com/office/drawing/2014/main" id="{BB9769F3-E0C6-C0FE-649B-54982100655F}"/>
                      </a:ext>
                    </a:extLst>
                  </p:cNvPr>
                  <p:cNvPicPr/>
                  <p:nvPr/>
                </p:nvPicPr>
                <p:blipFill>
                  <a:blip r:embed="rId60"/>
                  <a:stretch>
                    <a:fillRect/>
                  </a:stretch>
                </p:blipFill>
                <p:spPr>
                  <a:xfrm>
                    <a:off x="1986065" y="2743953"/>
                    <a:ext cx="1893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14" name="Pennanteckning 313">
                    <a:extLst>
                      <a:ext uri="{FF2B5EF4-FFF2-40B4-BE49-F238E27FC236}">
                        <a16:creationId xmlns:a16="http://schemas.microsoft.com/office/drawing/2014/main" id="{86E79290-17AC-5791-70B3-37AB5CA55906}"/>
                      </a:ext>
                    </a:extLst>
                  </p14:cNvPr>
                  <p14:cNvContentPartPr/>
                  <p14:nvPr/>
                </p14:nvContentPartPr>
                <p14:xfrm>
                  <a:off x="2276225" y="2829273"/>
                  <a:ext cx="18360" cy="135000"/>
                </p14:xfrm>
              </p:contentPart>
            </mc:Choice>
            <mc:Fallback xmlns="">
              <p:pic>
                <p:nvPicPr>
                  <p:cNvPr id="314" name="Pennanteckning 313">
                    <a:extLst>
                      <a:ext uri="{FF2B5EF4-FFF2-40B4-BE49-F238E27FC236}">
                        <a16:creationId xmlns:a16="http://schemas.microsoft.com/office/drawing/2014/main" id="{86E79290-17AC-5791-70B3-37AB5CA55906}"/>
                      </a:ext>
                    </a:extLst>
                  </p:cNvPr>
                  <p:cNvPicPr/>
                  <p:nvPr/>
                </p:nvPicPr>
                <p:blipFill>
                  <a:blip r:embed="rId62"/>
                  <a:stretch>
                    <a:fillRect/>
                  </a:stretch>
                </p:blipFill>
                <p:spPr>
                  <a:xfrm>
                    <a:off x="2260745" y="2814153"/>
                    <a:ext cx="486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15" name="Pennanteckning 314">
                    <a:extLst>
                      <a:ext uri="{FF2B5EF4-FFF2-40B4-BE49-F238E27FC236}">
                        <a16:creationId xmlns:a16="http://schemas.microsoft.com/office/drawing/2014/main" id="{2A982E08-D44D-E46D-D7D5-E8EBDC087B06}"/>
                      </a:ext>
                    </a:extLst>
                  </p14:cNvPr>
                  <p14:cNvContentPartPr/>
                  <p14:nvPr/>
                </p14:nvContentPartPr>
                <p14:xfrm>
                  <a:off x="2265425" y="2764833"/>
                  <a:ext cx="143640" cy="85320"/>
                </p14:xfrm>
              </p:contentPart>
            </mc:Choice>
            <mc:Fallback xmlns="">
              <p:pic>
                <p:nvPicPr>
                  <p:cNvPr id="315" name="Pennanteckning 314">
                    <a:extLst>
                      <a:ext uri="{FF2B5EF4-FFF2-40B4-BE49-F238E27FC236}">
                        <a16:creationId xmlns:a16="http://schemas.microsoft.com/office/drawing/2014/main" id="{2A982E08-D44D-E46D-D7D5-E8EBDC087B06}"/>
                      </a:ext>
                    </a:extLst>
                  </p:cNvPr>
                  <p:cNvPicPr/>
                  <p:nvPr/>
                </p:nvPicPr>
                <p:blipFill>
                  <a:blip r:embed="rId64"/>
                  <a:stretch>
                    <a:fillRect/>
                  </a:stretch>
                </p:blipFill>
                <p:spPr>
                  <a:xfrm>
                    <a:off x="2249945" y="2749353"/>
                    <a:ext cx="174240" cy="115920"/>
                  </a:xfrm>
                  <a:prstGeom prst="rect">
                    <a:avLst/>
                  </a:prstGeom>
                </p:spPr>
              </p:pic>
            </mc:Fallback>
          </mc:AlternateContent>
        </p:grpSp>
        <p:grpSp>
          <p:nvGrpSpPr>
            <p:cNvPr id="320" name="Grupp 319">
              <a:extLst>
                <a:ext uri="{FF2B5EF4-FFF2-40B4-BE49-F238E27FC236}">
                  <a16:creationId xmlns:a16="http://schemas.microsoft.com/office/drawing/2014/main" id="{C1E00B32-50E6-8748-A1FB-5FFD27D7B424}"/>
                </a:ext>
              </a:extLst>
            </p:cNvPr>
            <p:cNvGrpSpPr/>
            <p:nvPr/>
          </p:nvGrpSpPr>
          <p:grpSpPr>
            <a:xfrm>
              <a:off x="2961305" y="3449913"/>
              <a:ext cx="546840" cy="244080"/>
              <a:chOff x="2961305" y="3449913"/>
              <a:chExt cx="546840" cy="244080"/>
            </a:xfrm>
          </p:grpSpPr>
          <mc:AlternateContent xmlns:mc="http://schemas.openxmlformats.org/markup-compatibility/2006" xmlns:p14="http://schemas.microsoft.com/office/powerpoint/2010/main">
            <mc:Choice Requires="p14">
              <p:contentPart p14:bwMode="auto" r:id="rId65">
                <p14:nvContentPartPr>
                  <p14:cNvPr id="317" name="Pennanteckning 316">
                    <a:extLst>
                      <a:ext uri="{FF2B5EF4-FFF2-40B4-BE49-F238E27FC236}">
                        <a16:creationId xmlns:a16="http://schemas.microsoft.com/office/drawing/2014/main" id="{D5677F42-8656-E74A-AF5B-2A67A8BA8F32}"/>
                      </a:ext>
                    </a:extLst>
                  </p14:cNvPr>
                  <p14:cNvContentPartPr/>
                  <p14:nvPr/>
                </p14:nvContentPartPr>
                <p14:xfrm>
                  <a:off x="3027185" y="3533073"/>
                  <a:ext cx="6840" cy="160920"/>
                </p14:xfrm>
              </p:contentPart>
            </mc:Choice>
            <mc:Fallback xmlns="">
              <p:pic>
                <p:nvPicPr>
                  <p:cNvPr id="317" name="Pennanteckning 316">
                    <a:extLst>
                      <a:ext uri="{FF2B5EF4-FFF2-40B4-BE49-F238E27FC236}">
                        <a16:creationId xmlns:a16="http://schemas.microsoft.com/office/drawing/2014/main" id="{D5677F42-8656-E74A-AF5B-2A67A8BA8F32}"/>
                      </a:ext>
                    </a:extLst>
                  </p:cNvPr>
                  <p:cNvPicPr/>
                  <p:nvPr/>
                </p:nvPicPr>
                <p:blipFill>
                  <a:blip r:embed="rId66"/>
                  <a:stretch>
                    <a:fillRect/>
                  </a:stretch>
                </p:blipFill>
                <p:spPr>
                  <a:xfrm>
                    <a:off x="3012065" y="3517593"/>
                    <a:ext cx="3744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18" name="Pennanteckning 317">
                    <a:extLst>
                      <a:ext uri="{FF2B5EF4-FFF2-40B4-BE49-F238E27FC236}">
                        <a16:creationId xmlns:a16="http://schemas.microsoft.com/office/drawing/2014/main" id="{2413E8BB-CEB9-959A-F827-39C774D5FC14}"/>
                      </a:ext>
                    </a:extLst>
                  </p14:cNvPr>
                  <p14:cNvContentPartPr/>
                  <p14:nvPr/>
                </p14:nvContentPartPr>
                <p14:xfrm>
                  <a:off x="2961305" y="3449913"/>
                  <a:ext cx="197640" cy="61920"/>
                </p14:xfrm>
              </p:contentPart>
            </mc:Choice>
            <mc:Fallback xmlns="">
              <p:pic>
                <p:nvPicPr>
                  <p:cNvPr id="318" name="Pennanteckning 317">
                    <a:extLst>
                      <a:ext uri="{FF2B5EF4-FFF2-40B4-BE49-F238E27FC236}">
                        <a16:creationId xmlns:a16="http://schemas.microsoft.com/office/drawing/2014/main" id="{2413E8BB-CEB9-959A-F827-39C774D5FC14}"/>
                      </a:ext>
                    </a:extLst>
                  </p:cNvPr>
                  <p:cNvPicPr/>
                  <p:nvPr/>
                </p:nvPicPr>
                <p:blipFill>
                  <a:blip r:embed="rId68"/>
                  <a:stretch>
                    <a:fillRect/>
                  </a:stretch>
                </p:blipFill>
                <p:spPr>
                  <a:xfrm>
                    <a:off x="2946185" y="3434793"/>
                    <a:ext cx="22824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19" name="Pennanteckning 318">
                    <a:extLst>
                      <a:ext uri="{FF2B5EF4-FFF2-40B4-BE49-F238E27FC236}">
                        <a16:creationId xmlns:a16="http://schemas.microsoft.com/office/drawing/2014/main" id="{64C8F2E1-CCCC-9262-52BF-E2DC02A92AEB}"/>
                      </a:ext>
                    </a:extLst>
                  </p14:cNvPr>
                  <p14:cNvContentPartPr/>
                  <p14:nvPr/>
                </p14:nvContentPartPr>
                <p14:xfrm>
                  <a:off x="3297545" y="3453873"/>
                  <a:ext cx="210600" cy="206640"/>
                </p14:xfrm>
              </p:contentPart>
            </mc:Choice>
            <mc:Fallback xmlns="">
              <p:pic>
                <p:nvPicPr>
                  <p:cNvPr id="319" name="Pennanteckning 318">
                    <a:extLst>
                      <a:ext uri="{FF2B5EF4-FFF2-40B4-BE49-F238E27FC236}">
                        <a16:creationId xmlns:a16="http://schemas.microsoft.com/office/drawing/2014/main" id="{64C8F2E1-CCCC-9262-52BF-E2DC02A92AEB}"/>
                      </a:ext>
                    </a:extLst>
                  </p:cNvPr>
                  <p:cNvPicPr/>
                  <p:nvPr/>
                </p:nvPicPr>
                <p:blipFill>
                  <a:blip r:embed="rId70"/>
                  <a:stretch>
                    <a:fillRect/>
                  </a:stretch>
                </p:blipFill>
                <p:spPr>
                  <a:xfrm>
                    <a:off x="3282425" y="3438393"/>
                    <a:ext cx="240840" cy="237240"/>
                  </a:xfrm>
                  <a:prstGeom prst="rect">
                    <a:avLst/>
                  </a:prstGeom>
                </p:spPr>
              </p:pic>
            </mc:Fallback>
          </mc:AlternateContent>
        </p:grpSp>
        <p:grpSp>
          <p:nvGrpSpPr>
            <p:cNvPr id="332" name="Grupp 331">
              <a:extLst>
                <a:ext uri="{FF2B5EF4-FFF2-40B4-BE49-F238E27FC236}">
                  <a16:creationId xmlns:a16="http://schemas.microsoft.com/office/drawing/2014/main" id="{6970D930-6A5C-7B6D-49F7-97E49464BE69}"/>
                </a:ext>
              </a:extLst>
            </p:cNvPr>
            <p:cNvGrpSpPr/>
            <p:nvPr/>
          </p:nvGrpSpPr>
          <p:grpSpPr>
            <a:xfrm>
              <a:off x="2958065" y="2694633"/>
              <a:ext cx="447840" cy="245160"/>
              <a:chOff x="2958065" y="2694633"/>
              <a:chExt cx="447840" cy="245160"/>
            </a:xfrm>
          </p:grpSpPr>
          <mc:AlternateContent xmlns:mc="http://schemas.openxmlformats.org/markup-compatibility/2006" xmlns:p14="http://schemas.microsoft.com/office/powerpoint/2010/main">
            <mc:Choice Requires="p14">
              <p:contentPart p14:bwMode="auto" r:id="rId71">
                <p14:nvContentPartPr>
                  <p14:cNvPr id="321" name="Pennanteckning 320">
                    <a:extLst>
                      <a:ext uri="{FF2B5EF4-FFF2-40B4-BE49-F238E27FC236}">
                        <a16:creationId xmlns:a16="http://schemas.microsoft.com/office/drawing/2014/main" id="{4DC5A77F-971E-2614-35A6-D7DC76E02A24}"/>
                      </a:ext>
                    </a:extLst>
                  </p14:cNvPr>
                  <p14:cNvContentPartPr/>
                  <p14:nvPr/>
                </p14:nvContentPartPr>
                <p14:xfrm>
                  <a:off x="2969945" y="2750793"/>
                  <a:ext cx="5760" cy="189000"/>
                </p14:xfrm>
              </p:contentPart>
            </mc:Choice>
            <mc:Fallback xmlns="">
              <p:pic>
                <p:nvPicPr>
                  <p:cNvPr id="321" name="Pennanteckning 320">
                    <a:extLst>
                      <a:ext uri="{FF2B5EF4-FFF2-40B4-BE49-F238E27FC236}">
                        <a16:creationId xmlns:a16="http://schemas.microsoft.com/office/drawing/2014/main" id="{4DC5A77F-971E-2614-35A6-D7DC76E02A24}"/>
                      </a:ext>
                    </a:extLst>
                  </p:cNvPr>
                  <p:cNvPicPr/>
                  <p:nvPr/>
                </p:nvPicPr>
                <p:blipFill>
                  <a:blip r:embed="rId72"/>
                  <a:stretch>
                    <a:fillRect/>
                  </a:stretch>
                </p:blipFill>
                <p:spPr>
                  <a:xfrm>
                    <a:off x="2954825" y="2735313"/>
                    <a:ext cx="363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22" name="Pennanteckning 321">
                    <a:extLst>
                      <a:ext uri="{FF2B5EF4-FFF2-40B4-BE49-F238E27FC236}">
                        <a16:creationId xmlns:a16="http://schemas.microsoft.com/office/drawing/2014/main" id="{5112180A-AC30-14FC-A091-A5C81FBBCD8E}"/>
                      </a:ext>
                    </a:extLst>
                  </p14:cNvPr>
                  <p14:cNvContentPartPr/>
                  <p14:nvPr/>
                </p14:nvContentPartPr>
                <p14:xfrm>
                  <a:off x="2958065" y="2729193"/>
                  <a:ext cx="142560" cy="47880"/>
                </p14:xfrm>
              </p:contentPart>
            </mc:Choice>
            <mc:Fallback xmlns="">
              <p:pic>
                <p:nvPicPr>
                  <p:cNvPr id="322" name="Pennanteckning 321">
                    <a:extLst>
                      <a:ext uri="{FF2B5EF4-FFF2-40B4-BE49-F238E27FC236}">
                        <a16:creationId xmlns:a16="http://schemas.microsoft.com/office/drawing/2014/main" id="{5112180A-AC30-14FC-A091-A5C81FBBCD8E}"/>
                      </a:ext>
                    </a:extLst>
                  </p:cNvPr>
                  <p:cNvPicPr/>
                  <p:nvPr/>
                </p:nvPicPr>
                <p:blipFill>
                  <a:blip r:embed="rId74"/>
                  <a:stretch>
                    <a:fillRect/>
                  </a:stretch>
                </p:blipFill>
                <p:spPr>
                  <a:xfrm>
                    <a:off x="2942945" y="2714073"/>
                    <a:ext cx="1731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25" name="Pennanteckning 324">
                    <a:extLst>
                      <a:ext uri="{FF2B5EF4-FFF2-40B4-BE49-F238E27FC236}">
                        <a16:creationId xmlns:a16="http://schemas.microsoft.com/office/drawing/2014/main" id="{DCD1B582-DB7F-4174-3E36-F4C8BE557C07}"/>
                      </a:ext>
                    </a:extLst>
                  </p14:cNvPr>
                  <p14:cNvContentPartPr/>
                  <p14:nvPr/>
                </p14:nvContentPartPr>
                <p14:xfrm>
                  <a:off x="2977145" y="2832513"/>
                  <a:ext cx="103320" cy="14400"/>
                </p14:xfrm>
              </p:contentPart>
            </mc:Choice>
            <mc:Fallback xmlns="">
              <p:pic>
                <p:nvPicPr>
                  <p:cNvPr id="325" name="Pennanteckning 324">
                    <a:extLst>
                      <a:ext uri="{FF2B5EF4-FFF2-40B4-BE49-F238E27FC236}">
                        <a16:creationId xmlns:a16="http://schemas.microsoft.com/office/drawing/2014/main" id="{DCD1B582-DB7F-4174-3E36-F4C8BE557C07}"/>
                      </a:ext>
                    </a:extLst>
                  </p:cNvPr>
                  <p:cNvPicPr/>
                  <p:nvPr/>
                </p:nvPicPr>
                <p:blipFill>
                  <a:blip r:embed="rId76"/>
                  <a:stretch>
                    <a:fillRect/>
                  </a:stretch>
                </p:blipFill>
                <p:spPr>
                  <a:xfrm>
                    <a:off x="2962025" y="2817393"/>
                    <a:ext cx="1335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27" name="Pennanteckning 326">
                    <a:extLst>
                      <a:ext uri="{FF2B5EF4-FFF2-40B4-BE49-F238E27FC236}">
                        <a16:creationId xmlns:a16="http://schemas.microsoft.com/office/drawing/2014/main" id="{D8DF0E83-3ED0-C8DB-DFE8-67A6152E7AEB}"/>
                      </a:ext>
                    </a:extLst>
                  </p14:cNvPr>
                  <p14:cNvContentPartPr/>
                  <p14:nvPr/>
                </p14:nvContentPartPr>
                <p14:xfrm>
                  <a:off x="3179105" y="2694633"/>
                  <a:ext cx="226800" cy="208080"/>
                </p14:xfrm>
              </p:contentPart>
            </mc:Choice>
            <mc:Fallback xmlns="">
              <p:pic>
                <p:nvPicPr>
                  <p:cNvPr id="327" name="Pennanteckning 326">
                    <a:extLst>
                      <a:ext uri="{FF2B5EF4-FFF2-40B4-BE49-F238E27FC236}">
                        <a16:creationId xmlns:a16="http://schemas.microsoft.com/office/drawing/2014/main" id="{D8DF0E83-3ED0-C8DB-DFE8-67A6152E7AEB}"/>
                      </a:ext>
                    </a:extLst>
                  </p:cNvPr>
                  <p:cNvPicPr/>
                  <p:nvPr/>
                </p:nvPicPr>
                <p:blipFill>
                  <a:blip r:embed="rId78"/>
                  <a:stretch>
                    <a:fillRect/>
                  </a:stretch>
                </p:blipFill>
                <p:spPr>
                  <a:xfrm>
                    <a:off x="3163985" y="2679513"/>
                    <a:ext cx="257040" cy="238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9">
              <p14:nvContentPartPr>
                <p14:cNvPr id="338" name="Pennanteckning 337">
                  <a:extLst>
                    <a:ext uri="{FF2B5EF4-FFF2-40B4-BE49-F238E27FC236}">
                      <a16:creationId xmlns:a16="http://schemas.microsoft.com/office/drawing/2014/main" id="{0363B43C-31BB-6955-A31B-64E2AECD2083}"/>
                    </a:ext>
                  </a:extLst>
                </p14:cNvPr>
                <p14:cNvContentPartPr/>
                <p14:nvPr/>
              </p14:nvContentPartPr>
              <p14:xfrm>
                <a:off x="2031425" y="3640713"/>
                <a:ext cx="18720" cy="163080"/>
              </p14:xfrm>
            </p:contentPart>
          </mc:Choice>
          <mc:Fallback xmlns="">
            <p:pic>
              <p:nvPicPr>
                <p:cNvPr id="338" name="Pennanteckning 337">
                  <a:extLst>
                    <a:ext uri="{FF2B5EF4-FFF2-40B4-BE49-F238E27FC236}">
                      <a16:creationId xmlns:a16="http://schemas.microsoft.com/office/drawing/2014/main" id="{0363B43C-31BB-6955-A31B-64E2AECD2083}"/>
                    </a:ext>
                  </a:extLst>
                </p:cNvPr>
                <p:cNvPicPr/>
                <p:nvPr/>
              </p:nvPicPr>
              <p:blipFill>
                <a:blip r:embed="rId80"/>
                <a:stretch>
                  <a:fillRect/>
                </a:stretch>
              </p:blipFill>
              <p:spPr>
                <a:xfrm>
                  <a:off x="2016305" y="3625593"/>
                  <a:ext cx="493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39" name="Pennanteckning 338">
                  <a:extLst>
                    <a:ext uri="{FF2B5EF4-FFF2-40B4-BE49-F238E27FC236}">
                      <a16:creationId xmlns:a16="http://schemas.microsoft.com/office/drawing/2014/main" id="{8B7E5AFE-32E5-85AA-470B-F7227E91CC92}"/>
                    </a:ext>
                  </a:extLst>
                </p14:cNvPr>
                <p14:cNvContentPartPr/>
                <p14:nvPr/>
              </p14:nvContentPartPr>
              <p14:xfrm>
                <a:off x="2027105" y="3593193"/>
                <a:ext cx="102600" cy="36000"/>
              </p14:xfrm>
            </p:contentPart>
          </mc:Choice>
          <mc:Fallback xmlns="">
            <p:pic>
              <p:nvPicPr>
                <p:cNvPr id="339" name="Pennanteckning 338">
                  <a:extLst>
                    <a:ext uri="{FF2B5EF4-FFF2-40B4-BE49-F238E27FC236}">
                      <a16:creationId xmlns:a16="http://schemas.microsoft.com/office/drawing/2014/main" id="{8B7E5AFE-32E5-85AA-470B-F7227E91CC92}"/>
                    </a:ext>
                  </a:extLst>
                </p:cNvPr>
                <p:cNvPicPr/>
                <p:nvPr/>
              </p:nvPicPr>
              <p:blipFill>
                <a:blip r:embed="rId82"/>
                <a:stretch>
                  <a:fillRect/>
                </a:stretch>
              </p:blipFill>
              <p:spPr>
                <a:xfrm>
                  <a:off x="2011985" y="3578073"/>
                  <a:ext cx="1332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40" name="Pennanteckning 339">
                  <a:extLst>
                    <a:ext uri="{FF2B5EF4-FFF2-40B4-BE49-F238E27FC236}">
                      <a16:creationId xmlns:a16="http://schemas.microsoft.com/office/drawing/2014/main" id="{8AEB8483-1C77-0660-2874-A91239BEC860}"/>
                    </a:ext>
                  </a:extLst>
                </p14:cNvPr>
                <p14:cNvContentPartPr/>
                <p14:nvPr/>
              </p14:nvContentPartPr>
              <p14:xfrm>
                <a:off x="2041145" y="3713073"/>
                <a:ext cx="86760" cy="10080"/>
              </p14:xfrm>
            </p:contentPart>
          </mc:Choice>
          <mc:Fallback xmlns="">
            <p:pic>
              <p:nvPicPr>
                <p:cNvPr id="340" name="Pennanteckning 339">
                  <a:extLst>
                    <a:ext uri="{FF2B5EF4-FFF2-40B4-BE49-F238E27FC236}">
                      <a16:creationId xmlns:a16="http://schemas.microsoft.com/office/drawing/2014/main" id="{8AEB8483-1C77-0660-2874-A91239BEC860}"/>
                    </a:ext>
                  </a:extLst>
                </p:cNvPr>
                <p:cNvPicPr/>
                <p:nvPr/>
              </p:nvPicPr>
              <p:blipFill>
                <a:blip r:embed="rId84"/>
                <a:stretch>
                  <a:fillRect/>
                </a:stretch>
              </p:blipFill>
              <p:spPr>
                <a:xfrm>
                  <a:off x="2025665" y="3697593"/>
                  <a:ext cx="1173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41" name="Pennanteckning 340">
                  <a:extLst>
                    <a:ext uri="{FF2B5EF4-FFF2-40B4-BE49-F238E27FC236}">
                      <a16:creationId xmlns:a16="http://schemas.microsoft.com/office/drawing/2014/main" id="{9EB2F89F-7677-C037-9DB2-AF2719406A3F}"/>
                    </a:ext>
                  </a:extLst>
                </p14:cNvPr>
                <p14:cNvContentPartPr/>
                <p14:nvPr/>
              </p14:nvContentPartPr>
              <p14:xfrm>
                <a:off x="2217905" y="3629913"/>
                <a:ext cx="12240" cy="126360"/>
              </p14:xfrm>
            </p:contentPart>
          </mc:Choice>
          <mc:Fallback xmlns="">
            <p:pic>
              <p:nvPicPr>
                <p:cNvPr id="341" name="Pennanteckning 340">
                  <a:extLst>
                    <a:ext uri="{FF2B5EF4-FFF2-40B4-BE49-F238E27FC236}">
                      <a16:creationId xmlns:a16="http://schemas.microsoft.com/office/drawing/2014/main" id="{9EB2F89F-7677-C037-9DB2-AF2719406A3F}"/>
                    </a:ext>
                  </a:extLst>
                </p:cNvPr>
                <p:cNvPicPr/>
                <p:nvPr/>
              </p:nvPicPr>
              <p:blipFill>
                <a:blip r:embed="rId86"/>
                <a:stretch>
                  <a:fillRect/>
                </a:stretch>
              </p:blipFill>
              <p:spPr>
                <a:xfrm>
                  <a:off x="2202785" y="3614793"/>
                  <a:ext cx="428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42" name="Pennanteckning 341">
                  <a:extLst>
                    <a:ext uri="{FF2B5EF4-FFF2-40B4-BE49-F238E27FC236}">
                      <a16:creationId xmlns:a16="http://schemas.microsoft.com/office/drawing/2014/main" id="{469C8BFC-2DC9-9F3D-E753-C7507904E9F7}"/>
                    </a:ext>
                  </a:extLst>
                </p14:cNvPr>
                <p14:cNvContentPartPr/>
                <p14:nvPr/>
              </p14:nvContentPartPr>
              <p14:xfrm>
                <a:off x="2215745" y="3553593"/>
                <a:ext cx="168480" cy="75600"/>
              </p14:xfrm>
            </p:contentPart>
          </mc:Choice>
          <mc:Fallback xmlns="">
            <p:pic>
              <p:nvPicPr>
                <p:cNvPr id="342" name="Pennanteckning 341">
                  <a:extLst>
                    <a:ext uri="{FF2B5EF4-FFF2-40B4-BE49-F238E27FC236}">
                      <a16:creationId xmlns:a16="http://schemas.microsoft.com/office/drawing/2014/main" id="{469C8BFC-2DC9-9F3D-E753-C7507904E9F7}"/>
                    </a:ext>
                  </a:extLst>
                </p:cNvPr>
                <p:cNvPicPr/>
                <p:nvPr/>
              </p:nvPicPr>
              <p:blipFill>
                <a:blip r:embed="rId88"/>
                <a:stretch>
                  <a:fillRect/>
                </a:stretch>
              </p:blipFill>
              <p:spPr>
                <a:xfrm>
                  <a:off x="2200625" y="3538113"/>
                  <a:ext cx="199080" cy="106200"/>
                </a:xfrm>
                <a:prstGeom prst="rect">
                  <a:avLst/>
                </a:prstGeom>
              </p:spPr>
            </p:pic>
          </mc:Fallback>
        </mc:AlternateContent>
      </p:grpSp>
      <p:grpSp>
        <p:nvGrpSpPr>
          <p:cNvPr id="2" name="Grupp 1">
            <a:extLst>
              <a:ext uri="{FF2B5EF4-FFF2-40B4-BE49-F238E27FC236}">
                <a16:creationId xmlns:a16="http://schemas.microsoft.com/office/drawing/2014/main" id="{C52D8CB5-6EFE-BAB7-0AE5-B3FD18B1740A}"/>
              </a:ext>
            </a:extLst>
          </p:cNvPr>
          <p:cNvGrpSpPr/>
          <p:nvPr/>
        </p:nvGrpSpPr>
        <p:grpSpPr>
          <a:xfrm>
            <a:off x="1102560" y="1562763"/>
            <a:ext cx="3194280" cy="972720"/>
            <a:chOff x="1102560" y="1562763"/>
            <a:chExt cx="3194280" cy="972720"/>
          </a:xfrm>
        </p:grpSpPr>
        <p:grpSp>
          <p:nvGrpSpPr>
            <p:cNvPr id="423" name="Grupp 422">
              <a:extLst>
                <a:ext uri="{FF2B5EF4-FFF2-40B4-BE49-F238E27FC236}">
                  <a16:creationId xmlns:a16="http://schemas.microsoft.com/office/drawing/2014/main" id="{AB7F12E8-846B-8DD4-690C-8E860B1AD727}"/>
                </a:ext>
              </a:extLst>
            </p:cNvPr>
            <p:cNvGrpSpPr/>
            <p:nvPr/>
          </p:nvGrpSpPr>
          <p:grpSpPr>
            <a:xfrm>
              <a:off x="1102560" y="1656003"/>
              <a:ext cx="506520" cy="284040"/>
              <a:chOff x="1142585" y="1942593"/>
              <a:chExt cx="506520" cy="284040"/>
            </a:xfrm>
          </p:grpSpPr>
          <mc:AlternateContent xmlns:mc="http://schemas.openxmlformats.org/markup-compatibility/2006" xmlns:p14="http://schemas.microsoft.com/office/powerpoint/2010/main">
            <mc:Choice Requires="p14">
              <p:contentPart p14:bwMode="auto" r:id="rId89">
                <p14:nvContentPartPr>
                  <p14:cNvPr id="362" name="Pennanteckning 361">
                    <a:extLst>
                      <a:ext uri="{FF2B5EF4-FFF2-40B4-BE49-F238E27FC236}">
                        <a16:creationId xmlns:a16="http://schemas.microsoft.com/office/drawing/2014/main" id="{40CDB747-01B2-C169-23BF-5E8668AD6357}"/>
                      </a:ext>
                    </a:extLst>
                  </p14:cNvPr>
                  <p14:cNvContentPartPr/>
                  <p14:nvPr/>
                </p14:nvContentPartPr>
                <p14:xfrm>
                  <a:off x="1142585" y="1942593"/>
                  <a:ext cx="182520" cy="200880"/>
                </p14:xfrm>
              </p:contentPart>
            </mc:Choice>
            <mc:Fallback xmlns="">
              <p:pic>
                <p:nvPicPr>
                  <p:cNvPr id="362" name="Pennanteckning 361">
                    <a:extLst>
                      <a:ext uri="{FF2B5EF4-FFF2-40B4-BE49-F238E27FC236}">
                        <a16:creationId xmlns:a16="http://schemas.microsoft.com/office/drawing/2014/main" id="{40CDB747-01B2-C169-23BF-5E8668AD6357}"/>
                      </a:ext>
                    </a:extLst>
                  </p:cNvPr>
                  <p:cNvPicPr/>
                  <p:nvPr/>
                </p:nvPicPr>
                <p:blipFill>
                  <a:blip r:embed="rId90"/>
                  <a:stretch>
                    <a:fillRect/>
                  </a:stretch>
                </p:blipFill>
                <p:spPr>
                  <a:xfrm>
                    <a:off x="1127105" y="1927113"/>
                    <a:ext cx="2131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64" name="Pennanteckning 363">
                    <a:extLst>
                      <a:ext uri="{FF2B5EF4-FFF2-40B4-BE49-F238E27FC236}">
                        <a16:creationId xmlns:a16="http://schemas.microsoft.com/office/drawing/2014/main" id="{A0747F46-160B-7ECE-E36F-FF1910FDEB2B}"/>
                      </a:ext>
                    </a:extLst>
                  </p14:cNvPr>
                  <p14:cNvContentPartPr/>
                  <p14:nvPr/>
                </p14:nvContentPartPr>
                <p14:xfrm>
                  <a:off x="1389185" y="2014593"/>
                  <a:ext cx="55440" cy="169560"/>
                </p14:xfrm>
              </p:contentPart>
            </mc:Choice>
            <mc:Fallback xmlns="">
              <p:pic>
                <p:nvPicPr>
                  <p:cNvPr id="364" name="Pennanteckning 363">
                    <a:extLst>
                      <a:ext uri="{FF2B5EF4-FFF2-40B4-BE49-F238E27FC236}">
                        <a16:creationId xmlns:a16="http://schemas.microsoft.com/office/drawing/2014/main" id="{A0747F46-160B-7ECE-E36F-FF1910FDEB2B}"/>
                      </a:ext>
                    </a:extLst>
                  </p:cNvPr>
                  <p:cNvPicPr/>
                  <p:nvPr/>
                </p:nvPicPr>
                <p:blipFill>
                  <a:blip r:embed="rId92"/>
                  <a:stretch>
                    <a:fillRect/>
                  </a:stretch>
                </p:blipFill>
                <p:spPr>
                  <a:xfrm>
                    <a:off x="1374065" y="1999473"/>
                    <a:ext cx="856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7" name="Pennanteckning 366">
                    <a:extLst>
                      <a:ext uri="{FF2B5EF4-FFF2-40B4-BE49-F238E27FC236}">
                        <a16:creationId xmlns:a16="http://schemas.microsoft.com/office/drawing/2014/main" id="{1C53DBB6-35FC-FAA3-32E5-2298774328DC}"/>
                      </a:ext>
                    </a:extLst>
                  </p14:cNvPr>
                  <p14:cNvContentPartPr/>
                  <p14:nvPr/>
                </p14:nvContentPartPr>
                <p14:xfrm>
                  <a:off x="1552265" y="2032953"/>
                  <a:ext cx="96840" cy="193680"/>
                </p14:xfrm>
              </p:contentPart>
            </mc:Choice>
            <mc:Fallback xmlns="">
              <p:pic>
                <p:nvPicPr>
                  <p:cNvPr id="367" name="Pennanteckning 366">
                    <a:extLst>
                      <a:ext uri="{FF2B5EF4-FFF2-40B4-BE49-F238E27FC236}">
                        <a16:creationId xmlns:a16="http://schemas.microsoft.com/office/drawing/2014/main" id="{1C53DBB6-35FC-FAA3-32E5-2298774328DC}"/>
                      </a:ext>
                    </a:extLst>
                  </p:cNvPr>
                  <p:cNvPicPr/>
                  <p:nvPr/>
                </p:nvPicPr>
                <p:blipFill>
                  <a:blip r:embed="rId94"/>
                  <a:stretch>
                    <a:fillRect/>
                  </a:stretch>
                </p:blipFill>
                <p:spPr>
                  <a:xfrm>
                    <a:off x="1537145" y="2017833"/>
                    <a:ext cx="127440" cy="22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5">
              <p14:nvContentPartPr>
                <p14:cNvPr id="368" name="Pennanteckning 367">
                  <a:extLst>
                    <a:ext uri="{FF2B5EF4-FFF2-40B4-BE49-F238E27FC236}">
                      <a16:creationId xmlns:a16="http://schemas.microsoft.com/office/drawing/2014/main" id="{48D3A853-48A1-02DA-BA76-B58D481AE163}"/>
                    </a:ext>
                  </a:extLst>
                </p14:cNvPr>
                <p14:cNvContentPartPr/>
                <p14:nvPr/>
              </p14:nvContentPartPr>
              <p14:xfrm>
                <a:off x="1922640" y="1750683"/>
                <a:ext cx="195480" cy="112320"/>
              </p14:xfrm>
            </p:contentPart>
          </mc:Choice>
          <mc:Fallback>
            <p:pic>
              <p:nvPicPr>
                <p:cNvPr id="368" name="Pennanteckning 367">
                  <a:extLst>
                    <a:ext uri="{FF2B5EF4-FFF2-40B4-BE49-F238E27FC236}">
                      <a16:creationId xmlns:a16="http://schemas.microsoft.com/office/drawing/2014/main" id="{48D3A853-48A1-02DA-BA76-B58D481AE163}"/>
                    </a:ext>
                  </a:extLst>
                </p:cNvPr>
                <p:cNvPicPr/>
                <p:nvPr/>
              </p:nvPicPr>
              <p:blipFill>
                <a:blip r:embed="rId96"/>
                <a:stretch>
                  <a:fillRect/>
                </a:stretch>
              </p:blipFill>
              <p:spPr>
                <a:xfrm>
                  <a:off x="1907160" y="1735203"/>
                  <a:ext cx="226080" cy="142920"/>
                </a:xfrm>
                <a:prstGeom prst="rect">
                  <a:avLst/>
                </a:prstGeom>
              </p:spPr>
            </p:pic>
          </mc:Fallback>
        </mc:AlternateContent>
        <p:grpSp>
          <p:nvGrpSpPr>
            <p:cNvPr id="422" name="Grupp 421">
              <a:extLst>
                <a:ext uri="{FF2B5EF4-FFF2-40B4-BE49-F238E27FC236}">
                  <a16:creationId xmlns:a16="http://schemas.microsoft.com/office/drawing/2014/main" id="{8DEE15A6-CDB8-E938-C3CA-34697B727313}"/>
                </a:ext>
              </a:extLst>
            </p:cNvPr>
            <p:cNvGrpSpPr/>
            <p:nvPr/>
          </p:nvGrpSpPr>
          <p:grpSpPr>
            <a:xfrm>
              <a:off x="2448240" y="1562763"/>
              <a:ext cx="1631880" cy="603720"/>
              <a:chOff x="2488265" y="1849353"/>
              <a:chExt cx="1631880" cy="603720"/>
            </a:xfrm>
          </p:grpSpPr>
          <mc:AlternateContent xmlns:mc="http://schemas.openxmlformats.org/markup-compatibility/2006" xmlns:p14="http://schemas.microsoft.com/office/powerpoint/2010/main">
            <mc:Choice Requires="p14">
              <p:contentPart p14:bwMode="auto" r:id="rId97">
                <p14:nvContentPartPr>
                  <p14:cNvPr id="369" name="Pennanteckning 368">
                    <a:extLst>
                      <a:ext uri="{FF2B5EF4-FFF2-40B4-BE49-F238E27FC236}">
                        <a16:creationId xmlns:a16="http://schemas.microsoft.com/office/drawing/2014/main" id="{6C3ADFC7-A239-BEEE-7B0C-89018C022283}"/>
                      </a:ext>
                    </a:extLst>
                  </p14:cNvPr>
                  <p14:cNvContentPartPr/>
                  <p14:nvPr/>
                </p14:nvContentPartPr>
                <p14:xfrm>
                  <a:off x="2488265" y="2073993"/>
                  <a:ext cx="143640" cy="156600"/>
                </p14:xfrm>
              </p:contentPart>
            </mc:Choice>
            <mc:Fallback xmlns="">
              <p:pic>
                <p:nvPicPr>
                  <p:cNvPr id="369" name="Pennanteckning 368">
                    <a:extLst>
                      <a:ext uri="{FF2B5EF4-FFF2-40B4-BE49-F238E27FC236}">
                        <a16:creationId xmlns:a16="http://schemas.microsoft.com/office/drawing/2014/main" id="{6C3ADFC7-A239-BEEE-7B0C-89018C022283}"/>
                      </a:ext>
                    </a:extLst>
                  </p:cNvPr>
                  <p:cNvPicPr/>
                  <p:nvPr/>
                </p:nvPicPr>
                <p:blipFill>
                  <a:blip r:embed="rId98"/>
                  <a:stretch>
                    <a:fillRect/>
                  </a:stretch>
                </p:blipFill>
                <p:spPr>
                  <a:xfrm>
                    <a:off x="2473145" y="2058873"/>
                    <a:ext cx="1742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70" name="Pennanteckning 369">
                    <a:extLst>
                      <a:ext uri="{FF2B5EF4-FFF2-40B4-BE49-F238E27FC236}">
                        <a16:creationId xmlns:a16="http://schemas.microsoft.com/office/drawing/2014/main" id="{8AC2047F-D0C1-FDB8-171C-FBD62E6D18E6}"/>
                      </a:ext>
                    </a:extLst>
                  </p14:cNvPr>
                  <p14:cNvContentPartPr/>
                  <p14:nvPr/>
                </p14:nvContentPartPr>
                <p14:xfrm>
                  <a:off x="2743865" y="2107473"/>
                  <a:ext cx="87480" cy="122040"/>
                </p14:xfrm>
              </p:contentPart>
            </mc:Choice>
            <mc:Fallback xmlns="">
              <p:pic>
                <p:nvPicPr>
                  <p:cNvPr id="370" name="Pennanteckning 369">
                    <a:extLst>
                      <a:ext uri="{FF2B5EF4-FFF2-40B4-BE49-F238E27FC236}">
                        <a16:creationId xmlns:a16="http://schemas.microsoft.com/office/drawing/2014/main" id="{8AC2047F-D0C1-FDB8-171C-FBD62E6D18E6}"/>
                      </a:ext>
                    </a:extLst>
                  </p:cNvPr>
                  <p:cNvPicPr/>
                  <p:nvPr/>
                </p:nvPicPr>
                <p:blipFill>
                  <a:blip r:embed="rId100"/>
                  <a:stretch>
                    <a:fillRect/>
                  </a:stretch>
                </p:blipFill>
                <p:spPr>
                  <a:xfrm>
                    <a:off x="2728385" y="2091993"/>
                    <a:ext cx="1180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71" name="Pennanteckning 370">
                    <a:extLst>
                      <a:ext uri="{FF2B5EF4-FFF2-40B4-BE49-F238E27FC236}">
                        <a16:creationId xmlns:a16="http://schemas.microsoft.com/office/drawing/2014/main" id="{AA507D84-D23C-CBC8-24B9-A83332E0B906}"/>
                      </a:ext>
                    </a:extLst>
                  </p14:cNvPr>
                  <p14:cNvContentPartPr/>
                  <p14:nvPr/>
                </p14:nvContentPartPr>
                <p14:xfrm>
                  <a:off x="2920625" y="2094513"/>
                  <a:ext cx="157680" cy="103680"/>
                </p14:xfrm>
              </p:contentPart>
            </mc:Choice>
            <mc:Fallback xmlns="">
              <p:pic>
                <p:nvPicPr>
                  <p:cNvPr id="371" name="Pennanteckning 370">
                    <a:extLst>
                      <a:ext uri="{FF2B5EF4-FFF2-40B4-BE49-F238E27FC236}">
                        <a16:creationId xmlns:a16="http://schemas.microsoft.com/office/drawing/2014/main" id="{AA507D84-D23C-CBC8-24B9-A83332E0B906}"/>
                      </a:ext>
                    </a:extLst>
                  </p:cNvPr>
                  <p:cNvPicPr/>
                  <p:nvPr/>
                </p:nvPicPr>
                <p:blipFill>
                  <a:blip r:embed="rId102"/>
                  <a:stretch>
                    <a:fillRect/>
                  </a:stretch>
                </p:blipFill>
                <p:spPr>
                  <a:xfrm>
                    <a:off x="2905145" y="2079033"/>
                    <a:ext cx="1882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72" name="Pennanteckning 371">
                    <a:extLst>
                      <a:ext uri="{FF2B5EF4-FFF2-40B4-BE49-F238E27FC236}">
                        <a16:creationId xmlns:a16="http://schemas.microsoft.com/office/drawing/2014/main" id="{748BDFEF-3D35-A596-9DA4-C6C67B196973}"/>
                      </a:ext>
                    </a:extLst>
                  </p14:cNvPr>
                  <p14:cNvContentPartPr/>
                  <p14:nvPr/>
                </p14:nvContentPartPr>
                <p14:xfrm>
                  <a:off x="3148865" y="1849353"/>
                  <a:ext cx="132840" cy="603720"/>
                </p14:xfrm>
              </p:contentPart>
            </mc:Choice>
            <mc:Fallback xmlns="">
              <p:pic>
                <p:nvPicPr>
                  <p:cNvPr id="372" name="Pennanteckning 371">
                    <a:extLst>
                      <a:ext uri="{FF2B5EF4-FFF2-40B4-BE49-F238E27FC236}">
                        <a16:creationId xmlns:a16="http://schemas.microsoft.com/office/drawing/2014/main" id="{748BDFEF-3D35-A596-9DA4-C6C67B196973}"/>
                      </a:ext>
                    </a:extLst>
                  </p:cNvPr>
                  <p:cNvPicPr/>
                  <p:nvPr/>
                </p:nvPicPr>
                <p:blipFill>
                  <a:blip r:embed="rId104"/>
                  <a:stretch>
                    <a:fillRect/>
                  </a:stretch>
                </p:blipFill>
                <p:spPr>
                  <a:xfrm>
                    <a:off x="3133745" y="1833873"/>
                    <a:ext cx="16344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73" name="Pennanteckning 372">
                    <a:extLst>
                      <a:ext uri="{FF2B5EF4-FFF2-40B4-BE49-F238E27FC236}">
                        <a16:creationId xmlns:a16="http://schemas.microsoft.com/office/drawing/2014/main" id="{FAD47F57-7200-846D-F8F2-A960D80D56EB}"/>
                      </a:ext>
                    </a:extLst>
                  </p14:cNvPr>
                  <p14:cNvContentPartPr/>
                  <p14:nvPr/>
                </p14:nvContentPartPr>
                <p14:xfrm>
                  <a:off x="3116465" y="2116113"/>
                  <a:ext cx="162000" cy="74880"/>
                </p14:xfrm>
              </p:contentPart>
            </mc:Choice>
            <mc:Fallback xmlns="">
              <p:pic>
                <p:nvPicPr>
                  <p:cNvPr id="373" name="Pennanteckning 372">
                    <a:extLst>
                      <a:ext uri="{FF2B5EF4-FFF2-40B4-BE49-F238E27FC236}">
                        <a16:creationId xmlns:a16="http://schemas.microsoft.com/office/drawing/2014/main" id="{FAD47F57-7200-846D-F8F2-A960D80D56EB}"/>
                      </a:ext>
                    </a:extLst>
                  </p:cNvPr>
                  <p:cNvPicPr/>
                  <p:nvPr/>
                </p:nvPicPr>
                <p:blipFill>
                  <a:blip r:embed="rId106"/>
                  <a:stretch>
                    <a:fillRect/>
                  </a:stretch>
                </p:blipFill>
                <p:spPr>
                  <a:xfrm>
                    <a:off x="3101345" y="2100633"/>
                    <a:ext cx="19260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88" name="Pennanteckning 387">
                    <a:extLst>
                      <a:ext uri="{FF2B5EF4-FFF2-40B4-BE49-F238E27FC236}">
                        <a16:creationId xmlns:a16="http://schemas.microsoft.com/office/drawing/2014/main" id="{A3FD0CB4-2240-BB7C-FC8A-5E275FDD3006}"/>
                      </a:ext>
                    </a:extLst>
                  </p14:cNvPr>
                  <p14:cNvContentPartPr/>
                  <p14:nvPr/>
                </p14:nvContentPartPr>
                <p14:xfrm>
                  <a:off x="3331025" y="2052393"/>
                  <a:ext cx="228960" cy="149040"/>
                </p14:xfrm>
              </p:contentPart>
            </mc:Choice>
            <mc:Fallback xmlns="">
              <p:pic>
                <p:nvPicPr>
                  <p:cNvPr id="388" name="Pennanteckning 387">
                    <a:extLst>
                      <a:ext uri="{FF2B5EF4-FFF2-40B4-BE49-F238E27FC236}">
                        <a16:creationId xmlns:a16="http://schemas.microsoft.com/office/drawing/2014/main" id="{A3FD0CB4-2240-BB7C-FC8A-5E275FDD3006}"/>
                      </a:ext>
                    </a:extLst>
                  </p:cNvPr>
                  <p:cNvPicPr/>
                  <p:nvPr/>
                </p:nvPicPr>
                <p:blipFill>
                  <a:blip r:embed="rId108"/>
                  <a:stretch>
                    <a:fillRect/>
                  </a:stretch>
                </p:blipFill>
                <p:spPr>
                  <a:xfrm>
                    <a:off x="3315905" y="2037273"/>
                    <a:ext cx="2592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89" name="Pennanteckning 388">
                    <a:extLst>
                      <a:ext uri="{FF2B5EF4-FFF2-40B4-BE49-F238E27FC236}">
                        <a16:creationId xmlns:a16="http://schemas.microsoft.com/office/drawing/2014/main" id="{E334D5E0-51E4-1F54-8F9E-4CBF1388A591}"/>
                      </a:ext>
                    </a:extLst>
                  </p14:cNvPr>
                  <p14:cNvContentPartPr/>
                  <p14:nvPr/>
                </p14:nvContentPartPr>
                <p14:xfrm>
                  <a:off x="3641345" y="2068593"/>
                  <a:ext cx="12600" cy="93960"/>
                </p14:xfrm>
              </p:contentPart>
            </mc:Choice>
            <mc:Fallback xmlns="">
              <p:pic>
                <p:nvPicPr>
                  <p:cNvPr id="389" name="Pennanteckning 388">
                    <a:extLst>
                      <a:ext uri="{FF2B5EF4-FFF2-40B4-BE49-F238E27FC236}">
                        <a16:creationId xmlns:a16="http://schemas.microsoft.com/office/drawing/2014/main" id="{E334D5E0-51E4-1F54-8F9E-4CBF1388A591}"/>
                      </a:ext>
                    </a:extLst>
                  </p:cNvPr>
                  <p:cNvPicPr/>
                  <p:nvPr/>
                </p:nvPicPr>
                <p:blipFill>
                  <a:blip r:embed="rId110"/>
                  <a:stretch>
                    <a:fillRect/>
                  </a:stretch>
                </p:blipFill>
                <p:spPr>
                  <a:xfrm>
                    <a:off x="3626225" y="2053473"/>
                    <a:ext cx="4320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90" name="Pennanteckning 389">
                    <a:extLst>
                      <a:ext uri="{FF2B5EF4-FFF2-40B4-BE49-F238E27FC236}">
                        <a16:creationId xmlns:a16="http://schemas.microsoft.com/office/drawing/2014/main" id="{5E287D29-6F07-E3A6-B4D8-CEC9ED5DE0D4}"/>
                      </a:ext>
                    </a:extLst>
                  </p14:cNvPr>
                  <p14:cNvContentPartPr/>
                  <p14:nvPr/>
                </p14:nvContentPartPr>
                <p14:xfrm>
                  <a:off x="3744665" y="1877793"/>
                  <a:ext cx="15480" cy="63720"/>
                </p14:xfrm>
              </p:contentPart>
            </mc:Choice>
            <mc:Fallback xmlns="">
              <p:pic>
                <p:nvPicPr>
                  <p:cNvPr id="390" name="Pennanteckning 389">
                    <a:extLst>
                      <a:ext uri="{FF2B5EF4-FFF2-40B4-BE49-F238E27FC236}">
                        <a16:creationId xmlns:a16="http://schemas.microsoft.com/office/drawing/2014/main" id="{5E287D29-6F07-E3A6-B4D8-CEC9ED5DE0D4}"/>
                      </a:ext>
                    </a:extLst>
                  </p:cNvPr>
                  <p:cNvPicPr/>
                  <p:nvPr/>
                </p:nvPicPr>
                <p:blipFill>
                  <a:blip r:embed="rId112"/>
                  <a:stretch>
                    <a:fillRect/>
                  </a:stretch>
                </p:blipFill>
                <p:spPr>
                  <a:xfrm>
                    <a:off x="3729545" y="1862673"/>
                    <a:ext cx="460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04" name="Pennanteckning 403">
                    <a:extLst>
                      <a:ext uri="{FF2B5EF4-FFF2-40B4-BE49-F238E27FC236}">
                        <a16:creationId xmlns:a16="http://schemas.microsoft.com/office/drawing/2014/main" id="{5B3FF582-D0DF-C89E-5440-2FCF38314AD4}"/>
                      </a:ext>
                    </a:extLst>
                  </p14:cNvPr>
                  <p14:cNvContentPartPr/>
                  <p14:nvPr/>
                </p14:nvContentPartPr>
                <p14:xfrm>
                  <a:off x="3760865" y="2035113"/>
                  <a:ext cx="101520" cy="117720"/>
                </p14:xfrm>
              </p:contentPart>
            </mc:Choice>
            <mc:Fallback xmlns="">
              <p:pic>
                <p:nvPicPr>
                  <p:cNvPr id="404" name="Pennanteckning 403">
                    <a:extLst>
                      <a:ext uri="{FF2B5EF4-FFF2-40B4-BE49-F238E27FC236}">
                        <a16:creationId xmlns:a16="http://schemas.microsoft.com/office/drawing/2014/main" id="{5B3FF582-D0DF-C89E-5440-2FCF38314AD4}"/>
                      </a:ext>
                    </a:extLst>
                  </p:cNvPr>
                  <p:cNvPicPr/>
                  <p:nvPr/>
                </p:nvPicPr>
                <p:blipFill>
                  <a:blip r:embed="rId114"/>
                  <a:stretch>
                    <a:fillRect/>
                  </a:stretch>
                </p:blipFill>
                <p:spPr>
                  <a:xfrm>
                    <a:off x="3745745" y="2019993"/>
                    <a:ext cx="13212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10" name="Pennanteckning 409">
                    <a:extLst>
                      <a:ext uri="{FF2B5EF4-FFF2-40B4-BE49-F238E27FC236}">
                        <a16:creationId xmlns:a16="http://schemas.microsoft.com/office/drawing/2014/main" id="{F75946B3-A03E-AB39-2FCC-6D17F18D8193}"/>
                      </a:ext>
                    </a:extLst>
                  </p14:cNvPr>
                  <p14:cNvContentPartPr/>
                  <p14:nvPr/>
                </p14:nvContentPartPr>
                <p14:xfrm>
                  <a:off x="3922505" y="2032233"/>
                  <a:ext cx="197640" cy="106560"/>
                </p14:xfrm>
              </p:contentPart>
            </mc:Choice>
            <mc:Fallback xmlns="">
              <p:pic>
                <p:nvPicPr>
                  <p:cNvPr id="410" name="Pennanteckning 409">
                    <a:extLst>
                      <a:ext uri="{FF2B5EF4-FFF2-40B4-BE49-F238E27FC236}">
                        <a16:creationId xmlns:a16="http://schemas.microsoft.com/office/drawing/2014/main" id="{F75946B3-A03E-AB39-2FCC-6D17F18D8193}"/>
                      </a:ext>
                    </a:extLst>
                  </p:cNvPr>
                  <p:cNvPicPr/>
                  <p:nvPr/>
                </p:nvPicPr>
                <p:blipFill>
                  <a:blip r:embed="rId116"/>
                  <a:stretch>
                    <a:fillRect/>
                  </a:stretch>
                </p:blipFill>
                <p:spPr>
                  <a:xfrm>
                    <a:off x="3907385" y="2017113"/>
                    <a:ext cx="228240" cy="137160"/>
                  </a:xfrm>
                  <a:prstGeom prst="rect">
                    <a:avLst/>
                  </a:prstGeom>
                </p:spPr>
              </p:pic>
            </mc:Fallback>
          </mc:AlternateContent>
        </p:grpSp>
        <p:grpSp>
          <p:nvGrpSpPr>
            <p:cNvPr id="451" name="Grupp 450">
              <a:extLst>
                <a:ext uri="{FF2B5EF4-FFF2-40B4-BE49-F238E27FC236}">
                  <a16:creationId xmlns:a16="http://schemas.microsoft.com/office/drawing/2014/main" id="{246F418A-360D-C771-BE05-2B22C938B1B1}"/>
                </a:ext>
              </a:extLst>
            </p:cNvPr>
            <p:cNvGrpSpPr/>
            <p:nvPr/>
          </p:nvGrpSpPr>
          <p:grpSpPr>
            <a:xfrm>
              <a:off x="1106880" y="2082603"/>
              <a:ext cx="1340640" cy="288360"/>
              <a:chOff x="1146905" y="2369193"/>
              <a:chExt cx="1340640" cy="288360"/>
            </a:xfrm>
          </p:grpSpPr>
          <mc:AlternateContent xmlns:mc="http://schemas.openxmlformats.org/markup-compatibility/2006" xmlns:p14="http://schemas.microsoft.com/office/powerpoint/2010/main">
            <mc:Choice Requires="p14">
              <p:contentPart p14:bwMode="auto" r:id="rId117">
                <p14:nvContentPartPr>
                  <p14:cNvPr id="424" name="Pennanteckning 423">
                    <a:extLst>
                      <a:ext uri="{FF2B5EF4-FFF2-40B4-BE49-F238E27FC236}">
                        <a16:creationId xmlns:a16="http://schemas.microsoft.com/office/drawing/2014/main" id="{BBE961CC-044D-DB5B-99DE-E49ADE10BD63}"/>
                      </a:ext>
                    </a:extLst>
                  </p14:cNvPr>
                  <p14:cNvContentPartPr/>
                  <p14:nvPr/>
                </p14:nvContentPartPr>
                <p14:xfrm>
                  <a:off x="1146905" y="2475753"/>
                  <a:ext cx="294480" cy="118800"/>
                </p14:xfrm>
              </p:contentPart>
            </mc:Choice>
            <mc:Fallback xmlns="">
              <p:pic>
                <p:nvPicPr>
                  <p:cNvPr id="424" name="Pennanteckning 423">
                    <a:extLst>
                      <a:ext uri="{FF2B5EF4-FFF2-40B4-BE49-F238E27FC236}">
                        <a16:creationId xmlns:a16="http://schemas.microsoft.com/office/drawing/2014/main" id="{BBE961CC-044D-DB5B-99DE-E49ADE10BD63}"/>
                      </a:ext>
                    </a:extLst>
                  </p:cNvPr>
                  <p:cNvPicPr/>
                  <p:nvPr/>
                </p:nvPicPr>
                <p:blipFill>
                  <a:blip r:embed="rId118"/>
                  <a:stretch>
                    <a:fillRect/>
                  </a:stretch>
                </p:blipFill>
                <p:spPr>
                  <a:xfrm>
                    <a:off x="1131425" y="2460633"/>
                    <a:ext cx="32508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425" name="Pennanteckning 424">
                    <a:extLst>
                      <a:ext uri="{FF2B5EF4-FFF2-40B4-BE49-F238E27FC236}">
                        <a16:creationId xmlns:a16="http://schemas.microsoft.com/office/drawing/2014/main" id="{64FF7ACD-451A-042A-507D-0B4A86EEA813}"/>
                      </a:ext>
                    </a:extLst>
                  </p14:cNvPr>
                  <p14:cNvContentPartPr/>
                  <p14:nvPr/>
                </p14:nvContentPartPr>
                <p14:xfrm>
                  <a:off x="1534625" y="2469273"/>
                  <a:ext cx="192240" cy="124920"/>
                </p14:xfrm>
              </p:contentPart>
            </mc:Choice>
            <mc:Fallback xmlns="">
              <p:pic>
                <p:nvPicPr>
                  <p:cNvPr id="425" name="Pennanteckning 424">
                    <a:extLst>
                      <a:ext uri="{FF2B5EF4-FFF2-40B4-BE49-F238E27FC236}">
                        <a16:creationId xmlns:a16="http://schemas.microsoft.com/office/drawing/2014/main" id="{64FF7ACD-451A-042A-507D-0B4A86EEA813}"/>
                      </a:ext>
                    </a:extLst>
                  </p:cNvPr>
                  <p:cNvPicPr/>
                  <p:nvPr/>
                </p:nvPicPr>
                <p:blipFill>
                  <a:blip r:embed="rId120"/>
                  <a:stretch>
                    <a:fillRect/>
                  </a:stretch>
                </p:blipFill>
                <p:spPr>
                  <a:xfrm>
                    <a:off x="1519505" y="2454153"/>
                    <a:ext cx="2228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435" name="Pennanteckning 434">
                    <a:extLst>
                      <a:ext uri="{FF2B5EF4-FFF2-40B4-BE49-F238E27FC236}">
                        <a16:creationId xmlns:a16="http://schemas.microsoft.com/office/drawing/2014/main" id="{6896D94A-BB90-A0D6-9A01-B51C5E1F74F4}"/>
                      </a:ext>
                    </a:extLst>
                  </p14:cNvPr>
                  <p14:cNvContentPartPr/>
                  <p14:nvPr/>
                </p14:nvContentPartPr>
                <p14:xfrm>
                  <a:off x="1809665" y="2390793"/>
                  <a:ext cx="76680" cy="243720"/>
                </p14:xfrm>
              </p:contentPart>
            </mc:Choice>
            <mc:Fallback xmlns="">
              <p:pic>
                <p:nvPicPr>
                  <p:cNvPr id="435" name="Pennanteckning 434">
                    <a:extLst>
                      <a:ext uri="{FF2B5EF4-FFF2-40B4-BE49-F238E27FC236}">
                        <a16:creationId xmlns:a16="http://schemas.microsoft.com/office/drawing/2014/main" id="{6896D94A-BB90-A0D6-9A01-B51C5E1F74F4}"/>
                      </a:ext>
                    </a:extLst>
                  </p:cNvPr>
                  <p:cNvPicPr/>
                  <p:nvPr/>
                </p:nvPicPr>
                <p:blipFill>
                  <a:blip r:embed="rId122"/>
                  <a:stretch>
                    <a:fillRect/>
                  </a:stretch>
                </p:blipFill>
                <p:spPr>
                  <a:xfrm>
                    <a:off x="1794185" y="2375673"/>
                    <a:ext cx="1072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447" name="Pennanteckning 446">
                    <a:extLst>
                      <a:ext uri="{FF2B5EF4-FFF2-40B4-BE49-F238E27FC236}">
                        <a16:creationId xmlns:a16="http://schemas.microsoft.com/office/drawing/2014/main" id="{DD982666-7EF0-7052-BA88-F2A5725BA483}"/>
                      </a:ext>
                    </a:extLst>
                  </p14:cNvPr>
                  <p14:cNvContentPartPr/>
                  <p14:nvPr/>
                </p14:nvContentPartPr>
                <p14:xfrm>
                  <a:off x="1777265" y="2453433"/>
                  <a:ext cx="361440" cy="133920"/>
                </p14:xfrm>
              </p:contentPart>
            </mc:Choice>
            <mc:Fallback xmlns="">
              <p:pic>
                <p:nvPicPr>
                  <p:cNvPr id="447" name="Pennanteckning 446">
                    <a:extLst>
                      <a:ext uri="{FF2B5EF4-FFF2-40B4-BE49-F238E27FC236}">
                        <a16:creationId xmlns:a16="http://schemas.microsoft.com/office/drawing/2014/main" id="{DD982666-7EF0-7052-BA88-F2A5725BA483}"/>
                      </a:ext>
                    </a:extLst>
                  </p:cNvPr>
                  <p:cNvPicPr/>
                  <p:nvPr/>
                </p:nvPicPr>
                <p:blipFill>
                  <a:blip r:embed="rId124"/>
                  <a:stretch>
                    <a:fillRect/>
                  </a:stretch>
                </p:blipFill>
                <p:spPr>
                  <a:xfrm>
                    <a:off x="1761785" y="2437953"/>
                    <a:ext cx="3920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448" name="Pennanteckning 447">
                    <a:extLst>
                      <a:ext uri="{FF2B5EF4-FFF2-40B4-BE49-F238E27FC236}">
                        <a16:creationId xmlns:a16="http://schemas.microsoft.com/office/drawing/2014/main" id="{AD5FCC5F-62FD-77D7-88D6-F7D0DB721A0D}"/>
                      </a:ext>
                    </a:extLst>
                  </p14:cNvPr>
                  <p14:cNvContentPartPr/>
                  <p14:nvPr/>
                </p14:nvContentPartPr>
                <p14:xfrm>
                  <a:off x="2167145" y="2369193"/>
                  <a:ext cx="12240" cy="23040"/>
                </p14:xfrm>
              </p:contentPart>
            </mc:Choice>
            <mc:Fallback xmlns="">
              <p:pic>
                <p:nvPicPr>
                  <p:cNvPr id="448" name="Pennanteckning 447">
                    <a:extLst>
                      <a:ext uri="{FF2B5EF4-FFF2-40B4-BE49-F238E27FC236}">
                        <a16:creationId xmlns:a16="http://schemas.microsoft.com/office/drawing/2014/main" id="{AD5FCC5F-62FD-77D7-88D6-F7D0DB721A0D}"/>
                      </a:ext>
                    </a:extLst>
                  </p:cNvPr>
                  <p:cNvPicPr/>
                  <p:nvPr/>
                </p:nvPicPr>
                <p:blipFill>
                  <a:blip r:embed="rId126"/>
                  <a:stretch>
                    <a:fillRect/>
                  </a:stretch>
                </p:blipFill>
                <p:spPr>
                  <a:xfrm>
                    <a:off x="2152025" y="2354073"/>
                    <a:ext cx="4284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449" name="Pennanteckning 448">
                    <a:extLst>
                      <a:ext uri="{FF2B5EF4-FFF2-40B4-BE49-F238E27FC236}">
                        <a16:creationId xmlns:a16="http://schemas.microsoft.com/office/drawing/2014/main" id="{784BDF8F-96D0-6ED7-8A7A-E8894D7FCB23}"/>
                      </a:ext>
                    </a:extLst>
                  </p14:cNvPr>
                  <p14:cNvContentPartPr/>
                  <p14:nvPr/>
                </p14:nvContentPartPr>
                <p14:xfrm>
                  <a:off x="2284865" y="2476833"/>
                  <a:ext cx="135000" cy="105840"/>
                </p14:xfrm>
              </p:contentPart>
            </mc:Choice>
            <mc:Fallback xmlns="">
              <p:pic>
                <p:nvPicPr>
                  <p:cNvPr id="449" name="Pennanteckning 448">
                    <a:extLst>
                      <a:ext uri="{FF2B5EF4-FFF2-40B4-BE49-F238E27FC236}">
                        <a16:creationId xmlns:a16="http://schemas.microsoft.com/office/drawing/2014/main" id="{784BDF8F-96D0-6ED7-8A7A-E8894D7FCB23}"/>
                      </a:ext>
                    </a:extLst>
                  </p:cNvPr>
                  <p:cNvPicPr/>
                  <p:nvPr/>
                </p:nvPicPr>
                <p:blipFill>
                  <a:blip r:embed="rId128"/>
                  <a:stretch>
                    <a:fillRect/>
                  </a:stretch>
                </p:blipFill>
                <p:spPr>
                  <a:xfrm>
                    <a:off x="2269385" y="2461713"/>
                    <a:ext cx="1656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450" name="Pennanteckning 449">
                    <a:extLst>
                      <a:ext uri="{FF2B5EF4-FFF2-40B4-BE49-F238E27FC236}">
                        <a16:creationId xmlns:a16="http://schemas.microsoft.com/office/drawing/2014/main" id="{F4921733-4928-CD1D-5516-BE3A59480F13}"/>
                      </a:ext>
                    </a:extLst>
                  </p14:cNvPr>
                  <p14:cNvContentPartPr/>
                  <p14:nvPr/>
                </p14:nvContentPartPr>
                <p14:xfrm>
                  <a:off x="2320145" y="2453433"/>
                  <a:ext cx="167400" cy="204120"/>
                </p14:xfrm>
              </p:contentPart>
            </mc:Choice>
            <mc:Fallback xmlns="">
              <p:pic>
                <p:nvPicPr>
                  <p:cNvPr id="450" name="Pennanteckning 449">
                    <a:extLst>
                      <a:ext uri="{FF2B5EF4-FFF2-40B4-BE49-F238E27FC236}">
                        <a16:creationId xmlns:a16="http://schemas.microsoft.com/office/drawing/2014/main" id="{F4921733-4928-CD1D-5516-BE3A59480F13}"/>
                      </a:ext>
                    </a:extLst>
                  </p:cNvPr>
                  <p:cNvPicPr/>
                  <p:nvPr/>
                </p:nvPicPr>
                <p:blipFill>
                  <a:blip r:embed="rId130"/>
                  <a:stretch>
                    <a:fillRect/>
                  </a:stretch>
                </p:blipFill>
                <p:spPr>
                  <a:xfrm>
                    <a:off x="2305025" y="2437953"/>
                    <a:ext cx="198000" cy="234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1">
              <p14:nvContentPartPr>
                <p14:cNvPr id="453" name="Pennanteckning 452">
                  <a:extLst>
                    <a:ext uri="{FF2B5EF4-FFF2-40B4-BE49-F238E27FC236}">
                      <a16:creationId xmlns:a16="http://schemas.microsoft.com/office/drawing/2014/main" id="{08B9A004-542E-582A-076C-713E2A75BF92}"/>
                    </a:ext>
                  </a:extLst>
                </p14:cNvPr>
                <p14:cNvContentPartPr/>
                <p14:nvPr/>
              </p14:nvContentPartPr>
              <p14:xfrm>
                <a:off x="2523840" y="2006283"/>
                <a:ext cx="1773000" cy="68400"/>
              </p14:xfrm>
            </p:contentPart>
          </mc:Choice>
          <mc:Fallback>
            <p:pic>
              <p:nvPicPr>
                <p:cNvPr id="453" name="Pennanteckning 452">
                  <a:extLst>
                    <a:ext uri="{FF2B5EF4-FFF2-40B4-BE49-F238E27FC236}">
                      <a16:creationId xmlns:a16="http://schemas.microsoft.com/office/drawing/2014/main" id="{08B9A004-542E-582A-076C-713E2A75BF92}"/>
                    </a:ext>
                  </a:extLst>
                </p:cNvPr>
                <p:cNvPicPr/>
                <p:nvPr/>
              </p:nvPicPr>
              <p:blipFill>
                <a:blip r:embed="rId132"/>
                <a:stretch>
                  <a:fillRect/>
                </a:stretch>
              </p:blipFill>
              <p:spPr>
                <a:xfrm>
                  <a:off x="2508360" y="1990803"/>
                  <a:ext cx="18036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454" name="Pennanteckning 453">
                  <a:extLst>
                    <a:ext uri="{FF2B5EF4-FFF2-40B4-BE49-F238E27FC236}">
                      <a16:creationId xmlns:a16="http://schemas.microsoft.com/office/drawing/2014/main" id="{851C0E12-4C55-0DCD-378D-2673043F4B1D}"/>
                    </a:ext>
                  </a:extLst>
                </p14:cNvPr>
                <p14:cNvContentPartPr/>
                <p14:nvPr/>
              </p14:nvContentPartPr>
              <p14:xfrm>
                <a:off x="1104720" y="2433963"/>
                <a:ext cx="1310400" cy="101520"/>
              </p14:xfrm>
            </p:contentPart>
          </mc:Choice>
          <mc:Fallback>
            <p:pic>
              <p:nvPicPr>
                <p:cNvPr id="454" name="Pennanteckning 453">
                  <a:extLst>
                    <a:ext uri="{FF2B5EF4-FFF2-40B4-BE49-F238E27FC236}">
                      <a16:creationId xmlns:a16="http://schemas.microsoft.com/office/drawing/2014/main" id="{851C0E12-4C55-0DCD-378D-2673043F4B1D}"/>
                    </a:ext>
                  </a:extLst>
                </p:cNvPr>
                <p:cNvPicPr/>
                <p:nvPr/>
              </p:nvPicPr>
              <p:blipFill>
                <a:blip r:embed="rId134"/>
                <a:stretch>
                  <a:fillRect/>
                </a:stretch>
              </p:blipFill>
              <p:spPr>
                <a:xfrm>
                  <a:off x="1089244" y="2418538"/>
                  <a:ext cx="1340992" cy="132012"/>
                </a:xfrm>
                <a:prstGeom prst="rect">
                  <a:avLst/>
                </a:prstGeom>
              </p:spPr>
            </p:pic>
          </mc:Fallback>
        </mc:AlternateContent>
      </p:grpSp>
      <p:grpSp>
        <p:nvGrpSpPr>
          <p:cNvPr id="8" name="Grupp 7">
            <a:extLst>
              <a:ext uri="{FF2B5EF4-FFF2-40B4-BE49-F238E27FC236}">
                <a16:creationId xmlns:a16="http://schemas.microsoft.com/office/drawing/2014/main" id="{F05DD42B-12CE-7B85-DE19-AF8478427354}"/>
              </a:ext>
            </a:extLst>
          </p:cNvPr>
          <p:cNvGrpSpPr/>
          <p:nvPr/>
        </p:nvGrpSpPr>
        <p:grpSpPr>
          <a:xfrm>
            <a:off x="5326440" y="2663283"/>
            <a:ext cx="3251520" cy="666000"/>
            <a:chOff x="5326440" y="2663283"/>
            <a:chExt cx="3251520" cy="666000"/>
          </a:xfrm>
        </p:grpSpPr>
        <mc:AlternateContent xmlns:mc="http://schemas.openxmlformats.org/markup-compatibility/2006">
          <mc:Choice xmlns:p14="http://schemas.microsoft.com/office/powerpoint/2010/main" Requires="p14">
            <p:contentPart p14:bwMode="auto" r:id="rId135">
              <p14:nvContentPartPr>
                <p14:cNvPr id="609" name="Pennanteckning 608">
                  <a:extLst>
                    <a:ext uri="{FF2B5EF4-FFF2-40B4-BE49-F238E27FC236}">
                      <a16:creationId xmlns:a16="http://schemas.microsoft.com/office/drawing/2014/main" id="{895D5388-2290-EE6A-2FD1-79FD6706A9A1}"/>
                    </a:ext>
                  </a:extLst>
                </p14:cNvPr>
                <p14:cNvContentPartPr/>
                <p14:nvPr/>
              </p14:nvContentPartPr>
              <p14:xfrm>
                <a:off x="5326440" y="2817723"/>
                <a:ext cx="36000" cy="32760"/>
              </p14:xfrm>
            </p:contentPart>
          </mc:Choice>
          <mc:Fallback>
            <p:pic>
              <p:nvPicPr>
                <p:cNvPr id="609" name="Pennanteckning 608">
                  <a:extLst>
                    <a:ext uri="{FF2B5EF4-FFF2-40B4-BE49-F238E27FC236}">
                      <a16:creationId xmlns:a16="http://schemas.microsoft.com/office/drawing/2014/main" id="{895D5388-2290-EE6A-2FD1-79FD6706A9A1}"/>
                    </a:ext>
                  </a:extLst>
                </p:cNvPr>
                <p:cNvPicPr/>
                <p:nvPr/>
              </p:nvPicPr>
              <p:blipFill>
                <a:blip r:embed="rId136"/>
                <a:stretch>
                  <a:fillRect/>
                </a:stretch>
              </p:blipFill>
              <p:spPr>
                <a:xfrm>
                  <a:off x="5310960" y="2802243"/>
                  <a:ext cx="66600" cy="63360"/>
                </a:xfrm>
                <a:prstGeom prst="rect">
                  <a:avLst/>
                </a:prstGeom>
              </p:spPr>
            </p:pic>
          </mc:Fallback>
        </mc:AlternateContent>
        <p:grpSp>
          <p:nvGrpSpPr>
            <p:cNvPr id="625" name="Grupp 624">
              <a:extLst>
                <a:ext uri="{FF2B5EF4-FFF2-40B4-BE49-F238E27FC236}">
                  <a16:creationId xmlns:a16="http://schemas.microsoft.com/office/drawing/2014/main" id="{0ABC0C29-A121-476A-E239-00F1BC59C4A7}"/>
                </a:ext>
              </a:extLst>
            </p:cNvPr>
            <p:cNvGrpSpPr/>
            <p:nvPr/>
          </p:nvGrpSpPr>
          <p:grpSpPr>
            <a:xfrm>
              <a:off x="5585280" y="2713683"/>
              <a:ext cx="503640" cy="217440"/>
              <a:chOff x="5625305" y="3000273"/>
              <a:chExt cx="503640" cy="217440"/>
            </a:xfrm>
          </p:grpSpPr>
          <mc:AlternateContent xmlns:mc="http://schemas.openxmlformats.org/markup-compatibility/2006" xmlns:p14="http://schemas.microsoft.com/office/powerpoint/2010/main">
            <mc:Choice Requires="p14">
              <p:contentPart p14:bwMode="auto" r:id="rId137">
                <p14:nvContentPartPr>
                  <p14:cNvPr id="610" name="Pennanteckning 609">
                    <a:extLst>
                      <a:ext uri="{FF2B5EF4-FFF2-40B4-BE49-F238E27FC236}">
                        <a16:creationId xmlns:a16="http://schemas.microsoft.com/office/drawing/2014/main" id="{EEB34893-25E1-3682-AE5B-B3CC71B1F40C}"/>
                      </a:ext>
                    </a:extLst>
                  </p14:cNvPr>
                  <p14:cNvContentPartPr/>
                  <p14:nvPr/>
                </p14:nvContentPartPr>
                <p14:xfrm>
                  <a:off x="5625305" y="3000273"/>
                  <a:ext cx="115560" cy="171360"/>
                </p14:xfrm>
              </p:contentPart>
            </mc:Choice>
            <mc:Fallback xmlns="">
              <p:pic>
                <p:nvPicPr>
                  <p:cNvPr id="610" name="Pennanteckning 609">
                    <a:extLst>
                      <a:ext uri="{FF2B5EF4-FFF2-40B4-BE49-F238E27FC236}">
                        <a16:creationId xmlns:a16="http://schemas.microsoft.com/office/drawing/2014/main" id="{EEB34893-25E1-3682-AE5B-B3CC71B1F40C}"/>
                      </a:ext>
                    </a:extLst>
                  </p:cNvPr>
                  <p:cNvPicPr/>
                  <p:nvPr/>
                </p:nvPicPr>
                <p:blipFill>
                  <a:blip r:embed="rId382"/>
                  <a:stretch>
                    <a:fillRect/>
                  </a:stretch>
                </p:blipFill>
                <p:spPr>
                  <a:xfrm>
                    <a:off x="5609825" y="2984793"/>
                    <a:ext cx="1461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611" name="Pennanteckning 610">
                    <a:extLst>
                      <a:ext uri="{FF2B5EF4-FFF2-40B4-BE49-F238E27FC236}">
                        <a16:creationId xmlns:a16="http://schemas.microsoft.com/office/drawing/2014/main" id="{A0F0F9CA-400A-A853-38BC-2CE92B251B1C}"/>
                      </a:ext>
                    </a:extLst>
                  </p14:cNvPr>
                  <p14:cNvContentPartPr/>
                  <p14:nvPr/>
                </p14:nvContentPartPr>
                <p14:xfrm>
                  <a:off x="5806385" y="3113673"/>
                  <a:ext cx="138240" cy="75240"/>
                </p14:xfrm>
              </p:contentPart>
            </mc:Choice>
            <mc:Fallback xmlns="">
              <p:pic>
                <p:nvPicPr>
                  <p:cNvPr id="611" name="Pennanteckning 610">
                    <a:extLst>
                      <a:ext uri="{FF2B5EF4-FFF2-40B4-BE49-F238E27FC236}">
                        <a16:creationId xmlns:a16="http://schemas.microsoft.com/office/drawing/2014/main" id="{A0F0F9CA-400A-A853-38BC-2CE92B251B1C}"/>
                      </a:ext>
                    </a:extLst>
                  </p:cNvPr>
                  <p:cNvPicPr/>
                  <p:nvPr/>
                </p:nvPicPr>
                <p:blipFill>
                  <a:blip r:embed="rId384"/>
                  <a:stretch>
                    <a:fillRect/>
                  </a:stretch>
                </p:blipFill>
                <p:spPr>
                  <a:xfrm>
                    <a:off x="5790905" y="3098553"/>
                    <a:ext cx="16884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612" name="Pennanteckning 611">
                    <a:extLst>
                      <a:ext uri="{FF2B5EF4-FFF2-40B4-BE49-F238E27FC236}">
                        <a16:creationId xmlns:a16="http://schemas.microsoft.com/office/drawing/2014/main" id="{B60EBFA2-6F9B-BB79-53C6-86CE40B1CA1E}"/>
                      </a:ext>
                    </a:extLst>
                  </p14:cNvPr>
                  <p14:cNvContentPartPr/>
                  <p14:nvPr/>
                </p14:nvContentPartPr>
                <p14:xfrm>
                  <a:off x="5953985" y="3011433"/>
                  <a:ext cx="174960" cy="206280"/>
                </p14:xfrm>
              </p:contentPart>
            </mc:Choice>
            <mc:Fallback xmlns="">
              <p:pic>
                <p:nvPicPr>
                  <p:cNvPr id="612" name="Pennanteckning 611">
                    <a:extLst>
                      <a:ext uri="{FF2B5EF4-FFF2-40B4-BE49-F238E27FC236}">
                        <a16:creationId xmlns:a16="http://schemas.microsoft.com/office/drawing/2014/main" id="{B60EBFA2-6F9B-BB79-53C6-86CE40B1CA1E}"/>
                      </a:ext>
                    </a:extLst>
                  </p:cNvPr>
                  <p:cNvPicPr/>
                  <p:nvPr/>
                </p:nvPicPr>
                <p:blipFill>
                  <a:blip r:embed="rId386"/>
                  <a:stretch>
                    <a:fillRect/>
                  </a:stretch>
                </p:blipFill>
                <p:spPr>
                  <a:xfrm>
                    <a:off x="5938505" y="2996313"/>
                    <a:ext cx="205560" cy="236520"/>
                  </a:xfrm>
                  <a:prstGeom prst="rect">
                    <a:avLst/>
                  </a:prstGeom>
                </p:spPr>
              </p:pic>
            </mc:Fallback>
          </mc:AlternateContent>
        </p:grpSp>
        <p:grpSp>
          <p:nvGrpSpPr>
            <p:cNvPr id="624" name="Grupp 623">
              <a:extLst>
                <a:ext uri="{FF2B5EF4-FFF2-40B4-BE49-F238E27FC236}">
                  <a16:creationId xmlns:a16="http://schemas.microsoft.com/office/drawing/2014/main" id="{99C5C320-52CA-874D-E4DE-01B216F2C5F4}"/>
                </a:ext>
              </a:extLst>
            </p:cNvPr>
            <p:cNvGrpSpPr/>
            <p:nvPr/>
          </p:nvGrpSpPr>
          <p:grpSpPr>
            <a:xfrm>
              <a:off x="6372960" y="2663283"/>
              <a:ext cx="2205000" cy="333360"/>
              <a:chOff x="6412985" y="2949873"/>
              <a:chExt cx="2205000" cy="333360"/>
            </a:xfrm>
          </p:grpSpPr>
          <mc:AlternateContent xmlns:mc="http://schemas.openxmlformats.org/markup-compatibility/2006" xmlns:p14="http://schemas.microsoft.com/office/powerpoint/2010/main">
            <mc:Choice Requires="p14">
              <p:contentPart p14:bwMode="auto" r:id="rId387">
                <p14:nvContentPartPr>
                  <p14:cNvPr id="613" name="Pennanteckning 612">
                    <a:extLst>
                      <a:ext uri="{FF2B5EF4-FFF2-40B4-BE49-F238E27FC236}">
                        <a16:creationId xmlns:a16="http://schemas.microsoft.com/office/drawing/2014/main" id="{9D942FA7-CA11-8283-83D0-73B8FBFA5522}"/>
                      </a:ext>
                    </a:extLst>
                  </p14:cNvPr>
                  <p14:cNvContentPartPr/>
                  <p14:nvPr/>
                </p14:nvContentPartPr>
                <p14:xfrm>
                  <a:off x="6412985" y="2949873"/>
                  <a:ext cx="103680" cy="333360"/>
                </p14:xfrm>
              </p:contentPart>
            </mc:Choice>
            <mc:Fallback xmlns="">
              <p:pic>
                <p:nvPicPr>
                  <p:cNvPr id="613" name="Pennanteckning 612">
                    <a:extLst>
                      <a:ext uri="{FF2B5EF4-FFF2-40B4-BE49-F238E27FC236}">
                        <a16:creationId xmlns:a16="http://schemas.microsoft.com/office/drawing/2014/main" id="{9D942FA7-CA11-8283-83D0-73B8FBFA5522}"/>
                      </a:ext>
                    </a:extLst>
                  </p:cNvPr>
                  <p:cNvPicPr/>
                  <p:nvPr/>
                </p:nvPicPr>
                <p:blipFill>
                  <a:blip r:embed="rId388"/>
                  <a:stretch>
                    <a:fillRect/>
                  </a:stretch>
                </p:blipFill>
                <p:spPr>
                  <a:xfrm>
                    <a:off x="6397505" y="2934753"/>
                    <a:ext cx="13428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614" name="Pennanteckning 613">
                    <a:extLst>
                      <a:ext uri="{FF2B5EF4-FFF2-40B4-BE49-F238E27FC236}">
                        <a16:creationId xmlns:a16="http://schemas.microsoft.com/office/drawing/2014/main" id="{972AE71F-ED7E-8480-5129-370F5D746C01}"/>
                      </a:ext>
                    </a:extLst>
                  </p14:cNvPr>
                  <p14:cNvContentPartPr/>
                  <p14:nvPr/>
                </p14:nvContentPartPr>
                <p14:xfrm>
                  <a:off x="6420545" y="3069033"/>
                  <a:ext cx="411840" cy="78480"/>
                </p14:xfrm>
              </p:contentPart>
            </mc:Choice>
            <mc:Fallback xmlns="">
              <p:pic>
                <p:nvPicPr>
                  <p:cNvPr id="614" name="Pennanteckning 613">
                    <a:extLst>
                      <a:ext uri="{FF2B5EF4-FFF2-40B4-BE49-F238E27FC236}">
                        <a16:creationId xmlns:a16="http://schemas.microsoft.com/office/drawing/2014/main" id="{972AE71F-ED7E-8480-5129-370F5D746C01}"/>
                      </a:ext>
                    </a:extLst>
                  </p:cNvPr>
                  <p:cNvPicPr/>
                  <p:nvPr/>
                </p:nvPicPr>
                <p:blipFill>
                  <a:blip r:embed="rId390"/>
                  <a:stretch>
                    <a:fillRect/>
                  </a:stretch>
                </p:blipFill>
                <p:spPr>
                  <a:xfrm>
                    <a:off x="6405065" y="3053913"/>
                    <a:ext cx="44244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615" name="Pennanteckning 614">
                    <a:extLst>
                      <a:ext uri="{FF2B5EF4-FFF2-40B4-BE49-F238E27FC236}">
                        <a16:creationId xmlns:a16="http://schemas.microsoft.com/office/drawing/2014/main" id="{5AE91703-F20C-0BF6-EBAE-A1CAD74F8193}"/>
                      </a:ext>
                    </a:extLst>
                  </p14:cNvPr>
                  <p14:cNvContentPartPr/>
                  <p14:nvPr/>
                </p14:nvContentPartPr>
                <p14:xfrm>
                  <a:off x="7017425" y="3105033"/>
                  <a:ext cx="150120" cy="100440"/>
                </p14:xfrm>
              </p:contentPart>
            </mc:Choice>
            <mc:Fallback xmlns="">
              <p:pic>
                <p:nvPicPr>
                  <p:cNvPr id="615" name="Pennanteckning 614">
                    <a:extLst>
                      <a:ext uri="{FF2B5EF4-FFF2-40B4-BE49-F238E27FC236}">
                        <a16:creationId xmlns:a16="http://schemas.microsoft.com/office/drawing/2014/main" id="{5AE91703-F20C-0BF6-EBAE-A1CAD74F8193}"/>
                      </a:ext>
                    </a:extLst>
                  </p:cNvPr>
                  <p:cNvPicPr/>
                  <p:nvPr/>
                </p:nvPicPr>
                <p:blipFill>
                  <a:blip r:embed="rId392"/>
                  <a:stretch>
                    <a:fillRect/>
                  </a:stretch>
                </p:blipFill>
                <p:spPr>
                  <a:xfrm>
                    <a:off x="7002305" y="3089913"/>
                    <a:ext cx="1807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616" name="Pennanteckning 615">
                    <a:extLst>
                      <a:ext uri="{FF2B5EF4-FFF2-40B4-BE49-F238E27FC236}">
                        <a16:creationId xmlns:a16="http://schemas.microsoft.com/office/drawing/2014/main" id="{99BB607D-6956-16B2-0CD9-E3E2D6C397A8}"/>
                      </a:ext>
                    </a:extLst>
                  </p14:cNvPr>
                  <p14:cNvContentPartPr/>
                  <p14:nvPr/>
                </p14:nvContentPartPr>
                <p14:xfrm>
                  <a:off x="7239545" y="3120153"/>
                  <a:ext cx="85320" cy="63000"/>
                </p14:xfrm>
              </p:contentPart>
            </mc:Choice>
            <mc:Fallback xmlns="">
              <p:pic>
                <p:nvPicPr>
                  <p:cNvPr id="616" name="Pennanteckning 615">
                    <a:extLst>
                      <a:ext uri="{FF2B5EF4-FFF2-40B4-BE49-F238E27FC236}">
                        <a16:creationId xmlns:a16="http://schemas.microsoft.com/office/drawing/2014/main" id="{99BB607D-6956-16B2-0CD9-E3E2D6C397A8}"/>
                      </a:ext>
                    </a:extLst>
                  </p:cNvPr>
                  <p:cNvPicPr/>
                  <p:nvPr/>
                </p:nvPicPr>
                <p:blipFill>
                  <a:blip r:embed="rId394"/>
                  <a:stretch>
                    <a:fillRect/>
                  </a:stretch>
                </p:blipFill>
                <p:spPr>
                  <a:xfrm>
                    <a:off x="7224065" y="3105033"/>
                    <a:ext cx="11592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617" name="Pennanteckning 616">
                    <a:extLst>
                      <a:ext uri="{FF2B5EF4-FFF2-40B4-BE49-F238E27FC236}">
                        <a16:creationId xmlns:a16="http://schemas.microsoft.com/office/drawing/2014/main" id="{D5544B62-4184-7D10-1584-4BE19A6960E8}"/>
                      </a:ext>
                    </a:extLst>
                  </p14:cNvPr>
                  <p14:cNvContentPartPr/>
                  <p14:nvPr/>
                </p14:nvContentPartPr>
                <p14:xfrm>
                  <a:off x="7467785" y="3028713"/>
                  <a:ext cx="77040" cy="163080"/>
                </p14:xfrm>
              </p:contentPart>
            </mc:Choice>
            <mc:Fallback xmlns="">
              <p:pic>
                <p:nvPicPr>
                  <p:cNvPr id="617" name="Pennanteckning 616">
                    <a:extLst>
                      <a:ext uri="{FF2B5EF4-FFF2-40B4-BE49-F238E27FC236}">
                        <a16:creationId xmlns:a16="http://schemas.microsoft.com/office/drawing/2014/main" id="{D5544B62-4184-7D10-1584-4BE19A6960E8}"/>
                      </a:ext>
                    </a:extLst>
                  </p:cNvPr>
                  <p:cNvPicPr/>
                  <p:nvPr/>
                </p:nvPicPr>
                <p:blipFill>
                  <a:blip r:embed="rId396"/>
                  <a:stretch>
                    <a:fillRect/>
                  </a:stretch>
                </p:blipFill>
                <p:spPr>
                  <a:xfrm>
                    <a:off x="7452665" y="3013593"/>
                    <a:ext cx="1072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618" name="Pennanteckning 617">
                    <a:extLst>
                      <a:ext uri="{FF2B5EF4-FFF2-40B4-BE49-F238E27FC236}">
                        <a16:creationId xmlns:a16="http://schemas.microsoft.com/office/drawing/2014/main" id="{8A411A93-9437-A8E6-90AB-DAC3BA92E523}"/>
                      </a:ext>
                    </a:extLst>
                  </p14:cNvPr>
                  <p14:cNvContentPartPr/>
                  <p14:nvPr/>
                </p14:nvContentPartPr>
                <p14:xfrm>
                  <a:off x="7640225" y="3109353"/>
                  <a:ext cx="74880" cy="100440"/>
                </p14:xfrm>
              </p:contentPart>
            </mc:Choice>
            <mc:Fallback xmlns="">
              <p:pic>
                <p:nvPicPr>
                  <p:cNvPr id="618" name="Pennanteckning 617">
                    <a:extLst>
                      <a:ext uri="{FF2B5EF4-FFF2-40B4-BE49-F238E27FC236}">
                        <a16:creationId xmlns:a16="http://schemas.microsoft.com/office/drawing/2014/main" id="{8A411A93-9437-A8E6-90AB-DAC3BA92E523}"/>
                      </a:ext>
                    </a:extLst>
                  </p:cNvPr>
                  <p:cNvPicPr/>
                  <p:nvPr/>
                </p:nvPicPr>
                <p:blipFill>
                  <a:blip r:embed="rId398"/>
                  <a:stretch>
                    <a:fillRect/>
                  </a:stretch>
                </p:blipFill>
                <p:spPr>
                  <a:xfrm>
                    <a:off x="7625105" y="3094233"/>
                    <a:ext cx="1051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619" name="Pennanteckning 618">
                    <a:extLst>
                      <a:ext uri="{FF2B5EF4-FFF2-40B4-BE49-F238E27FC236}">
                        <a16:creationId xmlns:a16="http://schemas.microsoft.com/office/drawing/2014/main" id="{F2BD1BFA-2941-6BCC-81F9-1CC41C0DA1A2}"/>
                      </a:ext>
                    </a:extLst>
                  </p14:cNvPr>
                  <p14:cNvContentPartPr/>
                  <p14:nvPr/>
                </p14:nvContentPartPr>
                <p14:xfrm>
                  <a:off x="7804025" y="3024393"/>
                  <a:ext cx="81360" cy="200880"/>
                </p14:xfrm>
              </p:contentPart>
            </mc:Choice>
            <mc:Fallback xmlns="">
              <p:pic>
                <p:nvPicPr>
                  <p:cNvPr id="619" name="Pennanteckning 618">
                    <a:extLst>
                      <a:ext uri="{FF2B5EF4-FFF2-40B4-BE49-F238E27FC236}">
                        <a16:creationId xmlns:a16="http://schemas.microsoft.com/office/drawing/2014/main" id="{F2BD1BFA-2941-6BCC-81F9-1CC41C0DA1A2}"/>
                      </a:ext>
                    </a:extLst>
                  </p:cNvPr>
                  <p:cNvPicPr/>
                  <p:nvPr/>
                </p:nvPicPr>
                <p:blipFill>
                  <a:blip r:embed="rId400"/>
                  <a:stretch>
                    <a:fillRect/>
                  </a:stretch>
                </p:blipFill>
                <p:spPr>
                  <a:xfrm>
                    <a:off x="7788905" y="3009273"/>
                    <a:ext cx="11160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620" name="Pennanteckning 619">
                    <a:extLst>
                      <a:ext uri="{FF2B5EF4-FFF2-40B4-BE49-F238E27FC236}">
                        <a16:creationId xmlns:a16="http://schemas.microsoft.com/office/drawing/2014/main" id="{FCD6395A-E101-0CB9-66BB-DC3A015AD316}"/>
                      </a:ext>
                    </a:extLst>
                  </p14:cNvPr>
                  <p14:cNvContentPartPr/>
                  <p14:nvPr/>
                </p14:nvContentPartPr>
                <p14:xfrm>
                  <a:off x="7886105" y="3122313"/>
                  <a:ext cx="277200" cy="82080"/>
                </p14:xfrm>
              </p:contentPart>
            </mc:Choice>
            <mc:Fallback xmlns="">
              <p:pic>
                <p:nvPicPr>
                  <p:cNvPr id="620" name="Pennanteckning 619">
                    <a:extLst>
                      <a:ext uri="{FF2B5EF4-FFF2-40B4-BE49-F238E27FC236}">
                        <a16:creationId xmlns:a16="http://schemas.microsoft.com/office/drawing/2014/main" id="{FCD6395A-E101-0CB9-66BB-DC3A015AD316}"/>
                      </a:ext>
                    </a:extLst>
                  </p:cNvPr>
                  <p:cNvPicPr/>
                  <p:nvPr/>
                </p:nvPicPr>
                <p:blipFill>
                  <a:blip r:embed="rId402"/>
                  <a:stretch>
                    <a:fillRect/>
                  </a:stretch>
                </p:blipFill>
                <p:spPr>
                  <a:xfrm>
                    <a:off x="7870625" y="3107193"/>
                    <a:ext cx="3078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621" name="Pennanteckning 620">
                    <a:extLst>
                      <a:ext uri="{FF2B5EF4-FFF2-40B4-BE49-F238E27FC236}">
                        <a16:creationId xmlns:a16="http://schemas.microsoft.com/office/drawing/2014/main" id="{EE332689-6AC9-5E9F-E948-E72F156E318F}"/>
                      </a:ext>
                    </a:extLst>
                  </p14:cNvPr>
                  <p14:cNvContentPartPr/>
                  <p14:nvPr/>
                </p14:nvContentPartPr>
                <p14:xfrm>
                  <a:off x="8196425" y="3110433"/>
                  <a:ext cx="69480" cy="97200"/>
                </p14:xfrm>
              </p:contentPart>
            </mc:Choice>
            <mc:Fallback xmlns="">
              <p:pic>
                <p:nvPicPr>
                  <p:cNvPr id="621" name="Pennanteckning 620">
                    <a:extLst>
                      <a:ext uri="{FF2B5EF4-FFF2-40B4-BE49-F238E27FC236}">
                        <a16:creationId xmlns:a16="http://schemas.microsoft.com/office/drawing/2014/main" id="{EE332689-6AC9-5E9F-E948-E72F156E318F}"/>
                      </a:ext>
                    </a:extLst>
                  </p:cNvPr>
                  <p:cNvPicPr/>
                  <p:nvPr/>
                </p:nvPicPr>
                <p:blipFill>
                  <a:blip r:embed="rId404"/>
                  <a:stretch>
                    <a:fillRect/>
                  </a:stretch>
                </p:blipFill>
                <p:spPr>
                  <a:xfrm>
                    <a:off x="8180945" y="3095313"/>
                    <a:ext cx="9972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622" name="Pennanteckning 621">
                    <a:extLst>
                      <a:ext uri="{FF2B5EF4-FFF2-40B4-BE49-F238E27FC236}">
                        <a16:creationId xmlns:a16="http://schemas.microsoft.com/office/drawing/2014/main" id="{F452E26A-82F8-5CCF-9CDA-F52AA125721B}"/>
                      </a:ext>
                    </a:extLst>
                  </p14:cNvPr>
                  <p14:cNvContentPartPr/>
                  <p14:nvPr/>
                </p14:nvContentPartPr>
                <p14:xfrm>
                  <a:off x="8265185" y="3101073"/>
                  <a:ext cx="128520" cy="150120"/>
                </p14:xfrm>
              </p:contentPart>
            </mc:Choice>
            <mc:Fallback xmlns="">
              <p:pic>
                <p:nvPicPr>
                  <p:cNvPr id="622" name="Pennanteckning 621">
                    <a:extLst>
                      <a:ext uri="{FF2B5EF4-FFF2-40B4-BE49-F238E27FC236}">
                        <a16:creationId xmlns:a16="http://schemas.microsoft.com/office/drawing/2014/main" id="{F452E26A-82F8-5CCF-9CDA-F52AA125721B}"/>
                      </a:ext>
                    </a:extLst>
                  </p:cNvPr>
                  <p:cNvPicPr/>
                  <p:nvPr/>
                </p:nvPicPr>
                <p:blipFill>
                  <a:blip r:embed="rId406"/>
                  <a:stretch>
                    <a:fillRect/>
                  </a:stretch>
                </p:blipFill>
                <p:spPr>
                  <a:xfrm>
                    <a:off x="8250065" y="3085593"/>
                    <a:ext cx="1591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623" name="Pennanteckning 622">
                    <a:extLst>
                      <a:ext uri="{FF2B5EF4-FFF2-40B4-BE49-F238E27FC236}">
                        <a16:creationId xmlns:a16="http://schemas.microsoft.com/office/drawing/2014/main" id="{061559D3-F73B-44AF-A0BE-841FE72EDC20}"/>
                      </a:ext>
                    </a:extLst>
                  </p14:cNvPr>
                  <p14:cNvContentPartPr/>
                  <p14:nvPr/>
                </p14:nvContentPartPr>
                <p14:xfrm>
                  <a:off x="8482985" y="3012513"/>
                  <a:ext cx="135000" cy="226800"/>
                </p14:xfrm>
              </p:contentPart>
            </mc:Choice>
            <mc:Fallback xmlns="">
              <p:pic>
                <p:nvPicPr>
                  <p:cNvPr id="623" name="Pennanteckning 622">
                    <a:extLst>
                      <a:ext uri="{FF2B5EF4-FFF2-40B4-BE49-F238E27FC236}">
                        <a16:creationId xmlns:a16="http://schemas.microsoft.com/office/drawing/2014/main" id="{061559D3-F73B-44AF-A0BE-841FE72EDC20}"/>
                      </a:ext>
                    </a:extLst>
                  </p:cNvPr>
                  <p:cNvPicPr/>
                  <p:nvPr/>
                </p:nvPicPr>
                <p:blipFill>
                  <a:blip r:embed="rId408"/>
                  <a:stretch>
                    <a:fillRect/>
                  </a:stretch>
                </p:blipFill>
                <p:spPr>
                  <a:xfrm>
                    <a:off x="8467505" y="2997393"/>
                    <a:ext cx="165600" cy="257040"/>
                  </a:xfrm>
                  <a:prstGeom prst="rect">
                    <a:avLst/>
                  </a:prstGeom>
                </p:spPr>
              </p:pic>
            </mc:Fallback>
          </mc:AlternateContent>
        </p:grpSp>
        <p:grpSp>
          <p:nvGrpSpPr>
            <p:cNvPr id="635" name="Grupp 634">
              <a:extLst>
                <a:ext uri="{FF2B5EF4-FFF2-40B4-BE49-F238E27FC236}">
                  <a16:creationId xmlns:a16="http://schemas.microsoft.com/office/drawing/2014/main" id="{D0648BA5-3876-EE6F-8175-00EE5EB6F729}"/>
                </a:ext>
              </a:extLst>
            </p:cNvPr>
            <p:cNvGrpSpPr/>
            <p:nvPr/>
          </p:nvGrpSpPr>
          <p:grpSpPr>
            <a:xfrm>
              <a:off x="5572320" y="3051363"/>
              <a:ext cx="1318320" cy="277920"/>
              <a:chOff x="5612345" y="3337953"/>
              <a:chExt cx="1318320" cy="277920"/>
            </a:xfrm>
          </p:grpSpPr>
          <mc:AlternateContent xmlns:mc="http://schemas.openxmlformats.org/markup-compatibility/2006" xmlns:p14="http://schemas.microsoft.com/office/powerpoint/2010/main">
            <mc:Choice Requires="p14">
              <p:contentPart p14:bwMode="auto" r:id="rId409">
                <p14:nvContentPartPr>
                  <p14:cNvPr id="626" name="Pennanteckning 625">
                    <a:extLst>
                      <a:ext uri="{FF2B5EF4-FFF2-40B4-BE49-F238E27FC236}">
                        <a16:creationId xmlns:a16="http://schemas.microsoft.com/office/drawing/2014/main" id="{CDAAD5E0-1739-F7AA-B979-72ADA35B87A8}"/>
                      </a:ext>
                    </a:extLst>
                  </p14:cNvPr>
                  <p14:cNvContentPartPr/>
                  <p14:nvPr/>
                </p14:nvContentPartPr>
                <p14:xfrm>
                  <a:off x="5612345" y="3350913"/>
                  <a:ext cx="222840" cy="194400"/>
                </p14:xfrm>
              </p:contentPart>
            </mc:Choice>
            <mc:Fallback xmlns="">
              <p:pic>
                <p:nvPicPr>
                  <p:cNvPr id="626" name="Pennanteckning 625">
                    <a:extLst>
                      <a:ext uri="{FF2B5EF4-FFF2-40B4-BE49-F238E27FC236}">
                        <a16:creationId xmlns:a16="http://schemas.microsoft.com/office/drawing/2014/main" id="{CDAAD5E0-1739-F7AA-B979-72ADA35B87A8}"/>
                      </a:ext>
                    </a:extLst>
                  </p:cNvPr>
                  <p:cNvPicPr/>
                  <p:nvPr/>
                </p:nvPicPr>
                <p:blipFill>
                  <a:blip r:embed="rId410"/>
                  <a:stretch>
                    <a:fillRect/>
                  </a:stretch>
                </p:blipFill>
                <p:spPr>
                  <a:xfrm>
                    <a:off x="5596865" y="3335433"/>
                    <a:ext cx="2534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627" name="Pennanteckning 626">
                    <a:extLst>
                      <a:ext uri="{FF2B5EF4-FFF2-40B4-BE49-F238E27FC236}">
                        <a16:creationId xmlns:a16="http://schemas.microsoft.com/office/drawing/2014/main" id="{91778380-4D3A-2E3C-731F-2CAE1E52F66A}"/>
                      </a:ext>
                    </a:extLst>
                  </p14:cNvPr>
                  <p14:cNvContentPartPr/>
                  <p14:nvPr/>
                </p14:nvContentPartPr>
                <p14:xfrm>
                  <a:off x="5856785" y="3467553"/>
                  <a:ext cx="154440" cy="79920"/>
                </p14:xfrm>
              </p:contentPart>
            </mc:Choice>
            <mc:Fallback xmlns="">
              <p:pic>
                <p:nvPicPr>
                  <p:cNvPr id="627" name="Pennanteckning 626">
                    <a:extLst>
                      <a:ext uri="{FF2B5EF4-FFF2-40B4-BE49-F238E27FC236}">
                        <a16:creationId xmlns:a16="http://schemas.microsoft.com/office/drawing/2014/main" id="{91778380-4D3A-2E3C-731F-2CAE1E52F66A}"/>
                      </a:ext>
                    </a:extLst>
                  </p:cNvPr>
                  <p:cNvPicPr/>
                  <p:nvPr/>
                </p:nvPicPr>
                <p:blipFill>
                  <a:blip r:embed="rId412"/>
                  <a:stretch>
                    <a:fillRect/>
                  </a:stretch>
                </p:blipFill>
                <p:spPr>
                  <a:xfrm>
                    <a:off x="5841665" y="3452073"/>
                    <a:ext cx="18504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628" name="Pennanteckning 627">
                    <a:extLst>
                      <a:ext uri="{FF2B5EF4-FFF2-40B4-BE49-F238E27FC236}">
                        <a16:creationId xmlns:a16="http://schemas.microsoft.com/office/drawing/2014/main" id="{60AEEFCB-F132-1050-1735-11C213CAEF05}"/>
                      </a:ext>
                    </a:extLst>
                  </p14:cNvPr>
                  <p14:cNvContentPartPr/>
                  <p14:nvPr/>
                </p14:nvContentPartPr>
                <p14:xfrm>
                  <a:off x="6033545" y="3367113"/>
                  <a:ext cx="99360" cy="216000"/>
                </p14:xfrm>
              </p:contentPart>
            </mc:Choice>
            <mc:Fallback xmlns="">
              <p:pic>
                <p:nvPicPr>
                  <p:cNvPr id="628" name="Pennanteckning 627">
                    <a:extLst>
                      <a:ext uri="{FF2B5EF4-FFF2-40B4-BE49-F238E27FC236}">
                        <a16:creationId xmlns:a16="http://schemas.microsoft.com/office/drawing/2014/main" id="{60AEEFCB-F132-1050-1735-11C213CAEF05}"/>
                      </a:ext>
                    </a:extLst>
                  </p:cNvPr>
                  <p:cNvPicPr/>
                  <p:nvPr/>
                </p:nvPicPr>
                <p:blipFill>
                  <a:blip r:embed="rId414"/>
                  <a:stretch>
                    <a:fillRect/>
                  </a:stretch>
                </p:blipFill>
                <p:spPr>
                  <a:xfrm>
                    <a:off x="6018425" y="3351993"/>
                    <a:ext cx="1299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629" name="Pennanteckning 628">
                    <a:extLst>
                      <a:ext uri="{FF2B5EF4-FFF2-40B4-BE49-F238E27FC236}">
                        <a16:creationId xmlns:a16="http://schemas.microsoft.com/office/drawing/2014/main" id="{50621682-592D-1FA5-D6BF-9C0913E59260}"/>
                      </a:ext>
                    </a:extLst>
                  </p14:cNvPr>
                  <p14:cNvContentPartPr/>
                  <p14:nvPr/>
                </p14:nvContentPartPr>
                <p14:xfrm>
                  <a:off x="6033545" y="3457113"/>
                  <a:ext cx="238680" cy="88200"/>
                </p14:xfrm>
              </p:contentPart>
            </mc:Choice>
            <mc:Fallback xmlns="">
              <p:pic>
                <p:nvPicPr>
                  <p:cNvPr id="629" name="Pennanteckning 628">
                    <a:extLst>
                      <a:ext uri="{FF2B5EF4-FFF2-40B4-BE49-F238E27FC236}">
                        <a16:creationId xmlns:a16="http://schemas.microsoft.com/office/drawing/2014/main" id="{50621682-592D-1FA5-D6BF-9C0913E59260}"/>
                      </a:ext>
                    </a:extLst>
                  </p:cNvPr>
                  <p:cNvPicPr/>
                  <p:nvPr/>
                </p:nvPicPr>
                <p:blipFill>
                  <a:blip r:embed="rId416"/>
                  <a:stretch>
                    <a:fillRect/>
                  </a:stretch>
                </p:blipFill>
                <p:spPr>
                  <a:xfrm>
                    <a:off x="6018425" y="3441633"/>
                    <a:ext cx="2689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630" name="Pennanteckning 629">
                    <a:extLst>
                      <a:ext uri="{FF2B5EF4-FFF2-40B4-BE49-F238E27FC236}">
                        <a16:creationId xmlns:a16="http://schemas.microsoft.com/office/drawing/2014/main" id="{1250C4FA-E3CD-1A11-FE06-BE5272261483}"/>
                      </a:ext>
                    </a:extLst>
                  </p14:cNvPr>
                  <p14:cNvContentPartPr/>
                  <p14:nvPr/>
                </p14:nvContentPartPr>
                <p14:xfrm>
                  <a:off x="6411905" y="3443433"/>
                  <a:ext cx="97200" cy="145800"/>
                </p14:xfrm>
              </p:contentPart>
            </mc:Choice>
            <mc:Fallback xmlns="">
              <p:pic>
                <p:nvPicPr>
                  <p:cNvPr id="630" name="Pennanteckning 629">
                    <a:extLst>
                      <a:ext uri="{FF2B5EF4-FFF2-40B4-BE49-F238E27FC236}">
                        <a16:creationId xmlns:a16="http://schemas.microsoft.com/office/drawing/2014/main" id="{1250C4FA-E3CD-1A11-FE06-BE5272261483}"/>
                      </a:ext>
                    </a:extLst>
                  </p:cNvPr>
                  <p:cNvPicPr/>
                  <p:nvPr/>
                </p:nvPicPr>
                <p:blipFill>
                  <a:blip r:embed="rId418"/>
                  <a:stretch>
                    <a:fillRect/>
                  </a:stretch>
                </p:blipFill>
                <p:spPr>
                  <a:xfrm>
                    <a:off x="6396425" y="3428313"/>
                    <a:ext cx="12780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632" name="Pennanteckning 631">
                    <a:extLst>
                      <a:ext uri="{FF2B5EF4-FFF2-40B4-BE49-F238E27FC236}">
                        <a16:creationId xmlns:a16="http://schemas.microsoft.com/office/drawing/2014/main" id="{747D4828-60D7-9C93-E974-4695FA9DF9CC}"/>
                      </a:ext>
                    </a:extLst>
                  </p14:cNvPr>
                  <p14:cNvContentPartPr/>
                  <p14:nvPr/>
                </p14:nvContentPartPr>
                <p14:xfrm>
                  <a:off x="6569225" y="3457473"/>
                  <a:ext cx="108000" cy="158400"/>
                </p14:xfrm>
              </p:contentPart>
            </mc:Choice>
            <mc:Fallback xmlns="">
              <p:pic>
                <p:nvPicPr>
                  <p:cNvPr id="632" name="Pennanteckning 631">
                    <a:extLst>
                      <a:ext uri="{FF2B5EF4-FFF2-40B4-BE49-F238E27FC236}">
                        <a16:creationId xmlns:a16="http://schemas.microsoft.com/office/drawing/2014/main" id="{747D4828-60D7-9C93-E974-4695FA9DF9CC}"/>
                      </a:ext>
                    </a:extLst>
                  </p:cNvPr>
                  <p:cNvPicPr/>
                  <p:nvPr/>
                </p:nvPicPr>
                <p:blipFill>
                  <a:blip r:embed="rId420"/>
                  <a:stretch>
                    <a:fillRect/>
                  </a:stretch>
                </p:blipFill>
                <p:spPr>
                  <a:xfrm>
                    <a:off x="6553745" y="3442353"/>
                    <a:ext cx="13860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633" name="Pennanteckning 632">
                    <a:extLst>
                      <a:ext uri="{FF2B5EF4-FFF2-40B4-BE49-F238E27FC236}">
                        <a16:creationId xmlns:a16="http://schemas.microsoft.com/office/drawing/2014/main" id="{D7300BD9-4FC9-5FE5-0ABC-BB299D07ADD9}"/>
                      </a:ext>
                    </a:extLst>
                  </p14:cNvPr>
                  <p14:cNvContentPartPr/>
                  <p14:nvPr/>
                </p14:nvContentPartPr>
                <p14:xfrm>
                  <a:off x="6808265" y="3337953"/>
                  <a:ext cx="61920" cy="211680"/>
                </p14:xfrm>
              </p:contentPart>
            </mc:Choice>
            <mc:Fallback xmlns="">
              <p:pic>
                <p:nvPicPr>
                  <p:cNvPr id="633" name="Pennanteckning 632">
                    <a:extLst>
                      <a:ext uri="{FF2B5EF4-FFF2-40B4-BE49-F238E27FC236}">
                        <a16:creationId xmlns:a16="http://schemas.microsoft.com/office/drawing/2014/main" id="{D7300BD9-4FC9-5FE5-0ABC-BB299D07ADD9}"/>
                      </a:ext>
                    </a:extLst>
                  </p:cNvPr>
                  <p:cNvPicPr/>
                  <p:nvPr/>
                </p:nvPicPr>
                <p:blipFill>
                  <a:blip r:embed="rId422"/>
                  <a:stretch>
                    <a:fillRect/>
                  </a:stretch>
                </p:blipFill>
                <p:spPr>
                  <a:xfrm>
                    <a:off x="6793145" y="3322833"/>
                    <a:ext cx="921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634" name="Pennanteckning 633">
                    <a:extLst>
                      <a:ext uri="{FF2B5EF4-FFF2-40B4-BE49-F238E27FC236}">
                        <a16:creationId xmlns:a16="http://schemas.microsoft.com/office/drawing/2014/main" id="{F684A8E8-E5D5-E44E-C82C-5C89280A54C7}"/>
                      </a:ext>
                    </a:extLst>
                  </p14:cNvPr>
                  <p14:cNvContentPartPr/>
                  <p14:nvPr/>
                </p14:nvContentPartPr>
                <p14:xfrm>
                  <a:off x="6765425" y="3458553"/>
                  <a:ext cx="165240" cy="18720"/>
                </p14:xfrm>
              </p:contentPart>
            </mc:Choice>
            <mc:Fallback xmlns="">
              <p:pic>
                <p:nvPicPr>
                  <p:cNvPr id="634" name="Pennanteckning 633">
                    <a:extLst>
                      <a:ext uri="{FF2B5EF4-FFF2-40B4-BE49-F238E27FC236}">
                        <a16:creationId xmlns:a16="http://schemas.microsoft.com/office/drawing/2014/main" id="{F684A8E8-E5D5-E44E-C82C-5C89280A54C7}"/>
                      </a:ext>
                    </a:extLst>
                  </p:cNvPr>
                  <p:cNvPicPr/>
                  <p:nvPr/>
                </p:nvPicPr>
                <p:blipFill>
                  <a:blip r:embed="rId424"/>
                  <a:stretch>
                    <a:fillRect/>
                  </a:stretch>
                </p:blipFill>
                <p:spPr>
                  <a:xfrm>
                    <a:off x="6749945" y="3443433"/>
                    <a:ext cx="195840" cy="49320"/>
                  </a:xfrm>
                  <a:prstGeom prst="rect">
                    <a:avLst/>
                  </a:prstGeom>
                </p:spPr>
              </p:pic>
            </mc:Fallback>
          </mc:AlternateContent>
        </p:grpSp>
      </p:grpSp>
      <p:grpSp>
        <p:nvGrpSpPr>
          <p:cNvPr id="10" name="Grupp 9">
            <a:extLst>
              <a:ext uri="{FF2B5EF4-FFF2-40B4-BE49-F238E27FC236}">
                <a16:creationId xmlns:a16="http://schemas.microsoft.com/office/drawing/2014/main" id="{69AB4709-712B-9E42-00A1-19656834CEDE}"/>
              </a:ext>
            </a:extLst>
          </p:cNvPr>
          <p:cNvGrpSpPr/>
          <p:nvPr/>
        </p:nvGrpSpPr>
        <p:grpSpPr>
          <a:xfrm>
            <a:off x="5233920" y="4597563"/>
            <a:ext cx="3589560" cy="852840"/>
            <a:chOff x="5233920" y="4597563"/>
            <a:chExt cx="3589560" cy="852840"/>
          </a:xfrm>
        </p:grpSpPr>
        <mc:AlternateContent xmlns:mc="http://schemas.openxmlformats.org/markup-compatibility/2006">
          <mc:Choice xmlns:p14="http://schemas.microsoft.com/office/powerpoint/2010/main" Requires="p14">
            <p:contentPart p14:bwMode="auto" r:id="rId425">
              <p14:nvContentPartPr>
                <p14:cNvPr id="636" name="Pennanteckning 635">
                  <a:extLst>
                    <a:ext uri="{FF2B5EF4-FFF2-40B4-BE49-F238E27FC236}">
                      <a16:creationId xmlns:a16="http://schemas.microsoft.com/office/drawing/2014/main" id="{56F97D4F-08D9-78F0-011D-E6FB7DF4DB65}"/>
                    </a:ext>
                  </a:extLst>
                </p14:cNvPr>
                <p14:cNvContentPartPr/>
                <p14:nvPr/>
              </p14:nvContentPartPr>
              <p14:xfrm>
                <a:off x="5511840" y="4773243"/>
                <a:ext cx="17640" cy="27360"/>
              </p14:xfrm>
            </p:contentPart>
          </mc:Choice>
          <mc:Fallback>
            <p:pic>
              <p:nvPicPr>
                <p:cNvPr id="636" name="Pennanteckning 635">
                  <a:extLst>
                    <a:ext uri="{FF2B5EF4-FFF2-40B4-BE49-F238E27FC236}">
                      <a16:creationId xmlns:a16="http://schemas.microsoft.com/office/drawing/2014/main" id="{56F97D4F-08D9-78F0-011D-E6FB7DF4DB65}"/>
                    </a:ext>
                  </a:extLst>
                </p:cNvPr>
                <p:cNvPicPr/>
                <p:nvPr/>
              </p:nvPicPr>
              <p:blipFill>
                <a:blip r:embed="rId426"/>
                <a:stretch>
                  <a:fillRect/>
                </a:stretch>
              </p:blipFill>
              <p:spPr>
                <a:xfrm>
                  <a:off x="5496360" y="4757763"/>
                  <a:ext cx="48240" cy="57960"/>
                </a:xfrm>
                <a:prstGeom prst="rect">
                  <a:avLst/>
                </a:prstGeom>
              </p:spPr>
            </p:pic>
          </mc:Fallback>
        </mc:AlternateContent>
        <p:grpSp>
          <p:nvGrpSpPr>
            <p:cNvPr id="641" name="Grupp 640">
              <a:extLst>
                <a:ext uri="{FF2B5EF4-FFF2-40B4-BE49-F238E27FC236}">
                  <a16:creationId xmlns:a16="http://schemas.microsoft.com/office/drawing/2014/main" id="{2453E170-13CE-2EF6-B26A-DA3D4A14E7C9}"/>
                </a:ext>
              </a:extLst>
            </p:cNvPr>
            <p:cNvGrpSpPr/>
            <p:nvPr/>
          </p:nvGrpSpPr>
          <p:grpSpPr>
            <a:xfrm>
              <a:off x="5767440" y="4597563"/>
              <a:ext cx="759960" cy="353160"/>
              <a:chOff x="5807465" y="4884153"/>
              <a:chExt cx="759960" cy="353160"/>
            </a:xfrm>
          </p:grpSpPr>
          <mc:AlternateContent xmlns:mc="http://schemas.openxmlformats.org/markup-compatibility/2006" xmlns:p14="http://schemas.microsoft.com/office/powerpoint/2010/main">
            <mc:Choice Requires="p14">
              <p:contentPart p14:bwMode="auto" r:id="rId427">
                <p14:nvContentPartPr>
                  <p14:cNvPr id="637" name="Pennanteckning 636">
                    <a:extLst>
                      <a:ext uri="{FF2B5EF4-FFF2-40B4-BE49-F238E27FC236}">
                        <a16:creationId xmlns:a16="http://schemas.microsoft.com/office/drawing/2014/main" id="{C83DE025-0CA6-0C18-C608-F713CEDF24B8}"/>
                      </a:ext>
                    </a:extLst>
                  </p14:cNvPr>
                  <p14:cNvContentPartPr/>
                  <p14:nvPr/>
                </p14:nvContentPartPr>
                <p14:xfrm>
                  <a:off x="5807465" y="5012673"/>
                  <a:ext cx="102600" cy="224640"/>
                </p14:xfrm>
              </p:contentPart>
            </mc:Choice>
            <mc:Fallback xmlns="">
              <p:pic>
                <p:nvPicPr>
                  <p:cNvPr id="637" name="Pennanteckning 636">
                    <a:extLst>
                      <a:ext uri="{FF2B5EF4-FFF2-40B4-BE49-F238E27FC236}">
                        <a16:creationId xmlns:a16="http://schemas.microsoft.com/office/drawing/2014/main" id="{C83DE025-0CA6-0C18-C608-F713CEDF24B8}"/>
                      </a:ext>
                    </a:extLst>
                  </p:cNvPr>
                  <p:cNvPicPr/>
                  <p:nvPr/>
                </p:nvPicPr>
                <p:blipFill>
                  <a:blip r:embed="rId428"/>
                  <a:stretch>
                    <a:fillRect/>
                  </a:stretch>
                </p:blipFill>
                <p:spPr>
                  <a:xfrm>
                    <a:off x="5791985" y="4997193"/>
                    <a:ext cx="1332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638" name="Pennanteckning 637">
                    <a:extLst>
                      <a:ext uri="{FF2B5EF4-FFF2-40B4-BE49-F238E27FC236}">
                        <a16:creationId xmlns:a16="http://schemas.microsoft.com/office/drawing/2014/main" id="{C7010448-EA7C-14E2-05B3-6D8BE1E1636F}"/>
                      </a:ext>
                    </a:extLst>
                  </p14:cNvPr>
                  <p14:cNvContentPartPr/>
                  <p14:nvPr/>
                </p14:nvContentPartPr>
                <p14:xfrm>
                  <a:off x="6078905" y="5020953"/>
                  <a:ext cx="71640" cy="51120"/>
                </p14:xfrm>
              </p:contentPart>
            </mc:Choice>
            <mc:Fallback xmlns="">
              <p:pic>
                <p:nvPicPr>
                  <p:cNvPr id="638" name="Pennanteckning 637">
                    <a:extLst>
                      <a:ext uri="{FF2B5EF4-FFF2-40B4-BE49-F238E27FC236}">
                        <a16:creationId xmlns:a16="http://schemas.microsoft.com/office/drawing/2014/main" id="{C7010448-EA7C-14E2-05B3-6D8BE1E1636F}"/>
                      </a:ext>
                    </a:extLst>
                  </p:cNvPr>
                  <p:cNvPicPr/>
                  <p:nvPr/>
                </p:nvPicPr>
                <p:blipFill>
                  <a:blip r:embed="rId430"/>
                  <a:stretch>
                    <a:fillRect/>
                  </a:stretch>
                </p:blipFill>
                <p:spPr>
                  <a:xfrm>
                    <a:off x="6063785" y="5005833"/>
                    <a:ext cx="10188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639" name="Pennanteckning 638">
                    <a:extLst>
                      <a:ext uri="{FF2B5EF4-FFF2-40B4-BE49-F238E27FC236}">
                        <a16:creationId xmlns:a16="http://schemas.microsoft.com/office/drawing/2014/main" id="{A07AA2E1-C0AA-2CBC-5845-54027E60064B}"/>
                      </a:ext>
                    </a:extLst>
                  </p14:cNvPr>
                  <p14:cNvContentPartPr/>
                  <p14:nvPr/>
                </p14:nvContentPartPr>
                <p14:xfrm>
                  <a:off x="6203825" y="4995393"/>
                  <a:ext cx="106920" cy="81000"/>
                </p14:xfrm>
              </p:contentPart>
            </mc:Choice>
            <mc:Fallback xmlns="">
              <p:pic>
                <p:nvPicPr>
                  <p:cNvPr id="639" name="Pennanteckning 638">
                    <a:extLst>
                      <a:ext uri="{FF2B5EF4-FFF2-40B4-BE49-F238E27FC236}">
                        <a16:creationId xmlns:a16="http://schemas.microsoft.com/office/drawing/2014/main" id="{A07AA2E1-C0AA-2CBC-5845-54027E60064B}"/>
                      </a:ext>
                    </a:extLst>
                  </p:cNvPr>
                  <p:cNvPicPr/>
                  <p:nvPr/>
                </p:nvPicPr>
                <p:blipFill>
                  <a:blip r:embed="rId432"/>
                  <a:stretch>
                    <a:fillRect/>
                  </a:stretch>
                </p:blipFill>
                <p:spPr>
                  <a:xfrm>
                    <a:off x="6188705" y="4979913"/>
                    <a:ext cx="1375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640" name="Pennanteckning 639">
                    <a:extLst>
                      <a:ext uri="{FF2B5EF4-FFF2-40B4-BE49-F238E27FC236}">
                        <a16:creationId xmlns:a16="http://schemas.microsoft.com/office/drawing/2014/main" id="{3AA40549-4C70-2ECD-58C5-95BA1F29A174}"/>
                      </a:ext>
                    </a:extLst>
                  </p14:cNvPr>
                  <p14:cNvContentPartPr/>
                  <p14:nvPr/>
                </p14:nvContentPartPr>
                <p14:xfrm>
                  <a:off x="6340625" y="4884153"/>
                  <a:ext cx="226800" cy="204120"/>
                </p14:xfrm>
              </p:contentPart>
            </mc:Choice>
            <mc:Fallback xmlns="">
              <p:pic>
                <p:nvPicPr>
                  <p:cNvPr id="640" name="Pennanteckning 639">
                    <a:extLst>
                      <a:ext uri="{FF2B5EF4-FFF2-40B4-BE49-F238E27FC236}">
                        <a16:creationId xmlns:a16="http://schemas.microsoft.com/office/drawing/2014/main" id="{3AA40549-4C70-2ECD-58C5-95BA1F29A174}"/>
                      </a:ext>
                    </a:extLst>
                  </p:cNvPr>
                  <p:cNvPicPr/>
                  <p:nvPr/>
                </p:nvPicPr>
                <p:blipFill>
                  <a:blip r:embed="rId434"/>
                  <a:stretch>
                    <a:fillRect/>
                  </a:stretch>
                </p:blipFill>
                <p:spPr>
                  <a:xfrm>
                    <a:off x="6325505" y="4869033"/>
                    <a:ext cx="257040" cy="234720"/>
                  </a:xfrm>
                  <a:prstGeom prst="rect">
                    <a:avLst/>
                  </a:prstGeom>
                </p:spPr>
              </p:pic>
            </mc:Fallback>
          </mc:AlternateContent>
        </p:grpSp>
        <p:grpSp>
          <p:nvGrpSpPr>
            <p:cNvPr id="645" name="Grupp 644">
              <a:extLst>
                <a:ext uri="{FF2B5EF4-FFF2-40B4-BE49-F238E27FC236}">
                  <a16:creationId xmlns:a16="http://schemas.microsoft.com/office/drawing/2014/main" id="{2924A00D-EFA7-E278-1D78-10C92A608DB7}"/>
                </a:ext>
              </a:extLst>
            </p:cNvPr>
            <p:cNvGrpSpPr/>
            <p:nvPr/>
          </p:nvGrpSpPr>
          <p:grpSpPr>
            <a:xfrm>
              <a:off x="6739440" y="4653723"/>
              <a:ext cx="765360" cy="181440"/>
              <a:chOff x="6779465" y="4940313"/>
              <a:chExt cx="765360" cy="181440"/>
            </a:xfrm>
          </p:grpSpPr>
          <mc:AlternateContent xmlns:mc="http://schemas.openxmlformats.org/markup-compatibility/2006" xmlns:p14="http://schemas.microsoft.com/office/powerpoint/2010/main">
            <mc:Choice Requires="p14">
              <p:contentPart p14:bwMode="auto" r:id="rId435">
                <p14:nvContentPartPr>
                  <p14:cNvPr id="642" name="Pennanteckning 641">
                    <a:extLst>
                      <a:ext uri="{FF2B5EF4-FFF2-40B4-BE49-F238E27FC236}">
                        <a16:creationId xmlns:a16="http://schemas.microsoft.com/office/drawing/2014/main" id="{300BD183-07B7-8F0F-5855-FF6275FA2C53}"/>
                      </a:ext>
                    </a:extLst>
                  </p14:cNvPr>
                  <p14:cNvContentPartPr/>
                  <p14:nvPr/>
                </p14:nvContentPartPr>
                <p14:xfrm>
                  <a:off x="6779465" y="4991073"/>
                  <a:ext cx="216000" cy="103680"/>
                </p14:xfrm>
              </p:contentPart>
            </mc:Choice>
            <mc:Fallback xmlns="">
              <p:pic>
                <p:nvPicPr>
                  <p:cNvPr id="642" name="Pennanteckning 641">
                    <a:extLst>
                      <a:ext uri="{FF2B5EF4-FFF2-40B4-BE49-F238E27FC236}">
                        <a16:creationId xmlns:a16="http://schemas.microsoft.com/office/drawing/2014/main" id="{300BD183-07B7-8F0F-5855-FF6275FA2C53}"/>
                      </a:ext>
                    </a:extLst>
                  </p:cNvPr>
                  <p:cNvPicPr/>
                  <p:nvPr/>
                </p:nvPicPr>
                <p:blipFill>
                  <a:blip r:embed="rId436"/>
                  <a:stretch>
                    <a:fillRect/>
                  </a:stretch>
                </p:blipFill>
                <p:spPr>
                  <a:xfrm>
                    <a:off x="6763985" y="4975593"/>
                    <a:ext cx="24624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643" name="Pennanteckning 642">
                    <a:extLst>
                      <a:ext uri="{FF2B5EF4-FFF2-40B4-BE49-F238E27FC236}">
                        <a16:creationId xmlns:a16="http://schemas.microsoft.com/office/drawing/2014/main" id="{3ECA030B-D5C1-3605-6F1C-55833448B385}"/>
                      </a:ext>
                    </a:extLst>
                  </p14:cNvPr>
                  <p14:cNvContentPartPr/>
                  <p14:nvPr/>
                </p14:nvContentPartPr>
                <p14:xfrm>
                  <a:off x="7102385" y="4940313"/>
                  <a:ext cx="133920" cy="142560"/>
                </p14:xfrm>
              </p:contentPart>
            </mc:Choice>
            <mc:Fallback xmlns="">
              <p:pic>
                <p:nvPicPr>
                  <p:cNvPr id="643" name="Pennanteckning 642">
                    <a:extLst>
                      <a:ext uri="{FF2B5EF4-FFF2-40B4-BE49-F238E27FC236}">
                        <a16:creationId xmlns:a16="http://schemas.microsoft.com/office/drawing/2014/main" id="{3ECA030B-D5C1-3605-6F1C-55833448B385}"/>
                      </a:ext>
                    </a:extLst>
                  </p:cNvPr>
                  <p:cNvPicPr/>
                  <p:nvPr/>
                </p:nvPicPr>
                <p:blipFill>
                  <a:blip r:embed="rId438"/>
                  <a:stretch>
                    <a:fillRect/>
                  </a:stretch>
                </p:blipFill>
                <p:spPr>
                  <a:xfrm>
                    <a:off x="7087265" y="4925193"/>
                    <a:ext cx="1645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644" name="Pennanteckning 643">
                    <a:extLst>
                      <a:ext uri="{FF2B5EF4-FFF2-40B4-BE49-F238E27FC236}">
                        <a16:creationId xmlns:a16="http://schemas.microsoft.com/office/drawing/2014/main" id="{7F164C5F-93D8-0136-EAC1-612A5BE2E2AA}"/>
                      </a:ext>
                    </a:extLst>
                  </p14:cNvPr>
                  <p14:cNvContentPartPr/>
                  <p14:nvPr/>
                </p14:nvContentPartPr>
                <p14:xfrm>
                  <a:off x="7305065" y="4973793"/>
                  <a:ext cx="239760" cy="147960"/>
                </p14:xfrm>
              </p:contentPart>
            </mc:Choice>
            <mc:Fallback xmlns="">
              <p:pic>
                <p:nvPicPr>
                  <p:cNvPr id="644" name="Pennanteckning 643">
                    <a:extLst>
                      <a:ext uri="{FF2B5EF4-FFF2-40B4-BE49-F238E27FC236}">
                        <a16:creationId xmlns:a16="http://schemas.microsoft.com/office/drawing/2014/main" id="{7F164C5F-93D8-0136-EAC1-612A5BE2E2AA}"/>
                      </a:ext>
                    </a:extLst>
                  </p:cNvPr>
                  <p:cNvPicPr/>
                  <p:nvPr/>
                </p:nvPicPr>
                <p:blipFill>
                  <a:blip r:embed="rId440"/>
                  <a:stretch>
                    <a:fillRect/>
                  </a:stretch>
                </p:blipFill>
                <p:spPr>
                  <a:xfrm>
                    <a:off x="7289945" y="4958313"/>
                    <a:ext cx="270000" cy="178560"/>
                  </a:xfrm>
                  <a:prstGeom prst="rect">
                    <a:avLst/>
                  </a:prstGeom>
                </p:spPr>
              </p:pic>
            </mc:Fallback>
          </mc:AlternateContent>
        </p:grpSp>
        <p:grpSp>
          <p:nvGrpSpPr>
            <p:cNvPr id="651" name="Grupp 650">
              <a:extLst>
                <a:ext uri="{FF2B5EF4-FFF2-40B4-BE49-F238E27FC236}">
                  <a16:creationId xmlns:a16="http://schemas.microsoft.com/office/drawing/2014/main" id="{2E50F777-0BAF-60B6-BFFA-884A2E5959D8}"/>
                </a:ext>
              </a:extLst>
            </p:cNvPr>
            <p:cNvGrpSpPr/>
            <p:nvPr/>
          </p:nvGrpSpPr>
          <p:grpSpPr>
            <a:xfrm>
              <a:off x="7731600" y="4732563"/>
              <a:ext cx="257040" cy="116640"/>
              <a:chOff x="7771625" y="5019153"/>
              <a:chExt cx="257040" cy="116640"/>
            </a:xfrm>
          </p:grpSpPr>
          <mc:AlternateContent xmlns:mc="http://schemas.openxmlformats.org/markup-compatibility/2006" xmlns:p14="http://schemas.microsoft.com/office/powerpoint/2010/main">
            <mc:Choice Requires="p14">
              <p:contentPart p14:bwMode="auto" r:id="rId441">
                <p14:nvContentPartPr>
                  <p14:cNvPr id="646" name="Pennanteckning 645">
                    <a:extLst>
                      <a:ext uri="{FF2B5EF4-FFF2-40B4-BE49-F238E27FC236}">
                        <a16:creationId xmlns:a16="http://schemas.microsoft.com/office/drawing/2014/main" id="{39AB6A75-FB0F-8A28-3A4A-7F9C4D7728FE}"/>
                      </a:ext>
                    </a:extLst>
                  </p14:cNvPr>
                  <p14:cNvContentPartPr/>
                  <p14:nvPr/>
                </p14:nvContentPartPr>
                <p14:xfrm>
                  <a:off x="7771625" y="5019153"/>
                  <a:ext cx="92880" cy="116640"/>
                </p14:xfrm>
              </p:contentPart>
            </mc:Choice>
            <mc:Fallback xmlns="">
              <p:pic>
                <p:nvPicPr>
                  <p:cNvPr id="646" name="Pennanteckning 645">
                    <a:extLst>
                      <a:ext uri="{FF2B5EF4-FFF2-40B4-BE49-F238E27FC236}">
                        <a16:creationId xmlns:a16="http://schemas.microsoft.com/office/drawing/2014/main" id="{39AB6A75-FB0F-8A28-3A4A-7F9C4D7728FE}"/>
                      </a:ext>
                    </a:extLst>
                  </p:cNvPr>
                  <p:cNvPicPr/>
                  <p:nvPr/>
                </p:nvPicPr>
                <p:blipFill>
                  <a:blip r:embed="rId442"/>
                  <a:stretch>
                    <a:fillRect/>
                  </a:stretch>
                </p:blipFill>
                <p:spPr>
                  <a:xfrm>
                    <a:off x="7756505" y="5003673"/>
                    <a:ext cx="1234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647" name="Pennanteckning 646">
                    <a:extLst>
                      <a:ext uri="{FF2B5EF4-FFF2-40B4-BE49-F238E27FC236}">
                        <a16:creationId xmlns:a16="http://schemas.microsoft.com/office/drawing/2014/main" id="{A125E966-C96D-4AF3-751B-7067EE545EFC}"/>
                      </a:ext>
                    </a:extLst>
                  </p14:cNvPr>
                  <p14:cNvContentPartPr/>
                  <p14:nvPr/>
                </p14:nvContentPartPr>
                <p14:xfrm>
                  <a:off x="7936505" y="5020953"/>
                  <a:ext cx="92160" cy="110160"/>
                </p14:xfrm>
              </p:contentPart>
            </mc:Choice>
            <mc:Fallback xmlns="">
              <p:pic>
                <p:nvPicPr>
                  <p:cNvPr id="647" name="Pennanteckning 646">
                    <a:extLst>
                      <a:ext uri="{FF2B5EF4-FFF2-40B4-BE49-F238E27FC236}">
                        <a16:creationId xmlns:a16="http://schemas.microsoft.com/office/drawing/2014/main" id="{A125E966-C96D-4AF3-751B-7067EE545EFC}"/>
                      </a:ext>
                    </a:extLst>
                  </p:cNvPr>
                  <p:cNvPicPr/>
                  <p:nvPr/>
                </p:nvPicPr>
                <p:blipFill>
                  <a:blip r:embed="rId444"/>
                  <a:stretch>
                    <a:fillRect/>
                  </a:stretch>
                </p:blipFill>
                <p:spPr>
                  <a:xfrm>
                    <a:off x="7921385" y="5005833"/>
                    <a:ext cx="122400" cy="140760"/>
                  </a:xfrm>
                  <a:prstGeom prst="rect">
                    <a:avLst/>
                  </a:prstGeom>
                </p:spPr>
              </p:pic>
            </mc:Fallback>
          </mc:AlternateContent>
        </p:grpSp>
        <p:grpSp>
          <p:nvGrpSpPr>
            <p:cNvPr id="650" name="Grupp 649">
              <a:extLst>
                <a:ext uri="{FF2B5EF4-FFF2-40B4-BE49-F238E27FC236}">
                  <a16:creationId xmlns:a16="http://schemas.microsoft.com/office/drawing/2014/main" id="{5E3AE9C0-772E-D137-AFE1-DB1F4AC05FAE}"/>
                </a:ext>
              </a:extLst>
            </p:cNvPr>
            <p:cNvGrpSpPr/>
            <p:nvPr/>
          </p:nvGrpSpPr>
          <p:grpSpPr>
            <a:xfrm>
              <a:off x="8225160" y="4639683"/>
              <a:ext cx="461520" cy="204120"/>
              <a:chOff x="8265185" y="4926273"/>
              <a:chExt cx="461520" cy="204120"/>
            </a:xfrm>
          </p:grpSpPr>
          <mc:AlternateContent xmlns:mc="http://schemas.openxmlformats.org/markup-compatibility/2006" xmlns:p14="http://schemas.microsoft.com/office/powerpoint/2010/main">
            <mc:Choice Requires="p14">
              <p:contentPart p14:bwMode="auto" r:id="rId445">
                <p14:nvContentPartPr>
                  <p14:cNvPr id="648" name="Pennanteckning 647">
                    <a:extLst>
                      <a:ext uri="{FF2B5EF4-FFF2-40B4-BE49-F238E27FC236}">
                        <a16:creationId xmlns:a16="http://schemas.microsoft.com/office/drawing/2014/main" id="{CE885B1C-4595-8D58-8949-A0029C3AC668}"/>
                      </a:ext>
                    </a:extLst>
                  </p14:cNvPr>
                  <p14:cNvContentPartPr/>
                  <p14:nvPr/>
                </p14:nvContentPartPr>
                <p14:xfrm>
                  <a:off x="8265185" y="4926273"/>
                  <a:ext cx="112320" cy="147960"/>
                </p14:xfrm>
              </p:contentPart>
            </mc:Choice>
            <mc:Fallback xmlns="">
              <p:pic>
                <p:nvPicPr>
                  <p:cNvPr id="648" name="Pennanteckning 647">
                    <a:extLst>
                      <a:ext uri="{FF2B5EF4-FFF2-40B4-BE49-F238E27FC236}">
                        <a16:creationId xmlns:a16="http://schemas.microsoft.com/office/drawing/2014/main" id="{CE885B1C-4595-8D58-8949-A0029C3AC668}"/>
                      </a:ext>
                    </a:extLst>
                  </p:cNvPr>
                  <p:cNvPicPr/>
                  <p:nvPr/>
                </p:nvPicPr>
                <p:blipFill>
                  <a:blip r:embed="rId446"/>
                  <a:stretch>
                    <a:fillRect/>
                  </a:stretch>
                </p:blipFill>
                <p:spPr>
                  <a:xfrm>
                    <a:off x="8250065" y="4911153"/>
                    <a:ext cx="1429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649" name="Pennanteckning 648">
                    <a:extLst>
                      <a:ext uri="{FF2B5EF4-FFF2-40B4-BE49-F238E27FC236}">
                        <a16:creationId xmlns:a16="http://schemas.microsoft.com/office/drawing/2014/main" id="{1E8D283C-DBCF-2842-546F-021EF61D571B}"/>
                      </a:ext>
                    </a:extLst>
                  </p14:cNvPr>
                  <p14:cNvContentPartPr/>
                  <p14:nvPr/>
                </p14:nvContentPartPr>
                <p14:xfrm>
                  <a:off x="8424665" y="4958673"/>
                  <a:ext cx="302040" cy="171720"/>
                </p14:xfrm>
              </p:contentPart>
            </mc:Choice>
            <mc:Fallback xmlns="">
              <p:pic>
                <p:nvPicPr>
                  <p:cNvPr id="649" name="Pennanteckning 648">
                    <a:extLst>
                      <a:ext uri="{FF2B5EF4-FFF2-40B4-BE49-F238E27FC236}">
                        <a16:creationId xmlns:a16="http://schemas.microsoft.com/office/drawing/2014/main" id="{1E8D283C-DBCF-2842-546F-021EF61D571B}"/>
                      </a:ext>
                    </a:extLst>
                  </p:cNvPr>
                  <p:cNvPicPr/>
                  <p:nvPr/>
                </p:nvPicPr>
                <p:blipFill>
                  <a:blip r:embed="rId448"/>
                  <a:stretch>
                    <a:fillRect/>
                  </a:stretch>
                </p:blipFill>
                <p:spPr>
                  <a:xfrm>
                    <a:off x="8409545" y="4943553"/>
                    <a:ext cx="332640" cy="202320"/>
                  </a:xfrm>
                  <a:prstGeom prst="rect">
                    <a:avLst/>
                  </a:prstGeom>
                </p:spPr>
              </p:pic>
            </mc:Fallback>
          </mc:AlternateContent>
        </p:grpSp>
        <p:grpSp>
          <p:nvGrpSpPr>
            <p:cNvPr id="664" name="Grupp 663">
              <a:extLst>
                <a:ext uri="{FF2B5EF4-FFF2-40B4-BE49-F238E27FC236}">
                  <a16:creationId xmlns:a16="http://schemas.microsoft.com/office/drawing/2014/main" id="{B8A36093-DAD4-7509-B2EA-A4B48130D52F}"/>
                </a:ext>
              </a:extLst>
            </p:cNvPr>
            <p:cNvGrpSpPr/>
            <p:nvPr/>
          </p:nvGrpSpPr>
          <p:grpSpPr>
            <a:xfrm>
              <a:off x="5233920" y="5139723"/>
              <a:ext cx="530640" cy="209160"/>
              <a:chOff x="5273945" y="5426313"/>
              <a:chExt cx="530640" cy="209160"/>
            </a:xfrm>
          </p:grpSpPr>
          <mc:AlternateContent xmlns:mc="http://schemas.openxmlformats.org/markup-compatibility/2006" xmlns:p14="http://schemas.microsoft.com/office/powerpoint/2010/main">
            <mc:Choice Requires="p14">
              <p:contentPart p14:bwMode="auto" r:id="rId449">
                <p14:nvContentPartPr>
                  <p14:cNvPr id="652" name="Pennanteckning 651">
                    <a:extLst>
                      <a:ext uri="{FF2B5EF4-FFF2-40B4-BE49-F238E27FC236}">
                        <a16:creationId xmlns:a16="http://schemas.microsoft.com/office/drawing/2014/main" id="{E58581EB-88F9-900C-9989-6BA5B9A91A08}"/>
                      </a:ext>
                    </a:extLst>
                  </p14:cNvPr>
                  <p14:cNvContentPartPr/>
                  <p14:nvPr/>
                </p14:nvContentPartPr>
                <p14:xfrm>
                  <a:off x="5273945" y="5426313"/>
                  <a:ext cx="43560" cy="188640"/>
                </p14:xfrm>
              </p:contentPart>
            </mc:Choice>
            <mc:Fallback xmlns="">
              <p:pic>
                <p:nvPicPr>
                  <p:cNvPr id="652" name="Pennanteckning 651">
                    <a:extLst>
                      <a:ext uri="{FF2B5EF4-FFF2-40B4-BE49-F238E27FC236}">
                        <a16:creationId xmlns:a16="http://schemas.microsoft.com/office/drawing/2014/main" id="{E58581EB-88F9-900C-9989-6BA5B9A91A08}"/>
                      </a:ext>
                    </a:extLst>
                  </p:cNvPr>
                  <p:cNvPicPr/>
                  <p:nvPr/>
                </p:nvPicPr>
                <p:blipFill>
                  <a:blip r:embed="rId450"/>
                  <a:stretch>
                    <a:fillRect/>
                  </a:stretch>
                </p:blipFill>
                <p:spPr>
                  <a:xfrm>
                    <a:off x="5258825" y="5411193"/>
                    <a:ext cx="738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653" name="Pennanteckning 652">
                    <a:extLst>
                      <a:ext uri="{FF2B5EF4-FFF2-40B4-BE49-F238E27FC236}">
                        <a16:creationId xmlns:a16="http://schemas.microsoft.com/office/drawing/2014/main" id="{4C2A7061-E324-1504-C45A-5384CF122395}"/>
                      </a:ext>
                    </a:extLst>
                  </p14:cNvPr>
                  <p14:cNvContentPartPr/>
                  <p14:nvPr/>
                </p14:nvContentPartPr>
                <p14:xfrm>
                  <a:off x="5417225" y="5537193"/>
                  <a:ext cx="85320" cy="84240"/>
                </p14:xfrm>
              </p:contentPart>
            </mc:Choice>
            <mc:Fallback xmlns="">
              <p:pic>
                <p:nvPicPr>
                  <p:cNvPr id="653" name="Pennanteckning 652">
                    <a:extLst>
                      <a:ext uri="{FF2B5EF4-FFF2-40B4-BE49-F238E27FC236}">
                        <a16:creationId xmlns:a16="http://schemas.microsoft.com/office/drawing/2014/main" id="{4C2A7061-E324-1504-C45A-5384CF122395}"/>
                      </a:ext>
                    </a:extLst>
                  </p:cNvPr>
                  <p:cNvPicPr/>
                  <p:nvPr/>
                </p:nvPicPr>
                <p:blipFill>
                  <a:blip r:embed="rId452"/>
                  <a:stretch>
                    <a:fillRect/>
                  </a:stretch>
                </p:blipFill>
                <p:spPr>
                  <a:xfrm>
                    <a:off x="5402105" y="5522073"/>
                    <a:ext cx="11592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654" name="Pennanteckning 653">
                    <a:extLst>
                      <a:ext uri="{FF2B5EF4-FFF2-40B4-BE49-F238E27FC236}">
                        <a16:creationId xmlns:a16="http://schemas.microsoft.com/office/drawing/2014/main" id="{F82DEA53-3A4A-11DD-A04F-EECF1D656969}"/>
                      </a:ext>
                    </a:extLst>
                  </p14:cNvPr>
                  <p14:cNvContentPartPr/>
                  <p14:nvPr/>
                </p14:nvContentPartPr>
                <p14:xfrm>
                  <a:off x="5600465" y="5550153"/>
                  <a:ext cx="204120" cy="85320"/>
                </p14:xfrm>
              </p:contentPart>
            </mc:Choice>
            <mc:Fallback xmlns="">
              <p:pic>
                <p:nvPicPr>
                  <p:cNvPr id="654" name="Pennanteckning 653">
                    <a:extLst>
                      <a:ext uri="{FF2B5EF4-FFF2-40B4-BE49-F238E27FC236}">
                        <a16:creationId xmlns:a16="http://schemas.microsoft.com/office/drawing/2014/main" id="{F82DEA53-3A4A-11DD-A04F-EECF1D656969}"/>
                      </a:ext>
                    </a:extLst>
                  </p:cNvPr>
                  <p:cNvPicPr/>
                  <p:nvPr/>
                </p:nvPicPr>
                <p:blipFill>
                  <a:blip r:embed="rId454"/>
                  <a:stretch>
                    <a:fillRect/>
                  </a:stretch>
                </p:blipFill>
                <p:spPr>
                  <a:xfrm>
                    <a:off x="5584985" y="5535033"/>
                    <a:ext cx="234360" cy="115920"/>
                  </a:xfrm>
                  <a:prstGeom prst="rect">
                    <a:avLst/>
                  </a:prstGeom>
                </p:spPr>
              </p:pic>
            </mc:Fallback>
          </mc:AlternateContent>
        </p:grpSp>
        <p:grpSp>
          <p:nvGrpSpPr>
            <p:cNvPr id="663" name="Grupp 662">
              <a:extLst>
                <a:ext uri="{FF2B5EF4-FFF2-40B4-BE49-F238E27FC236}">
                  <a16:creationId xmlns:a16="http://schemas.microsoft.com/office/drawing/2014/main" id="{BEA74F5B-DF05-0D51-F642-F6C8EF48468E}"/>
                </a:ext>
              </a:extLst>
            </p:cNvPr>
            <p:cNvGrpSpPr/>
            <p:nvPr/>
          </p:nvGrpSpPr>
          <p:grpSpPr>
            <a:xfrm>
              <a:off x="6078840" y="5120283"/>
              <a:ext cx="1334520" cy="245880"/>
              <a:chOff x="6118865" y="5406873"/>
              <a:chExt cx="1334520" cy="245880"/>
            </a:xfrm>
          </p:grpSpPr>
          <mc:AlternateContent xmlns:mc="http://schemas.openxmlformats.org/markup-compatibility/2006" xmlns:p14="http://schemas.microsoft.com/office/powerpoint/2010/main">
            <mc:Choice Requires="p14">
              <p:contentPart p14:bwMode="auto" r:id="rId455">
                <p14:nvContentPartPr>
                  <p14:cNvPr id="655" name="Pennanteckning 654">
                    <a:extLst>
                      <a:ext uri="{FF2B5EF4-FFF2-40B4-BE49-F238E27FC236}">
                        <a16:creationId xmlns:a16="http://schemas.microsoft.com/office/drawing/2014/main" id="{32E5B655-F617-83F9-6D17-486DEA5271AA}"/>
                      </a:ext>
                    </a:extLst>
                  </p14:cNvPr>
                  <p14:cNvContentPartPr/>
                  <p14:nvPr/>
                </p14:nvContentPartPr>
                <p14:xfrm>
                  <a:off x="6159545" y="5467353"/>
                  <a:ext cx="11160" cy="168480"/>
                </p14:xfrm>
              </p:contentPart>
            </mc:Choice>
            <mc:Fallback xmlns="">
              <p:pic>
                <p:nvPicPr>
                  <p:cNvPr id="655" name="Pennanteckning 654">
                    <a:extLst>
                      <a:ext uri="{FF2B5EF4-FFF2-40B4-BE49-F238E27FC236}">
                        <a16:creationId xmlns:a16="http://schemas.microsoft.com/office/drawing/2014/main" id="{32E5B655-F617-83F9-6D17-486DEA5271AA}"/>
                      </a:ext>
                    </a:extLst>
                  </p:cNvPr>
                  <p:cNvPicPr/>
                  <p:nvPr/>
                </p:nvPicPr>
                <p:blipFill>
                  <a:blip r:embed="rId456"/>
                  <a:stretch>
                    <a:fillRect/>
                  </a:stretch>
                </p:blipFill>
                <p:spPr>
                  <a:xfrm>
                    <a:off x="6144425" y="5451873"/>
                    <a:ext cx="417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656" name="Pennanteckning 655">
                    <a:extLst>
                      <a:ext uri="{FF2B5EF4-FFF2-40B4-BE49-F238E27FC236}">
                        <a16:creationId xmlns:a16="http://schemas.microsoft.com/office/drawing/2014/main" id="{F83D114A-15A8-AF93-ECB6-92825EE8ED22}"/>
                      </a:ext>
                    </a:extLst>
                  </p14:cNvPr>
                  <p14:cNvContentPartPr/>
                  <p14:nvPr/>
                </p14:nvContentPartPr>
                <p14:xfrm>
                  <a:off x="6118865" y="5531793"/>
                  <a:ext cx="201960" cy="73800"/>
                </p14:xfrm>
              </p:contentPart>
            </mc:Choice>
            <mc:Fallback xmlns="">
              <p:pic>
                <p:nvPicPr>
                  <p:cNvPr id="656" name="Pennanteckning 655">
                    <a:extLst>
                      <a:ext uri="{FF2B5EF4-FFF2-40B4-BE49-F238E27FC236}">
                        <a16:creationId xmlns:a16="http://schemas.microsoft.com/office/drawing/2014/main" id="{F83D114A-15A8-AF93-ECB6-92825EE8ED22}"/>
                      </a:ext>
                    </a:extLst>
                  </p:cNvPr>
                  <p:cNvPicPr/>
                  <p:nvPr/>
                </p:nvPicPr>
                <p:blipFill>
                  <a:blip r:embed="rId458"/>
                  <a:stretch>
                    <a:fillRect/>
                  </a:stretch>
                </p:blipFill>
                <p:spPr>
                  <a:xfrm>
                    <a:off x="6103385" y="5516673"/>
                    <a:ext cx="2325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459">
                <p14:nvContentPartPr>
                  <p14:cNvPr id="657" name="Pennanteckning 656">
                    <a:extLst>
                      <a:ext uri="{FF2B5EF4-FFF2-40B4-BE49-F238E27FC236}">
                        <a16:creationId xmlns:a16="http://schemas.microsoft.com/office/drawing/2014/main" id="{3B8772F4-7644-82DD-14C8-61DB39B49D24}"/>
                      </a:ext>
                    </a:extLst>
                  </p14:cNvPr>
                  <p14:cNvContentPartPr/>
                  <p14:nvPr/>
                </p14:nvContentPartPr>
                <p14:xfrm>
                  <a:off x="6439985" y="5406873"/>
                  <a:ext cx="61920" cy="225720"/>
                </p14:xfrm>
              </p:contentPart>
            </mc:Choice>
            <mc:Fallback xmlns="">
              <p:pic>
                <p:nvPicPr>
                  <p:cNvPr id="657" name="Pennanteckning 656">
                    <a:extLst>
                      <a:ext uri="{FF2B5EF4-FFF2-40B4-BE49-F238E27FC236}">
                        <a16:creationId xmlns:a16="http://schemas.microsoft.com/office/drawing/2014/main" id="{3B8772F4-7644-82DD-14C8-61DB39B49D24}"/>
                      </a:ext>
                    </a:extLst>
                  </p:cNvPr>
                  <p:cNvPicPr/>
                  <p:nvPr/>
                </p:nvPicPr>
                <p:blipFill>
                  <a:blip r:embed="rId460"/>
                  <a:stretch>
                    <a:fillRect/>
                  </a:stretch>
                </p:blipFill>
                <p:spPr>
                  <a:xfrm>
                    <a:off x="6424505" y="5391753"/>
                    <a:ext cx="9216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658" name="Pennanteckning 657">
                    <a:extLst>
                      <a:ext uri="{FF2B5EF4-FFF2-40B4-BE49-F238E27FC236}">
                        <a16:creationId xmlns:a16="http://schemas.microsoft.com/office/drawing/2014/main" id="{9A2E3AAF-AE64-DDC8-F26C-4224F75AD833}"/>
                      </a:ext>
                    </a:extLst>
                  </p14:cNvPr>
                  <p14:cNvContentPartPr/>
                  <p14:nvPr/>
                </p14:nvContentPartPr>
                <p14:xfrm>
                  <a:off x="6510905" y="5501913"/>
                  <a:ext cx="105840" cy="143280"/>
                </p14:xfrm>
              </p:contentPart>
            </mc:Choice>
            <mc:Fallback xmlns="">
              <p:pic>
                <p:nvPicPr>
                  <p:cNvPr id="658" name="Pennanteckning 657">
                    <a:extLst>
                      <a:ext uri="{FF2B5EF4-FFF2-40B4-BE49-F238E27FC236}">
                        <a16:creationId xmlns:a16="http://schemas.microsoft.com/office/drawing/2014/main" id="{9A2E3AAF-AE64-DDC8-F26C-4224F75AD833}"/>
                      </a:ext>
                    </a:extLst>
                  </p:cNvPr>
                  <p:cNvPicPr/>
                  <p:nvPr/>
                </p:nvPicPr>
                <p:blipFill>
                  <a:blip r:embed="rId462"/>
                  <a:stretch>
                    <a:fillRect/>
                  </a:stretch>
                </p:blipFill>
                <p:spPr>
                  <a:xfrm>
                    <a:off x="6495785" y="5486433"/>
                    <a:ext cx="13644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659" name="Pennanteckning 658">
                    <a:extLst>
                      <a:ext uri="{FF2B5EF4-FFF2-40B4-BE49-F238E27FC236}">
                        <a16:creationId xmlns:a16="http://schemas.microsoft.com/office/drawing/2014/main" id="{39174B41-157D-AFF8-9780-F8B018D32BC3}"/>
                      </a:ext>
                    </a:extLst>
                  </p14:cNvPr>
                  <p14:cNvContentPartPr/>
                  <p14:nvPr/>
                </p14:nvContentPartPr>
                <p14:xfrm>
                  <a:off x="6748145" y="5522073"/>
                  <a:ext cx="131760" cy="69480"/>
                </p14:xfrm>
              </p:contentPart>
            </mc:Choice>
            <mc:Fallback xmlns="">
              <p:pic>
                <p:nvPicPr>
                  <p:cNvPr id="659" name="Pennanteckning 658">
                    <a:extLst>
                      <a:ext uri="{FF2B5EF4-FFF2-40B4-BE49-F238E27FC236}">
                        <a16:creationId xmlns:a16="http://schemas.microsoft.com/office/drawing/2014/main" id="{39174B41-157D-AFF8-9780-F8B018D32BC3}"/>
                      </a:ext>
                    </a:extLst>
                  </p:cNvPr>
                  <p:cNvPicPr/>
                  <p:nvPr/>
                </p:nvPicPr>
                <p:blipFill>
                  <a:blip r:embed="rId464"/>
                  <a:stretch>
                    <a:fillRect/>
                  </a:stretch>
                </p:blipFill>
                <p:spPr>
                  <a:xfrm>
                    <a:off x="6732665" y="5506953"/>
                    <a:ext cx="1623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660" name="Pennanteckning 659">
                    <a:extLst>
                      <a:ext uri="{FF2B5EF4-FFF2-40B4-BE49-F238E27FC236}">
                        <a16:creationId xmlns:a16="http://schemas.microsoft.com/office/drawing/2014/main" id="{31A44FE1-29F4-4FC1-AF07-CD900697B80D}"/>
                      </a:ext>
                    </a:extLst>
                  </p14:cNvPr>
                  <p14:cNvContentPartPr/>
                  <p14:nvPr/>
                </p14:nvContentPartPr>
                <p14:xfrm>
                  <a:off x="6889265" y="5515593"/>
                  <a:ext cx="348480" cy="84240"/>
                </p14:xfrm>
              </p:contentPart>
            </mc:Choice>
            <mc:Fallback xmlns="">
              <p:pic>
                <p:nvPicPr>
                  <p:cNvPr id="660" name="Pennanteckning 659">
                    <a:extLst>
                      <a:ext uri="{FF2B5EF4-FFF2-40B4-BE49-F238E27FC236}">
                        <a16:creationId xmlns:a16="http://schemas.microsoft.com/office/drawing/2014/main" id="{31A44FE1-29F4-4FC1-AF07-CD900697B80D}"/>
                      </a:ext>
                    </a:extLst>
                  </p:cNvPr>
                  <p:cNvPicPr/>
                  <p:nvPr/>
                </p:nvPicPr>
                <p:blipFill>
                  <a:blip r:embed="rId466"/>
                  <a:stretch>
                    <a:fillRect/>
                  </a:stretch>
                </p:blipFill>
                <p:spPr>
                  <a:xfrm>
                    <a:off x="6873785" y="5500473"/>
                    <a:ext cx="37872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661" name="Pennanteckning 660">
                    <a:extLst>
                      <a:ext uri="{FF2B5EF4-FFF2-40B4-BE49-F238E27FC236}">
                        <a16:creationId xmlns:a16="http://schemas.microsoft.com/office/drawing/2014/main" id="{B3363C57-A540-4644-4D5F-5968A89CC0FC}"/>
                      </a:ext>
                    </a:extLst>
                  </p14:cNvPr>
                  <p14:cNvContentPartPr/>
                  <p14:nvPr/>
                </p14:nvContentPartPr>
                <p14:xfrm>
                  <a:off x="7248185" y="5485713"/>
                  <a:ext cx="66240" cy="132840"/>
                </p14:xfrm>
              </p:contentPart>
            </mc:Choice>
            <mc:Fallback xmlns="">
              <p:pic>
                <p:nvPicPr>
                  <p:cNvPr id="661" name="Pennanteckning 660">
                    <a:extLst>
                      <a:ext uri="{FF2B5EF4-FFF2-40B4-BE49-F238E27FC236}">
                        <a16:creationId xmlns:a16="http://schemas.microsoft.com/office/drawing/2014/main" id="{B3363C57-A540-4644-4D5F-5968A89CC0FC}"/>
                      </a:ext>
                    </a:extLst>
                  </p:cNvPr>
                  <p:cNvPicPr/>
                  <p:nvPr/>
                </p:nvPicPr>
                <p:blipFill>
                  <a:blip r:embed="rId468"/>
                  <a:stretch>
                    <a:fillRect/>
                  </a:stretch>
                </p:blipFill>
                <p:spPr>
                  <a:xfrm>
                    <a:off x="7232705" y="5470233"/>
                    <a:ext cx="964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662" name="Pennanteckning 661">
                    <a:extLst>
                      <a:ext uri="{FF2B5EF4-FFF2-40B4-BE49-F238E27FC236}">
                        <a16:creationId xmlns:a16="http://schemas.microsoft.com/office/drawing/2014/main" id="{FA82BC69-AAE4-DE07-9826-5370863E4809}"/>
                      </a:ext>
                    </a:extLst>
                  </p14:cNvPr>
                  <p14:cNvContentPartPr/>
                  <p14:nvPr/>
                </p14:nvContentPartPr>
                <p14:xfrm>
                  <a:off x="7386065" y="5512353"/>
                  <a:ext cx="67320" cy="140400"/>
                </p14:xfrm>
              </p:contentPart>
            </mc:Choice>
            <mc:Fallback xmlns="">
              <p:pic>
                <p:nvPicPr>
                  <p:cNvPr id="662" name="Pennanteckning 661">
                    <a:extLst>
                      <a:ext uri="{FF2B5EF4-FFF2-40B4-BE49-F238E27FC236}">
                        <a16:creationId xmlns:a16="http://schemas.microsoft.com/office/drawing/2014/main" id="{FA82BC69-AAE4-DE07-9826-5370863E4809}"/>
                      </a:ext>
                    </a:extLst>
                  </p:cNvPr>
                  <p:cNvPicPr/>
                  <p:nvPr/>
                </p:nvPicPr>
                <p:blipFill>
                  <a:blip r:embed="rId470"/>
                  <a:stretch>
                    <a:fillRect/>
                  </a:stretch>
                </p:blipFill>
                <p:spPr>
                  <a:xfrm>
                    <a:off x="7370585" y="5497233"/>
                    <a:ext cx="97560" cy="171000"/>
                  </a:xfrm>
                  <a:prstGeom prst="rect">
                    <a:avLst/>
                  </a:prstGeom>
                </p:spPr>
              </p:pic>
            </mc:Fallback>
          </mc:AlternateContent>
        </p:grpSp>
        <p:grpSp>
          <p:nvGrpSpPr>
            <p:cNvPr id="681" name="Grupp 680">
              <a:extLst>
                <a:ext uri="{FF2B5EF4-FFF2-40B4-BE49-F238E27FC236}">
                  <a16:creationId xmlns:a16="http://schemas.microsoft.com/office/drawing/2014/main" id="{C7925577-FAFF-0B40-CC83-E2390100C0C4}"/>
                </a:ext>
              </a:extLst>
            </p:cNvPr>
            <p:cNvGrpSpPr/>
            <p:nvPr/>
          </p:nvGrpSpPr>
          <p:grpSpPr>
            <a:xfrm>
              <a:off x="7784520" y="5115963"/>
              <a:ext cx="1038960" cy="334440"/>
              <a:chOff x="7824545" y="5402553"/>
              <a:chExt cx="1038960" cy="334440"/>
            </a:xfrm>
          </p:grpSpPr>
          <mc:AlternateContent xmlns:mc="http://schemas.openxmlformats.org/markup-compatibility/2006" xmlns:p14="http://schemas.microsoft.com/office/powerpoint/2010/main">
            <mc:Choice Requires="p14">
              <p:contentPart p14:bwMode="auto" r:id="rId471">
                <p14:nvContentPartPr>
                  <p14:cNvPr id="665" name="Pennanteckning 664">
                    <a:extLst>
                      <a:ext uri="{FF2B5EF4-FFF2-40B4-BE49-F238E27FC236}">
                        <a16:creationId xmlns:a16="http://schemas.microsoft.com/office/drawing/2014/main" id="{A3764A7E-9C98-E3D3-CD3F-B88D5DF3D89C}"/>
                      </a:ext>
                    </a:extLst>
                  </p14:cNvPr>
                  <p14:cNvContentPartPr/>
                  <p14:nvPr/>
                </p14:nvContentPartPr>
                <p14:xfrm>
                  <a:off x="7850465" y="5402553"/>
                  <a:ext cx="88560" cy="334440"/>
                </p14:xfrm>
              </p:contentPart>
            </mc:Choice>
            <mc:Fallback xmlns="">
              <p:pic>
                <p:nvPicPr>
                  <p:cNvPr id="665" name="Pennanteckning 664">
                    <a:extLst>
                      <a:ext uri="{FF2B5EF4-FFF2-40B4-BE49-F238E27FC236}">
                        <a16:creationId xmlns:a16="http://schemas.microsoft.com/office/drawing/2014/main" id="{A3764A7E-9C98-E3D3-CD3F-B88D5DF3D89C}"/>
                      </a:ext>
                    </a:extLst>
                  </p:cNvPr>
                  <p:cNvPicPr/>
                  <p:nvPr/>
                </p:nvPicPr>
                <p:blipFill>
                  <a:blip r:embed="rId472"/>
                  <a:stretch>
                    <a:fillRect/>
                  </a:stretch>
                </p:blipFill>
                <p:spPr>
                  <a:xfrm>
                    <a:off x="7834985" y="5387433"/>
                    <a:ext cx="11916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666" name="Pennanteckning 665">
                    <a:extLst>
                      <a:ext uri="{FF2B5EF4-FFF2-40B4-BE49-F238E27FC236}">
                        <a16:creationId xmlns:a16="http://schemas.microsoft.com/office/drawing/2014/main" id="{9FA2C737-E50A-A08E-F837-38335E00FE87}"/>
                      </a:ext>
                    </a:extLst>
                  </p14:cNvPr>
                  <p14:cNvContentPartPr/>
                  <p14:nvPr/>
                </p14:nvContentPartPr>
                <p14:xfrm>
                  <a:off x="7824545" y="5574993"/>
                  <a:ext cx="173880" cy="26280"/>
                </p14:xfrm>
              </p:contentPart>
            </mc:Choice>
            <mc:Fallback xmlns="">
              <p:pic>
                <p:nvPicPr>
                  <p:cNvPr id="666" name="Pennanteckning 665">
                    <a:extLst>
                      <a:ext uri="{FF2B5EF4-FFF2-40B4-BE49-F238E27FC236}">
                        <a16:creationId xmlns:a16="http://schemas.microsoft.com/office/drawing/2014/main" id="{9FA2C737-E50A-A08E-F837-38335E00FE87}"/>
                      </a:ext>
                    </a:extLst>
                  </p:cNvPr>
                  <p:cNvPicPr/>
                  <p:nvPr/>
                </p:nvPicPr>
                <p:blipFill>
                  <a:blip r:embed="rId474"/>
                  <a:stretch>
                    <a:fillRect/>
                  </a:stretch>
                </p:blipFill>
                <p:spPr>
                  <a:xfrm>
                    <a:off x="7809425" y="5559873"/>
                    <a:ext cx="20448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667" name="Pennanteckning 666">
                    <a:extLst>
                      <a:ext uri="{FF2B5EF4-FFF2-40B4-BE49-F238E27FC236}">
                        <a16:creationId xmlns:a16="http://schemas.microsoft.com/office/drawing/2014/main" id="{CD585691-6966-4731-6047-9A02E3872265}"/>
                      </a:ext>
                    </a:extLst>
                  </p14:cNvPr>
                  <p14:cNvContentPartPr/>
                  <p14:nvPr/>
                </p14:nvContentPartPr>
                <p14:xfrm>
                  <a:off x="8021465" y="5545833"/>
                  <a:ext cx="125640" cy="83160"/>
                </p14:xfrm>
              </p:contentPart>
            </mc:Choice>
            <mc:Fallback xmlns="">
              <p:pic>
                <p:nvPicPr>
                  <p:cNvPr id="667" name="Pennanteckning 666">
                    <a:extLst>
                      <a:ext uri="{FF2B5EF4-FFF2-40B4-BE49-F238E27FC236}">
                        <a16:creationId xmlns:a16="http://schemas.microsoft.com/office/drawing/2014/main" id="{CD585691-6966-4731-6047-9A02E3872265}"/>
                      </a:ext>
                    </a:extLst>
                  </p:cNvPr>
                  <p:cNvPicPr/>
                  <p:nvPr/>
                </p:nvPicPr>
                <p:blipFill>
                  <a:blip r:embed="rId476"/>
                  <a:stretch>
                    <a:fillRect/>
                  </a:stretch>
                </p:blipFill>
                <p:spPr>
                  <a:xfrm>
                    <a:off x="8006345" y="5530713"/>
                    <a:ext cx="15588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668" name="Pennanteckning 667">
                    <a:extLst>
                      <a:ext uri="{FF2B5EF4-FFF2-40B4-BE49-F238E27FC236}">
                        <a16:creationId xmlns:a16="http://schemas.microsoft.com/office/drawing/2014/main" id="{4055272B-C807-A479-973C-B11624417893}"/>
                      </a:ext>
                    </a:extLst>
                  </p14:cNvPr>
                  <p14:cNvContentPartPr/>
                  <p14:nvPr/>
                </p14:nvContentPartPr>
                <p14:xfrm>
                  <a:off x="8209385" y="5566353"/>
                  <a:ext cx="126360" cy="36000"/>
                </p14:xfrm>
              </p:contentPart>
            </mc:Choice>
            <mc:Fallback xmlns="">
              <p:pic>
                <p:nvPicPr>
                  <p:cNvPr id="668" name="Pennanteckning 667">
                    <a:extLst>
                      <a:ext uri="{FF2B5EF4-FFF2-40B4-BE49-F238E27FC236}">
                        <a16:creationId xmlns:a16="http://schemas.microsoft.com/office/drawing/2014/main" id="{4055272B-C807-A479-973C-B11624417893}"/>
                      </a:ext>
                    </a:extLst>
                  </p:cNvPr>
                  <p:cNvPicPr/>
                  <p:nvPr/>
                </p:nvPicPr>
                <p:blipFill>
                  <a:blip r:embed="rId478"/>
                  <a:stretch>
                    <a:fillRect/>
                  </a:stretch>
                </p:blipFill>
                <p:spPr>
                  <a:xfrm>
                    <a:off x="8193905" y="5551233"/>
                    <a:ext cx="1569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670" name="Pennanteckning 669">
                    <a:extLst>
                      <a:ext uri="{FF2B5EF4-FFF2-40B4-BE49-F238E27FC236}">
                        <a16:creationId xmlns:a16="http://schemas.microsoft.com/office/drawing/2014/main" id="{77FCB164-BCF1-EC2E-86DA-8B14C8353E87}"/>
                      </a:ext>
                    </a:extLst>
                  </p14:cNvPr>
                  <p14:cNvContentPartPr/>
                  <p14:nvPr/>
                </p14:nvContentPartPr>
                <p14:xfrm>
                  <a:off x="8546345" y="5523153"/>
                  <a:ext cx="12240" cy="116640"/>
                </p14:xfrm>
              </p:contentPart>
            </mc:Choice>
            <mc:Fallback xmlns="">
              <p:pic>
                <p:nvPicPr>
                  <p:cNvPr id="670" name="Pennanteckning 669">
                    <a:extLst>
                      <a:ext uri="{FF2B5EF4-FFF2-40B4-BE49-F238E27FC236}">
                        <a16:creationId xmlns:a16="http://schemas.microsoft.com/office/drawing/2014/main" id="{77FCB164-BCF1-EC2E-86DA-8B14C8353E87}"/>
                      </a:ext>
                    </a:extLst>
                  </p:cNvPr>
                  <p:cNvPicPr/>
                  <p:nvPr/>
                </p:nvPicPr>
                <p:blipFill>
                  <a:blip r:embed="rId480"/>
                  <a:stretch>
                    <a:fillRect/>
                  </a:stretch>
                </p:blipFill>
                <p:spPr>
                  <a:xfrm>
                    <a:off x="8531225" y="5508033"/>
                    <a:ext cx="428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671" name="Pennanteckning 670">
                    <a:extLst>
                      <a:ext uri="{FF2B5EF4-FFF2-40B4-BE49-F238E27FC236}">
                        <a16:creationId xmlns:a16="http://schemas.microsoft.com/office/drawing/2014/main" id="{DAEA3860-9811-502B-ED6D-293939A25BE7}"/>
                      </a:ext>
                    </a:extLst>
                  </p14:cNvPr>
                  <p14:cNvContentPartPr/>
                  <p14:nvPr/>
                </p14:nvContentPartPr>
                <p14:xfrm>
                  <a:off x="8565785" y="5494353"/>
                  <a:ext cx="130680" cy="19800"/>
                </p14:xfrm>
              </p:contentPart>
            </mc:Choice>
            <mc:Fallback xmlns="">
              <p:pic>
                <p:nvPicPr>
                  <p:cNvPr id="671" name="Pennanteckning 670">
                    <a:extLst>
                      <a:ext uri="{FF2B5EF4-FFF2-40B4-BE49-F238E27FC236}">
                        <a16:creationId xmlns:a16="http://schemas.microsoft.com/office/drawing/2014/main" id="{DAEA3860-9811-502B-ED6D-293939A25BE7}"/>
                      </a:ext>
                    </a:extLst>
                  </p:cNvPr>
                  <p:cNvPicPr/>
                  <p:nvPr/>
                </p:nvPicPr>
                <p:blipFill>
                  <a:blip r:embed="rId482"/>
                  <a:stretch>
                    <a:fillRect/>
                  </a:stretch>
                </p:blipFill>
                <p:spPr>
                  <a:xfrm>
                    <a:off x="8550665" y="5478873"/>
                    <a:ext cx="16128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676" name="Pennanteckning 675">
                    <a:extLst>
                      <a:ext uri="{FF2B5EF4-FFF2-40B4-BE49-F238E27FC236}">
                        <a16:creationId xmlns:a16="http://schemas.microsoft.com/office/drawing/2014/main" id="{5DE022D9-2441-BCEE-2FC5-0CB2E9932755}"/>
                      </a:ext>
                    </a:extLst>
                  </p14:cNvPr>
                  <p14:cNvContentPartPr/>
                  <p14:nvPr/>
                </p14:nvContentPartPr>
                <p14:xfrm>
                  <a:off x="8538065" y="5611713"/>
                  <a:ext cx="88560" cy="10080"/>
                </p14:xfrm>
              </p:contentPart>
            </mc:Choice>
            <mc:Fallback xmlns="">
              <p:pic>
                <p:nvPicPr>
                  <p:cNvPr id="676" name="Pennanteckning 675">
                    <a:extLst>
                      <a:ext uri="{FF2B5EF4-FFF2-40B4-BE49-F238E27FC236}">
                        <a16:creationId xmlns:a16="http://schemas.microsoft.com/office/drawing/2014/main" id="{5DE022D9-2441-BCEE-2FC5-0CB2E9932755}"/>
                      </a:ext>
                    </a:extLst>
                  </p:cNvPr>
                  <p:cNvPicPr/>
                  <p:nvPr/>
                </p:nvPicPr>
                <p:blipFill>
                  <a:blip r:embed="rId484"/>
                  <a:stretch>
                    <a:fillRect/>
                  </a:stretch>
                </p:blipFill>
                <p:spPr>
                  <a:xfrm>
                    <a:off x="8522585" y="5596593"/>
                    <a:ext cx="1191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677" name="Pennanteckning 676">
                    <a:extLst>
                      <a:ext uri="{FF2B5EF4-FFF2-40B4-BE49-F238E27FC236}">
                        <a16:creationId xmlns:a16="http://schemas.microsoft.com/office/drawing/2014/main" id="{66E07F1C-F338-F144-E305-FF886433546D}"/>
                      </a:ext>
                    </a:extLst>
                  </p14:cNvPr>
                  <p14:cNvContentPartPr/>
                  <p14:nvPr/>
                </p14:nvContentPartPr>
                <p14:xfrm>
                  <a:off x="8738225" y="5554473"/>
                  <a:ext cx="42480" cy="94320"/>
                </p14:xfrm>
              </p:contentPart>
            </mc:Choice>
            <mc:Fallback xmlns="">
              <p:pic>
                <p:nvPicPr>
                  <p:cNvPr id="677" name="Pennanteckning 676">
                    <a:extLst>
                      <a:ext uri="{FF2B5EF4-FFF2-40B4-BE49-F238E27FC236}">
                        <a16:creationId xmlns:a16="http://schemas.microsoft.com/office/drawing/2014/main" id="{66E07F1C-F338-F144-E305-FF886433546D}"/>
                      </a:ext>
                    </a:extLst>
                  </p:cNvPr>
                  <p:cNvPicPr/>
                  <p:nvPr/>
                </p:nvPicPr>
                <p:blipFill>
                  <a:blip r:embed="rId486"/>
                  <a:stretch>
                    <a:fillRect/>
                  </a:stretch>
                </p:blipFill>
                <p:spPr>
                  <a:xfrm>
                    <a:off x="8723105" y="5539353"/>
                    <a:ext cx="7308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678" name="Pennanteckning 677">
                    <a:extLst>
                      <a:ext uri="{FF2B5EF4-FFF2-40B4-BE49-F238E27FC236}">
                        <a16:creationId xmlns:a16="http://schemas.microsoft.com/office/drawing/2014/main" id="{0B86F2AD-A8A5-F289-E5EC-4D7C8DE62FE0}"/>
                      </a:ext>
                    </a:extLst>
                  </p14:cNvPr>
                  <p14:cNvContentPartPr/>
                  <p14:nvPr/>
                </p14:nvContentPartPr>
                <p14:xfrm>
                  <a:off x="8742545" y="5518833"/>
                  <a:ext cx="120960" cy="71640"/>
                </p14:xfrm>
              </p:contentPart>
            </mc:Choice>
            <mc:Fallback xmlns="">
              <p:pic>
                <p:nvPicPr>
                  <p:cNvPr id="678" name="Pennanteckning 677">
                    <a:extLst>
                      <a:ext uri="{FF2B5EF4-FFF2-40B4-BE49-F238E27FC236}">
                        <a16:creationId xmlns:a16="http://schemas.microsoft.com/office/drawing/2014/main" id="{0B86F2AD-A8A5-F289-E5EC-4D7C8DE62FE0}"/>
                      </a:ext>
                    </a:extLst>
                  </p:cNvPr>
                  <p:cNvPicPr/>
                  <p:nvPr/>
                </p:nvPicPr>
                <p:blipFill>
                  <a:blip r:embed="rId488"/>
                  <a:stretch>
                    <a:fillRect/>
                  </a:stretch>
                </p:blipFill>
                <p:spPr>
                  <a:xfrm>
                    <a:off x="8727425" y="5503713"/>
                    <a:ext cx="1515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680" name="Pennanteckning 679">
                    <a:extLst>
                      <a:ext uri="{FF2B5EF4-FFF2-40B4-BE49-F238E27FC236}">
                        <a16:creationId xmlns:a16="http://schemas.microsoft.com/office/drawing/2014/main" id="{A4F872DA-6F3E-1F61-0F8F-83FAD85FBBCD}"/>
                      </a:ext>
                    </a:extLst>
                  </p14:cNvPr>
                  <p14:cNvContentPartPr/>
                  <p14:nvPr/>
                </p14:nvContentPartPr>
                <p14:xfrm>
                  <a:off x="8518625" y="5590113"/>
                  <a:ext cx="70560" cy="116640"/>
                </p14:xfrm>
              </p:contentPart>
            </mc:Choice>
            <mc:Fallback xmlns="">
              <p:pic>
                <p:nvPicPr>
                  <p:cNvPr id="680" name="Pennanteckning 679">
                    <a:extLst>
                      <a:ext uri="{FF2B5EF4-FFF2-40B4-BE49-F238E27FC236}">
                        <a16:creationId xmlns:a16="http://schemas.microsoft.com/office/drawing/2014/main" id="{A4F872DA-6F3E-1F61-0F8F-83FAD85FBBCD}"/>
                      </a:ext>
                    </a:extLst>
                  </p:cNvPr>
                  <p:cNvPicPr/>
                  <p:nvPr/>
                </p:nvPicPr>
                <p:blipFill>
                  <a:blip r:embed="rId490"/>
                  <a:stretch>
                    <a:fillRect/>
                  </a:stretch>
                </p:blipFill>
                <p:spPr>
                  <a:xfrm>
                    <a:off x="8503145" y="5574993"/>
                    <a:ext cx="100800" cy="147240"/>
                  </a:xfrm>
                  <a:prstGeom prst="rect">
                    <a:avLst/>
                  </a:prstGeom>
                </p:spPr>
              </p:pic>
            </mc:Fallback>
          </mc:AlternateContent>
        </p:grpSp>
      </p:grpSp>
      <p:grpSp>
        <p:nvGrpSpPr>
          <p:cNvPr id="11" name="Grupp 10">
            <a:extLst>
              <a:ext uri="{FF2B5EF4-FFF2-40B4-BE49-F238E27FC236}">
                <a16:creationId xmlns:a16="http://schemas.microsoft.com/office/drawing/2014/main" id="{689F66EA-18B2-0869-32EA-19C84E1DF3D0}"/>
              </a:ext>
            </a:extLst>
          </p:cNvPr>
          <p:cNvGrpSpPr/>
          <p:nvPr/>
        </p:nvGrpSpPr>
        <p:grpSpPr>
          <a:xfrm>
            <a:off x="5220960" y="5793843"/>
            <a:ext cx="2658960" cy="490680"/>
            <a:chOff x="5220960" y="5793843"/>
            <a:chExt cx="2658960" cy="490680"/>
          </a:xfrm>
        </p:grpSpPr>
        <p:grpSp>
          <p:nvGrpSpPr>
            <p:cNvPr id="686" name="Grupp 685">
              <a:extLst>
                <a:ext uri="{FF2B5EF4-FFF2-40B4-BE49-F238E27FC236}">
                  <a16:creationId xmlns:a16="http://schemas.microsoft.com/office/drawing/2014/main" id="{DAC6A95A-81F0-A4B7-0BC6-7B33E158EFF6}"/>
                </a:ext>
              </a:extLst>
            </p:cNvPr>
            <p:cNvGrpSpPr/>
            <p:nvPr/>
          </p:nvGrpSpPr>
          <p:grpSpPr>
            <a:xfrm>
              <a:off x="5220960" y="5843523"/>
              <a:ext cx="724680" cy="310320"/>
              <a:chOff x="5260985" y="6130113"/>
              <a:chExt cx="724680" cy="310320"/>
            </a:xfrm>
          </p:grpSpPr>
          <mc:AlternateContent xmlns:mc="http://schemas.openxmlformats.org/markup-compatibility/2006" xmlns:p14="http://schemas.microsoft.com/office/powerpoint/2010/main">
            <mc:Choice Requires="p14">
              <p:contentPart p14:bwMode="auto" r:id="rId491">
                <p14:nvContentPartPr>
                  <p14:cNvPr id="682" name="Pennanteckning 681">
                    <a:extLst>
                      <a:ext uri="{FF2B5EF4-FFF2-40B4-BE49-F238E27FC236}">
                        <a16:creationId xmlns:a16="http://schemas.microsoft.com/office/drawing/2014/main" id="{094966D2-F39B-9CC0-F2E3-11EDADE7ADEF}"/>
                      </a:ext>
                    </a:extLst>
                  </p14:cNvPr>
                  <p14:cNvContentPartPr/>
                  <p14:nvPr/>
                </p14:nvContentPartPr>
                <p14:xfrm>
                  <a:off x="5260985" y="6130113"/>
                  <a:ext cx="218160" cy="191160"/>
                </p14:xfrm>
              </p:contentPart>
            </mc:Choice>
            <mc:Fallback xmlns="">
              <p:pic>
                <p:nvPicPr>
                  <p:cNvPr id="682" name="Pennanteckning 681">
                    <a:extLst>
                      <a:ext uri="{FF2B5EF4-FFF2-40B4-BE49-F238E27FC236}">
                        <a16:creationId xmlns:a16="http://schemas.microsoft.com/office/drawing/2014/main" id="{094966D2-F39B-9CC0-F2E3-11EDADE7ADEF}"/>
                      </a:ext>
                    </a:extLst>
                  </p:cNvPr>
                  <p:cNvPicPr/>
                  <p:nvPr/>
                </p:nvPicPr>
                <p:blipFill>
                  <a:blip r:embed="rId492"/>
                  <a:stretch>
                    <a:fillRect/>
                  </a:stretch>
                </p:blipFill>
                <p:spPr>
                  <a:xfrm>
                    <a:off x="5245865" y="6114633"/>
                    <a:ext cx="2484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493">
                <p14:nvContentPartPr>
                  <p14:cNvPr id="683" name="Pennanteckning 682">
                    <a:extLst>
                      <a:ext uri="{FF2B5EF4-FFF2-40B4-BE49-F238E27FC236}">
                        <a16:creationId xmlns:a16="http://schemas.microsoft.com/office/drawing/2014/main" id="{8212A651-1851-5EF3-CE05-929B9F1853BE}"/>
                      </a:ext>
                    </a:extLst>
                  </p14:cNvPr>
                  <p14:cNvContentPartPr/>
                  <p14:nvPr/>
                </p14:nvContentPartPr>
                <p14:xfrm>
                  <a:off x="5556185" y="6306513"/>
                  <a:ext cx="1440" cy="21960"/>
                </p14:xfrm>
              </p:contentPart>
            </mc:Choice>
            <mc:Fallback xmlns="">
              <p:pic>
                <p:nvPicPr>
                  <p:cNvPr id="683" name="Pennanteckning 682">
                    <a:extLst>
                      <a:ext uri="{FF2B5EF4-FFF2-40B4-BE49-F238E27FC236}">
                        <a16:creationId xmlns:a16="http://schemas.microsoft.com/office/drawing/2014/main" id="{8212A651-1851-5EF3-CE05-929B9F1853BE}"/>
                      </a:ext>
                    </a:extLst>
                  </p:cNvPr>
                  <p:cNvPicPr/>
                  <p:nvPr/>
                </p:nvPicPr>
                <p:blipFill>
                  <a:blip r:embed="rId494"/>
                  <a:stretch>
                    <a:fillRect/>
                  </a:stretch>
                </p:blipFill>
                <p:spPr>
                  <a:xfrm>
                    <a:off x="5541065" y="6291393"/>
                    <a:ext cx="320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95">
                <p14:nvContentPartPr>
                  <p14:cNvPr id="684" name="Pennanteckning 683">
                    <a:extLst>
                      <a:ext uri="{FF2B5EF4-FFF2-40B4-BE49-F238E27FC236}">
                        <a16:creationId xmlns:a16="http://schemas.microsoft.com/office/drawing/2014/main" id="{19BE2D15-6B58-173C-5264-C33D0A5E740A}"/>
                      </a:ext>
                    </a:extLst>
                  </p14:cNvPr>
                  <p14:cNvContentPartPr/>
                  <p14:nvPr/>
                </p14:nvContentPartPr>
                <p14:xfrm>
                  <a:off x="5650145" y="6267273"/>
                  <a:ext cx="168480" cy="173160"/>
                </p14:xfrm>
              </p:contentPart>
            </mc:Choice>
            <mc:Fallback xmlns="">
              <p:pic>
                <p:nvPicPr>
                  <p:cNvPr id="684" name="Pennanteckning 683">
                    <a:extLst>
                      <a:ext uri="{FF2B5EF4-FFF2-40B4-BE49-F238E27FC236}">
                        <a16:creationId xmlns:a16="http://schemas.microsoft.com/office/drawing/2014/main" id="{19BE2D15-6B58-173C-5264-C33D0A5E740A}"/>
                      </a:ext>
                    </a:extLst>
                  </p:cNvPr>
                  <p:cNvPicPr/>
                  <p:nvPr/>
                </p:nvPicPr>
                <p:blipFill>
                  <a:blip r:embed="rId496"/>
                  <a:stretch>
                    <a:fillRect/>
                  </a:stretch>
                </p:blipFill>
                <p:spPr>
                  <a:xfrm>
                    <a:off x="5634665" y="6252153"/>
                    <a:ext cx="1990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685" name="Pennanteckning 684">
                    <a:extLst>
                      <a:ext uri="{FF2B5EF4-FFF2-40B4-BE49-F238E27FC236}">
                        <a16:creationId xmlns:a16="http://schemas.microsoft.com/office/drawing/2014/main" id="{277921F9-EFCD-2687-FDA6-89013607C704}"/>
                      </a:ext>
                    </a:extLst>
                  </p14:cNvPr>
                  <p14:cNvContentPartPr/>
                  <p14:nvPr/>
                </p14:nvContentPartPr>
                <p14:xfrm>
                  <a:off x="5971265" y="6314073"/>
                  <a:ext cx="14400" cy="5760"/>
                </p14:xfrm>
              </p:contentPart>
            </mc:Choice>
            <mc:Fallback xmlns="">
              <p:pic>
                <p:nvPicPr>
                  <p:cNvPr id="685" name="Pennanteckning 684">
                    <a:extLst>
                      <a:ext uri="{FF2B5EF4-FFF2-40B4-BE49-F238E27FC236}">
                        <a16:creationId xmlns:a16="http://schemas.microsoft.com/office/drawing/2014/main" id="{277921F9-EFCD-2687-FDA6-89013607C704}"/>
                      </a:ext>
                    </a:extLst>
                  </p:cNvPr>
                  <p:cNvPicPr/>
                  <p:nvPr/>
                </p:nvPicPr>
                <p:blipFill>
                  <a:blip r:embed="rId498"/>
                  <a:stretch>
                    <a:fillRect/>
                  </a:stretch>
                </p:blipFill>
                <p:spPr>
                  <a:xfrm>
                    <a:off x="5955785" y="6298953"/>
                    <a:ext cx="44640" cy="36360"/>
                  </a:xfrm>
                  <a:prstGeom prst="rect">
                    <a:avLst/>
                  </a:prstGeom>
                </p:spPr>
              </p:pic>
            </mc:Fallback>
          </mc:AlternateContent>
        </p:grpSp>
        <p:grpSp>
          <p:nvGrpSpPr>
            <p:cNvPr id="702" name="Grupp 701">
              <a:extLst>
                <a:ext uri="{FF2B5EF4-FFF2-40B4-BE49-F238E27FC236}">
                  <a16:creationId xmlns:a16="http://schemas.microsoft.com/office/drawing/2014/main" id="{DA629DDF-BBB4-BFA9-3135-B5E6D80D7BDF}"/>
                </a:ext>
              </a:extLst>
            </p:cNvPr>
            <p:cNvGrpSpPr/>
            <p:nvPr/>
          </p:nvGrpSpPr>
          <p:grpSpPr>
            <a:xfrm>
              <a:off x="6374040" y="5793843"/>
              <a:ext cx="1505880" cy="490680"/>
              <a:chOff x="6414065" y="6080433"/>
              <a:chExt cx="1505880" cy="490680"/>
            </a:xfrm>
          </p:grpSpPr>
          <mc:AlternateContent xmlns:mc="http://schemas.openxmlformats.org/markup-compatibility/2006" xmlns:p14="http://schemas.microsoft.com/office/powerpoint/2010/main">
            <mc:Choice Requires="p14">
              <p:contentPart p14:bwMode="auto" r:id="rId499">
                <p14:nvContentPartPr>
                  <p14:cNvPr id="693" name="Pennanteckning 692">
                    <a:extLst>
                      <a:ext uri="{FF2B5EF4-FFF2-40B4-BE49-F238E27FC236}">
                        <a16:creationId xmlns:a16="http://schemas.microsoft.com/office/drawing/2014/main" id="{21723F5E-2FF1-CD37-9070-A0046D1A367D}"/>
                      </a:ext>
                    </a:extLst>
                  </p14:cNvPr>
                  <p14:cNvContentPartPr/>
                  <p14:nvPr/>
                </p14:nvContentPartPr>
                <p14:xfrm>
                  <a:off x="6414065" y="6140913"/>
                  <a:ext cx="112320" cy="176040"/>
                </p14:xfrm>
              </p:contentPart>
            </mc:Choice>
            <mc:Fallback xmlns="">
              <p:pic>
                <p:nvPicPr>
                  <p:cNvPr id="693" name="Pennanteckning 692">
                    <a:extLst>
                      <a:ext uri="{FF2B5EF4-FFF2-40B4-BE49-F238E27FC236}">
                        <a16:creationId xmlns:a16="http://schemas.microsoft.com/office/drawing/2014/main" id="{21723F5E-2FF1-CD37-9070-A0046D1A367D}"/>
                      </a:ext>
                    </a:extLst>
                  </p:cNvPr>
                  <p:cNvPicPr/>
                  <p:nvPr/>
                </p:nvPicPr>
                <p:blipFill>
                  <a:blip r:embed="rId500"/>
                  <a:stretch>
                    <a:fillRect/>
                  </a:stretch>
                </p:blipFill>
                <p:spPr>
                  <a:xfrm>
                    <a:off x="6398585" y="6125433"/>
                    <a:ext cx="1429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694" name="Pennanteckning 693">
                    <a:extLst>
                      <a:ext uri="{FF2B5EF4-FFF2-40B4-BE49-F238E27FC236}">
                        <a16:creationId xmlns:a16="http://schemas.microsoft.com/office/drawing/2014/main" id="{01A651D1-DBE3-7B85-300B-CF4E7C5191A7}"/>
                      </a:ext>
                    </a:extLst>
                  </p14:cNvPr>
                  <p14:cNvContentPartPr/>
                  <p14:nvPr/>
                </p14:nvContentPartPr>
                <p14:xfrm>
                  <a:off x="6607025" y="6219393"/>
                  <a:ext cx="116640" cy="81000"/>
                </p14:xfrm>
              </p:contentPart>
            </mc:Choice>
            <mc:Fallback xmlns="">
              <p:pic>
                <p:nvPicPr>
                  <p:cNvPr id="694" name="Pennanteckning 693">
                    <a:extLst>
                      <a:ext uri="{FF2B5EF4-FFF2-40B4-BE49-F238E27FC236}">
                        <a16:creationId xmlns:a16="http://schemas.microsoft.com/office/drawing/2014/main" id="{01A651D1-DBE3-7B85-300B-CF4E7C5191A7}"/>
                      </a:ext>
                    </a:extLst>
                  </p:cNvPr>
                  <p:cNvPicPr/>
                  <p:nvPr/>
                </p:nvPicPr>
                <p:blipFill>
                  <a:blip r:embed="rId502"/>
                  <a:stretch>
                    <a:fillRect/>
                  </a:stretch>
                </p:blipFill>
                <p:spPr>
                  <a:xfrm>
                    <a:off x="6591545" y="6204273"/>
                    <a:ext cx="14724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695" name="Pennanteckning 694">
                    <a:extLst>
                      <a:ext uri="{FF2B5EF4-FFF2-40B4-BE49-F238E27FC236}">
                        <a16:creationId xmlns:a16="http://schemas.microsoft.com/office/drawing/2014/main" id="{64EC61D3-765C-947B-8223-1E74FC51402A}"/>
                      </a:ext>
                    </a:extLst>
                  </p14:cNvPr>
                  <p14:cNvContentPartPr/>
                  <p14:nvPr/>
                </p14:nvContentPartPr>
                <p14:xfrm>
                  <a:off x="6763265" y="6242073"/>
                  <a:ext cx="217080" cy="70560"/>
                </p14:xfrm>
              </p:contentPart>
            </mc:Choice>
            <mc:Fallback xmlns="">
              <p:pic>
                <p:nvPicPr>
                  <p:cNvPr id="695" name="Pennanteckning 694">
                    <a:extLst>
                      <a:ext uri="{FF2B5EF4-FFF2-40B4-BE49-F238E27FC236}">
                        <a16:creationId xmlns:a16="http://schemas.microsoft.com/office/drawing/2014/main" id="{64EC61D3-765C-947B-8223-1E74FC51402A}"/>
                      </a:ext>
                    </a:extLst>
                  </p:cNvPr>
                  <p:cNvPicPr/>
                  <p:nvPr/>
                </p:nvPicPr>
                <p:blipFill>
                  <a:blip r:embed="rId504"/>
                  <a:stretch>
                    <a:fillRect/>
                  </a:stretch>
                </p:blipFill>
                <p:spPr>
                  <a:xfrm>
                    <a:off x="6747785" y="6226953"/>
                    <a:ext cx="2473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696" name="Pennanteckning 695">
                    <a:extLst>
                      <a:ext uri="{FF2B5EF4-FFF2-40B4-BE49-F238E27FC236}">
                        <a16:creationId xmlns:a16="http://schemas.microsoft.com/office/drawing/2014/main" id="{AFF82B97-EB3B-42E2-574E-385E03630B14}"/>
                      </a:ext>
                    </a:extLst>
                  </p14:cNvPr>
                  <p14:cNvContentPartPr/>
                  <p14:nvPr/>
                </p14:nvContentPartPr>
                <p14:xfrm>
                  <a:off x="7019585" y="6080433"/>
                  <a:ext cx="176040" cy="390600"/>
                </p14:xfrm>
              </p:contentPart>
            </mc:Choice>
            <mc:Fallback xmlns="">
              <p:pic>
                <p:nvPicPr>
                  <p:cNvPr id="696" name="Pennanteckning 695">
                    <a:extLst>
                      <a:ext uri="{FF2B5EF4-FFF2-40B4-BE49-F238E27FC236}">
                        <a16:creationId xmlns:a16="http://schemas.microsoft.com/office/drawing/2014/main" id="{AFF82B97-EB3B-42E2-574E-385E03630B14}"/>
                      </a:ext>
                    </a:extLst>
                  </p:cNvPr>
                  <p:cNvPicPr/>
                  <p:nvPr/>
                </p:nvPicPr>
                <p:blipFill>
                  <a:blip r:embed="rId506"/>
                  <a:stretch>
                    <a:fillRect/>
                  </a:stretch>
                </p:blipFill>
                <p:spPr>
                  <a:xfrm>
                    <a:off x="7004465" y="6065313"/>
                    <a:ext cx="20664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697" name="Pennanteckning 696">
                    <a:extLst>
                      <a:ext uri="{FF2B5EF4-FFF2-40B4-BE49-F238E27FC236}">
                        <a16:creationId xmlns:a16="http://schemas.microsoft.com/office/drawing/2014/main" id="{7C43278B-E2A5-7734-79F6-9A5373E489AD}"/>
                      </a:ext>
                    </a:extLst>
                  </p14:cNvPr>
                  <p14:cNvContentPartPr/>
                  <p14:nvPr/>
                </p14:nvContentPartPr>
                <p14:xfrm>
                  <a:off x="7270505" y="6206433"/>
                  <a:ext cx="74880" cy="139320"/>
                </p14:xfrm>
              </p:contentPart>
            </mc:Choice>
            <mc:Fallback xmlns="">
              <p:pic>
                <p:nvPicPr>
                  <p:cNvPr id="697" name="Pennanteckning 696">
                    <a:extLst>
                      <a:ext uri="{FF2B5EF4-FFF2-40B4-BE49-F238E27FC236}">
                        <a16:creationId xmlns:a16="http://schemas.microsoft.com/office/drawing/2014/main" id="{7C43278B-E2A5-7734-79F6-9A5373E489AD}"/>
                      </a:ext>
                    </a:extLst>
                  </p:cNvPr>
                  <p:cNvPicPr/>
                  <p:nvPr/>
                </p:nvPicPr>
                <p:blipFill>
                  <a:blip r:embed="rId508"/>
                  <a:stretch>
                    <a:fillRect/>
                  </a:stretch>
                </p:blipFill>
                <p:spPr>
                  <a:xfrm>
                    <a:off x="7255385" y="6191313"/>
                    <a:ext cx="1051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698" name="Pennanteckning 697">
                    <a:extLst>
                      <a:ext uri="{FF2B5EF4-FFF2-40B4-BE49-F238E27FC236}">
                        <a16:creationId xmlns:a16="http://schemas.microsoft.com/office/drawing/2014/main" id="{14985585-FE71-BCBA-068C-DDB383C45EA5}"/>
                      </a:ext>
                    </a:extLst>
                  </p14:cNvPr>
                  <p14:cNvContentPartPr/>
                  <p14:nvPr/>
                </p14:nvContentPartPr>
                <p14:xfrm>
                  <a:off x="7343945" y="6289593"/>
                  <a:ext cx="66240" cy="281520"/>
                </p14:xfrm>
              </p:contentPart>
            </mc:Choice>
            <mc:Fallback xmlns="">
              <p:pic>
                <p:nvPicPr>
                  <p:cNvPr id="698" name="Pennanteckning 697">
                    <a:extLst>
                      <a:ext uri="{FF2B5EF4-FFF2-40B4-BE49-F238E27FC236}">
                        <a16:creationId xmlns:a16="http://schemas.microsoft.com/office/drawing/2014/main" id="{14985585-FE71-BCBA-068C-DDB383C45EA5}"/>
                      </a:ext>
                    </a:extLst>
                  </p:cNvPr>
                  <p:cNvPicPr/>
                  <p:nvPr/>
                </p:nvPicPr>
                <p:blipFill>
                  <a:blip r:embed="rId510"/>
                  <a:stretch>
                    <a:fillRect/>
                  </a:stretch>
                </p:blipFill>
                <p:spPr>
                  <a:xfrm>
                    <a:off x="7328825" y="6274113"/>
                    <a:ext cx="9648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699" name="Pennanteckning 698">
                    <a:extLst>
                      <a:ext uri="{FF2B5EF4-FFF2-40B4-BE49-F238E27FC236}">
                        <a16:creationId xmlns:a16="http://schemas.microsoft.com/office/drawing/2014/main" id="{F1B8311C-45BA-EC91-5617-233C80B13DCD}"/>
                      </a:ext>
                    </a:extLst>
                  </p14:cNvPr>
                  <p14:cNvContentPartPr/>
                  <p14:nvPr/>
                </p14:nvContentPartPr>
                <p14:xfrm>
                  <a:off x="7395785" y="6245673"/>
                  <a:ext cx="97920" cy="34560"/>
                </p14:xfrm>
              </p:contentPart>
            </mc:Choice>
            <mc:Fallback xmlns="">
              <p:pic>
                <p:nvPicPr>
                  <p:cNvPr id="699" name="Pennanteckning 698">
                    <a:extLst>
                      <a:ext uri="{FF2B5EF4-FFF2-40B4-BE49-F238E27FC236}">
                        <a16:creationId xmlns:a16="http://schemas.microsoft.com/office/drawing/2014/main" id="{F1B8311C-45BA-EC91-5617-233C80B13DCD}"/>
                      </a:ext>
                    </a:extLst>
                  </p:cNvPr>
                  <p:cNvPicPr/>
                  <p:nvPr/>
                </p:nvPicPr>
                <p:blipFill>
                  <a:blip r:embed="rId512"/>
                  <a:stretch>
                    <a:fillRect/>
                  </a:stretch>
                </p:blipFill>
                <p:spPr>
                  <a:xfrm>
                    <a:off x="7380305" y="6230553"/>
                    <a:ext cx="12852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513">
                <p14:nvContentPartPr>
                  <p14:cNvPr id="700" name="Pennanteckning 699">
                    <a:extLst>
                      <a:ext uri="{FF2B5EF4-FFF2-40B4-BE49-F238E27FC236}">
                        <a16:creationId xmlns:a16="http://schemas.microsoft.com/office/drawing/2014/main" id="{4E2180C4-F4AE-E060-3257-1BB0F5B7D987}"/>
                      </a:ext>
                    </a:extLst>
                  </p14:cNvPr>
                  <p14:cNvContentPartPr/>
                  <p14:nvPr/>
                </p14:nvContentPartPr>
                <p14:xfrm>
                  <a:off x="7553465" y="6239913"/>
                  <a:ext cx="97920" cy="89640"/>
                </p14:xfrm>
              </p:contentPart>
            </mc:Choice>
            <mc:Fallback xmlns="">
              <p:pic>
                <p:nvPicPr>
                  <p:cNvPr id="700" name="Pennanteckning 699">
                    <a:extLst>
                      <a:ext uri="{FF2B5EF4-FFF2-40B4-BE49-F238E27FC236}">
                        <a16:creationId xmlns:a16="http://schemas.microsoft.com/office/drawing/2014/main" id="{4E2180C4-F4AE-E060-3257-1BB0F5B7D987}"/>
                      </a:ext>
                    </a:extLst>
                  </p:cNvPr>
                  <p:cNvPicPr/>
                  <p:nvPr/>
                </p:nvPicPr>
                <p:blipFill>
                  <a:blip r:embed="rId514"/>
                  <a:stretch>
                    <a:fillRect/>
                  </a:stretch>
                </p:blipFill>
                <p:spPr>
                  <a:xfrm>
                    <a:off x="7537985" y="6224793"/>
                    <a:ext cx="1285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701" name="Pennanteckning 700">
                    <a:extLst>
                      <a:ext uri="{FF2B5EF4-FFF2-40B4-BE49-F238E27FC236}">
                        <a16:creationId xmlns:a16="http://schemas.microsoft.com/office/drawing/2014/main" id="{1AF7790B-84FB-1824-B0CD-DE55B8A727D0}"/>
                      </a:ext>
                    </a:extLst>
                  </p14:cNvPr>
                  <p14:cNvContentPartPr/>
                  <p14:nvPr/>
                </p14:nvContentPartPr>
                <p14:xfrm>
                  <a:off x="7702865" y="6260433"/>
                  <a:ext cx="217080" cy="66240"/>
                </p14:xfrm>
              </p:contentPart>
            </mc:Choice>
            <mc:Fallback xmlns="">
              <p:pic>
                <p:nvPicPr>
                  <p:cNvPr id="701" name="Pennanteckning 700">
                    <a:extLst>
                      <a:ext uri="{FF2B5EF4-FFF2-40B4-BE49-F238E27FC236}">
                        <a16:creationId xmlns:a16="http://schemas.microsoft.com/office/drawing/2014/main" id="{1AF7790B-84FB-1824-B0CD-DE55B8A727D0}"/>
                      </a:ext>
                    </a:extLst>
                  </p:cNvPr>
                  <p:cNvPicPr/>
                  <p:nvPr/>
                </p:nvPicPr>
                <p:blipFill>
                  <a:blip r:embed="rId516"/>
                  <a:stretch>
                    <a:fillRect/>
                  </a:stretch>
                </p:blipFill>
                <p:spPr>
                  <a:xfrm>
                    <a:off x="7687385" y="6244953"/>
                    <a:ext cx="247320" cy="96480"/>
                  </a:xfrm>
                  <a:prstGeom prst="rect">
                    <a:avLst/>
                  </a:prstGeom>
                </p:spPr>
              </p:pic>
            </mc:Fallback>
          </mc:AlternateContent>
        </p:grpSp>
      </p:grpSp>
      <p:grpSp>
        <p:nvGrpSpPr>
          <p:cNvPr id="13" name="Grupp 12">
            <a:extLst>
              <a:ext uri="{FF2B5EF4-FFF2-40B4-BE49-F238E27FC236}">
                <a16:creationId xmlns:a16="http://schemas.microsoft.com/office/drawing/2014/main" id="{2B3E0EDA-FA69-7636-DF73-6CC09E5F1A05}"/>
              </a:ext>
            </a:extLst>
          </p:cNvPr>
          <p:cNvGrpSpPr/>
          <p:nvPr/>
        </p:nvGrpSpPr>
        <p:grpSpPr>
          <a:xfrm>
            <a:off x="9150720" y="2618283"/>
            <a:ext cx="3041280" cy="1144440"/>
            <a:chOff x="9150720" y="2618283"/>
            <a:chExt cx="3041280" cy="1144440"/>
          </a:xfrm>
        </p:grpSpPr>
        <mc:AlternateContent xmlns:mc="http://schemas.openxmlformats.org/markup-compatibility/2006">
          <mc:Choice xmlns:p14="http://schemas.microsoft.com/office/powerpoint/2010/main" Requires="p14">
            <p:contentPart p14:bwMode="auto" r:id="rId517">
              <p14:nvContentPartPr>
                <p14:cNvPr id="703" name="Pennanteckning 702">
                  <a:extLst>
                    <a:ext uri="{FF2B5EF4-FFF2-40B4-BE49-F238E27FC236}">
                      <a16:creationId xmlns:a16="http://schemas.microsoft.com/office/drawing/2014/main" id="{A5A7732C-CBF1-DC37-6B3D-8B59223AEE36}"/>
                    </a:ext>
                  </a:extLst>
                </p14:cNvPr>
                <p14:cNvContentPartPr/>
                <p14:nvPr/>
              </p14:nvContentPartPr>
              <p14:xfrm>
                <a:off x="9166920" y="2771283"/>
                <a:ext cx="5760" cy="4680"/>
              </p14:xfrm>
            </p:contentPart>
          </mc:Choice>
          <mc:Fallback>
            <p:pic>
              <p:nvPicPr>
                <p:cNvPr id="703" name="Pennanteckning 702">
                  <a:extLst>
                    <a:ext uri="{FF2B5EF4-FFF2-40B4-BE49-F238E27FC236}">
                      <a16:creationId xmlns:a16="http://schemas.microsoft.com/office/drawing/2014/main" id="{A5A7732C-CBF1-DC37-6B3D-8B59223AEE36}"/>
                    </a:ext>
                  </a:extLst>
                </p:cNvPr>
                <p:cNvPicPr/>
                <p:nvPr/>
              </p:nvPicPr>
              <p:blipFill>
                <a:blip r:embed="rId518"/>
                <a:stretch>
                  <a:fillRect/>
                </a:stretch>
              </p:blipFill>
              <p:spPr>
                <a:xfrm>
                  <a:off x="9151440" y="2755803"/>
                  <a:ext cx="36360" cy="35280"/>
                </a:xfrm>
                <a:prstGeom prst="rect">
                  <a:avLst/>
                </a:prstGeom>
              </p:spPr>
            </p:pic>
          </mc:Fallback>
        </mc:AlternateContent>
        <p:grpSp>
          <p:nvGrpSpPr>
            <p:cNvPr id="712" name="Grupp 711">
              <a:extLst>
                <a:ext uri="{FF2B5EF4-FFF2-40B4-BE49-F238E27FC236}">
                  <a16:creationId xmlns:a16="http://schemas.microsoft.com/office/drawing/2014/main" id="{67114681-6D8B-C4BF-B4F1-939E984545D1}"/>
                </a:ext>
              </a:extLst>
            </p:cNvPr>
            <p:cNvGrpSpPr/>
            <p:nvPr/>
          </p:nvGrpSpPr>
          <p:grpSpPr>
            <a:xfrm>
              <a:off x="9357720" y="2618283"/>
              <a:ext cx="1447560" cy="288000"/>
              <a:chOff x="9397745" y="2904873"/>
              <a:chExt cx="1447560" cy="288000"/>
            </a:xfrm>
          </p:grpSpPr>
          <mc:AlternateContent xmlns:mc="http://schemas.openxmlformats.org/markup-compatibility/2006" xmlns:p14="http://schemas.microsoft.com/office/powerpoint/2010/main">
            <mc:Choice Requires="p14">
              <p:contentPart p14:bwMode="auto" r:id="rId519">
                <p14:nvContentPartPr>
                  <p14:cNvPr id="704" name="Pennanteckning 703">
                    <a:extLst>
                      <a:ext uri="{FF2B5EF4-FFF2-40B4-BE49-F238E27FC236}">
                        <a16:creationId xmlns:a16="http://schemas.microsoft.com/office/drawing/2014/main" id="{6297BDD9-F171-A359-9229-53E08AD6303D}"/>
                      </a:ext>
                    </a:extLst>
                  </p14:cNvPr>
                  <p14:cNvContentPartPr/>
                  <p14:nvPr/>
                </p14:nvContentPartPr>
                <p14:xfrm>
                  <a:off x="9397745" y="2991993"/>
                  <a:ext cx="101520" cy="200880"/>
                </p14:xfrm>
              </p:contentPart>
            </mc:Choice>
            <mc:Fallback xmlns="">
              <p:pic>
                <p:nvPicPr>
                  <p:cNvPr id="704" name="Pennanteckning 703">
                    <a:extLst>
                      <a:ext uri="{FF2B5EF4-FFF2-40B4-BE49-F238E27FC236}">
                        <a16:creationId xmlns:a16="http://schemas.microsoft.com/office/drawing/2014/main" id="{6297BDD9-F171-A359-9229-53E08AD6303D}"/>
                      </a:ext>
                    </a:extLst>
                  </p:cNvPr>
                  <p:cNvPicPr/>
                  <p:nvPr/>
                </p:nvPicPr>
                <p:blipFill>
                  <a:blip r:embed="rId520"/>
                  <a:stretch>
                    <a:fillRect/>
                  </a:stretch>
                </p:blipFill>
                <p:spPr>
                  <a:xfrm>
                    <a:off x="9382625" y="2976873"/>
                    <a:ext cx="13212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521">
                <p14:nvContentPartPr>
                  <p14:cNvPr id="705" name="Pennanteckning 704">
                    <a:extLst>
                      <a:ext uri="{FF2B5EF4-FFF2-40B4-BE49-F238E27FC236}">
                        <a16:creationId xmlns:a16="http://schemas.microsoft.com/office/drawing/2014/main" id="{A0411F93-125A-A266-270A-F900AC8ADFCD}"/>
                      </a:ext>
                    </a:extLst>
                  </p14:cNvPr>
                  <p14:cNvContentPartPr/>
                  <p14:nvPr/>
                </p14:nvContentPartPr>
                <p14:xfrm>
                  <a:off x="9625265" y="2998473"/>
                  <a:ext cx="52200" cy="69480"/>
                </p14:xfrm>
              </p:contentPart>
            </mc:Choice>
            <mc:Fallback xmlns="">
              <p:pic>
                <p:nvPicPr>
                  <p:cNvPr id="705" name="Pennanteckning 704">
                    <a:extLst>
                      <a:ext uri="{FF2B5EF4-FFF2-40B4-BE49-F238E27FC236}">
                        <a16:creationId xmlns:a16="http://schemas.microsoft.com/office/drawing/2014/main" id="{A0411F93-125A-A266-270A-F900AC8ADFCD}"/>
                      </a:ext>
                    </a:extLst>
                  </p:cNvPr>
                  <p:cNvPicPr/>
                  <p:nvPr/>
                </p:nvPicPr>
                <p:blipFill>
                  <a:blip r:embed="rId522"/>
                  <a:stretch>
                    <a:fillRect/>
                  </a:stretch>
                </p:blipFill>
                <p:spPr>
                  <a:xfrm>
                    <a:off x="9609785" y="2983353"/>
                    <a:ext cx="8244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523">
                <p14:nvContentPartPr>
                  <p14:cNvPr id="706" name="Pennanteckning 705">
                    <a:extLst>
                      <a:ext uri="{FF2B5EF4-FFF2-40B4-BE49-F238E27FC236}">
                        <a16:creationId xmlns:a16="http://schemas.microsoft.com/office/drawing/2014/main" id="{939CBBED-30C6-206B-CDC2-8A4E9386A442}"/>
                      </a:ext>
                    </a:extLst>
                  </p14:cNvPr>
                  <p14:cNvContentPartPr/>
                  <p14:nvPr/>
                </p14:nvContentPartPr>
                <p14:xfrm>
                  <a:off x="9717785" y="3008193"/>
                  <a:ext cx="77040" cy="50040"/>
                </p14:xfrm>
              </p:contentPart>
            </mc:Choice>
            <mc:Fallback xmlns="">
              <p:pic>
                <p:nvPicPr>
                  <p:cNvPr id="706" name="Pennanteckning 705">
                    <a:extLst>
                      <a:ext uri="{FF2B5EF4-FFF2-40B4-BE49-F238E27FC236}">
                        <a16:creationId xmlns:a16="http://schemas.microsoft.com/office/drawing/2014/main" id="{939CBBED-30C6-206B-CDC2-8A4E9386A442}"/>
                      </a:ext>
                    </a:extLst>
                  </p:cNvPr>
                  <p:cNvPicPr/>
                  <p:nvPr/>
                </p:nvPicPr>
                <p:blipFill>
                  <a:blip r:embed="rId524"/>
                  <a:stretch>
                    <a:fillRect/>
                  </a:stretch>
                </p:blipFill>
                <p:spPr>
                  <a:xfrm>
                    <a:off x="9702665" y="2993073"/>
                    <a:ext cx="1072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525">
                <p14:nvContentPartPr>
                  <p14:cNvPr id="707" name="Pennanteckning 706">
                    <a:extLst>
                      <a:ext uri="{FF2B5EF4-FFF2-40B4-BE49-F238E27FC236}">
                        <a16:creationId xmlns:a16="http://schemas.microsoft.com/office/drawing/2014/main" id="{BBAFD4DB-2AF8-CB71-019B-EB83FD7D498D}"/>
                      </a:ext>
                    </a:extLst>
                  </p14:cNvPr>
                  <p14:cNvContentPartPr/>
                  <p14:nvPr/>
                </p14:nvContentPartPr>
                <p14:xfrm>
                  <a:off x="9836225" y="2904873"/>
                  <a:ext cx="149040" cy="239400"/>
                </p14:xfrm>
              </p:contentPart>
            </mc:Choice>
            <mc:Fallback xmlns="">
              <p:pic>
                <p:nvPicPr>
                  <p:cNvPr id="707" name="Pennanteckning 706">
                    <a:extLst>
                      <a:ext uri="{FF2B5EF4-FFF2-40B4-BE49-F238E27FC236}">
                        <a16:creationId xmlns:a16="http://schemas.microsoft.com/office/drawing/2014/main" id="{BBAFD4DB-2AF8-CB71-019B-EB83FD7D498D}"/>
                      </a:ext>
                    </a:extLst>
                  </p:cNvPr>
                  <p:cNvPicPr/>
                  <p:nvPr/>
                </p:nvPicPr>
                <p:blipFill>
                  <a:blip r:embed="rId526"/>
                  <a:stretch>
                    <a:fillRect/>
                  </a:stretch>
                </p:blipFill>
                <p:spPr>
                  <a:xfrm>
                    <a:off x="9821105" y="2889393"/>
                    <a:ext cx="1796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527">
                <p14:nvContentPartPr>
                  <p14:cNvPr id="708" name="Pennanteckning 707">
                    <a:extLst>
                      <a:ext uri="{FF2B5EF4-FFF2-40B4-BE49-F238E27FC236}">
                        <a16:creationId xmlns:a16="http://schemas.microsoft.com/office/drawing/2014/main" id="{BB3ACCCF-3159-62B0-0174-8822E0A7A8AA}"/>
                      </a:ext>
                    </a:extLst>
                  </p14:cNvPr>
                  <p14:cNvContentPartPr/>
                  <p14:nvPr/>
                </p14:nvContentPartPr>
                <p14:xfrm>
                  <a:off x="10156265" y="3035193"/>
                  <a:ext cx="179280" cy="94320"/>
                </p14:xfrm>
              </p:contentPart>
            </mc:Choice>
            <mc:Fallback xmlns="">
              <p:pic>
                <p:nvPicPr>
                  <p:cNvPr id="708" name="Pennanteckning 707">
                    <a:extLst>
                      <a:ext uri="{FF2B5EF4-FFF2-40B4-BE49-F238E27FC236}">
                        <a16:creationId xmlns:a16="http://schemas.microsoft.com/office/drawing/2014/main" id="{BB3ACCCF-3159-62B0-0174-8822E0A7A8AA}"/>
                      </a:ext>
                    </a:extLst>
                  </p:cNvPr>
                  <p:cNvPicPr/>
                  <p:nvPr/>
                </p:nvPicPr>
                <p:blipFill>
                  <a:blip r:embed="rId528"/>
                  <a:stretch>
                    <a:fillRect/>
                  </a:stretch>
                </p:blipFill>
                <p:spPr>
                  <a:xfrm>
                    <a:off x="10141145" y="3020073"/>
                    <a:ext cx="20988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529">
                <p14:nvContentPartPr>
                  <p14:cNvPr id="709" name="Pennanteckning 708">
                    <a:extLst>
                      <a:ext uri="{FF2B5EF4-FFF2-40B4-BE49-F238E27FC236}">
                        <a16:creationId xmlns:a16="http://schemas.microsoft.com/office/drawing/2014/main" id="{F5B61A13-8BBA-B038-9B84-511DFB2BE6E6}"/>
                      </a:ext>
                    </a:extLst>
                  </p14:cNvPr>
                  <p14:cNvContentPartPr/>
                  <p14:nvPr/>
                </p14:nvContentPartPr>
                <p14:xfrm>
                  <a:off x="10414025" y="2970393"/>
                  <a:ext cx="91800" cy="132840"/>
                </p14:xfrm>
              </p:contentPart>
            </mc:Choice>
            <mc:Fallback xmlns="">
              <p:pic>
                <p:nvPicPr>
                  <p:cNvPr id="709" name="Pennanteckning 708">
                    <a:extLst>
                      <a:ext uri="{FF2B5EF4-FFF2-40B4-BE49-F238E27FC236}">
                        <a16:creationId xmlns:a16="http://schemas.microsoft.com/office/drawing/2014/main" id="{F5B61A13-8BBA-B038-9B84-511DFB2BE6E6}"/>
                      </a:ext>
                    </a:extLst>
                  </p:cNvPr>
                  <p:cNvPicPr/>
                  <p:nvPr/>
                </p:nvPicPr>
                <p:blipFill>
                  <a:blip r:embed="rId530"/>
                  <a:stretch>
                    <a:fillRect/>
                  </a:stretch>
                </p:blipFill>
                <p:spPr>
                  <a:xfrm>
                    <a:off x="10398545" y="2955273"/>
                    <a:ext cx="1224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531">
                <p14:nvContentPartPr>
                  <p14:cNvPr id="710" name="Pennanteckning 709">
                    <a:extLst>
                      <a:ext uri="{FF2B5EF4-FFF2-40B4-BE49-F238E27FC236}">
                        <a16:creationId xmlns:a16="http://schemas.microsoft.com/office/drawing/2014/main" id="{C0664F77-69E6-D0A8-AB52-AD0D98E1C541}"/>
                      </a:ext>
                    </a:extLst>
                  </p14:cNvPr>
                  <p14:cNvContentPartPr/>
                  <p14:nvPr/>
                </p14:nvContentPartPr>
                <p14:xfrm>
                  <a:off x="10562705" y="3014673"/>
                  <a:ext cx="87480" cy="132840"/>
                </p14:xfrm>
              </p:contentPart>
            </mc:Choice>
            <mc:Fallback xmlns="">
              <p:pic>
                <p:nvPicPr>
                  <p:cNvPr id="710" name="Pennanteckning 709">
                    <a:extLst>
                      <a:ext uri="{FF2B5EF4-FFF2-40B4-BE49-F238E27FC236}">
                        <a16:creationId xmlns:a16="http://schemas.microsoft.com/office/drawing/2014/main" id="{C0664F77-69E6-D0A8-AB52-AD0D98E1C541}"/>
                      </a:ext>
                    </a:extLst>
                  </p:cNvPr>
                  <p:cNvPicPr/>
                  <p:nvPr/>
                </p:nvPicPr>
                <p:blipFill>
                  <a:blip r:embed="rId532"/>
                  <a:stretch>
                    <a:fillRect/>
                  </a:stretch>
                </p:blipFill>
                <p:spPr>
                  <a:xfrm>
                    <a:off x="10547585" y="2999553"/>
                    <a:ext cx="1180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533">
                <p14:nvContentPartPr>
                  <p14:cNvPr id="711" name="Pennanteckning 710">
                    <a:extLst>
                      <a:ext uri="{FF2B5EF4-FFF2-40B4-BE49-F238E27FC236}">
                        <a16:creationId xmlns:a16="http://schemas.microsoft.com/office/drawing/2014/main" id="{07A84A29-96E2-9472-98B0-753FB7120B92}"/>
                      </a:ext>
                    </a:extLst>
                  </p14:cNvPr>
                  <p14:cNvContentPartPr/>
                  <p14:nvPr/>
                </p14:nvContentPartPr>
                <p14:xfrm>
                  <a:off x="10702745" y="3056793"/>
                  <a:ext cx="142560" cy="120960"/>
                </p14:xfrm>
              </p:contentPart>
            </mc:Choice>
            <mc:Fallback xmlns="">
              <p:pic>
                <p:nvPicPr>
                  <p:cNvPr id="711" name="Pennanteckning 710">
                    <a:extLst>
                      <a:ext uri="{FF2B5EF4-FFF2-40B4-BE49-F238E27FC236}">
                        <a16:creationId xmlns:a16="http://schemas.microsoft.com/office/drawing/2014/main" id="{07A84A29-96E2-9472-98B0-753FB7120B92}"/>
                      </a:ext>
                    </a:extLst>
                  </p:cNvPr>
                  <p:cNvPicPr/>
                  <p:nvPr/>
                </p:nvPicPr>
                <p:blipFill>
                  <a:blip r:embed="rId534"/>
                  <a:stretch>
                    <a:fillRect/>
                  </a:stretch>
                </p:blipFill>
                <p:spPr>
                  <a:xfrm>
                    <a:off x="10687625" y="3041313"/>
                    <a:ext cx="173160" cy="151560"/>
                  </a:xfrm>
                  <a:prstGeom prst="rect">
                    <a:avLst/>
                  </a:prstGeom>
                </p:spPr>
              </p:pic>
            </mc:Fallback>
          </mc:AlternateContent>
        </p:grpSp>
        <p:grpSp>
          <p:nvGrpSpPr>
            <p:cNvPr id="716" name="Grupp 715">
              <a:extLst>
                <a:ext uri="{FF2B5EF4-FFF2-40B4-BE49-F238E27FC236}">
                  <a16:creationId xmlns:a16="http://schemas.microsoft.com/office/drawing/2014/main" id="{7C5E3682-992B-D5F8-45E9-DC7F6FA7E894}"/>
                </a:ext>
              </a:extLst>
            </p:cNvPr>
            <p:cNvGrpSpPr/>
            <p:nvPr/>
          </p:nvGrpSpPr>
          <p:grpSpPr>
            <a:xfrm>
              <a:off x="11058360" y="2758323"/>
              <a:ext cx="491760" cy="149040"/>
              <a:chOff x="11098385" y="3044913"/>
              <a:chExt cx="491760" cy="149040"/>
            </a:xfrm>
          </p:grpSpPr>
          <mc:AlternateContent xmlns:mc="http://schemas.openxmlformats.org/markup-compatibility/2006" xmlns:p14="http://schemas.microsoft.com/office/powerpoint/2010/main">
            <mc:Choice Requires="p14">
              <p:contentPart p14:bwMode="auto" r:id="rId535">
                <p14:nvContentPartPr>
                  <p14:cNvPr id="713" name="Pennanteckning 712">
                    <a:extLst>
                      <a:ext uri="{FF2B5EF4-FFF2-40B4-BE49-F238E27FC236}">
                        <a16:creationId xmlns:a16="http://schemas.microsoft.com/office/drawing/2014/main" id="{5B81EB7F-68DA-6EFE-F583-A5203DFB3188}"/>
                      </a:ext>
                    </a:extLst>
                  </p14:cNvPr>
                  <p14:cNvContentPartPr/>
                  <p14:nvPr/>
                </p14:nvContentPartPr>
                <p14:xfrm>
                  <a:off x="11098385" y="3044913"/>
                  <a:ext cx="17640" cy="135000"/>
                </p14:xfrm>
              </p:contentPart>
            </mc:Choice>
            <mc:Fallback xmlns="">
              <p:pic>
                <p:nvPicPr>
                  <p:cNvPr id="713" name="Pennanteckning 712">
                    <a:extLst>
                      <a:ext uri="{FF2B5EF4-FFF2-40B4-BE49-F238E27FC236}">
                        <a16:creationId xmlns:a16="http://schemas.microsoft.com/office/drawing/2014/main" id="{5B81EB7F-68DA-6EFE-F583-A5203DFB3188}"/>
                      </a:ext>
                    </a:extLst>
                  </p:cNvPr>
                  <p:cNvPicPr/>
                  <p:nvPr/>
                </p:nvPicPr>
                <p:blipFill>
                  <a:blip r:embed="rId536"/>
                  <a:stretch>
                    <a:fillRect/>
                  </a:stretch>
                </p:blipFill>
                <p:spPr>
                  <a:xfrm>
                    <a:off x="11082905" y="3029433"/>
                    <a:ext cx="482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37">
                <p14:nvContentPartPr>
                  <p14:cNvPr id="714" name="Pennanteckning 713">
                    <a:extLst>
                      <a:ext uri="{FF2B5EF4-FFF2-40B4-BE49-F238E27FC236}">
                        <a16:creationId xmlns:a16="http://schemas.microsoft.com/office/drawing/2014/main" id="{5F57F14F-AA6F-2524-C0D5-3859D8301B74}"/>
                      </a:ext>
                    </a:extLst>
                  </p14:cNvPr>
                  <p14:cNvContentPartPr/>
                  <p14:nvPr/>
                </p14:nvContentPartPr>
                <p14:xfrm>
                  <a:off x="11212505" y="3102153"/>
                  <a:ext cx="83160" cy="91800"/>
                </p14:xfrm>
              </p:contentPart>
            </mc:Choice>
            <mc:Fallback xmlns="">
              <p:pic>
                <p:nvPicPr>
                  <p:cNvPr id="714" name="Pennanteckning 713">
                    <a:extLst>
                      <a:ext uri="{FF2B5EF4-FFF2-40B4-BE49-F238E27FC236}">
                        <a16:creationId xmlns:a16="http://schemas.microsoft.com/office/drawing/2014/main" id="{5F57F14F-AA6F-2524-C0D5-3859D8301B74}"/>
                      </a:ext>
                    </a:extLst>
                  </p:cNvPr>
                  <p:cNvPicPr/>
                  <p:nvPr/>
                </p:nvPicPr>
                <p:blipFill>
                  <a:blip r:embed="rId538"/>
                  <a:stretch>
                    <a:fillRect/>
                  </a:stretch>
                </p:blipFill>
                <p:spPr>
                  <a:xfrm>
                    <a:off x="11197025" y="3086673"/>
                    <a:ext cx="11376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539">
                <p14:nvContentPartPr>
                  <p14:cNvPr id="715" name="Pennanteckning 714">
                    <a:extLst>
                      <a:ext uri="{FF2B5EF4-FFF2-40B4-BE49-F238E27FC236}">
                        <a16:creationId xmlns:a16="http://schemas.microsoft.com/office/drawing/2014/main" id="{954B549E-990D-BC09-443D-FE7C0A698BF9}"/>
                      </a:ext>
                    </a:extLst>
                  </p14:cNvPr>
                  <p14:cNvContentPartPr/>
                  <p14:nvPr/>
                </p14:nvContentPartPr>
                <p14:xfrm>
                  <a:off x="11391425" y="3121233"/>
                  <a:ext cx="198720" cy="66240"/>
                </p14:xfrm>
              </p:contentPart>
            </mc:Choice>
            <mc:Fallback xmlns="">
              <p:pic>
                <p:nvPicPr>
                  <p:cNvPr id="715" name="Pennanteckning 714">
                    <a:extLst>
                      <a:ext uri="{FF2B5EF4-FFF2-40B4-BE49-F238E27FC236}">
                        <a16:creationId xmlns:a16="http://schemas.microsoft.com/office/drawing/2014/main" id="{954B549E-990D-BC09-443D-FE7C0A698BF9}"/>
                      </a:ext>
                    </a:extLst>
                  </p:cNvPr>
                  <p:cNvPicPr/>
                  <p:nvPr/>
                </p:nvPicPr>
                <p:blipFill>
                  <a:blip r:embed="rId540"/>
                  <a:stretch>
                    <a:fillRect/>
                  </a:stretch>
                </p:blipFill>
                <p:spPr>
                  <a:xfrm>
                    <a:off x="11375945" y="3106113"/>
                    <a:ext cx="229320" cy="96480"/>
                  </a:xfrm>
                  <a:prstGeom prst="rect">
                    <a:avLst/>
                  </a:prstGeom>
                </p:spPr>
              </p:pic>
            </mc:Fallback>
          </mc:AlternateContent>
        </p:grpSp>
        <p:grpSp>
          <p:nvGrpSpPr>
            <p:cNvPr id="724" name="Grupp 723">
              <a:extLst>
                <a:ext uri="{FF2B5EF4-FFF2-40B4-BE49-F238E27FC236}">
                  <a16:creationId xmlns:a16="http://schemas.microsoft.com/office/drawing/2014/main" id="{46873D4E-A62C-F23E-C4FC-039B5580CAC1}"/>
                </a:ext>
              </a:extLst>
            </p:cNvPr>
            <p:cNvGrpSpPr/>
            <p:nvPr/>
          </p:nvGrpSpPr>
          <p:grpSpPr>
            <a:xfrm>
              <a:off x="9150720" y="2997363"/>
              <a:ext cx="1146960" cy="275400"/>
              <a:chOff x="9190745" y="3283953"/>
              <a:chExt cx="1146960" cy="275400"/>
            </a:xfrm>
          </p:grpSpPr>
          <mc:AlternateContent xmlns:mc="http://schemas.openxmlformats.org/markup-compatibility/2006" xmlns:p14="http://schemas.microsoft.com/office/powerpoint/2010/main">
            <mc:Choice Requires="p14">
              <p:contentPart p14:bwMode="auto" r:id="rId541">
                <p14:nvContentPartPr>
                  <p14:cNvPr id="718" name="Pennanteckning 717">
                    <a:extLst>
                      <a:ext uri="{FF2B5EF4-FFF2-40B4-BE49-F238E27FC236}">
                        <a16:creationId xmlns:a16="http://schemas.microsoft.com/office/drawing/2014/main" id="{51F16232-1A78-8DB1-52FE-F40E9851083C}"/>
                      </a:ext>
                    </a:extLst>
                  </p14:cNvPr>
                  <p14:cNvContentPartPr/>
                  <p14:nvPr/>
                </p14:nvContentPartPr>
                <p14:xfrm>
                  <a:off x="9249065" y="3287193"/>
                  <a:ext cx="13320" cy="196560"/>
                </p14:xfrm>
              </p:contentPart>
            </mc:Choice>
            <mc:Fallback xmlns="">
              <p:pic>
                <p:nvPicPr>
                  <p:cNvPr id="718" name="Pennanteckning 717">
                    <a:extLst>
                      <a:ext uri="{FF2B5EF4-FFF2-40B4-BE49-F238E27FC236}">
                        <a16:creationId xmlns:a16="http://schemas.microsoft.com/office/drawing/2014/main" id="{51F16232-1A78-8DB1-52FE-F40E9851083C}"/>
                      </a:ext>
                    </a:extLst>
                  </p:cNvPr>
                  <p:cNvPicPr/>
                  <p:nvPr/>
                </p:nvPicPr>
                <p:blipFill>
                  <a:blip r:embed="rId542"/>
                  <a:stretch>
                    <a:fillRect/>
                  </a:stretch>
                </p:blipFill>
                <p:spPr>
                  <a:xfrm>
                    <a:off x="9233945" y="3272073"/>
                    <a:ext cx="439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543">
                <p14:nvContentPartPr>
                  <p14:cNvPr id="719" name="Pennanteckning 718">
                    <a:extLst>
                      <a:ext uri="{FF2B5EF4-FFF2-40B4-BE49-F238E27FC236}">
                        <a16:creationId xmlns:a16="http://schemas.microsoft.com/office/drawing/2014/main" id="{8754D85B-7913-5350-50FC-226164219F47}"/>
                      </a:ext>
                    </a:extLst>
                  </p14:cNvPr>
                  <p14:cNvContentPartPr/>
                  <p14:nvPr/>
                </p14:nvContentPartPr>
                <p14:xfrm>
                  <a:off x="9190745" y="3401673"/>
                  <a:ext cx="111240" cy="18720"/>
                </p14:xfrm>
              </p:contentPart>
            </mc:Choice>
            <mc:Fallback xmlns="">
              <p:pic>
                <p:nvPicPr>
                  <p:cNvPr id="719" name="Pennanteckning 718">
                    <a:extLst>
                      <a:ext uri="{FF2B5EF4-FFF2-40B4-BE49-F238E27FC236}">
                        <a16:creationId xmlns:a16="http://schemas.microsoft.com/office/drawing/2014/main" id="{8754D85B-7913-5350-50FC-226164219F47}"/>
                      </a:ext>
                    </a:extLst>
                  </p:cNvPr>
                  <p:cNvPicPr/>
                  <p:nvPr/>
                </p:nvPicPr>
                <p:blipFill>
                  <a:blip r:embed="rId544"/>
                  <a:stretch>
                    <a:fillRect/>
                  </a:stretch>
                </p:blipFill>
                <p:spPr>
                  <a:xfrm>
                    <a:off x="9175625" y="3386193"/>
                    <a:ext cx="1418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545">
                <p14:nvContentPartPr>
                  <p14:cNvPr id="720" name="Pennanteckning 719">
                    <a:extLst>
                      <a:ext uri="{FF2B5EF4-FFF2-40B4-BE49-F238E27FC236}">
                        <a16:creationId xmlns:a16="http://schemas.microsoft.com/office/drawing/2014/main" id="{E3244A15-BF6B-678B-1E2C-37F8B5F1BD79}"/>
                      </a:ext>
                    </a:extLst>
                  </p14:cNvPr>
                  <p14:cNvContentPartPr/>
                  <p14:nvPr/>
                </p14:nvContentPartPr>
                <p14:xfrm>
                  <a:off x="9413945" y="3374673"/>
                  <a:ext cx="59760" cy="93240"/>
                </p14:xfrm>
              </p:contentPart>
            </mc:Choice>
            <mc:Fallback xmlns="">
              <p:pic>
                <p:nvPicPr>
                  <p:cNvPr id="720" name="Pennanteckning 719">
                    <a:extLst>
                      <a:ext uri="{FF2B5EF4-FFF2-40B4-BE49-F238E27FC236}">
                        <a16:creationId xmlns:a16="http://schemas.microsoft.com/office/drawing/2014/main" id="{E3244A15-BF6B-678B-1E2C-37F8B5F1BD79}"/>
                      </a:ext>
                    </a:extLst>
                  </p:cNvPr>
                  <p:cNvPicPr/>
                  <p:nvPr/>
                </p:nvPicPr>
                <p:blipFill>
                  <a:blip r:embed="rId546"/>
                  <a:stretch>
                    <a:fillRect/>
                  </a:stretch>
                </p:blipFill>
                <p:spPr>
                  <a:xfrm>
                    <a:off x="9398825" y="3359193"/>
                    <a:ext cx="900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547">
                <p14:nvContentPartPr>
                  <p14:cNvPr id="721" name="Pennanteckning 720">
                    <a:extLst>
                      <a:ext uri="{FF2B5EF4-FFF2-40B4-BE49-F238E27FC236}">
                        <a16:creationId xmlns:a16="http://schemas.microsoft.com/office/drawing/2014/main" id="{238A11CA-22E4-C801-A82D-954A0E0F8EDB}"/>
                      </a:ext>
                    </a:extLst>
                  </p14:cNvPr>
                  <p14:cNvContentPartPr/>
                  <p14:nvPr/>
                </p14:nvContentPartPr>
                <p14:xfrm>
                  <a:off x="9565865" y="3283953"/>
                  <a:ext cx="52200" cy="178200"/>
                </p14:xfrm>
              </p:contentPart>
            </mc:Choice>
            <mc:Fallback xmlns="">
              <p:pic>
                <p:nvPicPr>
                  <p:cNvPr id="721" name="Pennanteckning 720">
                    <a:extLst>
                      <a:ext uri="{FF2B5EF4-FFF2-40B4-BE49-F238E27FC236}">
                        <a16:creationId xmlns:a16="http://schemas.microsoft.com/office/drawing/2014/main" id="{238A11CA-22E4-C801-A82D-954A0E0F8EDB}"/>
                      </a:ext>
                    </a:extLst>
                  </p:cNvPr>
                  <p:cNvPicPr/>
                  <p:nvPr/>
                </p:nvPicPr>
                <p:blipFill>
                  <a:blip r:embed="rId548"/>
                  <a:stretch>
                    <a:fillRect/>
                  </a:stretch>
                </p:blipFill>
                <p:spPr>
                  <a:xfrm>
                    <a:off x="9550745" y="3268833"/>
                    <a:ext cx="824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549">
                <p14:nvContentPartPr>
                  <p14:cNvPr id="722" name="Pennanteckning 721">
                    <a:extLst>
                      <a:ext uri="{FF2B5EF4-FFF2-40B4-BE49-F238E27FC236}">
                        <a16:creationId xmlns:a16="http://schemas.microsoft.com/office/drawing/2014/main" id="{4CC20120-2036-0CE4-5AB3-E2A31C22AD1F}"/>
                      </a:ext>
                    </a:extLst>
                  </p14:cNvPr>
                  <p14:cNvContentPartPr/>
                  <p14:nvPr/>
                </p14:nvContentPartPr>
                <p14:xfrm>
                  <a:off x="9650105" y="3340113"/>
                  <a:ext cx="509040" cy="138240"/>
                </p14:xfrm>
              </p:contentPart>
            </mc:Choice>
            <mc:Fallback xmlns="">
              <p:pic>
                <p:nvPicPr>
                  <p:cNvPr id="722" name="Pennanteckning 721">
                    <a:extLst>
                      <a:ext uri="{FF2B5EF4-FFF2-40B4-BE49-F238E27FC236}">
                        <a16:creationId xmlns:a16="http://schemas.microsoft.com/office/drawing/2014/main" id="{4CC20120-2036-0CE4-5AB3-E2A31C22AD1F}"/>
                      </a:ext>
                    </a:extLst>
                  </p:cNvPr>
                  <p:cNvPicPr/>
                  <p:nvPr/>
                </p:nvPicPr>
                <p:blipFill>
                  <a:blip r:embed="rId550"/>
                  <a:stretch>
                    <a:fillRect/>
                  </a:stretch>
                </p:blipFill>
                <p:spPr>
                  <a:xfrm>
                    <a:off x="9634625" y="3324993"/>
                    <a:ext cx="5396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551">
                <p14:nvContentPartPr>
                  <p14:cNvPr id="723" name="Pennanteckning 722">
                    <a:extLst>
                      <a:ext uri="{FF2B5EF4-FFF2-40B4-BE49-F238E27FC236}">
                        <a16:creationId xmlns:a16="http://schemas.microsoft.com/office/drawing/2014/main" id="{A930C1D2-C7EE-B403-7AE9-3593B86FC7AE}"/>
                      </a:ext>
                    </a:extLst>
                  </p14:cNvPr>
                  <p14:cNvContentPartPr/>
                  <p14:nvPr/>
                </p14:nvContentPartPr>
                <p14:xfrm>
                  <a:off x="10221065" y="3343353"/>
                  <a:ext cx="116640" cy="216000"/>
                </p14:xfrm>
              </p:contentPart>
            </mc:Choice>
            <mc:Fallback xmlns="">
              <p:pic>
                <p:nvPicPr>
                  <p:cNvPr id="723" name="Pennanteckning 722">
                    <a:extLst>
                      <a:ext uri="{FF2B5EF4-FFF2-40B4-BE49-F238E27FC236}">
                        <a16:creationId xmlns:a16="http://schemas.microsoft.com/office/drawing/2014/main" id="{A930C1D2-C7EE-B403-7AE9-3593B86FC7AE}"/>
                      </a:ext>
                    </a:extLst>
                  </p:cNvPr>
                  <p:cNvPicPr/>
                  <p:nvPr/>
                </p:nvPicPr>
                <p:blipFill>
                  <a:blip r:embed="rId552"/>
                  <a:stretch>
                    <a:fillRect/>
                  </a:stretch>
                </p:blipFill>
                <p:spPr>
                  <a:xfrm>
                    <a:off x="10205945" y="3328233"/>
                    <a:ext cx="147240" cy="246600"/>
                  </a:xfrm>
                  <a:prstGeom prst="rect">
                    <a:avLst/>
                  </a:prstGeom>
                </p:spPr>
              </p:pic>
            </mc:Fallback>
          </mc:AlternateContent>
        </p:grpSp>
        <p:grpSp>
          <p:nvGrpSpPr>
            <p:cNvPr id="728" name="Grupp 727">
              <a:extLst>
                <a:ext uri="{FF2B5EF4-FFF2-40B4-BE49-F238E27FC236}">
                  <a16:creationId xmlns:a16="http://schemas.microsoft.com/office/drawing/2014/main" id="{89952036-BF2D-8F98-04ED-3ED491F1ABB0}"/>
                </a:ext>
              </a:extLst>
            </p:cNvPr>
            <p:cNvGrpSpPr/>
            <p:nvPr/>
          </p:nvGrpSpPr>
          <p:grpSpPr>
            <a:xfrm>
              <a:off x="10591440" y="3042003"/>
              <a:ext cx="420480" cy="326520"/>
              <a:chOff x="10631465" y="3328593"/>
              <a:chExt cx="420480" cy="326520"/>
            </a:xfrm>
          </p:grpSpPr>
          <mc:AlternateContent xmlns:mc="http://schemas.openxmlformats.org/markup-compatibility/2006" xmlns:p14="http://schemas.microsoft.com/office/powerpoint/2010/main">
            <mc:Choice Requires="p14">
              <p:contentPart p14:bwMode="auto" r:id="rId553">
                <p14:nvContentPartPr>
                  <p14:cNvPr id="725" name="Pennanteckning 724">
                    <a:extLst>
                      <a:ext uri="{FF2B5EF4-FFF2-40B4-BE49-F238E27FC236}">
                        <a16:creationId xmlns:a16="http://schemas.microsoft.com/office/drawing/2014/main" id="{238143C9-4689-C599-E928-906667638F97}"/>
                      </a:ext>
                    </a:extLst>
                  </p14:cNvPr>
                  <p14:cNvContentPartPr/>
                  <p14:nvPr/>
                </p14:nvContentPartPr>
                <p14:xfrm>
                  <a:off x="10649825" y="3328593"/>
                  <a:ext cx="125280" cy="326520"/>
                </p14:xfrm>
              </p:contentPart>
            </mc:Choice>
            <mc:Fallback xmlns="">
              <p:pic>
                <p:nvPicPr>
                  <p:cNvPr id="725" name="Pennanteckning 724">
                    <a:extLst>
                      <a:ext uri="{FF2B5EF4-FFF2-40B4-BE49-F238E27FC236}">
                        <a16:creationId xmlns:a16="http://schemas.microsoft.com/office/drawing/2014/main" id="{238143C9-4689-C599-E928-906667638F97}"/>
                      </a:ext>
                    </a:extLst>
                  </p:cNvPr>
                  <p:cNvPicPr/>
                  <p:nvPr/>
                </p:nvPicPr>
                <p:blipFill>
                  <a:blip r:embed="rId554"/>
                  <a:stretch>
                    <a:fillRect/>
                  </a:stretch>
                </p:blipFill>
                <p:spPr>
                  <a:xfrm>
                    <a:off x="10634705" y="3313473"/>
                    <a:ext cx="15588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555">
                <p14:nvContentPartPr>
                  <p14:cNvPr id="726" name="Pennanteckning 725">
                    <a:extLst>
                      <a:ext uri="{FF2B5EF4-FFF2-40B4-BE49-F238E27FC236}">
                        <a16:creationId xmlns:a16="http://schemas.microsoft.com/office/drawing/2014/main" id="{583D4058-14FB-91FE-52A6-B2E8FF2D2EEB}"/>
                      </a:ext>
                    </a:extLst>
                  </p14:cNvPr>
                  <p14:cNvContentPartPr/>
                  <p14:nvPr/>
                </p14:nvContentPartPr>
                <p14:xfrm>
                  <a:off x="10631465" y="3449913"/>
                  <a:ext cx="178200" cy="77040"/>
                </p14:xfrm>
              </p:contentPart>
            </mc:Choice>
            <mc:Fallback xmlns="">
              <p:pic>
                <p:nvPicPr>
                  <p:cNvPr id="726" name="Pennanteckning 725">
                    <a:extLst>
                      <a:ext uri="{FF2B5EF4-FFF2-40B4-BE49-F238E27FC236}">
                        <a16:creationId xmlns:a16="http://schemas.microsoft.com/office/drawing/2014/main" id="{583D4058-14FB-91FE-52A6-B2E8FF2D2EEB}"/>
                      </a:ext>
                    </a:extLst>
                  </p:cNvPr>
                  <p:cNvPicPr/>
                  <p:nvPr/>
                </p:nvPicPr>
                <p:blipFill>
                  <a:blip r:embed="rId556"/>
                  <a:stretch>
                    <a:fillRect/>
                  </a:stretch>
                </p:blipFill>
                <p:spPr>
                  <a:xfrm>
                    <a:off x="10616345" y="3434793"/>
                    <a:ext cx="2088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557">
                <p14:nvContentPartPr>
                  <p14:cNvPr id="727" name="Pennanteckning 726">
                    <a:extLst>
                      <a:ext uri="{FF2B5EF4-FFF2-40B4-BE49-F238E27FC236}">
                        <a16:creationId xmlns:a16="http://schemas.microsoft.com/office/drawing/2014/main" id="{68288243-79C4-9EE1-41D0-BA7A98AB57E6}"/>
                      </a:ext>
                    </a:extLst>
                  </p14:cNvPr>
                  <p14:cNvContentPartPr/>
                  <p14:nvPr/>
                </p14:nvContentPartPr>
                <p14:xfrm>
                  <a:off x="10785545" y="3432633"/>
                  <a:ext cx="266400" cy="78120"/>
                </p14:xfrm>
              </p:contentPart>
            </mc:Choice>
            <mc:Fallback xmlns="">
              <p:pic>
                <p:nvPicPr>
                  <p:cNvPr id="727" name="Pennanteckning 726">
                    <a:extLst>
                      <a:ext uri="{FF2B5EF4-FFF2-40B4-BE49-F238E27FC236}">
                        <a16:creationId xmlns:a16="http://schemas.microsoft.com/office/drawing/2014/main" id="{68288243-79C4-9EE1-41D0-BA7A98AB57E6}"/>
                      </a:ext>
                    </a:extLst>
                  </p:cNvPr>
                  <p:cNvPicPr/>
                  <p:nvPr/>
                </p:nvPicPr>
                <p:blipFill>
                  <a:blip r:embed="rId558"/>
                  <a:stretch>
                    <a:fillRect/>
                  </a:stretch>
                </p:blipFill>
                <p:spPr>
                  <a:xfrm>
                    <a:off x="10770425" y="3417513"/>
                    <a:ext cx="297000" cy="108360"/>
                  </a:xfrm>
                  <a:prstGeom prst="rect">
                    <a:avLst/>
                  </a:prstGeom>
                </p:spPr>
              </p:pic>
            </mc:Fallback>
          </mc:AlternateContent>
        </p:grpSp>
        <p:grpSp>
          <p:nvGrpSpPr>
            <p:cNvPr id="735" name="Grupp 734">
              <a:extLst>
                <a:ext uri="{FF2B5EF4-FFF2-40B4-BE49-F238E27FC236}">
                  <a16:creationId xmlns:a16="http://schemas.microsoft.com/office/drawing/2014/main" id="{077ED28E-740C-6A92-BF89-365426629768}"/>
                </a:ext>
              </a:extLst>
            </p:cNvPr>
            <p:cNvGrpSpPr/>
            <p:nvPr/>
          </p:nvGrpSpPr>
          <p:grpSpPr>
            <a:xfrm>
              <a:off x="11293080" y="3061083"/>
              <a:ext cx="430200" cy="211320"/>
              <a:chOff x="11333105" y="3347673"/>
              <a:chExt cx="430200" cy="211320"/>
            </a:xfrm>
          </p:grpSpPr>
          <mc:AlternateContent xmlns:mc="http://schemas.openxmlformats.org/markup-compatibility/2006" xmlns:p14="http://schemas.microsoft.com/office/powerpoint/2010/main">
            <mc:Choice Requires="p14">
              <p:contentPart p14:bwMode="auto" r:id="rId559">
                <p14:nvContentPartPr>
                  <p14:cNvPr id="729" name="Pennanteckning 728">
                    <a:extLst>
                      <a:ext uri="{FF2B5EF4-FFF2-40B4-BE49-F238E27FC236}">
                        <a16:creationId xmlns:a16="http://schemas.microsoft.com/office/drawing/2014/main" id="{C0822234-3402-2E23-0F02-9E060459AB4E}"/>
                      </a:ext>
                    </a:extLst>
                  </p14:cNvPr>
                  <p14:cNvContentPartPr/>
                  <p14:nvPr/>
                </p14:nvContentPartPr>
                <p14:xfrm>
                  <a:off x="11333105" y="3436953"/>
                  <a:ext cx="23040" cy="122040"/>
                </p14:xfrm>
              </p:contentPart>
            </mc:Choice>
            <mc:Fallback xmlns="">
              <p:pic>
                <p:nvPicPr>
                  <p:cNvPr id="729" name="Pennanteckning 728">
                    <a:extLst>
                      <a:ext uri="{FF2B5EF4-FFF2-40B4-BE49-F238E27FC236}">
                        <a16:creationId xmlns:a16="http://schemas.microsoft.com/office/drawing/2014/main" id="{C0822234-3402-2E23-0F02-9E060459AB4E}"/>
                      </a:ext>
                    </a:extLst>
                  </p:cNvPr>
                  <p:cNvPicPr/>
                  <p:nvPr/>
                </p:nvPicPr>
                <p:blipFill>
                  <a:blip r:embed="rId560"/>
                  <a:stretch>
                    <a:fillRect/>
                  </a:stretch>
                </p:blipFill>
                <p:spPr>
                  <a:xfrm>
                    <a:off x="11317985" y="3421833"/>
                    <a:ext cx="536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561">
                <p14:nvContentPartPr>
                  <p14:cNvPr id="730" name="Pennanteckning 729">
                    <a:extLst>
                      <a:ext uri="{FF2B5EF4-FFF2-40B4-BE49-F238E27FC236}">
                        <a16:creationId xmlns:a16="http://schemas.microsoft.com/office/drawing/2014/main" id="{D60F1913-C7FD-6D04-5A1F-58C17AB33763}"/>
                      </a:ext>
                    </a:extLst>
                  </p14:cNvPr>
                  <p14:cNvContentPartPr/>
                  <p14:nvPr/>
                </p14:nvContentPartPr>
                <p14:xfrm>
                  <a:off x="11381705" y="3347673"/>
                  <a:ext cx="111240" cy="45720"/>
                </p14:xfrm>
              </p:contentPart>
            </mc:Choice>
            <mc:Fallback xmlns="">
              <p:pic>
                <p:nvPicPr>
                  <p:cNvPr id="730" name="Pennanteckning 729">
                    <a:extLst>
                      <a:ext uri="{FF2B5EF4-FFF2-40B4-BE49-F238E27FC236}">
                        <a16:creationId xmlns:a16="http://schemas.microsoft.com/office/drawing/2014/main" id="{D60F1913-C7FD-6D04-5A1F-58C17AB33763}"/>
                      </a:ext>
                    </a:extLst>
                  </p:cNvPr>
                  <p:cNvPicPr/>
                  <p:nvPr/>
                </p:nvPicPr>
                <p:blipFill>
                  <a:blip r:embed="rId562"/>
                  <a:stretch>
                    <a:fillRect/>
                  </a:stretch>
                </p:blipFill>
                <p:spPr>
                  <a:xfrm>
                    <a:off x="11366225" y="3332553"/>
                    <a:ext cx="14184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563">
                <p14:nvContentPartPr>
                  <p14:cNvPr id="731" name="Pennanteckning 730">
                    <a:extLst>
                      <a:ext uri="{FF2B5EF4-FFF2-40B4-BE49-F238E27FC236}">
                        <a16:creationId xmlns:a16="http://schemas.microsoft.com/office/drawing/2014/main" id="{F8414802-8D0F-3CD2-7640-0E21AEB7A84D}"/>
                      </a:ext>
                    </a:extLst>
                  </p14:cNvPr>
                  <p14:cNvContentPartPr/>
                  <p14:nvPr/>
                </p14:nvContentPartPr>
                <p14:xfrm>
                  <a:off x="11380625" y="3441273"/>
                  <a:ext cx="79200" cy="19800"/>
                </p14:xfrm>
              </p:contentPart>
            </mc:Choice>
            <mc:Fallback xmlns="">
              <p:pic>
                <p:nvPicPr>
                  <p:cNvPr id="731" name="Pennanteckning 730">
                    <a:extLst>
                      <a:ext uri="{FF2B5EF4-FFF2-40B4-BE49-F238E27FC236}">
                        <a16:creationId xmlns:a16="http://schemas.microsoft.com/office/drawing/2014/main" id="{F8414802-8D0F-3CD2-7640-0E21AEB7A84D}"/>
                      </a:ext>
                    </a:extLst>
                  </p:cNvPr>
                  <p:cNvPicPr/>
                  <p:nvPr/>
                </p:nvPicPr>
                <p:blipFill>
                  <a:blip r:embed="rId564"/>
                  <a:stretch>
                    <a:fillRect/>
                  </a:stretch>
                </p:blipFill>
                <p:spPr>
                  <a:xfrm>
                    <a:off x="11365145" y="3426153"/>
                    <a:ext cx="1094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565">
                <p14:nvContentPartPr>
                  <p14:cNvPr id="733" name="Pennanteckning 732">
                    <a:extLst>
                      <a:ext uri="{FF2B5EF4-FFF2-40B4-BE49-F238E27FC236}">
                        <a16:creationId xmlns:a16="http://schemas.microsoft.com/office/drawing/2014/main" id="{56D6C15C-8E7A-2F5C-F94E-7FDB7A72039C}"/>
                      </a:ext>
                    </a:extLst>
                  </p14:cNvPr>
                  <p14:cNvContentPartPr/>
                  <p14:nvPr/>
                </p14:nvContentPartPr>
                <p14:xfrm>
                  <a:off x="11631545" y="3382233"/>
                  <a:ext cx="17640" cy="84240"/>
                </p14:xfrm>
              </p:contentPart>
            </mc:Choice>
            <mc:Fallback xmlns="">
              <p:pic>
                <p:nvPicPr>
                  <p:cNvPr id="733" name="Pennanteckning 732">
                    <a:extLst>
                      <a:ext uri="{FF2B5EF4-FFF2-40B4-BE49-F238E27FC236}">
                        <a16:creationId xmlns:a16="http://schemas.microsoft.com/office/drawing/2014/main" id="{56D6C15C-8E7A-2F5C-F94E-7FDB7A72039C}"/>
                      </a:ext>
                    </a:extLst>
                  </p:cNvPr>
                  <p:cNvPicPr/>
                  <p:nvPr/>
                </p:nvPicPr>
                <p:blipFill>
                  <a:blip r:embed="rId566"/>
                  <a:stretch>
                    <a:fillRect/>
                  </a:stretch>
                </p:blipFill>
                <p:spPr>
                  <a:xfrm>
                    <a:off x="11616425" y="3366753"/>
                    <a:ext cx="4824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567">
                <p14:nvContentPartPr>
                  <p14:cNvPr id="734" name="Pennanteckning 733">
                    <a:extLst>
                      <a:ext uri="{FF2B5EF4-FFF2-40B4-BE49-F238E27FC236}">
                        <a16:creationId xmlns:a16="http://schemas.microsoft.com/office/drawing/2014/main" id="{BDC2C5B0-89D5-26ED-6AEB-87805632112E}"/>
                      </a:ext>
                    </a:extLst>
                  </p14:cNvPr>
                  <p14:cNvContentPartPr/>
                  <p14:nvPr/>
                </p14:nvContentPartPr>
                <p14:xfrm>
                  <a:off x="11646665" y="3357393"/>
                  <a:ext cx="116640" cy="73800"/>
                </p14:xfrm>
              </p:contentPart>
            </mc:Choice>
            <mc:Fallback xmlns="">
              <p:pic>
                <p:nvPicPr>
                  <p:cNvPr id="734" name="Pennanteckning 733">
                    <a:extLst>
                      <a:ext uri="{FF2B5EF4-FFF2-40B4-BE49-F238E27FC236}">
                        <a16:creationId xmlns:a16="http://schemas.microsoft.com/office/drawing/2014/main" id="{BDC2C5B0-89D5-26ED-6AEB-87805632112E}"/>
                      </a:ext>
                    </a:extLst>
                  </p:cNvPr>
                  <p:cNvPicPr/>
                  <p:nvPr/>
                </p:nvPicPr>
                <p:blipFill>
                  <a:blip r:embed="rId568"/>
                  <a:stretch>
                    <a:fillRect/>
                  </a:stretch>
                </p:blipFill>
                <p:spPr>
                  <a:xfrm>
                    <a:off x="11631545" y="3342273"/>
                    <a:ext cx="147240" cy="104400"/>
                  </a:xfrm>
                  <a:prstGeom prst="rect">
                    <a:avLst/>
                  </a:prstGeom>
                </p:spPr>
              </p:pic>
            </mc:Fallback>
          </mc:AlternateContent>
        </p:grpSp>
        <p:grpSp>
          <p:nvGrpSpPr>
            <p:cNvPr id="740" name="Grupp 739">
              <a:extLst>
                <a:ext uri="{FF2B5EF4-FFF2-40B4-BE49-F238E27FC236}">
                  <a16:creationId xmlns:a16="http://schemas.microsoft.com/office/drawing/2014/main" id="{9E281D9F-58D8-807E-9F37-4D31DE989445}"/>
                </a:ext>
              </a:extLst>
            </p:cNvPr>
            <p:cNvGrpSpPr/>
            <p:nvPr/>
          </p:nvGrpSpPr>
          <p:grpSpPr>
            <a:xfrm>
              <a:off x="9233880" y="3511443"/>
              <a:ext cx="515520" cy="251280"/>
              <a:chOff x="9273905" y="3798033"/>
              <a:chExt cx="515520" cy="251280"/>
            </a:xfrm>
          </p:grpSpPr>
          <mc:AlternateContent xmlns:mc="http://schemas.openxmlformats.org/markup-compatibility/2006" xmlns:p14="http://schemas.microsoft.com/office/powerpoint/2010/main">
            <mc:Choice Requires="p14">
              <p:contentPart p14:bwMode="auto" r:id="rId569">
                <p14:nvContentPartPr>
                  <p14:cNvPr id="736" name="Pennanteckning 735">
                    <a:extLst>
                      <a:ext uri="{FF2B5EF4-FFF2-40B4-BE49-F238E27FC236}">
                        <a16:creationId xmlns:a16="http://schemas.microsoft.com/office/drawing/2014/main" id="{B81CD05D-29EE-511B-39C5-52AEC591B136}"/>
                      </a:ext>
                    </a:extLst>
                  </p14:cNvPr>
                  <p14:cNvContentPartPr/>
                  <p14:nvPr/>
                </p14:nvContentPartPr>
                <p14:xfrm>
                  <a:off x="9273905" y="3798033"/>
                  <a:ext cx="154440" cy="101520"/>
                </p14:xfrm>
              </p:contentPart>
            </mc:Choice>
            <mc:Fallback xmlns="">
              <p:pic>
                <p:nvPicPr>
                  <p:cNvPr id="736" name="Pennanteckning 735">
                    <a:extLst>
                      <a:ext uri="{FF2B5EF4-FFF2-40B4-BE49-F238E27FC236}">
                        <a16:creationId xmlns:a16="http://schemas.microsoft.com/office/drawing/2014/main" id="{B81CD05D-29EE-511B-39C5-52AEC591B136}"/>
                      </a:ext>
                    </a:extLst>
                  </p:cNvPr>
                  <p:cNvPicPr/>
                  <p:nvPr/>
                </p:nvPicPr>
                <p:blipFill>
                  <a:blip r:embed="rId570"/>
                  <a:stretch>
                    <a:fillRect/>
                  </a:stretch>
                </p:blipFill>
                <p:spPr>
                  <a:xfrm>
                    <a:off x="9258785" y="3782913"/>
                    <a:ext cx="1850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571">
                <p14:nvContentPartPr>
                  <p14:cNvPr id="737" name="Pennanteckning 736">
                    <a:extLst>
                      <a:ext uri="{FF2B5EF4-FFF2-40B4-BE49-F238E27FC236}">
                        <a16:creationId xmlns:a16="http://schemas.microsoft.com/office/drawing/2014/main" id="{86D55A58-B49D-7F73-1133-494BD40B06F9}"/>
                      </a:ext>
                    </a:extLst>
                  </p14:cNvPr>
                  <p14:cNvContentPartPr/>
                  <p14:nvPr/>
                </p14:nvContentPartPr>
                <p14:xfrm>
                  <a:off x="9515105" y="3870393"/>
                  <a:ext cx="1440" cy="9000"/>
                </p14:xfrm>
              </p:contentPart>
            </mc:Choice>
            <mc:Fallback xmlns="">
              <p:pic>
                <p:nvPicPr>
                  <p:cNvPr id="737" name="Pennanteckning 736">
                    <a:extLst>
                      <a:ext uri="{FF2B5EF4-FFF2-40B4-BE49-F238E27FC236}">
                        <a16:creationId xmlns:a16="http://schemas.microsoft.com/office/drawing/2014/main" id="{86D55A58-B49D-7F73-1133-494BD40B06F9}"/>
                      </a:ext>
                    </a:extLst>
                  </p:cNvPr>
                  <p:cNvPicPr/>
                  <p:nvPr/>
                </p:nvPicPr>
                <p:blipFill>
                  <a:blip r:embed="rId572"/>
                  <a:stretch>
                    <a:fillRect/>
                  </a:stretch>
                </p:blipFill>
                <p:spPr>
                  <a:xfrm>
                    <a:off x="9499985" y="3854913"/>
                    <a:ext cx="320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573">
                <p14:nvContentPartPr>
                  <p14:cNvPr id="738" name="Pennanteckning 737">
                    <a:extLst>
                      <a:ext uri="{FF2B5EF4-FFF2-40B4-BE49-F238E27FC236}">
                        <a16:creationId xmlns:a16="http://schemas.microsoft.com/office/drawing/2014/main" id="{C66D62BA-B89B-7F04-36AF-317DAA2EF7C8}"/>
                      </a:ext>
                    </a:extLst>
                  </p14:cNvPr>
                  <p14:cNvContentPartPr/>
                  <p14:nvPr/>
                </p14:nvContentPartPr>
                <p14:xfrm>
                  <a:off x="9587465" y="3839433"/>
                  <a:ext cx="71640" cy="209880"/>
                </p14:xfrm>
              </p:contentPart>
            </mc:Choice>
            <mc:Fallback xmlns="">
              <p:pic>
                <p:nvPicPr>
                  <p:cNvPr id="738" name="Pennanteckning 737">
                    <a:extLst>
                      <a:ext uri="{FF2B5EF4-FFF2-40B4-BE49-F238E27FC236}">
                        <a16:creationId xmlns:a16="http://schemas.microsoft.com/office/drawing/2014/main" id="{C66D62BA-B89B-7F04-36AF-317DAA2EF7C8}"/>
                      </a:ext>
                    </a:extLst>
                  </p:cNvPr>
                  <p:cNvPicPr/>
                  <p:nvPr/>
                </p:nvPicPr>
                <p:blipFill>
                  <a:blip r:embed="rId574"/>
                  <a:stretch>
                    <a:fillRect/>
                  </a:stretch>
                </p:blipFill>
                <p:spPr>
                  <a:xfrm>
                    <a:off x="9572345" y="3824313"/>
                    <a:ext cx="1018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575">
                <p14:nvContentPartPr>
                  <p14:cNvPr id="739" name="Pennanteckning 738">
                    <a:extLst>
                      <a:ext uri="{FF2B5EF4-FFF2-40B4-BE49-F238E27FC236}">
                        <a16:creationId xmlns:a16="http://schemas.microsoft.com/office/drawing/2014/main" id="{070E6384-C0D0-225E-6958-0258BD75D76F}"/>
                      </a:ext>
                    </a:extLst>
                  </p14:cNvPr>
                  <p14:cNvContentPartPr/>
                  <p14:nvPr/>
                </p14:nvContentPartPr>
                <p14:xfrm>
                  <a:off x="9781505" y="3908913"/>
                  <a:ext cx="7920" cy="360"/>
                </p14:xfrm>
              </p:contentPart>
            </mc:Choice>
            <mc:Fallback xmlns="">
              <p:pic>
                <p:nvPicPr>
                  <p:cNvPr id="739" name="Pennanteckning 738">
                    <a:extLst>
                      <a:ext uri="{FF2B5EF4-FFF2-40B4-BE49-F238E27FC236}">
                        <a16:creationId xmlns:a16="http://schemas.microsoft.com/office/drawing/2014/main" id="{070E6384-C0D0-225E-6958-0258BD75D76F}"/>
                      </a:ext>
                    </a:extLst>
                  </p:cNvPr>
                  <p:cNvPicPr/>
                  <p:nvPr/>
                </p:nvPicPr>
                <p:blipFill>
                  <a:blip r:embed="rId576"/>
                  <a:stretch>
                    <a:fillRect/>
                  </a:stretch>
                </p:blipFill>
                <p:spPr>
                  <a:xfrm>
                    <a:off x="9766025" y="3893793"/>
                    <a:ext cx="38520" cy="30960"/>
                  </a:xfrm>
                  <a:prstGeom prst="rect">
                    <a:avLst/>
                  </a:prstGeom>
                </p:spPr>
              </p:pic>
            </mc:Fallback>
          </mc:AlternateContent>
        </p:grpSp>
        <p:grpSp>
          <p:nvGrpSpPr>
            <p:cNvPr id="749" name="Grupp 748">
              <a:extLst>
                <a:ext uri="{FF2B5EF4-FFF2-40B4-BE49-F238E27FC236}">
                  <a16:creationId xmlns:a16="http://schemas.microsoft.com/office/drawing/2014/main" id="{F8EDFEC7-F4A1-42E5-DF02-9EF3ADD75E6D}"/>
                </a:ext>
              </a:extLst>
            </p:cNvPr>
            <p:cNvGrpSpPr/>
            <p:nvPr/>
          </p:nvGrpSpPr>
          <p:grpSpPr>
            <a:xfrm>
              <a:off x="9952440" y="3470403"/>
              <a:ext cx="871200" cy="281520"/>
              <a:chOff x="9992465" y="3756993"/>
              <a:chExt cx="871200" cy="281520"/>
            </a:xfrm>
          </p:grpSpPr>
          <mc:AlternateContent xmlns:mc="http://schemas.openxmlformats.org/markup-compatibility/2006" xmlns:p14="http://schemas.microsoft.com/office/powerpoint/2010/main">
            <mc:Choice Requires="p14">
              <p:contentPart p14:bwMode="auto" r:id="rId577">
                <p14:nvContentPartPr>
                  <p14:cNvPr id="741" name="Pennanteckning 740">
                    <a:extLst>
                      <a:ext uri="{FF2B5EF4-FFF2-40B4-BE49-F238E27FC236}">
                        <a16:creationId xmlns:a16="http://schemas.microsoft.com/office/drawing/2014/main" id="{15932B43-F971-548E-70A8-6004C6B76186}"/>
                      </a:ext>
                    </a:extLst>
                  </p14:cNvPr>
                  <p14:cNvContentPartPr/>
                  <p14:nvPr/>
                </p14:nvContentPartPr>
                <p14:xfrm>
                  <a:off x="9992465" y="3779673"/>
                  <a:ext cx="123120" cy="258840"/>
                </p14:xfrm>
              </p:contentPart>
            </mc:Choice>
            <mc:Fallback xmlns="">
              <p:pic>
                <p:nvPicPr>
                  <p:cNvPr id="741" name="Pennanteckning 740">
                    <a:extLst>
                      <a:ext uri="{FF2B5EF4-FFF2-40B4-BE49-F238E27FC236}">
                        <a16:creationId xmlns:a16="http://schemas.microsoft.com/office/drawing/2014/main" id="{15932B43-F971-548E-70A8-6004C6B76186}"/>
                      </a:ext>
                    </a:extLst>
                  </p:cNvPr>
                  <p:cNvPicPr/>
                  <p:nvPr/>
                </p:nvPicPr>
                <p:blipFill>
                  <a:blip r:embed="rId578"/>
                  <a:stretch>
                    <a:fillRect/>
                  </a:stretch>
                </p:blipFill>
                <p:spPr>
                  <a:xfrm>
                    <a:off x="9977345" y="3764553"/>
                    <a:ext cx="15372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579">
                <p14:nvContentPartPr>
                  <p14:cNvPr id="742" name="Pennanteckning 741">
                    <a:extLst>
                      <a:ext uri="{FF2B5EF4-FFF2-40B4-BE49-F238E27FC236}">
                        <a16:creationId xmlns:a16="http://schemas.microsoft.com/office/drawing/2014/main" id="{88990A63-2BF3-CBA4-06FC-4779CD8F24B6}"/>
                      </a:ext>
                    </a:extLst>
                  </p14:cNvPr>
                  <p14:cNvContentPartPr/>
                  <p14:nvPr/>
                </p14:nvContentPartPr>
                <p14:xfrm>
                  <a:off x="10072385" y="3951033"/>
                  <a:ext cx="72720" cy="36000"/>
                </p14:xfrm>
              </p:contentPart>
            </mc:Choice>
            <mc:Fallback xmlns="">
              <p:pic>
                <p:nvPicPr>
                  <p:cNvPr id="742" name="Pennanteckning 741">
                    <a:extLst>
                      <a:ext uri="{FF2B5EF4-FFF2-40B4-BE49-F238E27FC236}">
                        <a16:creationId xmlns:a16="http://schemas.microsoft.com/office/drawing/2014/main" id="{88990A63-2BF3-CBA4-06FC-4779CD8F24B6}"/>
                      </a:ext>
                    </a:extLst>
                  </p:cNvPr>
                  <p:cNvPicPr/>
                  <p:nvPr/>
                </p:nvPicPr>
                <p:blipFill>
                  <a:blip r:embed="rId580"/>
                  <a:stretch>
                    <a:fillRect/>
                  </a:stretch>
                </p:blipFill>
                <p:spPr>
                  <a:xfrm>
                    <a:off x="10057265" y="3935913"/>
                    <a:ext cx="10296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581">
                <p14:nvContentPartPr>
                  <p14:cNvPr id="743" name="Pennanteckning 742">
                    <a:extLst>
                      <a:ext uri="{FF2B5EF4-FFF2-40B4-BE49-F238E27FC236}">
                        <a16:creationId xmlns:a16="http://schemas.microsoft.com/office/drawing/2014/main" id="{6DF10A2C-F7B7-6544-E442-C6CF49398B1F}"/>
                      </a:ext>
                    </a:extLst>
                  </p14:cNvPr>
                  <p14:cNvContentPartPr/>
                  <p14:nvPr/>
                </p14:nvContentPartPr>
                <p14:xfrm>
                  <a:off x="10213505" y="3860673"/>
                  <a:ext cx="167400" cy="56520"/>
                </p14:xfrm>
              </p:contentPart>
            </mc:Choice>
            <mc:Fallback xmlns="">
              <p:pic>
                <p:nvPicPr>
                  <p:cNvPr id="743" name="Pennanteckning 742">
                    <a:extLst>
                      <a:ext uri="{FF2B5EF4-FFF2-40B4-BE49-F238E27FC236}">
                        <a16:creationId xmlns:a16="http://schemas.microsoft.com/office/drawing/2014/main" id="{6DF10A2C-F7B7-6544-E442-C6CF49398B1F}"/>
                      </a:ext>
                    </a:extLst>
                  </p:cNvPr>
                  <p:cNvPicPr/>
                  <p:nvPr/>
                </p:nvPicPr>
                <p:blipFill>
                  <a:blip r:embed="rId582"/>
                  <a:stretch>
                    <a:fillRect/>
                  </a:stretch>
                </p:blipFill>
                <p:spPr>
                  <a:xfrm>
                    <a:off x="10198385" y="3845193"/>
                    <a:ext cx="19800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583">
                <p14:nvContentPartPr>
                  <p14:cNvPr id="744" name="Pennanteckning 743">
                    <a:extLst>
                      <a:ext uri="{FF2B5EF4-FFF2-40B4-BE49-F238E27FC236}">
                        <a16:creationId xmlns:a16="http://schemas.microsoft.com/office/drawing/2014/main" id="{F4D8DE5F-AD57-129B-70D4-448D6B438BE3}"/>
                      </a:ext>
                    </a:extLst>
                  </p14:cNvPr>
                  <p14:cNvContentPartPr/>
                  <p14:nvPr/>
                </p14:nvContentPartPr>
                <p14:xfrm>
                  <a:off x="10435625" y="3858513"/>
                  <a:ext cx="29520" cy="45720"/>
                </p14:xfrm>
              </p:contentPart>
            </mc:Choice>
            <mc:Fallback xmlns="">
              <p:pic>
                <p:nvPicPr>
                  <p:cNvPr id="744" name="Pennanteckning 743">
                    <a:extLst>
                      <a:ext uri="{FF2B5EF4-FFF2-40B4-BE49-F238E27FC236}">
                        <a16:creationId xmlns:a16="http://schemas.microsoft.com/office/drawing/2014/main" id="{F4D8DE5F-AD57-129B-70D4-448D6B438BE3}"/>
                      </a:ext>
                    </a:extLst>
                  </p:cNvPr>
                  <p:cNvPicPr/>
                  <p:nvPr/>
                </p:nvPicPr>
                <p:blipFill>
                  <a:blip r:embed="rId584"/>
                  <a:stretch>
                    <a:fillRect/>
                  </a:stretch>
                </p:blipFill>
                <p:spPr>
                  <a:xfrm>
                    <a:off x="10420145" y="3843033"/>
                    <a:ext cx="6012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585">
                <p14:nvContentPartPr>
                  <p14:cNvPr id="745" name="Pennanteckning 744">
                    <a:extLst>
                      <a:ext uri="{FF2B5EF4-FFF2-40B4-BE49-F238E27FC236}">
                        <a16:creationId xmlns:a16="http://schemas.microsoft.com/office/drawing/2014/main" id="{588EE4D8-5783-EB21-5809-D4F0E9BA55B7}"/>
                      </a:ext>
                    </a:extLst>
                  </p14:cNvPr>
                  <p14:cNvContentPartPr/>
                  <p14:nvPr/>
                </p14:nvContentPartPr>
                <p14:xfrm>
                  <a:off x="10435625" y="3858513"/>
                  <a:ext cx="360" cy="360"/>
                </p14:xfrm>
              </p:contentPart>
            </mc:Choice>
            <mc:Fallback xmlns="">
              <p:pic>
                <p:nvPicPr>
                  <p:cNvPr id="745" name="Pennanteckning 744">
                    <a:extLst>
                      <a:ext uri="{FF2B5EF4-FFF2-40B4-BE49-F238E27FC236}">
                        <a16:creationId xmlns:a16="http://schemas.microsoft.com/office/drawing/2014/main" id="{588EE4D8-5783-EB21-5809-D4F0E9BA55B7}"/>
                      </a:ext>
                    </a:extLst>
                  </p:cNvPr>
                  <p:cNvPicPr/>
                  <p:nvPr/>
                </p:nvPicPr>
                <p:blipFill>
                  <a:blip r:embed="rId586"/>
                  <a:stretch>
                    <a:fillRect/>
                  </a:stretch>
                </p:blipFill>
                <p:spPr>
                  <a:xfrm>
                    <a:off x="10420145" y="384303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87">
                <p14:nvContentPartPr>
                  <p14:cNvPr id="746" name="Pennanteckning 745">
                    <a:extLst>
                      <a:ext uri="{FF2B5EF4-FFF2-40B4-BE49-F238E27FC236}">
                        <a16:creationId xmlns:a16="http://schemas.microsoft.com/office/drawing/2014/main" id="{A8583A45-6520-7374-B116-E816B3CC5FD5}"/>
                      </a:ext>
                    </a:extLst>
                  </p14:cNvPr>
                  <p14:cNvContentPartPr/>
                  <p14:nvPr/>
                </p14:nvContentPartPr>
                <p14:xfrm>
                  <a:off x="10568105" y="3816393"/>
                  <a:ext cx="89640" cy="99360"/>
                </p14:xfrm>
              </p:contentPart>
            </mc:Choice>
            <mc:Fallback xmlns="">
              <p:pic>
                <p:nvPicPr>
                  <p:cNvPr id="746" name="Pennanteckning 745">
                    <a:extLst>
                      <a:ext uri="{FF2B5EF4-FFF2-40B4-BE49-F238E27FC236}">
                        <a16:creationId xmlns:a16="http://schemas.microsoft.com/office/drawing/2014/main" id="{A8583A45-6520-7374-B116-E816B3CC5FD5}"/>
                      </a:ext>
                    </a:extLst>
                  </p:cNvPr>
                  <p:cNvPicPr/>
                  <p:nvPr/>
                </p:nvPicPr>
                <p:blipFill>
                  <a:blip r:embed="rId588"/>
                  <a:stretch>
                    <a:fillRect/>
                  </a:stretch>
                </p:blipFill>
                <p:spPr>
                  <a:xfrm>
                    <a:off x="10552625" y="3801273"/>
                    <a:ext cx="12024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589">
                <p14:nvContentPartPr>
                  <p14:cNvPr id="747" name="Pennanteckning 746">
                    <a:extLst>
                      <a:ext uri="{FF2B5EF4-FFF2-40B4-BE49-F238E27FC236}">
                        <a16:creationId xmlns:a16="http://schemas.microsoft.com/office/drawing/2014/main" id="{6F4E1A3E-AD4A-766B-6F2C-139E689AD1C8}"/>
                      </a:ext>
                    </a:extLst>
                  </p14:cNvPr>
                  <p14:cNvContentPartPr/>
                  <p14:nvPr/>
                </p14:nvContentPartPr>
                <p14:xfrm>
                  <a:off x="10705985" y="3777513"/>
                  <a:ext cx="157680" cy="157680"/>
                </p14:xfrm>
              </p:contentPart>
            </mc:Choice>
            <mc:Fallback xmlns="">
              <p:pic>
                <p:nvPicPr>
                  <p:cNvPr id="747" name="Pennanteckning 746">
                    <a:extLst>
                      <a:ext uri="{FF2B5EF4-FFF2-40B4-BE49-F238E27FC236}">
                        <a16:creationId xmlns:a16="http://schemas.microsoft.com/office/drawing/2014/main" id="{6F4E1A3E-AD4A-766B-6F2C-139E689AD1C8}"/>
                      </a:ext>
                    </a:extLst>
                  </p:cNvPr>
                  <p:cNvPicPr/>
                  <p:nvPr/>
                </p:nvPicPr>
                <p:blipFill>
                  <a:blip r:embed="rId590"/>
                  <a:stretch>
                    <a:fillRect/>
                  </a:stretch>
                </p:blipFill>
                <p:spPr>
                  <a:xfrm>
                    <a:off x="10690865" y="3762393"/>
                    <a:ext cx="1882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591">
                <p14:nvContentPartPr>
                  <p14:cNvPr id="748" name="Pennanteckning 747">
                    <a:extLst>
                      <a:ext uri="{FF2B5EF4-FFF2-40B4-BE49-F238E27FC236}">
                        <a16:creationId xmlns:a16="http://schemas.microsoft.com/office/drawing/2014/main" id="{D7B605A8-F945-DB46-B0C5-47AFFA71549F}"/>
                      </a:ext>
                    </a:extLst>
                  </p14:cNvPr>
                  <p14:cNvContentPartPr/>
                  <p14:nvPr/>
                </p14:nvContentPartPr>
                <p14:xfrm>
                  <a:off x="10396745" y="3756993"/>
                  <a:ext cx="14400" cy="7920"/>
                </p14:xfrm>
              </p:contentPart>
            </mc:Choice>
            <mc:Fallback xmlns="">
              <p:pic>
                <p:nvPicPr>
                  <p:cNvPr id="748" name="Pennanteckning 747">
                    <a:extLst>
                      <a:ext uri="{FF2B5EF4-FFF2-40B4-BE49-F238E27FC236}">
                        <a16:creationId xmlns:a16="http://schemas.microsoft.com/office/drawing/2014/main" id="{D7B605A8-F945-DB46-B0C5-47AFFA71549F}"/>
                      </a:ext>
                    </a:extLst>
                  </p:cNvPr>
                  <p:cNvPicPr/>
                  <p:nvPr/>
                </p:nvPicPr>
                <p:blipFill>
                  <a:blip r:embed="rId592"/>
                  <a:stretch>
                    <a:fillRect/>
                  </a:stretch>
                </p:blipFill>
                <p:spPr>
                  <a:xfrm>
                    <a:off x="10381265" y="3741873"/>
                    <a:ext cx="45000" cy="38520"/>
                  </a:xfrm>
                  <a:prstGeom prst="rect">
                    <a:avLst/>
                  </a:prstGeom>
                </p:spPr>
              </p:pic>
            </mc:Fallback>
          </mc:AlternateContent>
        </p:grpSp>
        <p:grpSp>
          <p:nvGrpSpPr>
            <p:cNvPr id="762" name="Grupp 761">
              <a:extLst>
                <a:ext uri="{FF2B5EF4-FFF2-40B4-BE49-F238E27FC236}">
                  <a16:creationId xmlns:a16="http://schemas.microsoft.com/office/drawing/2014/main" id="{5B21FA7B-3F9D-230A-C585-311C54BA75C6}"/>
                </a:ext>
              </a:extLst>
            </p:cNvPr>
            <p:cNvGrpSpPr/>
            <p:nvPr/>
          </p:nvGrpSpPr>
          <p:grpSpPr>
            <a:xfrm>
              <a:off x="11014080" y="3486603"/>
              <a:ext cx="1177920" cy="219240"/>
              <a:chOff x="11054105" y="3773193"/>
              <a:chExt cx="1177920" cy="219240"/>
            </a:xfrm>
          </p:grpSpPr>
          <mc:AlternateContent xmlns:mc="http://schemas.openxmlformats.org/markup-compatibility/2006" xmlns:p14="http://schemas.microsoft.com/office/powerpoint/2010/main">
            <mc:Choice Requires="p14">
              <p:contentPart p14:bwMode="auto" r:id="rId593">
                <p14:nvContentPartPr>
                  <p14:cNvPr id="750" name="Pennanteckning 749">
                    <a:extLst>
                      <a:ext uri="{FF2B5EF4-FFF2-40B4-BE49-F238E27FC236}">
                        <a16:creationId xmlns:a16="http://schemas.microsoft.com/office/drawing/2014/main" id="{6ECDEDF4-4FD6-4772-F9A4-18475D4C7D7D}"/>
                      </a:ext>
                    </a:extLst>
                  </p14:cNvPr>
                  <p14:cNvContentPartPr/>
                  <p14:nvPr/>
                </p14:nvContentPartPr>
                <p14:xfrm>
                  <a:off x="11054105" y="3840153"/>
                  <a:ext cx="112320" cy="126360"/>
                </p14:xfrm>
              </p:contentPart>
            </mc:Choice>
            <mc:Fallback xmlns="">
              <p:pic>
                <p:nvPicPr>
                  <p:cNvPr id="750" name="Pennanteckning 749">
                    <a:extLst>
                      <a:ext uri="{FF2B5EF4-FFF2-40B4-BE49-F238E27FC236}">
                        <a16:creationId xmlns:a16="http://schemas.microsoft.com/office/drawing/2014/main" id="{6ECDEDF4-4FD6-4772-F9A4-18475D4C7D7D}"/>
                      </a:ext>
                    </a:extLst>
                  </p:cNvPr>
                  <p:cNvPicPr/>
                  <p:nvPr/>
                </p:nvPicPr>
                <p:blipFill>
                  <a:blip r:embed="rId594"/>
                  <a:stretch>
                    <a:fillRect/>
                  </a:stretch>
                </p:blipFill>
                <p:spPr>
                  <a:xfrm>
                    <a:off x="11038625" y="3825033"/>
                    <a:ext cx="1429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595">
                <p14:nvContentPartPr>
                  <p14:cNvPr id="751" name="Pennanteckning 750">
                    <a:extLst>
                      <a:ext uri="{FF2B5EF4-FFF2-40B4-BE49-F238E27FC236}">
                        <a16:creationId xmlns:a16="http://schemas.microsoft.com/office/drawing/2014/main" id="{926EB53D-1EC4-A69B-C10F-CF1EAFB22348}"/>
                      </a:ext>
                    </a:extLst>
                  </p14:cNvPr>
                  <p14:cNvContentPartPr/>
                  <p14:nvPr/>
                </p14:nvContentPartPr>
                <p14:xfrm>
                  <a:off x="11220065" y="3891993"/>
                  <a:ext cx="81000" cy="70560"/>
                </p14:xfrm>
              </p:contentPart>
            </mc:Choice>
            <mc:Fallback xmlns="">
              <p:pic>
                <p:nvPicPr>
                  <p:cNvPr id="751" name="Pennanteckning 750">
                    <a:extLst>
                      <a:ext uri="{FF2B5EF4-FFF2-40B4-BE49-F238E27FC236}">
                        <a16:creationId xmlns:a16="http://schemas.microsoft.com/office/drawing/2014/main" id="{926EB53D-1EC4-A69B-C10F-CF1EAFB22348}"/>
                      </a:ext>
                    </a:extLst>
                  </p:cNvPr>
                  <p:cNvPicPr/>
                  <p:nvPr/>
                </p:nvPicPr>
                <p:blipFill>
                  <a:blip r:embed="rId596"/>
                  <a:stretch>
                    <a:fillRect/>
                  </a:stretch>
                </p:blipFill>
                <p:spPr>
                  <a:xfrm>
                    <a:off x="11204585" y="3876513"/>
                    <a:ext cx="1116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597">
                <p14:nvContentPartPr>
                  <p14:cNvPr id="752" name="Pennanteckning 751">
                    <a:extLst>
                      <a:ext uri="{FF2B5EF4-FFF2-40B4-BE49-F238E27FC236}">
                        <a16:creationId xmlns:a16="http://schemas.microsoft.com/office/drawing/2014/main" id="{16724DEA-83A4-829E-C8E8-E31FD4E609B1}"/>
                      </a:ext>
                    </a:extLst>
                  </p14:cNvPr>
                  <p14:cNvContentPartPr/>
                  <p14:nvPr/>
                </p14:nvContentPartPr>
                <p14:xfrm>
                  <a:off x="11334185" y="3899553"/>
                  <a:ext cx="117720" cy="54360"/>
                </p14:xfrm>
              </p:contentPart>
            </mc:Choice>
            <mc:Fallback xmlns="">
              <p:pic>
                <p:nvPicPr>
                  <p:cNvPr id="752" name="Pennanteckning 751">
                    <a:extLst>
                      <a:ext uri="{FF2B5EF4-FFF2-40B4-BE49-F238E27FC236}">
                        <a16:creationId xmlns:a16="http://schemas.microsoft.com/office/drawing/2014/main" id="{16724DEA-83A4-829E-C8E8-E31FD4E609B1}"/>
                      </a:ext>
                    </a:extLst>
                  </p:cNvPr>
                  <p:cNvPicPr/>
                  <p:nvPr/>
                </p:nvPicPr>
                <p:blipFill>
                  <a:blip r:embed="rId598"/>
                  <a:stretch>
                    <a:fillRect/>
                  </a:stretch>
                </p:blipFill>
                <p:spPr>
                  <a:xfrm>
                    <a:off x="11319065" y="3884073"/>
                    <a:ext cx="14832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599">
                <p14:nvContentPartPr>
                  <p14:cNvPr id="753" name="Pennanteckning 752">
                    <a:extLst>
                      <a:ext uri="{FF2B5EF4-FFF2-40B4-BE49-F238E27FC236}">
                        <a16:creationId xmlns:a16="http://schemas.microsoft.com/office/drawing/2014/main" id="{8D935486-76CE-7ED7-FB91-BF354AE6B0FC}"/>
                      </a:ext>
                    </a:extLst>
                  </p14:cNvPr>
                  <p14:cNvContentPartPr/>
                  <p14:nvPr/>
                </p14:nvContentPartPr>
                <p14:xfrm>
                  <a:off x="11462345" y="3925113"/>
                  <a:ext cx="24120" cy="29520"/>
                </p14:xfrm>
              </p:contentPart>
            </mc:Choice>
            <mc:Fallback xmlns="">
              <p:pic>
                <p:nvPicPr>
                  <p:cNvPr id="753" name="Pennanteckning 752">
                    <a:extLst>
                      <a:ext uri="{FF2B5EF4-FFF2-40B4-BE49-F238E27FC236}">
                        <a16:creationId xmlns:a16="http://schemas.microsoft.com/office/drawing/2014/main" id="{8D935486-76CE-7ED7-FB91-BF354AE6B0FC}"/>
                      </a:ext>
                    </a:extLst>
                  </p:cNvPr>
                  <p:cNvPicPr/>
                  <p:nvPr/>
                </p:nvPicPr>
                <p:blipFill>
                  <a:blip r:embed="rId600"/>
                  <a:stretch>
                    <a:fillRect/>
                  </a:stretch>
                </p:blipFill>
                <p:spPr>
                  <a:xfrm>
                    <a:off x="11447225" y="3909993"/>
                    <a:ext cx="5472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601">
                <p14:nvContentPartPr>
                  <p14:cNvPr id="754" name="Pennanteckning 753">
                    <a:extLst>
                      <a:ext uri="{FF2B5EF4-FFF2-40B4-BE49-F238E27FC236}">
                        <a16:creationId xmlns:a16="http://schemas.microsoft.com/office/drawing/2014/main" id="{D914B087-2D83-2694-792D-3E562A5E5F94}"/>
                      </a:ext>
                    </a:extLst>
                  </p14:cNvPr>
                  <p14:cNvContentPartPr/>
                  <p14:nvPr/>
                </p14:nvContentPartPr>
                <p14:xfrm>
                  <a:off x="11462345" y="3836913"/>
                  <a:ext cx="108000" cy="88560"/>
                </p14:xfrm>
              </p:contentPart>
            </mc:Choice>
            <mc:Fallback xmlns="">
              <p:pic>
                <p:nvPicPr>
                  <p:cNvPr id="754" name="Pennanteckning 753">
                    <a:extLst>
                      <a:ext uri="{FF2B5EF4-FFF2-40B4-BE49-F238E27FC236}">
                        <a16:creationId xmlns:a16="http://schemas.microsoft.com/office/drawing/2014/main" id="{D914B087-2D83-2694-792D-3E562A5E5F94}"/>
                      </a:ext>
                    </a:extLst>
                  </p:cNvPr>
                  <p:cNvPicPr/>
                  <p:nvPr/>
                </p:nvPicPr>
                <p:blipFill>
                  <a:blip r:embed="rId602"/>
                  <a:stretch>
                    <a:fillRect/>
                  </a:stretch>
                </p:blipFill>
                <p:spPr>
                  <a:xfrm>
                    <a:off x="11447225" y="3821793"/>
                    <a:ext cx="13860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603">
                <p14:nvContentPartPr>
                  <p14:cNvPr id="755" name="Pennanteckning 754">
                    <a:extLst>
                      <a:ext uri="{FF2B5EF4-FFF2-40B4-BE49-F238E27FC236}">
                        <a16:creationId xmlns:a16="http://schemas.microsoft.com/office/drawing/2014/main" id="{3F38EF40-DB25-52CE-544D-1C999CF774CB}"/>
                      </a:ext>
                    </a:extLst>
                  </p14:cNvPr>
                  <p14:cNvContentPartPr/>
                  <p14:nvPr/>
                </p14:nvContentPartPr>
                <p14:xfrm>
                  <a:off x="11567105" y="3779673"/>
                  <a:ext cx="97200" cy="193320"/>
                </p14:xfrm>
              </p:contentPart>
            </mc:Choice>
            <mc:Fallback xmlns="">
              <p:pic>
                <p:nvPicPr>
                  <p:cNvPr id="755" name="Pennanteckning 754">
                    <a:extLst>
                      <a:ext uri="{FF2B5EF4-FFF2-40B4-BE49-F238E27FC236}">
                        <a16:creationId xmlns:a16="http://schemas.microsoft.com/office/drawing/2014/main" id="{3F38EF40-DB25-52CE-544D-1C999CF774CB}"/>
                      </a:ext>
                    </a:extLst>
                  </p:cNvPr>
                  <p:cNvPicPr/>
                  <p:nvPr/>
                </p:nvPicPr>
                <p:blipFill>
                  <a:blip r:embed="rId604"/>
                  <a:stretch>
                    <a:fillRect/>
                  </a:stretch>
                </p:blipFill>
                <p:spPr>
                  <a:xfrm>
                    <a:off x="11551625" y="3764553"/>
                    <a:ext cx="1278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605">
                <p14:nvContentPartPr>
                  <p14:cNvPr id="757" name="Pennanteckning 756">
                    <a:extLst>
                      <a:ext uri="{FF2B5EF4-FFF2-40B4-BE49-F238E27FC236}">
                        <a16:creationId xmlns:a16="http://schemas.microsoft.com/office/drawing/2014/main" id="{ADB76A21-6BC1-9056-8F82-12F3A31512BD}"/>
                      </a:ext>
                    </a:extLst>
                  </p14:cNvPr>
                  <p14:cNvContentPartPr/>
                  <p14:nvPr/>
                </p14:nvContentPartPr>
                <p14:xfrm>
                  <a:off x="11818025" y="3773193"/>
                  <a:ext cx="58680" cy="219240"/>
                </p14:xfrm>
              </p:contentPart>
            </mc:Choice>
            <mc:Fallback xmlns="">
              <p:pic>
                <p:nvPicPr>
                  <p:cNvPr id="757" name="Pennanteckning 756">
                    <a:extLst>
                      <a:ext uri="{FF2B5EF4-FFF2-40B4-BE49-F238E27FC236}">
                        <a16:creationId xmlns:a16="http://schemas.microsoft.com/office/drawing/2014/main" id="{ADB76A21-6BC1-9056-8F82-12F3A31512BD}"/>
                      </a:ext>
                    </a:extLst>
                  </p:cNvPr>
                  <p:cNvPicPr/>
                  <p:nvPr/>
                </p:nvPicPr>
                <p:blipFill>
                  <a:blip r:embed="rId606"/>
                  <a:stretch>
                    <a:fillRect/>
                  </a:stretch>
                </p:blipFill>
                <p:spPr>
                  <a:xfrm>
                    <a:off x="11802905" y="3758073"/>
                    <a:ext cx="8892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607">
                <p14:nvContentPartPr>
                  <p14:cNvPr id="758" name="Pennanteckning 757">
                    <a:extLst>
                      <a:ext uri="{FF2B5EF4-FFF2-40B4-BE49-F238E27FC236}">
                        <a16:creationId xmlns:a16="http://schemas.microsoft.com/office/drawing/2014/main" id="{D51C9C5A-50EB-06FE-AAB1-C90BF183BC86}"/>
                      </a:ext>
                    </a:extLst>
                  </p14:cNvPr>
                  <p14:cNvContentPartPr/>
                  <p14:nvPr/>
                </p14:nvContentPartPr>
                <p14:xfrm>
                  <a:off x="11815865" y="3904953"/>
                  <a:ext cx="83520" cy="42480"/>
                </p14:xfrm>
              </p:contentPart>
            </mc:Choice>
            <mc:Fallback xmlns="">
              <p:pic>
                <p:nvPicPr>
                  <p:cNvPr id="758" name="Pennanteckning 757">
                    <a:extLst>
                      <a:ext uri="{FF2B5EF4-FFF2-40B4-BE49-F238E27FC236}">
                        <a16:creationId xmlns:a16="http://schemas.microsoft.com/office/drawing/2014/main" id="{D51C9C5A-50EB-06FE-AAB1-C90BF183BC86}"/>
                      </a:ext>
                    </a:extLst>
                  </p:cNvPr>
                  <p:cNvPicPr/>
                  <p:nvPr/>
                </p:nvPicPr>
                <p:blipFill>
                  <a:blip r:embed="rId608"/>
                  <a:stretch>
                    <a:fillRect/>
                  </a:stretch>
                </p:blipFill>
                <p:spPr>
                  <a:xfrm>
                    <a:off x="11800745" y="3889473"/>
                    <a:ext cx="11376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609">
                <p14:nvContentPartPr>
                  <p14:cNvPr id="759" name="Pennanteckning 758">
                    <a:extLst>
                      <a:ext uri="{FF2B5EF4-FFF2-40B4-BE49-F238E27FC236}">
                        <a16:creationId xmlns:a16="http://schemas.microsoft.com/office/drawing/2014/main" id="{42DCA43C-633A-5795-C28B-EE5C55E16F1C}"/>
                      </a:ext>
                    </a:extLst>
                  </p14:cNvPr>
                  <p14:cNvContentPartPr/>
                  <p14:nvPr/>
                </p14:nvContentPartPr>
                <p14:xfrm>
                  <a:off x="11919185" y="3855273"/>
                  <a:ext cx="156600" cy="117720"/>
                </p14:xfrm>
              </p:contentPart>
            </mc:Choice>
            <mc:Fallback xmlns="">
              <p:pic>
                <p:nvPicPr>
                  <p:cNvPr id="759" name="Pennanteckning 758">
                    <a:extLst>
                      <a:ext uri="{FF2B5EF4-FFF2-40B4-BE49-F238E27FC236}">
                        <a16:creationId xmlns:a16="http://schemas.microsoft.com/office/drawing/2014/main" id="{42DCA43C-633A-5795-C28B-EE5C55E16F1C}"/>
                      </a:ext>
                    </a:extLst>
                  </p:cNvPr>
                  <p:cNvPicPr/>
                  <p:nvPr/>
                </p:nvPicPr>
                <p:blipFill>
                  <a:blip r:embed="rId610"/>
                  <a:stretch>
                    <a:fillRect/>
                  </a:stretch>
                </p:blipFill>
                <p:spPr>
                  <a:xfrm>
                    <a:off x="11904065" y="3840153"/>
                    <a:ext cx="1872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611">
                <p14:nvContentPartPr>
                  <p14:cNvPr id="760" name="Pennanteckning 759">
                    <a:extLst>
                      <a:ext uri="{FF2B5EF4-FFF2-40B4-BE49-F238E27FC236}">
                        <a16:creationId xmlns:a16="http://schemas.microsoft.com/office/drawing/2014/main" id="{1379724D-B29D-B1E9-4EB3-B7868FBD64F3}"/>
                      </a:ext>
                    </a:extLst>
                  </p14:cNvPr>
                  <p14:cNvContentPartPr/>
                  <p14:nvPr/>
                </p14:nvContentPartPr>
                <p14:xfrm>
                  <a:off x="12125105" y="3820713"/>
                  <a:ext cx="7920" cy="170640"/>
                </p14:xfrm>
              </p:contentPart>
            </mc:Choice>
            <mc:Fallback xmlns="">
              <p:pic>
                <p:nvPicPr>
                  <p:cNvPr id="760" name="Pennanteckning 759">
                    <a:extLst>
                      <a:ext uri="{FF2B5EF4-FFF2-40B4-BE49-F238E27FC236}">
                        <a16:creationId xmlns:a16="http://schemas.microsoft.com/office/drawing/2014/main" id="{1379724D-B29D-B1E9-4EB3-B7868FBD64F3}"/>
                      </a:ext>
                    </a:extLst>
                  </p:cNvPr>
                  <p:cNvPicPr/>
                  <p:nvPr/>
                </p:nvPicPr>
                <p:blipFill>
                  <a:blip r:embed="rId612"/>
                  <a:stretch>
                    <a:fillRect/>
                  </a:stretch>
                </p:blipFill>
                <p:spPr>
                  <a:xfrm>
                    <a:off x="12109985" y="3805593"/>
                    <a:ext cx="3852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613">
                <p14:nvContentPartPr>
                  <p14:cNvPr id="761" name="Pennanteckning 760">
                    <a:extLst>
                      <a:ext uri="{FF2B5EF4-FFF2-40B4-BE49-F238E27FC236}">
                        <a16:creationId xmlns:a16="http://schemas.microsoft.com/office/drawing/2014/main" id="{CEA59B64-4C91-9441-AA81-A4080C8F6B7C}"/>
                      </a:ext>
                    </a:extLst>
                  </p14:cNvPr>
                  <p14:cNvContentPartPr/>
                  <p14:nvPr/>
                </p14:nvContentPartPr>
                <p14:xfrm>
                  <a:off x="12130505" y="3875793"/>
                  <a:ext cx="101520" cy="14400"/>
                </p14:xfrm>
              </p:contentPart>
            </mc:Choice>
            <mc:Fallback xmlns="">
              <p:pic>
                <p:nvPicPr>
                  <p:cNvPr id="761" name="Pennanteckning 760">
                    <a:extLst>
                      <a:ext uri="{FF2B5EF4-FFF2-40B4-BE49-F238E27FC236}">
                        <a16:creationId xmlns:a16="http://schemas.microsoft.com/office/drawing/2014/main" id="{CEA59B64-4C91-9441-AA81-A4080C8F6B7C}"/>
                      </a:ext>
                    </a:extLst>
                  </p:cNvPr>
                  <p:cNvPicPr/>
                  <p:nvPr/>
                </p:nvPicPr>
                <p:blipFill>
                  <a:blip r:embed="rId614"/>
                  <a:stretch>
                    <a:fillRect/>
                  </a:stretch>
                </p:blipFill>
                <p:spPr>
                  <a:xfrm>
                    <a:off x="12115385" y="3860313"/>
                    <a:ext cx="132120" cy="45000"/>
                  </a:xfrm>
                  <a:prstGeom prst="rect">
                    <a:avLst/>
                  </a:prstGeom>
                </p:spPr>
              </p:pic>
            </mc:Fallback>
          </mc:AlternateContent>
        </p:grpSp>
      </p:grpSp>
      <p:grpSp>
        <p:nvGrpSpPr>
          <p:cNvPr id="16" name="Grupp 15">
            <a:extLst>
              <a:ext uri="{FF2B5EF4-FFF2-40B4-BE49-F238E27FC236}">
                <a16:creationId xmlns:a16="http://schemas.microsoft.com/office/drawing/2014/main" id="{6C4254F9-041A-EB58-587B-8794CC165FE1}"/>
              </a:ext>
            </a:extLst>
          </p:cNvPr>
          <p:cNvGrpSpPr/>
          <p:nvPr/>
        </p:nvGrpSpPr>
        <p:grpSpPr>
          <a:xfrm>
            <a:off x="9196080" y="4822923"/>
            <a:ext cx="2629800" cy="851760"/>
            <a:chOff x="9196080" y="4822923"/>
            <a:chExt cx="2629800" cy="851760"/>
          </a:xfrm>
        </p:grpSpPr>
        <p:grpSp>
          <p:nvGrpSpPr>
            <p:cNvPr id="774" name="Grupp 773">
              <a:extLst>
                <a:ext uri="{FF2B5EF4-FFF2-40B4-BE49-F238E27FC236}">
                  <a16:creationId xmlns:a16="http://schemas.microsoft.com/office/drawing/2014/main" id="{9B8EDCA8-00CB-5B0B-552C-0D8871CCD4EE}"/>
                </a:ext>
              </a:extLst>
            </p:cNvPr>
            <p:cNvGrpSpPr/>
            <p:nvPr/>
          </p:nvGrpSpPr>
          <p:grpSpPr>
            <a:xfrm>
              <a:off x="9231720" y="4822923"/>
              <a:ext cx="1123200" cy="275040"/>
              <a:chOff x="9271745" y="5109513"/>
              <a:chExt cx="1123200" cy="275040"/>
            </a:xfrm>
          </p:grpSpPr>
          <mc:AlternateContent xmlns:mc="http://schemas.openxmlformats.org/markup-compatibility/2006" xmlns:p14="http://schemas.microsoft.com/office/powerpoint/2010/main">
            <mc:Choice Requires="p14">
              <p:contentPart p14:bwMode="auto" r:id="rId615">
                <p14:nvContentPartPr>
                  <p14:cNvPr id="763" name="Pennanteckning 762">
                    <a:extLst>
                      <a:ext uri="{FF2B5EF4-FFF2-40B4-BE49-F238E27FC236}">
                        <a16:creationId xmlns:a16="http://schemas.microsoft.com/office/drawing/2014/main" id="{C138EEB3-9B0D-7ACA-82EE-F89E009C2250}"/>
                      </a:ext>
                    </a:extLst>
                  </p14:cNvPr>
                  <p14:cNvContentPartPr/>
                  <p14:nvPr/>
                </p14:nvContentPartPr>
                <p14:xfrm>
                  <a:off x="9271745" y="5109513"/>
                  <a:ext cx="140400" cy="248400"/>
                </p14:xfrm>
              </p:contentPart>
            </mc:Choice>
            <mc:Fallback xmlns="">
              <p:pic>
                <p:nvPicPr>
                  <p:cNvPr id="763" name="Pennanteckning 762">
                    <a:extLst>
                      <a:ext uri="{FF2B5EF4-FFF2-40B4-BE49-F238E27FC236}">
                        <a16:creationId xmlns:a16="http://schemas.microsoft.com/office/drawing/2014/main" id="{C138EEB3-9B0D-7ACA-82EE-F89E009C2250}"/>
                      </a:ext>
                    </a:extLst>
                  </p:cNvPr>
                  <p:cNvPicPr/>
                  <p:nvPr/>
                </p:nvPicPr>
                <p:blipFill>
                  <a:blip r:embed="rId616"/>
                  <a:stretch>
                    <a:fillRect/>
                  </a:stretch>
                </p:blipFill>
                <p:spPr>
                  <a:xfrm>
                    <a:off x="9256625" y="5094393"/>
                    <a:ext cx="1710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617">
                <p14:nvContentPartPr>
                  <p14:cNvPr id="764" name="Pennanteckning 763">
                    <a:extLst>
                      <a:ext uri="{FF2B5EF4-FFF2-40B4-BE49-F238E27FC236}">
                        <a16:creationId xmlns:a16="http://schemas.microsoft.com/office/drawing/2014/main" id="{D9995E2D-C4C6-1ED1-9741-7B1419719346}"/>
                      </a:ext>
                    </a:extLst>
                  </p14:cNvPr>
                  <p14:cNvContentPartPr/>
                  <p14:nvPr/>
                </p14:nvContentPartPr>
                <p14:xfrm>
                  <a:off x="9490625" y="5266833"/>
                  <a:ext cx="237600" cy="87480"/>
                </p14:xfrm>
              </p:contentPart>
            </mc:Choice>
            <mc:Fallback xmlns="">
              <p:pic>
                <p:nvPicPr>
                  <p:cNvPr id="764" name="Pennanteckning 763">
                    <a:extLst>
                      <a:ext uri="{FF2B5EF4-FFF2-40B4-BE49-F238E27FC236}">
                        <a16:creationId xmlns:a16="http://schemas.microsoft.com/office/drawing/2014/main" id="{D9995E2D-C4C6-1ED1-9741-7B1419719346}"/>
                      </a:ext>
                    </a:extLst>
                  </p:cNvPr>
                  <p:cNvPicPr/>
                  <p:nvPr/>
                </p:nvPicPr>
                <p:blipFill>
                  <a:blip r:embed="rId618"/>
                  <a:stretch>
                    <a:fillRect/>
                  </a:stretch>
                </p:blipFill>
                <p:spPr>
                  <a:xfrm>
                    <a:off x="9475145" y="5251713"/>
                    <a:ext cx="26784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619">
                <p14:nvContentPartPr>
                  <p14:cNvPr id="765" name="Pennanteckning 764">
                    <a:extLst>
                      <a:ext uri="{FF2B5EF4-FFF2-40B4-BE49-F238E27FC236}">
                        <a16:creationId xmlns:a16="http://schemas.microsoft.com/office/drawing/2014/main" id="{A82F8C5C-67E8-9410-59E4-4D4CA4B3B14D}"/>
                      </a:ext>
                    </a:extLst>
                  </p14:cNvPr>
                  <p14:cNvContentPartPr/>
                  <p14:nvPr/>
                </p14:nvContentPartPr>
                <p14:xfrm>
                  <a:off x="9764225" y="5271153"/>
                  <a:ext cx="142560" cy="87480"/>
                </p14:xfrm>
              </p:contentPart>
            </mc:Choice>
            <mc:Fallback xmlns="">
              <p:pic>
                <p:nvPicPr>
                  <p:cNvPr id="765" name="Pennanteckning 764">
                    <a:extLst>
                      <a:ext uri="{FF2B5EF4-FFF2-40B4-BE49-F238E27FC236}">
                        <a16:creationId xmlns:a16="http://schemas.microsoft.com/office/drawing/2014/main" id="{A82F8C5C-67E8-9410-59E4-4D4CA4B3B14D}"/>
                      </a:ext>
                    </a:extLst>
                  </p:cNvPr>
                  <p:cNvPicPr/>
                  <p:nvPr/>
                </p:nvPicPr>
                <p:blipFill>
                  <a:blip r:embed="rId620"/>
                  <a:stretch>
                    <a:fillRect/>
                  </a:stretch>
                </p:blipFill>
                <p:spPr>
                  <a:xfrm>
                    <a:off x="9749105" y="5256033"/>
                    <a:ext cx="1731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621">
                <p14:nvContentPartPr>
                  <p14:cNvPr id="766" name="Pennanteckning 765">
                    <a:extLst>
                      <a:ext uri="{FF2B5EF4-FFF2-40B4-BE49-F238E27FC236}">
                        <a16:creationId xmlns:a16="http://schemas.microsoft.com/office/drawing/2014/main" id="{9DC1B9B9-1FD8-4080-E535-ECB1D7BD9274}"/>
                      </a:ext>
                    </a:extLst>
                  </p14:cNvPr>
                  <p14:cNvContentPartPr/>
                  <p14:nvPr/>
                </p14:nvContentPartPr>
                <p14:xfrm>
                  <a:off x="9945305" y="5284113"/>
                  <a:ext cx="45720" cy="100440"/>
                </p14:xfrm>
              </p:contentPart>
            </mc:Choice>
            <mc:Fallback xmlns="">
              <p:pic>
                <p:nvPicPr>
                  <p:cNvPr id="766" name="Pennanteckning 765">
                    <a:extLst>
                      <a:ext uri="{FF2B5EF4-FFF2-40B4-BE49-F238E27FC236}">
                        <a16:creationId xmlns:a16="http://schemas.microsoft.com/office/drawing/2014/main" id="{9DC1B9B9-1FD8-4080-E535-ECB1D7BD9274}"/>
                      </a:ext>
                    </a:extLst>
                  </p:cNvPr>
                  <p:cNvPicPr/>
                  <p:nvPr/>
                </p:nvPicPr>
                <p:blipFill>
                  <a:blip r:embed="rId622"/>
                  <a:stretch>
                    <a:fillRect/>
                  </a:stretch>
                </p:blipFill>
                <p:spPr>
                  <a:xfrm>
                    <a:off x="9929825" y="5268993"/>
                    <a:ext cx="7596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623">
                <p14:nvContentPartPr>
                  <p14:cNvPr id="767" name="Pennanteckning 766">
                    <a:extLst>
                      <a:ext uri="{FF2B5EF4-FFF2-40B4-BE49-F238E27FC236}">
                        <a16:creationId xmlns:a16="http://schemas.microsoft.com/office/drawing/2014/main" id="{3801C28E-E13F-3B44-1DA3-CF883B27224E}"/>
                      </a:ext>
                    </a:extLst>
                  </p14:cNvPr>
                  <p14:cNvContentPartPr/>
                  <p14:nvPr/>
                </p14:nvContentPartPr>
                <p14:xfrm>
                  <a:off x="10045385" y="5290593"/>
                  <a:ext cx="186840" cy="82080"/>
                </p14:xfrm>
              </p:contentPart>
            </mc:Choice>
            <mc:Fallback xmlns="">
              <p:pic>
                <p:nvPicPr>
                  <p:cNvPr id="767" name="Pennanteckning 766">
                    <a:extLst>
                      <a:ext uri="{FF2B5EF4-FFF2-40B4-BE49-F238E27FC236}">
                        <a16:creationId xmlns:a16="http://schemas.microsoft.com/office/drawing/2014/main" id="{3801C28E-E13F-3B44-1DA3-CF883B27224E}"/>
                      </a:ext>
                    </a:extLst>
                  </p:cNvPr>
                  <p:cNvPicPr/>
                  <p:nvPr/>
                </p:nvPicPr>
                <p:blipFill>
                  <a:blip r:embed="rId624"/>
                  <a:stretch>
                    <a:fillRect/>
                  </a:stretch>
                </p:blipFill>
                <p:spPr>
                  <a:xfrm>
                    <a:off x="10030265" y="5275113"/>
                    <a:ext cx="21744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625">
                <p14:nvContentPartPr>
                  <p14:cNvPr id="768" name="Pennanteckning 767">
                    <a:extLst>
                      <a:ext uri="{FF2B5EF4-FFF2-40B4-BE49-F238E27FC236}">
                        <a16:creationId xmlns:a16="http://schemas.microsoft.com/office/drawing/2014/main" id="{138BDEA0-CE58-4663-3065-D42E15193362}"/>
                      </a:ext>
                    </a:extLst>
                  </p14:cNvPr>
                  <p14:cNvContentPartPr/>
                  <p14:nvPr/>
                </p14:nvContentPartPr>
                <p14:xfrm>
                  <a:off x="10272905" y="5211033"/>
                  <a:ext cx="27360" cy="36000"/>
                </p14:xfrm>
              </p:contentPart>
            </mc:Choice>
            <mc:Fallback xmlns="">
              <p:pic>
                <p:nvPicPr>
                  <p:cNvPr id="768" name="Pennanteckning 767">
                    <a:extLst>
                      <a:ext uri="{FF2B5EF4-FFF2-40B4-BE49-F238E27FC236}">
                        <a16:creationId xmlns:a16="http://schemas.microsoft.com/office/drawing/2014/main" id="{138BDEA0-CE58-4663-3065-D42E15193362}"/>
                      </a:ext>
                    </a:extLst>
                  </p:cNvPr>
                  <p:cNvPicPr/>
                  <p:nvPr/>
                </p:nvPicPr>
                <p:blipFill>
                  <a:blip r:embed="rId626"/>
                  <a:stretch>
                    <a:fillRect/>
                  </a:stretch>
                </p:blipFill>
                <p:spPr>
                  <a:xfrm>
                    <a:off x="10257425" y="5195553"/>
                    <a:ext cx="576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627">
                <p14:nvContentPartPr>
                  <p14:cNvPr id="769" name="Pennanteckning 768">
                    <a:extLst>
                      <a:ext uri="{FF2B5EF4-FFF2-40B4-BE49-F238E27FC236}">
                        <a16:creationId xmlns:a16="http://schemas.microsoft.com/office/drawing/2014/main" id="{948CAC6D-2E39-EB61-BBCB-5FBED62EB9BF}"/>
                      </a:ext>
                    </a:extLst>
                  </p14:cNvPr>
                  <p14:cNvContentPartPr/>
                  <p14:nvPr/>
                </p14:nvContentPartPr>
                <p14:xfrm>
                  <a:off x="10349225" y="5234433"/>
                  <a:ext cx="45720" cy="147960"/>
                </p14:xfrm>
              </p:contentPart>
            </mc:Choice>
            <mc:Fallback xmlns="">
              <p:pic>
                <p:nvPicPr>
                  <p:cNvPr id="769" name="Pennanteckning 768">
                    <a:extLst>
                      <a:ext uri="{FF2B5EF4-FFF2-40B4-BE49-F238E27FC236}">
                        <a16:creationId xmlns:a16="http://schemas.microsoft.com/office/drawing/2014/main" id="{948CAC6D-2E39-EB61-BBCB-5FBED62EB9BF}"/>
                      </a:ext>
                    </a:extLst>
                  </p:cNvPr>
                  <p:cNvPicPr/>
                  <p:nvPr/>
                </p:nvPicPr>
                <p:blipFill>
                  <a:blip r:embed="rId628"/>
                  <a:stretch>
                    <a:fillRect/>
                  </a:stretch>
                </p:blipFill>
                <p:spPr>
                  <a:xfrm>
                    <a:off x="10334105" y="5219313"/>
                    <a:ext cx="76320" cy="178560"/>
                  </a:xfrm>
                  <a:prstGeom prst="rect">
                    <a:avLst/>
                  </a:prstGeom>
                </p:spPr>
              </p:pic>
            </mc:Fallback>
          </mc:AlternateContent>
        </p:grpSp>
        <p:grpSp>
          <p:nvGrpSpPr>
            <p:cNvPr id="773" name="Grupp 772">
              <a:extLst>
                <a:ext uri="{FF2B5EF4-FFF2-40B4-BE49-F238E27FC236}">
                  <a16:creationId xmlns:a16="http://schemas.microsoft.com/office/drawing/2014/main" id="{6EE06C39-3898-80D6-5E2A-042CB3EA0D92}"/>
                </a:ext>
              </a:extLst>
            </p:cNvPr>
            <p:cNvGrpSpPr/>
            <p:nvPr/>
          </p:nvGrpSpPr>
          <p:grpSpPr>
            <a:xfrm>
              <a:off x="10571280" y="5016963"/>
              <a:ext cx="730800" cy="136080"/>
              <a:chOff x="10611305" y="5303553"/>
              <a:chExt cx="730800" cy="136080"/>
            </a:xfrm>
          </p:grpSpPr>
          <mc:AlternateContent xmlns:mc="http://schemas.openxmlformats.org/markup-compatibility/2006" xmlns:p14="http://schemas.microsoft.com/office/powerpoint/2010/main">
            <mc:Choice Requires="p14">
              <p:contentPart p14:bwMode="auto" r:id="rId629">
                <p14:nvContentPartPr>
                  <p14:cNvPr id="770" name="Pennanteckning 769">
                    <a:extLst>
                      <a:ext uri="{FF2B5EF4-FFF2-40B4-BE49-F238E27FC236}">
                        <a16:creationId xmlns:a16="http://schemas.microsoft.com/office/drawing/2014/main" id="{EBE85FDF-7EF4-B3BA-CB75-3EC7297FB5A0}"/>
                      </a:ext>
                    </a:extLst>
                  </p14:cNvPr>
                  <p14:cNvContentPartPr/>
                  <p14:nvPr/>
                </p14:nvContentPartPr>
                <p14:xfrm>
                  <a:off x="10611305" y="5310033"/>
                  <a:ext cx="208440" cy="100440"/>
                </p14:xfrm>
              </p:contentPart>
            </mc:Choice>
            <mc:Fallback xmlns="">
              <p:pic>
                <p:nvPicPr>
                  <p:cNvPr id="770" name="Pennanteckning 769">
                    <a:extLst>
                      <a:ext uri="{FF2B5EF4-FFF2-40B4-BE49-F238E27FC236}">
                        <a16:creationId xmlns:a16="http://schemas.microsoft.com/office/drawing/2014/main" id="{EBE85FDF-7EF4-B3BA-CB75-3EC7297FB5A0}"/>
                      </a:ext>
                    </a:extLst>
                  </p:cNvPr>
                  <p:cNvPicPr/>
                  <p:nvPr/>
                </p:nvPicPr>
                <p:blipFill>
                  <a:blip r:embed="rId630"/>
                  <a:stretch>
                    <a:fillRect/>
                  </a:stretch>
                </p:blipFill>
                <p:spPr>
                  <a:xfrm>
                    <a:off x="10595825" y="5294553"/>
                    <a:ext cx="2386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631">
                <p14:nvContentPartPr>
                  <p14:cNvPr id="771" name="Pennanteckning 770">
                    <a:extLst>
                      <a:ext uri="{FF2B5EF4-FFF2-40B4-BE49-F238E27FC236}">
                        <a16:creationId xmlns:a16="http://schemas.microsoft.com/office/drawing/2014/main" id="{4A601AD1-280D-55E7-7FD8-1BA4E1ED6A7B}"/>
                      </a:ext>
                    </a:extLst>
                  </p14:cNvPr>
                  <p14:cNvContentPartPr/>
                  <p14:nvPr/>
                </p14:nvContentPartPr>
                <p14:xfrm>
                  <a:off x="10878425" y="5303553"/>
                  <a:ext cx="131760" cy="136080"/>
                </p14:xfrm>
              </p:contentPart>
            </mc:Choice>
            <mc:Fallback xmlns="">
              <p:pic>
                <p:nvPicPr>
                  <p:cNvPr id="771" name="Pennanteckning 770">
                    <a:extLst>
                      <a:ext uri="{FF2B5EF4-FFF2-40B4-BE49-F238E27FC236}">
                        <a16:creationId xmlns:a16="http://schemas.microsoft.com/office/drawing/2014/main" id="{4A601AD1-280D-55E7-7FD8-1BA4E1ED6A7B}"/>
                      </a:ext>
                    </a:extLst>
                  </p:cNvPr>
                  <p:cNvPicPr/>
                  <p:nvPr/>
                </p:nvPicPr>
                <p:blipFill>
                  <a:blip r:embed="rId632"/>
                  <a:stretch>
                    <a:fillRect/>
                  </a:stretch>
                </p:blipFill>
                <p:spPr>
                  <a:xfrm>
                    <a:off x="10863305" y="5288073"/>
                    <a:ext cx="1623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633">
                <p14:nvContentPartPr>
                  <p14:cNvPr id="772" name="Pennanteckning 771">
                    <a:extLst>
                      <a:ext uri="{FF2B5EF4-FFF2-40B4-BE49-F238E27FC236}">
                        <a16:creationId xmlns:a16="http://schemas.microsoft.com/office/drawing/2014/main" id="{1F4757E4-46D2-69FC-92D6-04BC84545843}"/>
                      </a:ext>
                    </a:extLst>
                  </p14:cNvPr>
                  <p14:cNvContentPartPr/>
                  <p14:nvPr/>
                </p14:nvContentPartPr>
                <p14:xfrm>
                  <a:off x="11060585" y="5322993"/>
                  <a:ext cx="281520" cy="87480"/>
                </p14:xfrm>
              </p:contentPart>
            </mc:Choice>
            <mc:Fallback xmlns="">
              <p:pic>
                <p:nvPicPr>
                  <p:cNvPr id="772" name="Pennanteckning 771">
                    <a:extLst>
                      <a:ext uri="{FF2B5EF4-FFF2-40B4-BE49-F238E27FC236}">
                        <a16:creationId xmlns:a16="http://schemas.microsoft.com/office/drawing/2014/main" id="{1F4757E4-46D2-69FC-92D6-04BC84545843}"/>
                      </a:ext>
                    </a:extLst>
                  </p:cNvPr>
                  <p:cNvPicPr/>
                  <p:nvPr/>
                </p:nvPicPr>
                <p:blipFill>
                  <a:blip r:embed="rId634"/>
                  <a:stretch>
                    <a:fillRect/>
                  </a:stretch>
                </p:blipFill>
                <p:spPr>
                  <a:xfrm>
                    <a:off x="11045105" y="5307513"/>
                    <a:ext cx="312120" cy="118080"/>
                  </a:xfrm>
                  <a:prstGeom prst="rect">
                    <a:avLst/>
                  </a:prstGeom>
                </p:spPr>
              </p:pic>
            </mc:Fallback>
          </mc:AlternateContent>
        </p:grpSp>
        <p:grpSp>
          <p:nvGrpSpPr>
            <p:cNvPr id="778" name="Grupp 777">
              <a:extLst>
                <a:ext uri="{FF2B5EF4-FFF2-40B4-BE49-F238E27FC236}">
                  <a16:creationId xmlns:a16="http://schemas.microsoft.com/office/drawing/2014/main" id="{61CD52EC-8733-F58F-8726-36F49FB2BCA6}"/>
                </a:ext>
              </a:extLst>
            </p:cNvPr>
            <p:cNvGrpSpPr/>
            <p:nvPr/>
          </p:nvGrpSpPr>
          <p:grpSpPr>
            <a:xfrm>
              <a:off x="11551560" y="4925523"/>
              <a:ext cx="274320" cy="483840"/>
              <a:chOff x="11591585" y="5212113"/>
              <a:chExt cx="274320" cy="483840"/>
            </a:xfrm>
          </p:grpSpPr>
          <mc:AlternateContent xmlns:mc="http://schemas.openxmlformats.org/markup-compatibility/2006" xmlns:p14="http://schemas.microsoft.com/office/powerpoint/2010/main">
            <mc:Choice Requires="p14">
              <p:contentPart p14:bwMode="auto" r:id="rId635">
                <p14:nvContentPartPr>
                  <p14:cNvPr id="775" name="Pennanteckning 774">
                    <a:extLst>
                      <a:ext uri="{FF2B5EF4-FFF2-40B4-BE49-F238E27FC236}">
                        <a16:creationId xmlns:a16="http://schemas.microsoft.com/office/drawing/2014/main" id="{E23FE8EE-1BF5-47A8-B96F-6976D0CA768E}"/>
                      </a:ext>
                    </a:extLst>
                  </p14:cNvPr>
                  <p14:cNvContentPartPr/>
                  <p14:nvPr/>
                </p14:nvContentPartPr>
                <p14:xfrm>
                  <a:off x="11591585" y="5345673"/>
                  <a:ext cx="99360" cy="103680"/>
                </p14:xfrm>
              </p:contentPart>
            </mc:Choice>
            <mc:Fallback xmlns="">
              <p:pic>
                <p:nvPicPr>
                  <p:cNvPr id="775" name="Pennanteckning 774">
                    <a:extLst>
                      <a:ext uri="{FF2B5EF4-FFF2-40B4-BE49-F238E27FC236}">
                        <a16:creationId xmlns:a16="http://schemas.microsoft.com/office/drawing/2014/main" id="{E23FE8EE-1BF5-47A8-B96F-6976D0CA768E}"/>
                      </a:ext>
                    </a:extLst>
                  </p:cNvPr>
                  <p:cNvPicPr/>
                  <p:nvPr/>
                </p:nvPicPr>
                <p:blipFill>
                  <a:blip r:embed="rId636"/>
                  <a:stretch>
                    <a:fillRect/>
                  </a:stretch>
                </p:blipFill>
                <p:spPr>
                  <a:xfrm>
                    <a:off x="11576465" y="5330193"/>
                    <a:ext cx="1299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637">
                <p14:nvContentPartPr>
                  <p14:cNvPr id="776" name="Pennanteckning 775">
                    <a:extLst>
                      <a:ext uri="{FF2B5EF4-FFF2-40B4-BE49-F238E27FC236}">
                        <a16:creationId xmlns:a16="http://schemas.microsoft.com/office/drawing/2014/main" id="{4A063C59-C349-FC5D-E24D-53D86E180EEB}"/>
                      </a:ext>
                    </a:extLst>
                  </p14:cNvPr>
                  <p14:cNvContentPartPr/>
                  <p14:nvPr/>
                </p14:nvContentPartPr>
                <p14:xfrm>
                  <a:off x="11728745" y="5212113"/>
                  <a:ext cx="137160" cy="483840"/>
                </p14:xfrm>
              </p:contentPart>
            </mc:Choice>
            <mc:Fallback xmlns="">
              <p:pic>
                <p:nvPicPr>
                  <p:cNvPr id="776" name="Pennanteckning 775">
                    <a:extLst>
                      <a:ext uri="{FF2B5EF4-FFF2-40B4-BE49-F238E27FC236}">
                        <a16:creationId xmlns:a16="http://schemas.microsoft.com/office/drawing/2014/main" id="{4A063C59-C349-FC5D-E24D-53D86E180EEB}"/>
                      </a:ext>
                    </a:extLst>
                  </p:cNvPr>
                  <p:cNvPicPr/>
                  <p:nvPr/>
                </p:nvPicPr>
                <p:blipFill>
                  <a:blip r:embed="rId638"/>
                  <a:stretch>
                    <a:fillRect/>
                  </a:stretch>
                </p:blipFill>
                <p:spPr>
                  <a:xfrm>
                    <a:off x="11713265" y="5196993"/>
                    <a:ext cx="167760"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639">
                <p14:nvContentPartPr>
                  <p14:cNvPr id="777" name="Pennanteckning 776">
                    <a:extLst>
                      <a:ext uri="{FF2B5EF4-FFF2-40B4-BE49-F238E27FC236}">
                        <a16:creationId xmlns:a16="http://schemas.microsoft.com/office/drawing/2014/main" id="{73E6AE7F-602B-BC23-F45B-D0390130A0FD}"/>
                      </a:ext>
                    </a:extLst>
                  </p14:cNvPr>
                  <p14:cNvContentPartPr/>
                  <p14:nvPr/>
                </p14:nvContentPartPr>
                <p14:xfrm>
                  <a:off x="11697425" y="5456553"/>
                  <a:ext cx="142560" cy="81000"/>
                </p14:xfrm>
              </p:contentPart>
            </mc:Choice>
            <mc:Fallback xmlns="">
              <p:pic>
                <p:nvPicPr>
                  <p:cNvPr id="777" name="Pennanteckning 776">
                    <a:extLst>
                      <a:ext uri="{FF2B5EF4-FFF2-40B4-BE49-F238E27FC236}">
                        <a16:creationId xmlns:a16="http://schemas.microsoft.com/office/drawing/2014/main" id="{73E6AE7F-602B-BC23-F45B-D0390130A0FD}"/>
                      </a:ext>
                    </a:extLst>
                  </p:cNvPr>
                  <p:cNvPicPr/>
                  <p:nvPr/>
                </p:nvPicPr>
                <p:blipFill>
                  <a:blip r:embed="rId640"/>
                  <a:stretch>
                    <a:fillRect/>
                  </a:stretch>
                </p:blipFill>
                <p:spPr>
                  <a:xfrm>
                    <a:off x="11681945" y="5441433"/>
                    <a:ext cx="173160" cy="111600"/>
                  </a:xfrm>
                  <a:prstGeom prst="rect">
                    <a:avLst/>
                  </a:prstGeom>
                </p:spPr>
              </p:pic>
            </mc:Fallback>
          </mc:AlternateContent>
        </p:grpSp>
        <p:grpSp>
          <p:nvGrpSpPr>
            <p:cNvPr id="788" name="Grupp 787">
              <a:extLst>
                <a:ext uri="{FF2B5EF4-FFF2-40B4-BE49-F238E27FC236}">
                  <a16:creationId xmlns:a16="http://schemas.microsoft.com/office/drawing/2014/main" id="{F85A2AE5-3F05-8903-E117-2D957B667F4F}"/>
                </a:ext>
              </a:extLst>
            </p:cNvPr>
            <p:cNvGrpSpPr/>
            <p:nvPr/>
          </p:nvGrpSpPr>
          <p:grpSpPr>
            <a:xfrm>
              <a:off x="9196080" y="5356443"/>
              <a:ext cx="640800" cy="318240"/>
              <a:chOff x="9236105" y="5643033"/>
              <a:chExt cx="640800" cy="318240"/>
            </a:xfrm>
          </p:grpSpPr>
          <mc:AlternateContent xmlns:mc="http://schemas.openxmlformats.org/markup-compatibility/2006" xmlns:p14="http://schemas.microsoft.com/office/powerpoint/2010/main">
            <mc:Choice Requires="p14">
              <p:contentPart p14:bwMode="auto" r:id="rId641">
                <p14:nvContentPartPr>
                  <p14:cNvPr id="779" name="Pennanteckning 778">
                    <a:extLst>
                      <a:ext uri="{FF2B5EF4-FFF2-40B4-BE49-F238E27FC236}">
                        <a16:creationId xmlns:a16="http://schemas.microsoft.com/office/drawing/2014/main" id="{1E9B69F1-F8FA-EFFE-BF44-2659D968F420}"/>
                      </a:ext>
                    </a:extLst>
                  </p14:cNvPr>
                  <p14:cNvContentPartPr/>
                  <p14:nvPr/>
                </p14:nvContentPartPr>
                <p14:xfrm>
                  <a:off x="9236105" y="5715033"/>
                  <a:ext cx="53280" cy="246240"/>
                </p14:xfrm>
              </p:contentPart>
            </mc:Choice>
            <mc:Fallback xmlns="">
              <p:pic>
                <p:nvPicPr>
                  <p:cNvPr id="779" name="Pennanteckning 778">
                    <a:extLst>
                      <a:ext uri="{FF2B5EF4-FFF2-40B4-BE49-F238E27FC236}">
                        <a16:creationId xmlns:a16="http://schemas.microsoft.com/office/drawing/2014/main" id="{1E9B69F1-F8FA-EFFE-BF44-2659D968F420}"/>
                      </a:ext>
                    </a:extLst>
                  </p:cNvPr>
                  <p:cNvPicPr/>
                  <p:nvPr/>
                </p:nvPicPr>
                <p:blipFill>
                  <a:blip r:embed="rId642"/>
                  <a:stretch>
                    <a:fillRect/>
                  </a:stretch>
                </p:blipFill>
                <p:spPr>
                  <a:xfrm>
                    <a:off x="9220985" y="5699913"/>
                    <a:ext cx="8352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643">
                <p14:nvContentPartPr>
                  <p14:cNvPr id="780" name="Pennanteckning 779">
                    <a:extLst>
                      <a:ext uri="{FF2B5EF4-FFF2-40B4-BE49-F238E27FC236}">
                        <a16:creationId xmlns:a16="http://schemas.microsoft.com/office/drawing/2014/main" id="{A9F8F37C-E4D3-B9BA-3ED8-452FA4D976F7}"/>
                      </a:ext>
                    </a:extLst>
                  </p14:cNvPr>
                  <p14:cNvContentPartPr/>
                  <p14:nvPr/>
                </p14:nvContentPartPr>
                <p14:xfrm>
                  <a:off x="9270665" y="5679393"/>
                  <a:ext cx="126360" cy="99360"/>
                </p14:xfrm>
              </p:contentPart>
            </mc:Choice>
            <mc:Fallback xmlns="">
              <p:pic>
                <p:nvPicPr>
                  <p:cNvPr id="780" name="Pennanteckning 779">
                    <a:extLst>
                      <a:ext uri="{FF2B5EF4-FFF2-40B4-BE49-F238E27FC236}">
                        <a16:creationId xmlns:a16="http://schemas.microsoft.com/office/drawing/2014/main" id="{A9F8F37C-E4D3-B9BA-3ED8-452FA4D976F7}"/>
                      </a:ext>
                    </a:extLst>
                  </p:cNvPr>
                  <p:cNvPicPr/>
                  <p:nvPr/>
                </p:nvPicPr>
                <p:blipFill>
                  <a:blip r:embed="rId644"/>
                  <a:stretch>
                    <a:fillRect/>
                  </a:stretch>
                </p:blipFill>
                <p:spPr>
                  <a:xfrm>
                    <a:off x="9255545" y="5664273"/>
                    <a:ext cx="15696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645">
                <p14:nvContentPartPr>
                  <p14:cNvPr id="781" name="Pennanteckning 780">
                    <a:extLst>
                      <a:ext uri="{FF2B5EF4-FFF2-40B4-BE49-F238E27FC236}">
                        <a16:creationId xmlns:a16="http://schemas.microsoft.com/office/drawing/2014/main" id="{C5439077-2D8F-21B7-B6A9-D13F7793D874}"/>
                      </a:ext>
                    </a:extLst>
                  </p14:cNvPr>
                  <p14:cNvContentPartPr/>
                  <p14:nvPr/>
                </p14:nvContentPartPr>
                <p14:xfrm>
                  <a:off x="9472265" y="5643033"/>
                  <a:ext cx="267480" cy="139680"/>
                </p14:xfrm>
              </p:contentPart>
            </mc:Choice>
            <mc:Fallback xmlns="">
              <p:pic>
                <p:nvPicPr>
                  <p:cNvPr id="781" name="Pennanteckning 780">
                    <a:extLst>
                      <a:ext uri="{FF2B5EF4-FFF2-40B4-BE49-F238E27FC236}">
                        <a16:creationId xmlns:a16="http://schemas.microsoft.com/office/drawing/2014/main" id="{C5439077-2D8F-21B7-B6A9-D13F7793D874}"/>
                      </a:ext>
                    </a:extLst>
                  </p:cNvPr>
                  <p:cNvPicPr/>
                  <p:nvPr/>
                </p:nvPicPr>
                <p:blipFill>
                  <a:blip r:embed="rId646"/>
                  <a:stretch>
                    <a:fillRect/>
                  </a:stretch>
                </p:blipFill>
                <p:spPr>
                  <a:xfrm>
                    <a:off x="9456785" y="5627553"/>
                    <a:ext cx="2980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647">
                <p14:nvContentPartPr>
                  <p14:cNvPr id="782" name="Pennanteckning 781">
                    <a:extLst>
                      <a:ext uri="{FF2B5EF4-FFF2-40B4-BE49-F238E27FC236}">
                        <a16:creationId xmlns:a16="http://schemas.microsoft.com/office/drawing/2014/main" id="{B39301FE-1B9A-8423-5C81-2BD462DBE719}"/>
                      </a:ext>
                    </a:extLst>
                  </p14:cNvPr>
                  <p14:cNvContentPartPr/>
                  <p14:nvPr/>
                </p14:nvContentPartPr>
                <p14:xfrm>
                  <a:off x="9804185" y="5658153"/>
                  <a:ext cx="72720" cy="113400"/>
                </p14:xfrm>
              </p:contentPart>
            </mc:Choice>
            <mc:Fallback xmlns="">
              <p:pic>
                <p:nvPicPr>
                  <p:cNvPr id="782" name="Pennanteckning 781">
                    <a:extLst>
                      <a:ext uri="{FF2B5EF4-FFF2-40B4-BE49-F238E27FC236}">
                        <a16:creationId xmlns:a16="http://schemas.microsoft.com/office/drawing/2014/main" id="{B39301FE-1B9A-8423-5C81-2BD462DBE719}"/>
                      </a:ext>
                    </a:extLst>
                  </p:cNvPr>
                  <p:cNvPicPr/>
                  <p:nvPr/>
                </p:nvPicPr>
                <p:blipFill>
                  <a:blip r:embed="rId648"/>
                  <a:stretch>
                    <a:fillRect/>
                  </a:stretch>
                </p:blipFill>
                <p:spPr>
                  <a:xfrm>
                    <a:off x="9788705" y="5642673"/>
                    <a:ext cx="102960" cy="144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9">
              <p14:nvContentPartPr>
                <p14:cNvPr id="783" name="Pennanteckning 782">
                  <a:extLst>
                    <a:ext uri="{FF2B5EF4-FFF2-40B4-BE49-F238E27FC236}">
                      <a16:creationId xmlns:a16="http://schemas.microsoft.com/office/drawing/2014/main" id="{DD886225-BF38-C91A-B0F3-12F47500BFCF}"/>
                    </a:ext>
                  </a:extLst>
                </p14:cNvPr>
                <p14:cNvContentPartPr/>
                <p14:nvPr/>
              </p14:nvContentPartPr>
              <p14:xfrm>
                <a:off x="10023720" y="5302443"/>
                <a:ext cx="165240" cy="285120"/>
              </p14:xfrm>
            </p:contentPart>
          </mc:Choice>
          <mc:Fallback>
            <p:pic>
              <p:nvPicPr>
                <p:cNvPr id="783" name="Pennanteckning 782">
                  <a:extLst>
                    <a:ext uri="{FF2B5EF4-FFF2-40B4-BE49-F238E27FC236}">
                      <a16:creationId xmlns:a16="http://schemas.microsoft.com/office/drawing/2014/main" id="{DD886225-BF38-C91A-B0F3-12F47500BFCF}"/>
                    </a:ext>
                  </a:extLst>
                </p:cNvPr>
                <p:cNvPicPr/>
                <p:nvPr/>
              </p:nvPicPr>
              <p:blipFill>
                <a:blip r:embed="rId650"/>
                <a:stretch>
                  <a:fillRect/>
                </a:stretch>
              </p:blipFill>
              <p:spPr>
                <a:xfrm>
                  <a:off x="10008240" y="5286963"/>
                  <a:ext cx="195840" cy="315720"/>
                </a:xfrm>
                <a:prstGeom prst="rect">
                  <a:avLst/>
                </a:prstGeom>
              </p:spPr>
            </p:pic>
          </mc:Fallback>
        </mc:AlternateContent>
        <p:grpSp>
          <p:nvGrpSpPr>
            <p:cNvPr id="787" name="Grupp 786">
              <a:extLst>
                <a:ext uri="{FF2B5EF4-FFF2-40B4-BE49-F238E27FC236}">
                  <a16:creationId xmlns:a16="http://schemas.microsoft.com/office/drawing/2014/main" id="{2CC028CF-0102-5FE9-DFD9-90D7F971512F}"/>
                </a:ext>
              </a:extLst>
            </p:cNvPr>
            <p:cNvGrpSpPr/>
            <p:nvPr/>
          </p:nvGrpSpPr>
          <p:grpSpPr>
            <a:xfrm>
              <a:off x="10479480" y="5384163"/>
              <a:ext cx="555480" cy="194400"/>
              <a:chOff x="10519505" y="5670753"/>
              <a:chExt cx="555480" cy="194400"/>
            </a:xfrm>
          </p:grpSpPr>
          <mc:AlternateContent xmlns:mc="http://schemas.openxmlformats.org/markup-compatibility/2006" xmlns:p14="http://schemas.microsoft.com/office/powerpoint/2010/main">
            <mc:Choice Requires="p14">
              <p:contentPart p14:bwMode="auto" r:id="rId651">
                <p14:nvContentPartPr>
                  <p14:cNvPr id="784" name="Pennanteckning 783">
                    <a:extLst>
                      <a:ext uri="{FF2B5EF4-FFF2-40B4-BE49-F238E27FC236}">
                        <a16:creationId xmlns:a16="http://schemas.microsoft.com/office/drawing/2014/main" id="{6940890C-2804-5AB6-6D9B-D43BFCF3C5AE}"/>
                      </a:ext>
                    </a:extLst>
                  </p14:cNvPr>
                  <p14:cNvContentPartPr/>
                  <p14:nvPr/>
                </p14:nvContentPartPr>
                <p14:xfrm>
                  <a:off x="10519505" y="5670753"/>
                  <a:ext cx="348480" cy="136080"/>
                </p14:xfrm>
              </p:contentPart>
            </mc:Choice>
            <mc:Fallback xmlns="">
              <p:pic>
                <p:nvPicPr>
                  <p:cNvPr id="784" name="Pennanteckning 783">
                    <a:extLst>
                      <a:ext uri="{FF2B5EF4-FFF2-40B4-BE49-F238E27FC236}">
                        <a16:creationId xmlns:a16="http://schemas.microsoft.com/office/drawing/2014/main" id="{6940890C-2804-5AB6-6D9B-D43BFCF3C5AE}"/>
                      </a:ext>
                    </a:extLst>
                  </p:cNvPr>
                  <p:cNvPicPr/>
                  <p:nvPr/>
                </p:nvPicPr>
                <p:blipFill>
                  <a:blip r:embed="rId652"/>
                  <a:stretch>
                    <a:fillRect/>
                  </a:stretch>
                </p:blipFill>
                <p:spPr>
                  <a:xfrm>
                    <a:off x="10504385" y="5655633"/>
                    <a:ext cx="37908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653">
                <p14:nvContentPartPr>
                  <p14:cNvPr id="785" name="Pennanteckning 784">
                    <a:extLst>
                      <a:ext uri="{FF2B5EF4-FFF2-40B4-BE49-F238E27FC236}">
                        <a16:creationId xmlns:a16="http://schemas.microsoft.com/office/drawing/2014/main" id="{CDEC2295-B120-048F-686F-61EBE561F074}"/>
                      </a:ext>
                    </a:extLst>
                  </p14:cNvPr>
                  <p14:cNvContentPartPr/>
                  <p14:nvPr/>
                </p14:nvContentPartPr>
                <p14:xfrm>
                  <a:off x="10853585" y="5702073"/>
                  <a:ext cx="119880" cy="122040"/>
                </p14:xfrm>
              </p:contentPart>
            </mc:Choice>
            <mc:Fallback xmlns="">
              <p:pic>
                <p:nvPicPr>
                  <p:cNvPr id="785" name="Pennanteckning 784">
                    <a:extLst>
                      <a:ext uri="{FF2B5EF4-FFF2-40B4-BE49-F238E27FC236}">
                        <a16:creationId xmlns:a16="http://schemas.microsoft.com/office/drawing/2014/main" id="{CDEC2295-B120-048F-686F-61EBE561F074}"/>
                      </a:ext>
                    </a:extLst>
                  </p:cNvPr>
                  <p:cNvPicPr/>
                  <p:nvPr/>
                </p:nvPicPr>
                <p:blipFill>
                  <a:blip r:embed="rId654"/>
                  <a:stretch>
                    <a:fillRect/>
                  </a:stretch>
                </p:blipFill>
                <p:spPr>
                  <a:xfrm>
                    <a:off x="10838465" y="5686953"/>
                    <a:ext cx="1504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655">
                <p14:nvContentPartPr>
                  <p14:cNvPr id="786" name="Pennanteckning 785">
                    <a:extLst>
                      <a:ext uri="{FF2B5EF4-FFF2-40B4-BE49-F238E27FC236}">
                        <a16:creationId xmlns:a16="http://schemas.microsoft.com/office/drawing/2014/main" id="{CE31A800-3F01-95CF-EAE3-BAB38A65B6C7}"/>
                      </a:ext>
                    </a:extLst>
                  </p14:cNvPr>
                  <p14:cNvContentPartPr/>
                  <p14:nvPr/>
                </p14:nvContentPartPr>
                <p14:xfrm>
                  <a:off x="11073545" y="5849673"/>
                  <a:ext cx="1440" cy="15480"/>
                </p14:xfrm>
              </p:contentPart>
            </mc:Choice>
            <mc:Fallback xmlns="">
              <p:pic>
                <p:nvPicPr>
                  <p:cNvPr id="786" name="Pennanteckning 785">
                    <a:extLst>
                      <a:ext uri="{FF2B5EF4-FFF2-40B4-BE49-F238E27FC236}">
                        <a16:creationId xmlns:a16="http://schemas.microsoft.com/office/drawing/2014/main" id="{CE31A800-3F01-95CF-EAE3-BAB38A65B6C7}"/>
                      </a:ext>
                    </a:extLst>
                  </p:cNvPr>
                  <p:cNvPicPr/>
                  <p:nvPr/>
                </p:nvPicPr>
                <p:blipFill>
                  <a:blip r:embed="rId656"/>
                  <a:stretch>
                    <a:fillRect/>
                  </a:stretch>
                </p:blipFill>
                <p:spPr>
                  <a:xfrm>
                    <a:off x="11058065" y="5834553"/>
                    <a:ext cx="32040" cy="46080"/>
                  </a:xfrm>
                  <a:prstGeom prst="rect">
                    <a:avLst/>
                  </a:prstGeom>
                </p:spPr>
              </p:pic>
            </mc:Fallback>
          </mc:AlternateContent>
        </p:grpSp>
      </p:grpSp>
      <p:grpSp>
        <p:nvGrpSpPr>
          <p:cNvPr id="807" name="Grupp 806">
            <a:extLst>
              <a:ext uri="{FF2B5EF4-FFF2-40B4-BE49-F238E27FC236}">
                <a16:creationId xmlns:a16="http://schemas.microsoft.com/office/drawing/2014/main" id="{D1A8EAAC-BEE9-A639-A047-DB44E2DFC81B}"/>
              </a:ext>
            </a:extLst>
          </p:cNvPr>
          <p:cNvGrpSpPr/>
          <p:nvPr/>
        </p:nvGrpSpPr>
        <p:grpSpPr>
          <a:xfrm>
            <a:off x="9376080" y="5846763"/>
            <a:ext cx="293400" cy="195480"/>
            <a:chOff x="9416105" y="6133353"/>
            <a:chExt cx="293400" cy="195480"/>
          </a:xfrm>
        </p:grpSpPr>
        <mc:AlternateContent xmlns:mc="http://schemas.openxmlformats.org/markup-compatibility/2006" xmlns:p14="http://schemas.microsoft.com/office/powerpoint/2010/main">
          <mc:Choice Requires="p14">
            <p:contentPart p14:bwMode="auto" r:id="rId657">
              <p14:nvContentPartPr>
                <p14:cNvPr id="789" name="Pennanteckning 788">
                  <a:extLst>
                    <a:ext uri="{FF2B5EF4-FFF2-40B4-BE49-F238E27FC236}">
                      <a16:creationId xmlns:a16="http://schemas.microsoft.com/office/drawing/2014/main" id="{09C11EA7-557B-E0FD-1ED5-32A4B5B115C5}"/>
                    </a:ext>
                  </a:extLst>
                </p14:cNvPr>
                <p14:cNvContentPartPr/>
                <p14:nvPr/>
              </p14:nvContentPartPr>
              <p14:xfrm>
                <a:off x="9416105" y="6182673"/>
                <a:ext cx="252720" cy="51120"/>
              </p14:xfrm>
            </p:contentPart>
          </mc:Choice>
          <mc:Fallback xmlns="">
            <p:pic>
              <p:nvPicPr>
                <p:cNvPr id="789" name="Pennanteckning 788">
                  <a:extLst>
                    <a:ext uri="{FF2B5EF4-FFF2-40B4-BE49-F238E27FC236}">
                      <a16:creationId xmlns:a16="http://schemas.microsoft.com/office/drawing/2014/main" id="{09C11EA7-557B-E0FD-1ED5-32A4B5B115C5}"/>
                    </a:ext>
                  </a:extLst>
                </p:cNvPr>
                <p:cNvPicPr/>
                <p:nvPr/>
              </p:nvPicPr>
              <p:blipFill>
                <a:blip r:embed="rId658"/>
                <a:stretch>
                  <a:fillRect/>
                </a:stretch>
              </p:blipFill>
              <p:spPr>
                <a:xfrm>
                  <a:off x="9400985" y="6167553"/>
                  <a:ext cx="28296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659">
              <p14:nvContentPartPr>
                <p14:cNvPr id="790" name="Pennanteckning 789">
                  <a:extLst>
                    <a:ext uri="{FF2B5EF4-FFF2-40B4-BE49-F238E27FC236}">
                      <a16:creationId xmlns:a16="http://schemas.microsoft.com/office/drawing/2014/main" id="{658051D3-9AFE-29E9-5F50-3A295333643F}"/>
                    </a:ext>
                  </a:extLst>
                </p14:cNvPr>
                <p14:cNvContentPartPr/>
                <p14:nvPr/>
              </p14:nvContentPartPr>
              <p14:xfrm>
                <a:off x="9630665" y="6133353"/>
                <a:ext cx="78840" cy="195480"/>
              </p14:xfrm>
            </p:contentPart>
          </mc:Choice>
          <mc:Fallback xmlns="">
            <p:pic>
              <p:nvPicPr>
                <p:cNvPr id="790" name="Pennanteckning 789">
                  <a:extLst>
                    <a:ext uri="{FF2B5EF4-FFF2-40B4-BE49-F238E27FC236}">
                      <a16:creationId xmlns:a16="http://schemas.microsoft.com/office/drawing/2014/main" id="{658051D3-9AFE-29E9-5F50-3A295333643F}"/>
                    </a:ext>
                  </a:extLst>
                </p:cNvPr>
                <p:cNvPicPr/>
                <p:nvPr/>
              </p:nvPicPr>
              <p:blipFill>
                <a:blip r:embed="rId660"/>
                <a:stretch>
                  <a:fillRect/>
                </a:stretch>
              </p:blipFill>
              <p:spPr>
                <a:xfrm>
                  <a:off x="9615185" y="6117873"/>
                  <a:ext cx="109440" cy="226080"/>
                </a:xfrm>
                <a:prstGeom prst="rect">
                  <a:avLst/>
                </a:prstGeom>
              </p:spPr>
            </p:pic>
          </mc:Fallback>
        </mc:AlternateContent>
      </p:grpSp>
      <p:grpSp>
        <p:nvGrpSpPr>
          <p:cNvPr id="806" name="Grupp 805">
            <a:extLst>
              <a:ext uri="{FF2B5EF4-FFF2-40B4-BE49-F238E27FC236}">
                <a16:creationId xmlns:a16="http://schemas.microsoft.com/office/drawing/2014/main" id="{B0E41D1F-7781-5CC2-AEA5-4E38E404660E}"/>
              </a:ext>
            </a:extLst>
          </p:cNvPr>
          <p:cNvGrpSpPr/>
          <p:nvPr/>
        </p:nvGrpSpPr>
        <p:grpSpPr>
          <a:xfrm>
            <a:off x="9935160" y="5860803"/>
            <a:ext cx="2246040" cy="384840"/>
            <a:chOff x="9975185" y="6147393"/>
            <a:chExt cx="2246040" cy="384840"/>
          </a:xfrm>
        </p:grpSpPr>
        <mc:AlternateContent xmlns:mc="http://schemas.openxmlformats.org/markup-compatibility/2006" xmlns:p14="http://schemas.microsoft.com/office/powerpoint/2010/main">
          <mc:Choice Requires="p14">
            <p:contentPart p14:bwMode="auto" r:id="rId661">
              <p14:nvContentPartPr>
                <p14:cNvPr id="791" name="Pennanteckning 790">
                  <a:extLst>
                    <a:ext uri="{FF2B5EF4-FFF2-40B4-BE49-F238E27FC236}">
                      <a16:creationId xmlns:a16="http://schemas.microsoft.com/office/drawing/2014/main" id="{F9E4FB59-1DA7-DADF-6907-E1DA70B96C86}"/>
                    </a:ext>
                  </a:extLst>
                </p14:cNvPr>
                <p14:cNvContentPartPr/>
                <p14:nvPr/>
              </p14:nvContentPartPr>
              <p14:xfrm>
                <a:off x="9975185" y="6235593"/>
                <a:ext cx="251280" cy="139320"/>
              </p14:xfrm>
            </p:contentPart>
          </mc:Choice>
          <mc:Fallback xmlns="">
            <p:pic>
              <p:nvPicPr>
                <p:cNvPr id="791" name="Pennanteckning 790">
                  <a:extLst>
                    <a:ext uri="{FF2B5EF4-FFF2-40B4-BE49-F238E27FC236}">
                      <a16:creationId xmlns:a16="http://schemas.microsoft.com/office/drawing/2014/main" id="{F9E4FB59-1DA7-DADF-6907-E1DA70B96C86}"/>
                    </a:ext>
                  </a:extLst>
                </p:cNvPr>
                <p:cNvPicPr/>
                <p:nvPr/>
              </p:nvPicPr>
              <p:blipFill>
                <a:blip r:embed="rId662"/>
                <a:stretch>
                  <a:fillRect/>
                </a:stretch>
              </p:blipFill>
              <p:spPr>
                <a:xfrm>
                  <a:off x="9960065" y="6220473"/>
                  <a:ext cx="2818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663">
              <p14:nvContentPartPr>
                <p14:cNvPr id="792" name="Pennanteckning 791">
                  <a:extLst>
                    <a:ext uri="{FF2B5EF4-FFF2-40B4-BE49-F238E27FC236}">
                      <a16:creationId xmlns:a16="http://schemas.microsoft.com/office/drawing/2014/main" id="{81E6C40C-8381-F43E-001F-EA492F094FC2}"/>
                    </a:ext>
                  </a:extLst>
                </p14:cNvPr>
                <p14:cNvContentPartPr/>
                <p14:nvPr/>
              </p14:nvContentPartPr>
              <p14:xfrm>
                <a:off x="10248065" y="6263673"/>
                <a:ext cx="128520" cy="129600"/>
              </p14:xfrm>
            </p:contentPart>
          </mc:Choice>
          <mc:Fallback xmlns="">
            <p:pic>
              <p:nvPicPr>
                <p:cNvPr id="792" name="Pennanteckning 791">
                  <a:extLst>
                    <a:ext uri="{FF2B5EF4-FFF2-40B4-BE49-F238E27FC236}">
                      <a16:creationId xmlns:a16="http://schemas.microsoft.com/office/drawing/2014/main" id="{81E6C40C-8381-F43E-001F-EA492F094FC2}"/>
                    </a:ext>
                  </a:extLst>
                </p:cNvPr>
                <p:cNvPicPr/>
                <p:nvPr/>
              </p:nvPicPr>
              <p:blipFill>
                <a:blip r:embed="rId664"/>
                <a:stretch>
                  <a:fillRect/>
                </a:stretch>
              </p:blipFill>
              <p:spPr>
                <a:xfrm>
                  <a:off x="10232945" y="6248193"/>
                  <a:ext cx="15912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665">
              <p14:nvContentPartPr>
                <p14:cNvPr id="793" name="Pennanteckning 792">
                  <a:extLst>
                    <a:ext uri="{FF2B5EF4-FFF2-40B4-BE49-F238E27FC236}">
                      <a16:creationId xmlns:a16="http://schemas.microsoft.com/office/drawing/2014/main" id="{1D81CFAE-F8B5-EF4E-3C0E-654C60298B2A}"/>
                    </a:ext>
                  </a:extLst>
                </p14:cNvPr>
                <p14:cNvContentPartPr/>
                <p14:nvPr/>
              </p14:nvContentPartPr>
              <p14:xfrm>
                <a:off x="10428065" y="6274473"/>
                <a:ext cx="112320" cy="78120"/>
              </p14:xfrm>
            </p:contentPart>
          </mc:Choice>
          <mc:Fallback xmlns="">
            <p:pic>
              <p:nvPicPr>
                <p:cNvPr id="793" name="Pennanteckning 792">
                  <a:extLst>
                    <a:ext uri="{FF2B5EF4-FFF2-40B4-BE49-F238E27FC236}">
                      <a16:creationId xmlns:a16="http://schemas.microsoft.com/office/drawing/2014/main" id="{1D81CFAE-F8B5-EF4E-3C0E-654C60298B2A}"/>
                    </a:ext>
                  </a:extLst>
                </p:cNvPr>
                <p:cNvPicPr/>
                <p:nvPr/>
              </p:nvPicPr>
              <p:blipFill>
                <a:blip r:embed="rId666"/>
                <a:stretch>
                  <a:fillRect/>
                </a:stretch>
              </p:blipFill>
              <p:spPr>
                <a:xfrm>
                  <a:off x="10412585" y="6258993"/>
                  <a:ext cx="14292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667">
              <p14:nvContentPartPr>
                <p14:cNvPr id="794" name="Pennanteckning 793">
                  <a:extLst>
                    <a:ext uri="{FF2B5EF4-FFF2-40B4-BE49-F238E27FC236}">
                      <a16:creationId xmlns:a16="http://schemas.microsoft.com/office/drawing/2014/main" id="{C70941BC-8677-8564-640C-90F23874412E}"/>
                    </a:ext>
                  </a:extLst>
                </p14:cNvPr>
                <p14:cNvContentPartPr/>
                <p14:nvPr/>
              </p14:nvContentPartPr>
              <p14:xfrm>
                <a:off x="10572425" y="6266913"/>
                <a:ext cx="173880" cy="88560"/>
              </p14:xfrm>
            </p:contentPart>
          </mc:Choice>
          <mc:Fallback xmlns="">
            <p:pic>
              <p:nvPicPr>
                <p:cNvPr id="794" name="Pennanteckning 793">
                  <a:extLst>
                    <a:ext uri="{FF2B5EF4-FFF2-40B4-BE49-F238E27FC236}">
                      <a16:creationId xmlns:a16="http://schemas.microsoft.com/office/drawing/2014/main" id="{C70941BC-8677-8564-640C-90F23874412E}"/>
                    </a:ext>
                  </a:extLst>
                </p:cNvPr>
                <p:cNvPicPr/>
                <p:nvPr/>
              </p:nvPicPr>
              <p:blipFill>
                <a:blip r:embed="rId668"/>
                <a:stretch>
                  <a:fillRect/>
                </a:stretch>
              </p:blipFill>
              <p:spPr>
                <a:xfrm>
                  <a:off x="10556945" y="6251433"/>
                  <a:ext cx="20448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669">
              <p14:nvContentPartPr>
                <p14:cNvPr id="795" name="Pennanteckning 794">
                  <a:extLst>
                    <a:ext uri="{FF2B5EF4-FFF2-40B4-BE49-F238E27FC236}">
                      <a16:creationId xmlns:a16="http://schemas.microsoft.com/office/drawing/2014/main" id="{196AA0A5-B771-D6F9-1482-D5A3C458122D}"/>
                    </a:ext>
                  </a:extLst>
                </p14:cNvPr>
                <p14:cNvContentPartPr/>
                <p14:nvPr/>
              </p14:nvContentPartPr>
              <p14:xfrm>
                <a:off x="10744865" y="6156753"/>
                <a:ext cx="141480" cy="196560"/>
              </p14:xfrm>
            </p:contentPart>
          </mc:Choice>
          <mc:Fallback xmlns="">
            <p:pic>
              <p:nvPicPr>
                <p:cNvPr id="795" name="Pennanteckning 794">
                  <a:extLst>
                    <a:ext uri="{FF2B5EF4-FFF2-40B4-BE49-F238E27FC236}">
                      <a16:creationId xmlns:a16="http://schemas.microsoft.com/office/drawing/2014/main" id="{196AA0A5-B771-D6F9-1482-D5A3C458122D}"/>
                    </a:ext>
                  </a:extLst>
                </p:cNvPr>
                <p:cNvPicPr/>
                <p:nvPr/>
              </p:nvPicPr>
              <p:blipFill>
                <a:blip r:embed="rId670"/>
                <a:stretch>
                  <a:fillRect/>
                </a:stretch>
              </p:blipFill>
              <p:spPr>
                <a:xfrm>
                  <a:off x="10729385" y="6141633"/>
                  <a:ext cx="1720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671">
              <p14:nvContentPartPr>
                <p14:cNvPr id="796" name="Pennanteckning 795">
                  <a:extLst>
                    <a:ext uri="{FF2B5EF4-FFF2-40B4-BE49-F238E27FC236}">
                      <a16:creationId xmlns:a16="http://schemas.microsoft.com/office/drawing/2014/main" id="{2B06599C-5B13-F97A-65B0-3D128B34F341}"/>
                    </a:ext>
                  </a:extLst>
                </p14:cNvPr>
                <p14:cNvContentPartPr/>
                <p14:nvPr/>
              </p14:nvContentPartPr>
              <p14:xfrm>
                <a:off x="11034665" y="6341073"/>
                <a:ext cx="10080" cy="191160"/>
              </p14:xfrm>
            </p:contentPart>
          </mc:Choice>
          <mc:Fallback xmlns="">
            <p:pic>
              <p:nvPicPr>
                <p:cNvPr id="796" name="Pennanteckning 795">
                  <a:extLst>
                    <a:ext uri="{FF2B5EF4-FFF2-40B4-BE49-F238E27FC236}">
                      <a16:creationId xmlns:a16="http://schemas.microsoft.com/office/drawing/2014/main" id="{2B06599C-5B13-F97A-65B0-3D128B34F341}"/>
                    </a:ext>
                  </a:extLst>
                </p:cNvPr>
                <p:cNvPicPr/>
                <p:nvPr/>
              </p:nvPicPr>
              <p:blipFill>
                <a:blip r:embed="rId672"/>
                <a:stretch>
                  <a:fillRect/>
                </a:stretch>
              </p:blipFill>
              <p:spPr>
                <a:xfrm>
                  <a:off x="11019545" y="6325953"/>
                  <a:ext cx="406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673">
              <p14:nvContentPartPr>
                <p14:cNvPr id="797" name="Pennanteckning 796">
                  <a:extLst>
                    <a:ext uri="{FF2B5EF4-FFF2-40B4-BE49-F238E27FC236}">
                      <a16:creationId xmlns:a16="http://schemas.microsoft.com/office/drawing/2014/main" id="{6636E4EE-380D-BD84-AD3F-06CA9A5FAA82}"/>
                    </a:ext>
                  </a:extLst>
                </p14:cNvPr>
                <p14:cNvContentPartPr/>
                <p14:nvPr/>
              </p14:nvContentPartPr>
              <p14:xfrm>
                <a:off x="11080025" y="6308673"/>
                <a:ext cx="99360" cy="45720"/>
              </p14:xfrm>
            </p:contentPart>
          </mc:Choice>
          <mc:Fallback xmlns="">
            <p:pic>
              <p:nvPicPr>
                <p:cNvPr id="797" name="Pennanteckning 796">
                  <a:extLst>
                    <a:ext uri="{FF2B5EF4-FFF2-40B4-BE49-F238E27FC236}">
                      <a16:creationId xmlns:a16="http://schemas.microsoft.com/office/drawing/2014/main" id="{6636E4EE-380D-BD84-AD3F-06CA9A5FAA82}"/>
                    </a:ext>
                  </a:extLst>
                </p:cNvPr>
                <p:cNvPicPr/>
                <p:nvPr/>
              </p:nvPicPr>
              <p:blipFill>
                <a:blip r:embed="rId674"/>
                <a:stretch>
                  <a:fillRect/>
                </a:stretch>
              </p:blipFill>
              <p:spPr>
                <a:xfrm>
                  <a:off x="11064545" y="6293553"/>
                  <a:ext cx="1299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675">
              <p14:nvContentPartPr>
                <p14:cNvPr id="798" name="Pennanteckning 797">
                  <a:extLst>
                    <a:ext uri="{FF2B5EF4-FFF2-40B4-BE49-F238E27FC236}">
                      <a16:creationId xmlns:a16="http://schemas.microsoft.com/office/drawing/2014/main" id="{AABB17B7-EED2-D383-A943-798494F506E1}"/>
                    </a:ext>
                  </a:extLst>
                </p14:cNvPr>
                <p14:cNvContentPartPr/>
                <p14:nvPr/>
              </p14:nvContentPartPr>
              <p14:xfrm>
                <a:off x="11278025" y="6220473"/>
                <a:ext cx="248040" cy="138240"/>
              </p14:xfrm>
            </p:contentPart>
          </mc:Choice>
          <mc:Fallback xmlns="">
            <p:pic>
              <p:nvPicPr>
                <p:cNvPr id="798" name="Pennanteckning 797">
                  <a:extLst>
                    <a:ext uri="{FF2B5EF4-FFF2-40B4-BE49-F238E27FC236}">
                      <a16:creationId xmlns:a16="http://schemas.microsoft.com/office/drawing/2014/main" id="{AABB17B7-EED2-D383-A943-798494F506E1}"/>
                    </a:ext>
                  </a:extLst>
                </p:cNvPr>
                <p:cNvPicPr/>
                <p:nvPr/>
              </p:nvPicPr>
              <p:blipFill>
                <a:blip r:embed="rId676"/>
                <a:stretch>
                  <a:fillRect/>
                </a:stretch>
              </p:blipFill>
              <p:spPr>
                <a:xfrm>
                  <a:off x="11262905" y="6205353"/>
                  <a:ext cx="2786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677">
              <p14:nvContentPartPr>
                <p14:cNvPr id="799" name="Pennanteckning 798">
                  <a:extLst>
                    <a:ext uri="{FF2B5EF4-FFF2-40B4-BE49-F238E27FC236}">
                      <a16:creationId xmlns:a16="http://schemas.microsoft.com/office/drawing/2014/main" id="{6F50447A-6767-05DA-47BB-205C4B444444}"/>
                    </a:ext>
                  </a:extLst>
                </p14:cNvPr>
                <p14:cNvContentPartPr/>
                <p14:nvPr/>
              </p14:nvContentPartPr>
              <p14:xfrm>
                <a:off x="11540105" y="6147393"/>
                <a:ext cx="75960" cy="345240"/>
              </p14:xfrm>
            </p:contentPart>
          </mc:Choice>
          <mc:Fallback xmlns="">
            <p:pic>
              <p:nvPicPr>
                <p:cNvPr id="799" name="Pennanteckning 798">
                  <a:extLst>
                    <a:ext uri="{FF2B5EF4-FFF2-40B4-BE49-F238E27FC236}">
                      <a16:creationId xmlns:a16="http://schemas.microsoft.com/office/drawing/2014/main" id="{6F50447A-6767-05DA-47BB-205C4B444444}"/>
                    </a:ext>
                  </a:extLst>
                </p:cNvPr>
                <p:cNvPicPr/>
                <p:nvPr/>
              </p:nvPicPr>
              <p:blipFill>
                <a:blip r:embed="rId678"/>
                <a:stretch>
                  <a:fillRect/>
                </a:stretch>
              </p:blipFill>
              <p:spPr>
                <a:xfrm>
                  <a:off x="11524625" y="6131913"/>
                  <a:ext cx="10620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679">
              <p14:nvContentPartPr>
                <p14:cNvPr id="800" name="Pennanteckning 799">
                  <a:extLst>
                    <a:ext uri="{FF2B5EF4-FFF2-40B4-BE49-F238E27FC236}">
                      <a16:creationId xmlns:a16="http://schemas.microsoft.com/office/drawing/2014/main" id="{3F50C26D-C091-B4BE-3336-20B0AF4FA531}"/>
                    </a:ext>
                  </a:extLst>
                </p14:cNvPr>
                <p14:cNvContentPartPr/>
                <p14:nvPr/>
              </p14:nvContentPartPr>
              <p14:xfrm>
                <a:off x="11503385" y="6285273"/>
                <a:ext cx="111240" cy="54360"/>
              </p14:xfrm>
            </p:contentPart>
          </mc:Choice>
          <mc:Fallback xmlns="">
            <p:pic>
              <p:nvPicPr>
                <p:cNvPr id="800" name="Pennanteckning 799">
                  <a:extLst>
                    <a:ext uri="{FF2B5EF4-FFF2-40B4-BE49-F238E27FC236}">
                      <a16:creationId xmlns:a16="http://schemas.microsoft.com/office/drawing/2014/main" id="{3F50C26D-C091-B4BE-3336-20B0AF4FA531}"/>
                    </a:ext>
                  </a:extLst>
                </p:cNvPr>
                <p:cNvPicPr/>
                <p:nvPr/>
              </p:nvPicPr>
              <p:blipFill>
                <a:blip r:embed="rId680"/>
                <a:stretch>
                  <a:fillRect/>
                </a:stretch>
              </p:blipFill>
              <p:spPr>
                <a:xfrm>
                  <a:off x="11488265" y="6269793"/>
                  <a:ext cx="14184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681">
              <p14:nvContentPartPr>
                <p14:cNvPr id="801" name="Pennanteckning 800">
                  <a:extLst>
                    <a:ext uri="{FF2B5EF4-FFF2-40B4-BE49-F238E27FC236}">
                      <a16:creationId xmlns:a16="http://schemas.microsoft.com/office/drawing/2014/main" id="{05F78EB6-7F00-06A8-31D8-4A71A124197E}"/>
                    </a:ext>
                  </a:extLst>
                </p14:cNvPr>
                <p14:cNvContentPartPr/>
                <p14:nvPr/>
              </p14:nvContentPartPr>
              <p14:xfrm>
                <a:off x="11635865" y="6232353"/>
                <a:ext cx="51120" cy="100440"/>
              </p14:xfrm>
            </p:contentPart>
          </mc:Choice>
          <mc:Fallback xmlns="">
            <p:pic>
              <p:nvPicPr>
                <p:cNvPr id="801" name="Pennanteckning 800">
                  <a:extLst>
                    <a:ext uri="{FF2B5EF4-FFF2-40B4-BE49-F238E27FC236}">
                      <a16:creationId xmlns:a16="http://schemas.microsoft.com/office/drawing/2014/main" id="{05F78EB6-7F00-06A8-31D8-4A71A124197E}"/>
                    </a:ext>
                  </a:extLst>
                </p:cNvPr>
                <p:cNvPicPr/>
                <p:nvPr/>
              </p:nvPicPr>
              <p:blipFill>
                <a:blip r:embed="rId682"/>
                <a:stretch>
                  <a:fillRect/>
                </a:stretch>
              </p:blipFill>
              <p:spPr>
                <a:xfrm>
                  <a:off x="11620745" y="6217233"/>
                  <a:ext cx="8136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683">
              <p14:nvContentPartPr>
                <p14:cNvPr id="802" name="Pennanteckning 801">
                  <a:extLst>
                    <a:ext uri="{FF2B5EF4-FFF2-40B4-BE49-F238E27FC236}">
                      <a16:creationId xmlns:a16="http://schemas.microsoft.com/office/drawing/2014/main" id="{CEC3D3CC-5093-7787-9C54-08B6CABBBB8C}"/>
                    </a:ext>
                  </a:extLst>
                </p14:cNvPr>
                <p14:cNvContentPartPr/>
                <p14:nvPr/>
              </p14:nvContentPartPr>
              <p14:xfrm>
                <a:off x="11665025" y="6245313"/>
                <a:ext cx="142560" cy="43920"/>
              </p14:xfrm>
            </p:contentPart>
          </mc:Choice>
          <mc:Fallback xmlns="">
            <p:pic>
              <p:nvPicPr>
                <p:cNvPr id="802" name="Pennanteckning 801">
                  <a:extLst>
                    <a:ext uri="{FF2B5EF4-FFF2-40B4-BE49-F238E27FC236}">
                      <a16:creationId xmlns:a16="http://schemas.microsoft.com/office/drawing/2014/main" id="{CEC3D3CC-5093-7787-9C54-08B6CABBBB8C}"/>
                    </a:ext>
                  </a:extLst>
                </p:cNvPr>
                <p:cNvPicPr/>
                <p:nvPr/>
              </p:nvPicPr>
              <p:blipFill>
                <a:blip r:embed="rId684"/>
                <a:stretch>
                  <a:fillRect/>
                </a:stretch>
              </p:blipFill>
              <p:spPr>
                <a:xfrm>
                  <a:off x="11649905" y="6229833"/>
                  <a:ext cx="1731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685">
              <p14:nvContentPartPr>
                <p14:cNvPr id="803" name="Pennanteckning 802">
                  <a:extLst>
                    <a:ext uri="{FF2B5EF4-FFF2-40B4-BE49-F238E27FC236}">
                      <a16:creationId xmlns:a16="http://schemas.microsoft.com/office/drawing/2014/main" id="{A66B53A4-A25E-ACA8-AE22-148EAFCD7ADC}"/>
                    </a:ext>
                  </a:extLst>
                </p14:cNvPr>
                <p14:cNvContentPartPr/>
                <p14:nvPr/>
              </p14:nvContentPartPr>
              <p14:xfrm>
                <a:off x="11839625" y="6249633"/>
                <a:ext cx="234360" cy="30600"/>
              </p14:xfrm>
            </p:contentPart>
          </mc:Choice>
          <mc:Fallback xmlns="">
            <p:pic>
              <p:nvPicPr>
                <p:cNvPr id="803" name="Pennanteckning 802">
                  <a:extLst>
                    <a:ext uri="{FF2B5EF4-FFF2-40B4-BE49-F238E27FC236}">
                      <a16:creationId xmlns:a16="http://schemas.microsoft.com/office/drawing/2014/main" id="{A66B53A4-A25E-ACA8-AE22-148EAFCD7ADC}"/>
                    </a:ext>
                  </a:extLst>
                </p:cNvPr>
                <p:cNvPicPr/>
                <p:nvPr/>
              </p:nvPicPr>
              <p:blipFill>
                <a:blip r:embed="rId686"/>
                <a:stretch>
                  <a:fillRect/>
                </a:stretch>
              </p:blipFill>
              <p:spPr>
                <a:xfrm>
                  <a:off x="11824145" y="6234153"/>
                  <a:ext cx="26460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687">
              <p14:nvContentPartPr>
                <p14:cNvPr id="804" name="Pennanteckning 803">
                  <a:extLst>
                    <a:ext uri="{FF2B5EF4-FFF2-40B4-BE49-F238E27FC236}">
                      <a16:creationId xmlns:a16="http://schemas.microsoft.com/office/drawing/2014/main" id="{80BA192C-4632-0C82-53A8-6CE1783318E9}"/>
                    </a:ext>
                  </a:extLst>
                </p14:cNvPr>
                <p14:cNvContentPartPr/>
                <p14:nvPr/>
              </p14:nvContentPartPr>
              <p14:xfrm>
                <a:off x="12008825" y="6255033"/>
                <a:ext cx="119880" cy="102600"/>
              </p14:xfrm>
            </p:contentPart>
          </mc:Choice>
          <mc:Fallback xmlns="">
            <p:pic>
              <p:nvPicPr>
                <p:cNvPr id="804" name="Pennanteckning 803">
                  <a:extLst>
                    <a:ext uri="{FF2B5EF4-FFF2-40B4-BE49-F238E27FC236}">
                      <a16:creationId xmlns:a16="http://schemas.microsoft.com/office/drawing/2014/main" id="{80BA192C-4632-0C82-53A8-6CE1783318E9}"/>
                    </a:ext>
                  </a:extLst>
                </p:cNvPr>
                <p:cNvPicPr/>
                <p:nvPr/>
              </p:nvPicPr>
              <p:blipFill>
                <a:blip r:embed="rId688"/>
                <a:stretch>
                  <a:fillRect/>
                </a:stretch>
              </p:blipFill>
              <p:spPr>
                <a:xfrm>
                  <a:off x="11993345" y="6239913"/>
                  <a:ext cx="1504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689">
              <p14:nvContentPartPr>
                <p14:cNvPr id="805" name="Pennanteckning 804">
                  <a:extLst>
                    <a:ext uri="{FF2B5EF4-FFF2-40B4-BE49-F238E27FC236}">
                      <a16:creationId xmlns:a16="http://schemas.microsoft.com/office/drawing/2014/main" id="{68FCCE3F-C479-3CD3-6A69-C620D2928247}"/>
                    </a:ext>
                  </a:extLst>
                </p14:cNvPr>
                <p14:cNvContentPartPr/>
                <p14:nvPr/>
              </p14:nvContentPartPr>
              <p14:xfrm>
                <a:off x="12075425" y="6228033"/>
                <a:ext cx="145800" cy="159840"/>
              </p14:xfrm>
            </p:contentPart>
          </mc:Choice>
          <mc:Fallback xmlns="">
            <p:pic>
              <p:nvPicPr>
                <p:cNvPr id="805" name="Pennanteckning 804">
                  <a:extLst>
                    <a:ext uri="{FF2B5EF4-FFF2-40B4-BE49-F238E27FC236}">
                      <a16:creationId xmlns:a16="http://schemas.microsoft.com/office/drawing/2014/main" id="{68FCCE3F-C479-3CD3-6A69-C620D2928247}"/>
                    </a:ext>
                  </a:extLst>
                </p:cNvPr>
                <p:cNvPicPr/>
                <p:nvPr/>
              </p:nvPicPr>
              <p:blipFill>
                <a:blip r:embed="rId690"/>
                <a:stretch>
                  <a:fillRect/>
                </a:stretch>
              </p:blipFill>
              <p:spPr>
                <a:xfrm>
                  <a:off x="12060305" y="6212913"/>
                  <a:ext cx="176400" cy="190440"/>
                </a:xfrm>
                <a:prstGeom prst="rect">
                  <a:avLst/>
                </a:prstGeom>
              </p:spPr>
            </p:pic>
          </mc:Fallback>
        </mc:AlternateContent>
      </p:grpSp>
      <p:grpSp>
        <p:nvGrpSpPr>
          <p:cNvPr id="17" name="Grupp 16">
            <a:extLst>
              <a:ext uri="{FF2B5EF4-FFF2-40B4-BE49-F238E27FC236}">
                <a16:creationId xmlns:a16="http://schemas.microsoft.com/office/drawing/2014/main" id="{703E6C8A-ED19-F1B0-AC52-6B642D2A7C3C}"/>
              </a:ext>
            </a:extLst>
          </p:cNvPr>
          <p:cNvGrpSpPr/>
          <p:nvPr/>
        </p:nvGrpSpPr>
        <p:grpSpPr>
          <a:xfrm>
            <a:off x="9309545" y="6368793"/>
            <a:ext cx="2795400" cy="363600"/>
            <a:chOff x="9309545" y="6368793"/>
            <a:chExt cx="2795400" cy="363600"/>
          </a:xfrm>
        </p:grpSpPr>
        <p:grpSp>
          <p:nvGrpSpPr>
            <p:cNvPr id="821" name="Grupp 820">
              <a:extLst>
                <a:ext uri="{FF2B5EF4-FFF2-40B4-BE49-F238E27FC236}">
                  <a16:creationId xmlns:a16="http://schemas.microsoft.com/office/drawing/2014/main" id="{0EC810FE-19C7-9FEA-58D4-30199F513347}"/>
                </a:ext>
              </a:extLst>
            </p:cNvPr>
            <p:cNvGrpSpPr/>
            <p:nvPr/>
          </p:nvGrpSpPr>
          <p:grpSpPr>
            <a:xfrm>
              <a:off x="9309545" y="6371313"/>
              <a:ext cx="1207080" cy="360360"/>
              <a:chOff x="9309545" y="6371313"/>
              <a:chExt cx="1207080" cy="360360"/>
            </a:xfrm>
          </p:grpSpPr>
          <mc:AlternateContent xmlns:mc="http://schemas.openxmlformats.org/markup-compatibility/2006" xmlns:p14="http://schemas.microsoft.com/office/powerpoint/2010/main">
            <mc:Choice Requires="p14">
              <p:contentPart p14:bwMode="auto" r:id="rId691">
                <p14:nvContentPartPr>
                  <p14:cNvPr id="808" name="Pennanteckning 807">
                    <a:extLst>
                      <a:ext uri="{FF2B5EF4-FFF2-40B4-BE49-F238E27FC236}">
                        <a16:creationId xmlns:a16="http://schemas.microsoft.com/office/drawing/2014/main" id="{1B460066-F015-97AB-C8D2-E242B3F0EA3F}"/>
                      </a:ext>
                    </a:extLst>
                  </p14:cNvPr>
                  <p14:cNvContentPartPr/>
                  <p14:nvPr/>
                </p14:nvContentPartPr>
                <p14:xfrm>
                  <a:off x="9309545" y="6476793"/>
                  <a:ext cx="43560" cy="56520"/>
                </p14:xfrm>
              </p:contentPart>
            </mc:Choice>
            <mc:Fallback xmlns="">
              <p:pic>
                <p:nvPicPr>
                  <p:cNvPr id="808" name="Pennanteckning 807">
                    <a:extLst>
                      <a:ext uri="{FF2B5EF4-FFF2-40B4-BE49-F238E27FC236}">
                        <a16:creationId xmlns:a16="http://schemas.microsoft.com/office/drawing/2014/main" id="{1B460066-F015-97AB-C8D2-E242B3F0EA3F}"/>
                      </a:ext>
                    </a:extLst>
                  </p:cNvPr>
                  <p:cNvPicPr/>
                  <p:nvPr/>
                </p:nvPicPr>
                <p:blipFill>
                  <a:blip r:embed="rId692"/>
                  <a:stretch>
                    <a:fillRect/>
                  </a:stretch>
                </p:blipFill>
                <p:spPr>
                  <a:xfrm>
                    <a:off x="9294065" y="6461673"/>
                    <a:ext cx="7416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693">
                <p14:nvContentPartPr>
                  <p14:cNvPr id="809" name="Pennanteckning 808">
                    <a:extLst>
                      <a:ext uri="{FF2B5EF4-FFF2-40B4-BE49-F238E27FC236}">
                        <a16:creationId xmlns:a16="http://schemas.microsoft.com/office/drawing/2014/main" id="{DC4C1520-15AD-5B7E-1B20-4E86EE18C931}"/>
                      </a:ext>
                    </a:extLst>
                  </p14:cNvPr>
                  <p14:cNvContentPartPr/>
                  <p14:nvPr/>
                </p14:nvContentPartPr>
                <p14:xfrm>
                  <a:off x="9515105" y="6457713"/>
                  <a:ext cx="81000" cy="244440"/>
                </p14:xfrm>
              </p:contentPart>
            </mc:Choice>
            <mc:Fallback xmlns="">
              <p:pic>
                <p:nvPicPr>
                  <p:cNvPr id="809" name="Pennanteckning 808">
                    <a:extLst>
                      <a:ext uri="{FF2B5EF4-FFF2-40B4-BE49-F238E27FC236}">
                        <a16:creationId xmlns:a16="http://schemas.microsoft.com/office/drawing/2014/main" id="{DC4C1520-15AD-5B7E-1B20-4E86EE18C931}"/>
                      </a:ext>
                    </a:extLst>
                  </p:cNvPr>
                  <p:cNvPicPr/>
                  <p:nvPr/>
                </p:nvPicPr>
                <p:blipFill>
                  <a:blip r:embed="rId694"/>
                  <a:stretch>
                    <a:fillRect/>
                  </a:stretch>
                </p:blipFill>
                <p:spPr>
                  <a:xfrm>
                    <a:off x="9499985" y="6442233"/>
                    <a:ext cx="11160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695">
                <p14:nvContentPartPr>
                  <p14:cNvPr id="810" name="Pennanteckning 809">
                    <a:extLst>
                      <a:ext uri="{FF2B5EF4-FFF2-40B4-BE49-F238E27FC236}">
                        <a16:creationId xmlns:a16="http://schemas.microsoft.com/office/drawing/2014/main" id="{1E995F36-9E04-AF3B-7DD9-ADC1AA7E0B03}"/>
                      </a:ext>
                    </a:extLst>
                  </p14:cNvPr>
                  <p14:cNvContentPartPr/>
                  <p14:nvPr/>
                </p14:nvContentPartPr>
                <p14:xfrm>
                  <a:off x="9717785" y="6516753"/>
                  <a:ext cx="47880" cy="43560"/>
                </p14:xfrm>
              </p:contentPart>
            </mc:Choice>
            <mc:Fallback xmlns="">
              <p:pic>
                <p:nvPicPr>
                  <p:cNvPr id="810" name="Pennanteckning 809">
                    <a:extLst>
                      <a:ext uri="{FF2B5EF4-FFF2-40B4-BE49-F238E27FC236}">
                        <a16:creationId xmlns:a16="http://schemas.microsoft.com/office/drawing/2014/main" id="{1E995F36-9E04-AF3B-7DD9-ADC1AA7E0B03}"/>
                      </a:ext>
                    </a:extLst>
                  </p:cNvPr>
                  <p:cNvPicPr/>
                  <p:nvPr/>
                </p:nvPicPr>
                <p:blipFill>
                  <a:blip r:embed="rId696"/>
                  <a:stretch>
                    <a:fillRect/>
                  </a:stretch>
                </p:blipFill>
                <p:spPr>
                  <a:xfrm>
                    <a:off x="9702665" y="6501633"/>
                    <a:ext cx="7848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697">
                <p14:nvContentPartPr>
                  <p14:cNvPr id="811" name="Pennanteckning 810">
                    <a:extLst>
                      <a:ext uri="{FF2B5EF4-FFF2-40B4-BE49-F238E27FC236}">
                        <a16:creationId xmlns:a16="http://schemas.microsoft.com/office/drawing/2014/main" id="{680F168F-50FE-DF63-D493-2EDBCB531826}"/>
                      </a:ext>
                    </a:extLst>
                  </p14:cNvPr>
                  <p14:cNvContentPartPr/>
                  <p14:nvPr/>
                </p14:nvContentPartPr>
                <p14:xfrm>
                  <a:off x="9812825" y="6505953"/>
                  <a:ext cx="30600" cy="53280"/>
                </p14:xfrm>
              </p:contentPart>
            </mc:Choice>
            <mc:Fallback xmlns="">
              <p:pic>
                <p:nvPicPr>
                  <p:cNvPr id="811" name="Pennanteckning 810">
                    <a:extLst>
                      <a:ext uri="{FF2B5EF4-FFF2-40B4-BE49-F238E27FC236}">
                        <a16:creationId xmlns:a16="http://schemas.microsoft.com/office/drawing/2014/main" id="{680F168F-50FE-DF63-D493-2EDBCB531826}"/>
                      </a:ext>
                    </a:extLst>
                  </p:cNvPr>
                  <p:cNvPicPr/>
                  <p:nvPr/>
                </p:nvPicPr>
                <p:blipFill>
                  <a:blip r:embed="rId698"/>
                  <a:stretch>
                    <a:fillRect/>
                  </a:stretch>
                </p:blipFill>
                <p:spPr>
                  <a:xfrm>
                    <a:off x="9797345" y="6490833"/>
                    <a:ext cx="6084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699">
                <p14:nvContentPartPr>
                  <p14:cNvPr id="812" name="Pennanteckning 811">
                    <a:extLst>
                      <a:ext uri="{FF2B5EF4-FFF2-40B4-BE49-F238E27FC236}">
                        <a16:creationId xmlns:a16="http://schemas.microsoft.com/office/drawing/2014/main" id="{47C84855-81DE-583E-556D-DAF56C527C91}"/>
                      </a:ext>
                    </a:extLst>
                  </p14:cNvPr>
                  <p14:cNvContentPartPr/>
                  <p14:nvPr/>
                </p14:nvContentPartPr>
                <p14:xfrm>
                  <a:off x="9938825" y="6371313"/>
                  <a:ext cx="111240" cy="320400"/>
                </p14:xfrm>
              </p:contentPart>
            </mc:Choice>
            <mc:Fallback xmlns="">
              <p:pic>
                <p:nvPicPr>
                  <p:cNvPr id="812" name="Pennanteckning 811">
                    <a:extLst>
                      <a:ext uri="{FF2B5EF4-FFF2-40B4-BE49-F238E27FC236}">
                        <a16:creationId xmlns:a16="http://schemas.microsoft.com/office/drawing/2014/main" id="{47C84855-81DE-583E-556D-DAF56C527C91}"/>
                      </a:ext>
                    </a:extLst>
                  </p:cNvPr>
                  <p:cNvPicPr/>
                  <p:nvPr/>
                </p:nvPicPr>
                <p:blipFill>
                  <a:blip r:embed="rId700"/>
                  <a:stretch>
                    <a:fillRect/>
                  </a:stretch>
                </p:blipFill>
                <p:spPr>
                  <a:xfrm>
                    <a:off x="9923345" y="6356193"/>
                    <a:ext cx="14184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701">
                <p14:nvContentPartPr>
                  <p14:cNvPr id="813" name="Pennanteckning 812">
                    <a:extLst>
                      <a:ext uri="{FF2B5EF4-FFF2-40B4-BE49-F238E27FC236}">
                        <a16:creationId xmlns:a16="http://schemas.microsoft.com/office/drawing/2014/main" id="{241CB367-1B44-A338-D4DF-F46F3B51C243}"/>
                      </a:ext>
                    </a:extLst>
                  </p14:cNvPr>
                  <p14:cNvContentPartPr/>
                  <p14:nvPr/>
                </p14:nvContentPartPr>
                <p14:xfrm>
                  <a:off x="10213505" y="6417033"/>
                  <a:ext cx="122040" cy="314640"/>
                </p14:xfrm>
              </p:contentPart>
            </mc:Choice>
            <mc:Fallback xmlns="">
              <p:pic>
                <p:nvPicPr>
                  <p:cNvPr id="813" name="Pennanteckning 812">
                    <a:extLst>
                      <a:ext uri="{FF2B5EF4-FFF2-40B4-BE49-F238E27FC236}">
                        <a16:creationId xmlns:a16="http://schemas.microsoft.com/office/drawing/2014/main" id="{241CB367-1B44-A338-D4DF-F46F3B51C243}"/>
                      </a:ext>
                    </a:extLst>
                  </p:cNvPr>
                  <p:cNvPicPr/>
                  <p:nvPr/>
                </p:nvPicPr>
                <p:blipFill>
                  <a:blip r:embed="rId702"/>
                  <a:stretch>
                    <a:fillRect/>
                  </a:stretch>
                </p:blipFill>
                <p:spPr>
                  <a:xfrm>
                    <a:off x="10198385" y="6401913"/>
                    <a:ext cx="15264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703">
                <p14:nvContentPartPr>
                  <p14:cNvPr id="814" name="Pennanteckning 813">
                    <a:extLst>
                      <a:ext uri="{FF2B5EF4-FFF2-40B4-BE49-F238E27FC236}">
                        <a16:creationId xmlns:a16="http://schemas.microsoft.com/office/drawing/2014/main" id="{AE3591EE-A756-2B33-9962-F48AEFB02F91}"/>
                      </a:ext>
                    </a:extLst>
                  </p14:cNvPr>
                  <p14:cNvContentPartPr/>
                  <p14:nvPr/>
                </p14:nvContentPartPr>
                <p14:xfrm>
                  <a:off x="10216745" y="6550233"/>
                  <a:ext cx="299880" cy="77040"/>
                </p14:xfrm>
              </p:contentPart>
            </mc:Choice>
            <mc:Fallback xmlns="">
              <p:pic>
                <p:nvPicPr>
                  <p:cNvPr id="814" name="Pennanteckning 813">
                    <a:extLst>
                      <a:ext uri="{FF2B5EF4-FFF2-40B4-BE49-F238E27FC236}">
                        <a16:creationId xmlns:a16="http://schemas.microsoft.com/office/drawing/2014/main" id="{AE3591EE-A756-2B33-9962-F48AEFB02F91}"/>
                      </a:ext>
                    </a:extLst>
                  </p:cNvPr>
                  <p:cNvPicPr/>
                  <p:nvPr/>
                </p:nvPicPr>
                <p:blipFill>
                  <a:blip r:embed="rId704"/>
                  <a:stretch>
                    <a:fillRect/>
                  </a:stretch>
                </p:blipFill>
                <p:spPr>
                  <a:xfrm>
                    <a:off x="10201625" y="6535113"/>
                    <a:ext cx="330480" cy="107280"/>
                  </a:xfrm>
                  <a:prstGeom prst="rect">
                    <a:avLst/>
                  </a:prstGeom>
                </p:spPr>
              </p:pic>
            </mc:Fallback>
          </mc:AlternateContent>
        </p:grpSp>
        <p:grpSp>
          <p:nvGrpSpPr>
            <p:cNvPr id="820" name="Grupp 819">
              <a:extLst>
                <a:ext uri="{FF2B5EF4-FFF2-40B4-BE49-F238E27FC236}">
                  <a16:creationId xmlns:a16="http://schemas.microsoft.com/office/drawing/2014/main" id="{79E2E2D4-9AB9-96FB-8010-DAD8DCDE44C6}"/>
                </a:ext>
              </a:extLst>
            </p:cNvPr>
            <p:cNvGrpSpPr/>
            <p:nvPr/>
          </p:nvGrpSpPr>
          <p:grpSpPr>
            <a:xfrm>
              <a:off x="10770785" y="6368793"/>
              <a:ext cx="1334160" cy="363600"/>
              <a:chOff x="10770785" y="6368793"/>
              <a:chExt cx="1334160" cy="363600"/>
            </a:xfrm>
          </p:grpSpPr>
          <mc:AlternateContent xmlns:mc="http://schemas.openxmlformats.org/markup-compatibility/2006" xmlns:p14="http://schemas.microsoft.com/office/powerpoint/2010/main">
            <mc:Choice Requires="p14">
              <p:contentPart p14:bwMode="auto" r:id="rId705">
                <p14:nvContentPartPr>
                  <p14:cNvPr id="815" name="Pennanteckning 814">
                    <a:extLst>
                      <a:ext uri="{FF2B5EF4-FFF2-40B4-BE49-F238E27FC236}">
                        <a16:creationId xmlns:a16="http://schemas.microsoft.com/office/drawing/2014/main" id="{5C910964-A69B-ED2E-AED0-4D22E4A411EB}"/>
                      </a:ext>
                    </a:extLst>
                  </p14:cNvPr>
                  <p14:cNvContentPartPr/>
                  <p14:nvPr/>
                </p14:nvContentPartPr>
                <p14:xfrm>
                  <a:off x="10770785" y="6517833"/>
                  <a:ext cx="227880" cy="122040"/>
                </p14:xfrm>
              </p:contentPart>
            </mc:Choice>
            <mc:Fallback xmlns="">
              <p:pic>
                <p:nvPicPr>
                  <p:cNvPr id="815" name="Pennanteckning 814">
                    <a:extLst>
                      <a:ext uri="{FF2B5EF4-FFF2-40B4-BE49-F238E27FC236}">
                        <a16:creationId xmlns:a16="http://schemas.microsoft.com/office/drawing/2014/main" id="{5C910964-A69B-ED2E-AED0-4D22E4A411EB}"/>
                      </a:ext>
                    </a:extLst>
                  </p:cNvPr>
                  <p:cNvPicPr/>
                  <p:nvPr/>
                </p:nvPicPr>
                <p:blipFill>
                  <a:blip r:embed="rId706"/>
                  <a:stretch>
                    <a:fillRect/>
                  </a:stretch>
                </p:blipFill>
                <p:spPr>
                  <a:xfrm>
                    <a:off x="10755305" y="6502713"/>
                    <a:ext cx="2581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707">
                <p14:nvContentPartPr>
                  <p14:cNvPr id="816" name="Pennanteckning 815">
                    <a:extLst>
                      <a:ext uri="{FF2B5EF4-FFF2-40B4-BE49-F238E27FC236}">
                        <a16:creationId xmlns:a16="http://schemas.microsoft.com/office/drawing/2014/main" id="{9501A0A4-7099-8DFF-A6F2-85A6412A0EA5}"/>
                      </a:ext>
                    </a:extLst>
                  </p14:cNvPr>
                  <p14:cNvContentPartPr/>
                  <p14:nvPr/>
                </p14:nvContentPartPr>
                <p14:xfrm>
                  <a:off x="11085425" y="6438273"/>
                  <a:ext cx="83160" cy="234000"/>
                </p14:xfrm>
              </p:contentPart>
            </mc:Choice>
            <mc:Fallback xmlns="">
              <p:pic>
                <p:nvPicPr>
                  <p:cNvPr id="816" name="Pennanteckning 815">
                    <a:extLst>
                      <a:ext uri="{FF2B5EF4-FFF2-40B4-BE49-F238E27FC236}">
                        <a16:creationId xmlns:a16="http://schemas.microsoft.com/office/drawing/2014/main" id="{9501A0A4-7099-8DFF-A6F2-85A6412A0EA5}"/>
                      </a:ext>
                    </a:extLst>
                  </p:cNvPr>
                  <p:cNvPicPr/>
                  <p:nvPr/>
                </p:nvPicPr>
                <p:blipFill>
                  <a:blip r:embed="rId708"/>
                  <a:stretch>
                    <a:fillRect/>
                  </a:stretch>
                </p:blipFill>
                <p:spPr>
                  <a:xfrm>
                    <a:off x="11069945" y="6422793"/>
                    <a:ext cx="11376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709">
                <p14:nvContentPartPr>
                  <p14:cNvPr id="817" name="Pennanteckning 816">
                    <a:extLst>
                      <a:ext uri="{FF2B5EF4-FFF2-40B4-BE49-F238E27FC236}">
                        <a16:creationId xmlns:a16="http://schemas.microsoft.com/office/drawing/2014/main" id="{5AF4A804-7AF8-E4A9-87AB-22C6BB02BAE9}"/>
                      </a:ext>
                    </a:extLst>
                  </p14:cNvPr>
                  <p14:cNvContentPartPr/>
                  <p14:nvPr/>
                </p14:nvContentPartPr>
                <p14:xfrm>
                  <a:off x="11239505" y="6539433"/>
                  <a:ext cx="115560" cy="93240"/>
                </p14:xfrm>
              </p:contentPart>
            </mc:Choice>
            <mc:Fallback xmlns="">
              <p:pic>
                <p:nvPicPr>
                  <p:cNvPr id="817" name="Pennanteckning 816">
                    <a:extLst>
                      <a:ext uri="{FF2B5EF4-FFF2-40B4-BE49-F238E27FC236}">
                        <a16:creationId xmlns:a16="http://schemas.microsoft.com/office/drawing/2014/main" id="{5AF4A804-7AF8-E4A9-87AB-22C6BB02BAE9}"/>
                      </a:ext>
                    </a:extLst>
                  </p:cNvPr>
                  <p:cNvPicPr/>
                  <p:nvPr/>
                </p:nvPicPr>
                <p:blipFill>
                  <a:blip r:embed="rId710"/>
                  <a:stretch>
                    <a:fillRect/>
                  </a:stretch>
                </p:blipFill>
                <p:spPr>
                  <a:xfrm>
                    <a:off x="11224025" y="6524313"/>
                    <a:ext cx="1461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711">
                <p14:nvContentPartPr>
                  <p14:cNvPr id="818" name="Pennanteckning 817">
                    <a:extLst>
                      <a:ext uri="{FF2B5EF4-FFF2-40B4-BE49-F238E27FC236}">
                        <a16:creationId xmlns:a16="http://schemas.microsoft.com/office/drawing/2014/main" id="{E28D5337-A6CD-28F6-35EB-2436E806B682}"/>
                      </a:ext>
                    </a:extLst>
                  </p14:cNvPr>
                  <p14:cNvContentPartPr/>
                  <p14:nvPr/>
                </p14:nvContentPartPr>
                <p14:xfrm>
                  <a:off x="11376305" y="6463113"/>
                  <a:ext cx="20880" cy="183600"/>
                </p14:xfrm>
              </p:contentPart>
            </mc:Choice>
            <mc:Fallback xmlns="">
              <p:pic>
                <p:nvPicPr>
                  <p:cNvPr id="818" name="Pennanteckning 817">
                    <a:extLst>
                      <a:ext uri="{FF2B5EF4-FFF2-40B4-BE49-F238E27FC236}">
                        <a16:creationId xmlns:a16="http://schemas.microsoft.com/office/drawing/2014/main" id="{E28D5337-A6CD-28F6-35EB-2436E806B682}"/>
                      </a:ext>
                    </a:extLst>
                  </p:cNvPr>
                  <p:cNvPicPr/>
                  <p:nvPr/>
                </p:nvPicPr>
                <p:blipFill>
                  <a:blip r:embed="rId712"/>
                  <a:stretch>
                    <a:fillRect/>
                  </a:stretch>
                </p:blipFill>
                <p:spPr>
                  <a:xfrm>
                    <a:off x="11360825" y="6447633"/>
                    <a:ext cx="514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713">
                <p14:nvContentPartPr>
                  <p14:cNvPr id="819" name="Pennanteckning 818">
                    <a:extLst>
                      <a:ext uri="{FF2B5EF4-FFF2-40B4-BE49-F238E27FC236}">
                        <a16:creationId xmlns:a16="http://schemas.microsoft.com/office/drawing/2014/main" id="{BB5FBEDA-CF59-5E33-6B3E-F5692B732395}"/>
                      </a:ext>
                    </a:extLst>
                  </p14:cNvPr>
                  <p14:cNvContentPartPr/>
                  <p14:nvPr/>
                </p14:nvContentPartPr>
                <p14:xfrm>
                  <a:off x="11489345" y="6368793"/>
                  <a:ext cx="615600" cy="363600"/>
                </p14:xfrm>
              </p:contentPart>
            </mc:Choice>
            <mc:Fallback xmlns="">
              <p:pic>
                <p:nvPicPr>
                  <p:cNvPr id="819" name="Pennanteckning 818">
                    <a:extLst>
                      <a:ext uri="{FF2B5EF4-FFF2-40B4-BE49-F238E27FC236}">
                        <a16:creationId xmlns:a16="http://schemas.microsoft.com/office/drawing/2014/main" id="{BB5FBEDA-CF59-5E33-6B3E-F5692B732395}"/>
                      </a:ext>
                    </a:extLst>
                  </p:cNvPr>
                  <p:cNvPicPr/>
                  <p:nvPr/>
                </p:nvPicPr>
                <p:blipFill>
                  <a:blip r:embed="rId714"/>
                  <a:stretch>
                    <a:fillRect/>
                  </a:stretch>
                </p:blipFill>
                <p:spPr>
                  <a:xfrm>
                    <a:off x="11474225" y="6353673"/>
                    <a:ext cx="646200" cy="394200"/>
                  </a:xfrm>
                  <a:prstGeom prst="rect">
                    <a:avLst/>
                  </a:prstGeom>
                </p:spPr>
              </p:pic>
            </mc:Fallback>
          </mc:AlternateContent>
        </p:grpSp>
      </p:grpSp>
      <p:grpSp>
        <p:nvGrpSpPr>
          <p:cNvPr id="7" name="Grupp 6">
            <a:extLst>
              <a:ext uri="{FF2B5EF4-FFF2-40B4-BE49-F238E27FC236}">
                <a16:creationId xmlns:a16="http://schemas.microsoft.com/office/drawing/2014/main" id="{D4829399-8E81-00B0-A196-973CD5F30241}"/>
              </a:ext>
            </a:extLst>
          </p:cNvPr>
          <p:cNvGrpSpPr/>
          <p:nvPr/>
        </p:nvGrpSpPr>
        <p:grpSpPr>
          <a:xfrm>
            <a:off x="5109000" y="1665723"/>
            <a:ext cx="3529080" cy="791280"/>
            <a:chOff x="5109000" y="1665723"/>
            <a:chExt cx="3529080" cy="791280"/>
          </a:xfrm>
        </p:grpSpPr>
        <p:grpSp>
          <p:nvGrpSpPr>
            <p:cNvPr id="461" name="Grupp 460">
              <a:extLst>
                <a:ext uri="{FF2B5EF4-FFF2-40B4-BE49-F238E27FC236}">
                  <a16:creationId xmlns:a16="http://schemas.microsoft.com/office/drawing/2014/main" id="{C22E6217-841C-748A-AB78-71A836162597}"/>
                </a:ext>
              </a:extLst>
            </p:cNvPr>
            <p:cNvGrpSpPr/>
            <p:nvPr/>
          </p:nvGrpSpPr>
          <p:grpSpPr>
            <a:xfrm>
              <a:off x="5109000" y="1800363"/>
              <a:ext cx="1156680" cy="289080"/>
              <a:chOff x="5149025" y="2086953"/>
              <a:chExt cx="1156680" cy="289080"/>
            </a:xfrm>
          </p:grpSpPr>
          <mc:AlternateContent xmlns:mc="http://schemas.openxmlformats.org/markup-compatibility/2006" xmlns:p14="http://schemas.microsoft.com/office/powerpoint/2010/main">
            <mc:Choice Requires="p14">
              <p:contentPart p14:bwMode="auto" r:id="rId715">
                <p14:nvContentPartPr>
                  <p14:cNvPr id="455" name="Pennanteckning 454">
                    <a:extLst>
                      <a:ext uri="{FF2B5EF4-FFF2-40B4-BE49-F238E27FC236}">
                        <a16:creationId xmlns:a16="http://schemas.microsoft.com/office/drawing/2014/main" id="{EFD43FBA-9C9C-2BAE-76F0-6A61C8BB915E}"/>
                      </a:ext>
                    </a:extLst>
                  </p14:cNvPr>
                  <p14:cNvContentPartPr/>
                  <p14:nvPr/>
                </p14:nvContentPartPr>
                <p14:xfrm>
                  <a:off x="5149025" y="2095593"/>
                  <a:ext cx="191160" cy="123840"/>
                </p14:xfrm>
              </p:contentPart>
            </mc:Choice>
            <mc:Fallback xmlns="">
              <p:pic>
                <p:nvPicPr>
                  <p:cNvPr id="455" name="Pennanteckning 454">
                    <a:extLst>
                      <a:ext uri="{FF2B5EF4-FFF2-40B4-BE49-F238E27FC236}">
                        <a16:creationId xmlns:a16="http://schemas.microsoft.com/office/drawing/2014/main" id="{EFD43FBA-9C9C-2BAE-76F0-6A61C8BB915E}"/>
                      </a:ext>
                    </a:extLst>
                  </p:cNvPr>
                  <p:cNvPicPr/>
                  <p:nvPr/>
                </p:nvPicPr>
                <p:blipFill>
                  <a:blip r:embed="rId716"/>
                  <a:stretch>
                    <a:fillRect/>
                  </a:stretch>
                </p:blipFill>
                <p:spPr>
                  <a:xfrm>
                    <a:off x="5133545" y="2080113"/>
                    <a:ext cx="2217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717">
                <p14:nvContentPartPr>
                  <p14:cNvPr id="456" name="Pennanteckning 455">
                    <a:extLst>
                      <a:ext uri="{FF2B5EF4-FFF2-40B4-BE49-F238E27FC236}">
                        <a16:creationId xmlns:a16="http://schemas.microsoft.com/office/drawing/2014/main" id="{FAC14B41-1AB3-1897-3C30-4E05556F8AF6}"/>
                      </a:ext>
                    </a:extLst>
                  </p14:cNvPr>
                  <p14:cNvContentPartPr/>
                  <p14:nvPr/>
                </p14:nvContentPartPr>
                <p14:xfrm>
                  <a:off x="5385905" y="2088033"/>
                  <a:ext cx="123120" cy="108000"/>
                </p14:xfrm>
              </p:contentPart>
            </mc:Choice>
            <mc:Fallback xmlns="">
              <p:pic>
                <p:nvPicPr>
                  <p:cNvPr id="456" name="Pennanteckning 455">
                    <a:extLst>
                      <a:ext uri="{FF2B5EF4-FFF2-40B4-BE49-F238E27FC236}">
                        <a16:creationId xmlns:a16="http://schemas.microsoft.com/office/drawing/2014/main" id="{FAC14B41-1AB3-1897-3C30-4E05556F8AF6}"/>
                      </a:ext>
                    </a:extLst>
                  </p:cNvPr>
                  <p:cNvPicPr/>
                  <p:nvPr/>
                </p:nvPicPr>
                <p:blipFill>
                  <a:blip r:embed="rId138"/>
                  <a:stretch>
                    <a:fillRect/>
                  </a:stretch>
                </p:blipFill>
                <p:spPr>
                  <a:xfrm>
                    <a:off x="5370785" y="2072553"/>
                    <a:ext cx="1537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718">
                <p14:nvContentPartPr>
                  <p14:cNvPr id="457" name="Pennanteckning 456">
                    <a:extLst>
                      <a:ext uri="{FF2B5EF4-FFF2-40B4-BE49-F238E27FC236}">
                        <a16:creationId xmlns:a16="http://schemas.microsoft.com/office/drawing/2014/main" id="{C31707FC-B1C9-13DC-5251-CF6871E0B08D}"/>
                      </a:ext>
                    </a:extLst>
                  </p14:cNvPr>
                  <p14:cNvContentPartPr/>
                  <p14:nvPr/>
                </p14:nvContentPartPr>
                <p14:xfrm>
                  <a:off x="5522705" y="2112873"/>
                  <a:ext cx="108000" cy="95400"/>
                </p14:xfrm>
              </p:contentPart>
            </mc:Choice>
            <mc:Fallback xmlns="">
              <p:pic>
                <p:nvPicPr>
                  <p:cNvPr id="457" name="Pennanteckning 456">
                    <a:extLst>
                      <a:ext uri="{FF2B5EF4-FFF2-40B4-BE49-F238E27FC236}">
                        <a16:creationId xmlns:a16="http://schemas.microsoft.com/office/drawing/2014/main" id="{C31707FC-B1C9-13DC-5251-CF6871E0B08D}"/>
                      </a:ext>
                    </a:extLst>
                  </p:cNvPr>
                  <p:cNvPicPr/>
                  <p:nvPr/>
                </p:nvPicPr>
                <p:blipFill>
                  <a:blip r:embed="rId140"/>
                  <a:stretch>
                    <a:fillRect/>
                  </a:stretch>
                </p:blipFill>
                <p:spPr>
                  <a:xfrm>
                    <a:off x="5507585" y="2097393"/>
                    <a:ext cx="13860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719">
                <p14:nvContentPartPr>
                  <p14:cNvPr id="458" name="Pennanteckning 457">
                    <a:extLst>
                      <a:ext uri="{FF2B5EF4-FFF2-40B4-BE49-F238E27FC236}">
                        <a16:creationId xmlns:a16="http://schemas.microsoft.com/office/drawing/2014/main" id="{610A1E70-24DF-252F-3052-6375D8B78510}"/>
                      </a:ext>
                    </a:extLst>
                  </p14:cNvPr>
                  <p14:cNvContentPartPr/>
                  <p14:nvPr/>
                </p14:nvContentPartPr>
                <p14:xfrm>
                  <a:off x="5701625" y="2099913"/>
                  <a:ext cx="357120" cy="91080"/>
                </p14:xfrm>
              </p:contentPart>
            </mc:Choice>
            <mc:Fallback xmlns="">
              <p:pic>
                <p:nvPicPr>
                  <p:cNvPr id="458" name="Pennanteckning 457">
                    <a:extLst>
                      <a:ext uri="{FF2B5EF4-FFF2-40B4-BE49-F238E27FC236}">
                        <a16:creationId xmlns:a16="http://schemas.microsoft.com/office/drawing/2014/main" id="{610A1E70-24DF-252F-3052-6375D8B78510}"/>
                      </a:ext>
                    </a:extLst>
                  </p:cNvPr>
                  <p:cNvPicPr/>
                  <p:nvPr/>
                </p:nvPicPr>
                <p:blipFill>
                  <a:blip r:embed="rId142"/>
                  <a:stretch>
                    <a:fillRect/>
                  </a:stretch>
                </p:blipFill>
                <p:spPr>
                  <a:xfrm>
                    <a:off x="5686505" y="2084433"/>
                    <a:ext cx="3873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720">
                <p14:nvContentPartPr>
                  <p14:cNvPr id="459" name="Pennanteckning 458">
                    <a:extLst>
                      <a:ext uri="{FF2B5EF4-FFF2-40B4-BE49-F238E27FC236}">
                        <a16:creationId xmlns:a16="http://schemas.microsoft.com/office/drawing/2014/main" id="{AF58D4DD-E12C-2758-8E7E-CD91D967E516}"/>
                      </a:ext>
                    </a:extLst>
                  </p14:cNvPr>
                  <p14:cNvContentPartPr/>
                  <p14:nvPr/>
                </p14:nvContentPartPr>
                <p14:xfrm>
                  <a:off x="6095105" y="2086953"/>
                  <a:ext cx="74880" cy="93240"/>
                </p14:xfrm>
              </p:contentPart>
            </mc:Choice>
            <mc:Fallback xmlns="">
              <p:pic>
                <p:nvPicPr>
                  <p:cNvPr id="459" name="Pennanteckning 458">
                    <a:extLst>
                      <a:ext uri="{FF2B5EF4-FFF2-40B4-BE49-F238E27FC236}">
                        <a16:creationId xmlns:a16="http://schemas.microsoft.com/office/drawing/2014/main" id="{AF58D4DD-E12C-2758-8E7E-CD91D967E516}"/>
                      </a:ext>
                    </a:extLst>
                  </p:cNvPr>
                  <p:cNvPicPr/>
                  <p:nvPr/>
                </p:nvPicPr>
                <p:blipFill>
                  <a:blip r:embed="rId144"/>
                  <a:stretch>
                    <a:fillRect/>
                  </a:stretch>
                </p:blipFill>
                <p:spPr>
                  <a:xfrm>
                    <a:off x="6079625" y="2071473"/>
                    <a:ext cx="10512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721">
                <p14:nvContentPartPr>
                  <p14:cNvPr id="460" name="Pennanteckning 459">
                    <a:extLst>
                      <a:ext uri="{FF2B5EF4-FFF2-40B4-BE49-F238E27FC236}">
                        <a16:creationId xmlns:a16="http://schemas.microsoft.com/office/drawing/2014/main" id="{05D17C4E-11A3-CBB2-DB6B-DDA1FD1B685D}"/>
                      </a:ext>
                    </a:extLst>
                  </p14:cNvPr>
                  <p14:cNvContentPartPr/>
                  <p14:nvPr/>
                </p14:nvContentPartPr>
                <p14:xfrm>
                  <a:off x="6140465" y="2086953"/>
                  <a:ext cx="165240" cy="289080"/>
                </p14:xfrm>
              </p:contentPart>
            </mc:Choice>
            <mc:Fallback xmlns="">
              <p:pic>
                <p:nvPicPr>
                  <p:cNvPr id="460" name="Pennanteckning 459">
                    <a:extLst>
                      <a:ext uri="{FF2B5EF4-FFF2-40B4-BE49-F238E27FC236}">
                        <a16:creationId xmlns:a16="http://schemas.microsoft.com/office/drawing/2014/main" id="{05D17C4E-11A3-CBB2-DB6B-DDA1FD1B685D}"/>
                      </a:ext>
                    </a:extLst>
                  </p:cNvPr>
                  <p:cNvPicPr/>
                  <p:nvPr/>
                </p:nvPicPr>
                <p:blipFill>
                  <a:blip r:embed="rId146"/>
                  <a:stretch>
                    <a:fillRect/>
                  </a:stretch>
                </p:blipFill>
                <p:spPr>
                  <a:xfrm>
                    <a:off x="6124985" y="2071473"/>
                    <a:ext cx="195840" cy="319680"/>
                  </a:xfrm>
                  <a:prstGeom prst="rect">
                    <a:avLst/>
                  </a:prstGeom>
                </p:spPr>
              </p:pic>
            </mc:Fallback>
          </mc:AlternateContent>
        </p:grpSp>
        <p:grpSp>
          <p:nvGrpSpPr>
            <p:cNvPr id="464" name="Grupp 463">
              <a:extLst>
                <a:ext uri="{FF2B5EF4-FFF2-40B4-BE49-F238E27FC236}">
                  <a16:creationId xmlns:a16="http://schemas.microsoft.com/office/drawing/2014/main" id="{E9144AC6-0BBC-9A41-50E7-BF28A8799404}"/>
                </a:ext>
              </a:extLst>
            </p:cNvPr>
            <p:cNvGrpSpPr/>
            <p:nvPr/>
          </p:nvGrpSpPr>
          <p:grpSpPr>
            <a:xfrm>
              <a:off x="6530280" y="1831683"/>
              <a:ext cx="95400" cy="77760"/>
              <a:chOff x="6570305" y="2118273"/>
              <a:chExt cx="95400" cy="77760"/>
            </a:xfrm>
          </p:grpSpPr>
          <mc:AlternateContent xmlns:mc="http://schemas.openxmlformats.org/markup-compatibility/2006" xmlns:p14="http://schemas.microsoft.com/office/powerpoint/2010/main">
            <mc:Choice Requires="p14">
              <p:contentPart p14:bwMode="auto" r:id="rId722">
                <p14:nvContentPartPr>
                  <p14:cNvPr id="462" name="Pennanteckning 461">
                    <a:extLst>
                      <a:ext uri="{FF2B5EF4-FFF2-40B4-BE49-F238E27FC236}">
                        <a16:creationId xmlns:a16="http://schemas.microsoft.com/office/drawing/2014/main" id="{3696523A-341B-845B-D7EE-92DADC5F4711}"/>
                      </a:ext>
                    </a:extLst>
                  </p14:cNvPr>
                  <p14:cNvContentPartPr/>
                  <p14:nvPr/>
                </p14:nvContentPartPr>
                <p14:xfrm>
                  <a:off x="6570305" y="2118273"/>
                  <a:ext cx="93960" cy="6840"/>
                </p14:xfrm>
              </p:contentPart>
            </mc:Choice>
            <mc:Fallback xmlns="">
              <p:pic>
                <p:nvPicPr>
                  <p:cNvPr id="462" name="Pennanteckning 461">
                    <a:extLst>
                      <a:ext uri="{FF2B5EF4-FFF2-40B4-BE49-F238E27FC236}">
                        <a16:creationId xmlns:a16="http://schemas.microsoft.com/office/drawing/2014/main" id="{3696523A-341B-845B-D7EE-92DADC5F4711}"/>
                      </a:ext>
                    </a:extLst>
                  </p:cNvPr>
                  <p:cNvPicPr/>
                  <p:nvPr/>
                </p:nvPicPr>
                <p:blipFill>
                  <a:blip r:embed="rId148"/>
                  <a:stretch>
                    <a:fillRect/>
                  </a:stretch>
                </p:blipFill>
                <p:spPr>
                  <a:xfrm>
                    <a:off x="6554825" y="2102793"/>
                    <a:ext cx="1245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23">
                <p14:nvContentPartPr>
                  <p14:cNvPr id="463" name="Pennanteckning 462">
                    <a:extLst>
                      <a:ext uri="{FF2B5EF4-FFF2-40B4-BE49-F238E27FC236}">
                        <a16:creationId xmlns:a16="http://schemas.microsoft.com/office/drawing/2014/main" id="{ADE94D75-61DB-57BB-E548-EA7C379D207D}"/>
                      </a:ext>
                    </a:extLst>
                  </p14:cNvPr>
                  <p14:cNvContentPartPr/>
                  <p14:nvPr/>
                </p14:nvContentPartPr>
                <p14:xfrm>
                  <a:off x="6609185" y="2178393"/>
                  <a:ext cx="56520" cy="17640"/>
                </p14:xfrm>
              </p:contentPart>
            </mc:Choice>
            <mc:Fallback xmlns="">
              <p:pic>
                <p:nvPicPr>
                  <p:cNvPr id="463" name="Pennanteckning 462">
                    <a:extLst>
                      <a:ext uri="{FF2B5EF4-FFF2-40B4-BE49-F238E27FC236}">
                        <a16:creationId xmlns:a16="http://schemas.microsoft.com/office/drawing/2014/main" id="{ADE94D75-61DB-57BB-E548-EA7C379D207D}"/>
                      </a:ext>
                    </a:extLst>
                  </p:cNvPr>
                  <p:cNvPicPr/>
                  <p:nvPr/>
                </p:nvPicPr>
                <p:blipFill>
                  <a:blip r:embed="rId150"/>
                  <a:stretch>
                    <a:fillRect/>
                  </a:stretch>
                </p:blipFill>
                <p:spPr>
                  <a:xfrm>
                    <a:off x="6593705" y="2163273"/>
                    <a:ext cx="86760" cy="48240"/>
                  </a:xfrm>
                  <a:prstGeom prst="rect">
                    <a:avLst/>
                  </a:prstGeom>
                </p:spPr>
              </p:pic>
            </mc:Fallback>
          </mc:AlternateContent>
        </p:grpSp>
        <p:grpSp>
          <p:nvGrpSpPr>
            <p:cNvPr id="480" name="Grupp 479">
              <a:extLst>
                <a:ext uri="{FF2B5EF4-FFF2-40B4-BE49-F238E27FC236}">
                  <a16:creationId xmlns:a16="http://schemas.microsoft.com/office/drawing/2014/main" id="{BA334C43-7429-8C01-584B-39D43440CF3C}"/>
                </a:ext>
              </a:extLst>
            </p:cNvPr>
            <p:cNvGrpSpPr/>
            <p:nvPr/>
          </p:nvGrpSpPr>
          <p:grpSpPr>
            <a:xfrm>
              <a:off x="6938520" y="1665723"/>
              <a:ext cx="1699560" cy="292320"/>
              <a:chOff x="6978545" y="1952313"/>
              <a:chExt cx="1699560" cy="292320"/>
            </a:xfrm>
          </p:grpSpPr>
          <mc:AlternateContent xmlns:mc="http://schemas.openxmlformats.org/markup-compatibility/2006" xmlns:p14="http://schemas.microsoft.com/office/powerpoint/2010/main">
            <mc:Choice Requires="p14">
              <p:contentPart p14:bwMode="auto" r:id="rId724">
                <p14:nvContentPartPr>
                  <p14:cNvPr id="465" name="Pennanteckning 464">
                    <a:extLst>
                      <a:ext uri="{FF2B5EF4-FFF2-40B4-BE49-F238E27FC236}">
                        <a16:creationId xmlns:a16="http://schemas.microsoft.com/office/drawing/2014/main" id="{BE76B02B-4A97-0322-A07F-5684429FB8E7}"/>
                      </a:ext>
                    </a:extLst>
                  </p14:cNvPr>
                  <p14:cNvContentPartPr/>
                  <p14:nvPr/>
                </p14:nvContentPartPr>
                <p14:xfrm>
                  <a:off x="6978545" y="2032953"/>
                  <a:ext cx="122040" cy="6840"/>
                </p14:xfrm>
              </p:contentPart>
            </mc:Choice>
            <mc:Fallback xmlns="">
              <p:pic>
                <p:nvPicPr>
                  <p:cNvPr id="465" name="Pennanteckning 464">
                    <a:extLst>
                      <a:ext uri="{FF2B5EF4-FFF2-40B4-BE49-F238E27FC236}">
                        <a16:creationId xmlns:a16="http://schemas.microsoft.com/office/drawing/2014/main" id="{BE76B02B-4A97-0322-A07F-5684429FB8E7}"/>
                      </a:ext>
                    </a:extLst>
                  </p:cNvPr>
                  <p:cNvPicPr/>
                  <p:nvPr/>
                </p:nvPicPr>
                <p:blipFill>
                  <a:blip r:embed="rId152"/>
                  <a:stretch>
                    <a:fillRect/>
                  </a:stretch>
                </p:blipFill>
                <p:spPr>
                  <a:xfrm>
                    <a:off x="6963425" y="2017833"/>
                    <a:ext cx="1526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25">
                <p14:nvContentPartPr>
                  <p14:cNvPr id="466" name="Pennanteckning 465">
                    <a:extLst>
                      <a:ext uri="{FF2B5EF4-FFF2-40B4-BE49-F238E27FC236}">
                        <a16:creationId xmlns:a16="http://schemas.microsoft.com/office/drawing/2014/main" id="{0CF4A531-6202-798C-62EB-9EFD12849828}"/>
                      </a:ext>
                    </a:extLst>
                  </p14:cNvPr>
                  <p14:cNvContentPartPr/>
                  <p14:nvPr/>
                </p14:nvContentPartPr>
                <p14:xfrm>
                  <a:off x="6986105" y="2097753"/>
                  <a:ext cx="112320" cy="3600"/>
                </p14:xfrm>
              </p:contentPart>
            </mc:Choice>
            <mc:Fallback xmlns="">
              <p:pic>
                <p:nvPicPr>
                  <p:cNvPr id="466" name="Pennanteckning 465">
                    <a:extLst>
                      <a:ext uri="{FF2B5EF4-FFF2-40B4-BE49-F238E27FC236}">
                        <a16:creationId xmlns:a16="http://schemas.microsoft.com/office/drawing/2014/main" id="{0CF4A531-6202-798C-62EB-9EFD12849828}"/>
                      </a:ext>
                    </a:extLst>
                  </p:cNvPr>
                  <p:cNvPicPr/>
                  <p:nvPr/>
                </p:nvPicPr>
                <p:blipFill>
                  <a:blip r:embed="rId154"/>
                  <a:stretch>
                    <a:fillRect/>
                  </a:stretch>
                </p:blipFill>
                <p:spPr>
                  <a:xfrm>
                    <a:off x="6970985" y="2082273"/>
                    <a:ext cx="1429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726">
                <p14:nvContentPartPr>
                  <p14:cNvPr id="467" name="Pennanteckning 466">
                    <a:extLst>
                      <a:ext uri="{FF2B5EF4-FFF2-40B4-BE49-F238E27FC236}">
                        <a16:creationId xmlns:a16="http://schemas.microsoft.com/office/drawing/2014/main" id="{F5A387ED-EB7A-0FE1-A867-7D38BB5CAA89}"/>
                      </a:ext>
                    </a:extLst>
                  </p14:cNvPr>
                  <p14:cNvContentPartPr/>
                  <p14:nvPr/>
                </p14:nvContentPartPr>
                <p14:xfrm>
                  <a:off x="6988265" y="1952313"/>
                  <a:ext cx="130680" cy="196560"/>
                </p14:xfrm>
              </p:contentPart>
            </mc:Choice>
            <mc:Fallback xmlns="">
              <p:pic>
                <p:nvPicPr>
                  <p:cNvPr id="467" name="Pennanteckning 466">
                    <a:extLst>
                      <a:ext uri="{FF2B5EF4-FFF2-40B4-BE49-F238E27FC236}">
                        <a16:creationId xmlns:a16="http://schemas.microsoft.com/office/drawing/2014/main" id="{F5A387ED-EB7A-0FE1-A867-7D38BB5CAA89}"/>
                      </a:ext>
                    </a:extLst>
                  </p:cNvPr>
                  <p:cNvPicPr/>
                  <p:nvPr/>
                </p:nvPicPr>
                <p:blipFill>
                  <a:blip r:embed="rId156"/>
                  <a:stretch>
                    <a:fillRect/>
                  </a:stretch>
                </p:blipFill>
                <p:spPr>
                  <a:xfrm>
                    <a:off x="6973145" y="1936833"/>
                    <a:ext cx="16128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727">
                <p14:nvContentPartPr>
                  <p14:cNvPr id="468" name="Pennanteckning 467">
                    <a:extLst>
                      <a:ext uri="{FF2B5EF4-FFF2-40B4-BE49-F238E27FC236}">
                        <a16:creationId xmlns:a16="http://schemas.microsoft.com/office/drawing/2014/main" id="{DCB624F0-9825-57C5-701B-E757EF97ABEF}"/>
                      </a:ext>
                    </a:extLst>
                  </p14:cNvPr>
                  <p14:cNvContentPartPr/>
                  <p14:nvPr/>
                </p14:nvContentPartPr>
                <p14:xfrm>
                  <a:off x="7228745" y="2001633"/>
                  <a:ext cx="76680" cy="174960"/>
                </p14:xfrm>
              </p:contentPart>
            </mc:Choice>
            <mc:Fallback xmlns="">
              <p:pic>
                <p:nvPicPr>
                  <p:cNvPr id="468" name="Pennanteckning 467">
                    <a:extLst>
                      <a:ext uri="{FF2B5EF4-FFF2-40B4-BE49-F238E27FC236}">
                        <a16:creationId xmlns:a16="http://schemas.microsoft.com/office/drawing/2014/main" id="{DCB624F0-9825-57C5-701B-E757EF97ABEF}"/>
                      </a:ext>
                    </a:extLst>
                  </p:cNvPr>
                  <p:cNvPicPr/>
                  <p:nvPr/>
                </p:nvPicPr>
                <p:blipFill>
                  <a:blip r:embed="rId158"/>
                  <a:stretch>
                    <a:fillRect/>
                  </a:stretch>
                </p:blipFill>
                <p:spPr>
                  <a:xfrm>
                    <a:off x="7213265" y="1986513"/>
                    <a:ext cx="10728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728">
                <p14:nvContentPartPr>
                  <p14:cNvPr id="469" name="Pennanteckning 468">
                    <a:extLst>
                      <a:ext uri="{FF2B5EF4-FFF2-40B4-BE49-F238E27FC236}">
                        <a16:creationId xmlns:a16="http://schemas.microsoft.com/office/drawing/2014/main" id="{E6C9E8AE-9716-3C40-DC38-1776ED0A63A1}"/>
                      </a:ext>
                    </a:extLst>
                  </p14:cNvPr>
                  <p14:cNvContentPartPr/>
                  <p14:nvPr/>
                </p14:nvContentPartPr>
                <p14:xfrm>
                  <a:off x="7198505" y="1963113"/>
                  <a:ext cx="210600" cy="43560"/>
                </p14:xfrm>
              </p:contentPart>
            </mc:Choice>
            <mc:Fallback xmlns="">
              <p:pic>
                <p:nvPicPr>
                  <p:cNvPr id="469" name="Pennanteckning 468">
                    <a:extLst>
                      <a:ext uri="{FF2B5EF4-FFF2-40B4-BE49-F238E27FC236}">
                        <a16:creationId xmlns:a16="http://schemas.microsoft.com/office/drawing/2014/main" id="{E6C9E8AE-9716-3C40-DC38-1776ED0A63A1}"/>
                      </a:ext>
                    </a:extLst>
                  </p:cNvPr>
                  <p:cNvPicPr/>
                  <p:nvPr/>
                </p:nvPicPr>
                <p:blipFill>
                  <a:blip r:embed="rId160"/>
                  <a:stretch>
                    <a:fillRect/>
                  </a:stretch>
                </p:blipFill>
                <p:spPr>
                  <a:xfrm>
                    <a:off x="7183025" y="1947633"/>
                    <a:ext cx="2408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729">
                <p14:nvContentPartPr>
                  <p14:cNvPr id="470" name="Pennanteckning 469">
                    <a:extLst>
                      <a:ext uri="{FF2B5EF4-FFF2-40B4-BE49-F238E27FC236}">
                        <a16:creationId xmlns:a16="http://schemas.microsoft.com/office/drawing/2014/main" id="{5B085B71-3EF5-C7BC-881E-A82356BA20DD}"/>
                      </a:ext>
                    </a:extLst>
                  </p14:cNvPr>
                  <p14:cNvContentPartPr/>
                  <p14:nvPr/>
                </p14:nvContentPartPr>
                <p14:xfrm>
                  <a:off x="7419185" y="1958793"/>
                  <a:ext cx="192240" cy="203040"/>
                </p14:xfrm>
              </p:contentPart>
            </mc:Choice>
            <mc:Fallback xmlns="">
              <p:pic>
                <p:nvPicPr>
                  <p:cNvPr id="470" name="Pennanteckning 469">
                    <a:extLst>
                      <a:ext uri="{FF2B5EF4-FFF2-40B4-BE49-F238E27FC236}">
                        <a16:creationId xmlns:a16="http://schemas.microsoft.com/office/drawing/2014/main" id="{5B085B71-3EF5-C7BC-881E-A82356BA20DD}"/>
                      </a:ext>
                    </a:extLst>
                  </p:cNvPr>
                  <p:cNvPicPr/>
                  <p:nvPr/>
                </p:nvPicPr>
                <p:blipFill>
                  <a:blip r:embed="rId162"/>
                  <a:stretch>
                    <a:fillRect/>
                  </a:stretch>
                </p:blipFill>
                <p:spPr>
                  <a:xfrm>
                    <a:off x="7404065" y="1943313"/>
                    <a:ext cx="2224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730">
                <p14:nvContentPartPr>
                  <p14:cNvPr id="471" name="Pennanteckning 470">
                    <a:extLst>
                      <a:ext uri="{FF2B5EF4-FFF2-40B4-BE49-F238E27FC236}">
                        <a16:creationId xmlns:a16="http://schemas.microsoft.com/office/drawing/2014/main" id="{DB0189C3-801A-598D-B696-BEB298300C42}"/>
                      </a:ext>
                    </a:extLst>
                  </p14:cNvPr>
                  <p14:cNvContentPartPr/>
                  <p14:nvPr/>
                </p14:nvContentPartPr>
                <p14:xfrm>
                  <a:off x="7681265" y="2095593"/>
                  <a:ext cx="128520" cy="16920"/>
                </p14:xfrm>
              </p:contentPart>
            </mc:Choice>
            <mc:Fallback xmlns="">
              <p:pic>
                <p:nvPicPr>
                  <p:cNvPr id="471" name="Pennanteckning 470">
                    <a:extLst>
                      <a:ext uri="{FF2B5EF4-FFF2-40B4-BE49-F238E27FC236}">
                        <a16:creationId xmlns:a16="http://schemas.microsoft.com/office/drawing/2014/main" id="{DB0189C3-801A-598D-B696-BEB298300C42}"/>
                      </a:ext>
                    </a:extLst>
                  </p:cNvPr>
                  <p:cNvPicPr/>
                  <p:nvPr/>
                </p:nvPicPr>
                <p:blipFill>
                  <a:blip r:embed="rId164"/>
                  <a:stretch>
                    <a:fillRect/>
                  </a:stretch>
                </p:blipFill>
                <p:spPr>
                  <a:xfrm>
                    <a:off x="7665785" y="2080113"/>
                    <a:ext cx="1591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731">
                <p14:nvContentPartPr>
                  <p14:cNvPr id="472" name="Pennanteckning 471">
                    <a:extLst>
                      <a:ext uri="{FF2B5EF4-FFF2-40B4-BE49-F238E27FC236}">
                        <a16:creationId xmlns:a16="http://schemas.microsoft.com/office/drawing/2014/main" id="{4E440072-89DA-C3C5-E636-255482E425C4}"/>
                      </a:ext>
                    </a:extLst>
                  </p14:cNvPr>
                  <p14:cNvContentPartPr/>
                  <p14:nvPr/>
                </p14:nvContentPartPr>
                <p14:xfrm>
                  <a:off x="7738505" y="2059953"/>
                  <a:ext cx="45720" cy="93960"/>
                </p14:xfrm>
              </p:contentPart>
            </mc:Choice>
            <mc:Fallback xmlns="">
              <p:pic>
                <p:nvPicPr>
                  <p:cNvPr id="472" name="Pennanteckning 471">
                    <a:extLst>
                      <a:ext uri="{FF2B5EF4-FFF2-40B4-BE49-F238E27FC236}">
                        <a16:creationId xmlns:a16="http://schemas.microsoft.com/office/drawing/2014/main" id="{4E440072-89DA-C3C5-E636-255482E425C4}"/>
                      </a:ext>
                    </a:extLst>
                  </p:cNvPr>
                  <p:cNvPicPr/>
                  <p:nvPr/>
                </p:nvPicPr>
                <p:blipFill>
                  <a:blip r:embed="rId166"/>
                  <a:stretch>
                    <a:fillRect/>
                  </a:stretch>
                </p:blipFill>
                <p:spPr>
                  <a:xfrm>
                    <a:off x="7723025" y="2044833"/>
                    <a:ext cx="7596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732">
                <p14:nvContentPartPr>
                  <p14:cNvPr id="474" name="Pennanteckning 473">
                    <a:extLst>
                      <a:ext uri="{FF2B5EF4-FFF2-40B4-BE49-F238E27FC236}">
                        <a16:creationId xmlns:a16="http://schemas.microsoft.com/office/drawing/2014/main" id="{E7E87BC6-2E52-9FA2-38A2-8F997C5A567F}"/>
                      </a:ext>
                    </a:extLst>
                  </p14:cNvPr>
                  <p14:cNvContentPartPr/>
                  <p14:nvPr/>
                </p14:nvContentPartPr>
                <p14:xfrm>
                  <a:off x="8000225" y="2072913"/>
                  <a:ext cx="146880" cy="69480"/>
                </p14:xfrm>
              </p:contentPart>
            </mc:Choice>
            <mc:Fallback xmlns="">
              <p:pic>
                <p:nvPicPr>
                  <p:cNvPr id="474" name="Pennanteckning 473">
                    <a:extLst>
                      <a:ext uri="{FF2B5EF4-FFF2-40B4-BE49-F238E27FC236}">
                        <a16:creationId xmlns:a16="http://schemas.microsoft.com/office/drawing/2014/main" id="{E7E87BC6-2E52-9FA2-38A2-8F997C5A567F}"/>
                      </a:ext>
                    </a:extLst>
                  </p:cNvPr>
                  <p:cNvPicPr/>
                  <p:nvPr/>
                </p:nvPicPr>
                <p:blipFill>
                  <a:blip r:embed="rId168"/>
                  <a:stretch>
                    <a:fillRect/>
                  </a:stretch>
                </p:blipFill>
                <p:spPr>
                  <a:xfrm>
                    <a:off x="7984745" y="2057793"/>
                    <a:ext cx="17748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733">
                <p14:nvContentPartPr>
                  <p14:cNvPr id="475" name="Pennanteckning 474">
                    <a:extLst>
                      <a:ext uri="{FF2B5EF4-FFF2-40B4-BE49-F238E27FC236}">
                        <a16:creationId xmlns:a16="http://schemas.microsoft.com/office/drawing/2014/main" id="{7B9475D8-CF91-6C1A-7F32-C60282D56172}"/>
                      </a:ext>
                    </a:extLst>
                  </p14:cNvPr>
                  <p14:cNvContentPartPr/>
                  <p14:nvPr/>
                </p14:nvContentPartPr>
                <p14:xfrm>
                  <a:off x="8008865" y="2023233"/>
                  <a:ext cx="155520" cy="164160"/>
                </p14:xfrm>
              </p:contentPart>
            </mc:Choice>
            <mc:Fallback xmlns="">
              <p:pic>
                <p:nvPicPr>
                  <p:cNvPr id="475" name="Pennanteckning 474">
                    <a:extLst>
                      <a:ext uri="{FF2B5EF4-FFF2-40B4-BE49-F238E27FC236}">
                        <a16:creationId xmlns:a16="http://schemas.microsoft.com/office/drawing/2014/main" id="{7B9475D8-CF91-6C1A-7F32-C60282D56172}"/>
                      </a:ext>
                    </a:extLst>
                  </p:cNvPr>
                  <p:cNvPicPr/>
                  <p:nvPr/>
                </p:nvPicPr>
                <p:blipFill>
                  <a:blip r:embed="rId170"/>
                  <a:stretch>
                    <a:fillRect/>
                  </a:stretch>
                </p:blipFill>
                <p:spPr>
                  <a:xfrm>
                    <a:off x="7993385" y="2008113"/>
                    <a:ext cx="1861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734">
                <p14:nvContentPartPr>
                  <p14:cNvPr id="476" name="Pennanteckning 475">
                    <a:extLst>
                      <a:ext uri="{FF2B5EF4-FFF2-40B4-BE49-F238E27FC236}">
                        <a16:creationId xmlns:a16="http://schemas.microsoft.com/office/drawing/2014/main" id="{4C0659A6-C6A6-7F0A-89B6-4312B25D6F9F}"/>
                      </a:ext>
                    </a:extLst>
                  </p14:cNvPr>
                  <p14:cNvContentPartPr/>
                  <p14:nvPr/>
                </p14:nvContentPartPr>
                <p14:xfrm>
                  <a:off x="8254385" y="2056713"/>
                  <a:ext cx="88560" cy="187920"/>
                </p14:xfrm>
              </p:contentPart>
            </mc:Choice>
            <mc:Fallback xmlns="">
              <p:pic>
                <p:nvPicPr>
                  <p:cNvPr id="476" name="Pennanteckning 475">
                    <a:extLst>
                      <a:ext uri="{FF2B5EF4-FFF2-40B4-BE49-F238E27FC236}">
                        <a16:creationId xmlns:a16="http://schemas.microsoft.com/office/drawing/2014/main" id="{4C0659A6-C6A6-7F0A-89B6-4312B25D6F9F}"/>
                      </a:ext>
                    </a:extLst>
                  </p:cNvPr>
                  <p:cNvPicPr/>
                  <p:nvPr/>
                </p:nvPicPr>
                <p:blipFill>
                  <a:blip r:embed="rId172"/>
                  <a:stretch>
                    <a:fillRect/>
                  </a:stretch>
                </p:blipFill>
                <p:spPr>
                  <a:xfrm>
                    <a:off x="8239265" y="2041593"/>
                    <a:ext cx="1191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735">
                <p14:nvContentPartPr>
                  <p14:cNvPr id="477" name="Pennanteckning 476">
                    <a:extLst>
                      <a:ext uri="{FF2B5EF4-FFF2-40B4-BE49-F238E27FC236}">
                        <a16:creationId xmlns:a16="http://schemas.microsoft.com/office/drawing/2014/main" id="{2DEF0B99-4B52-C1FC-5191-390D476F1756}"/>
                      </a:ext>
                    </a:extLst>
                  </p14:cNvPr>
                  <p14:cNvContentPartPr/>
                  <p14:nvPr/>
                </p14:nvContentPartPr>
                <p14:xfrm>
                  <a:off x="8263025" y="2008113"/>
                  <a:ext cx="195480" cy="30600"/>
                </p14:xfrm>
              </p:contentPart>
            </mc:Choice>
            <mc:Fallback xmlns="">
              <p:pic>
                <p:nvPicPr>
                  <p:cNvPr id="477" name="Pennanteckning 476">
                    <a:extLst>
                      <a:ext uri="{FF2B5EF4-FFF2-40B4-BE49-F238E27FC236}">
                        <a16:creationId xmlns:a16="http://schemas.microsoft.com/office/drawing/2014/main" id="{2DEF0B99-4B52-C1FC-5191-390D476F1756}"/>
                      </a:ext>
                    </a:extLst>
                  </p:cNvPr>
                  <p:cNvPicPr/>
                  <p:nvPr/>
                </p:nvPicPr>
                <p:blipFill>
                  <a:blip r:embed="rId174"/>
                  <a:stretch>
                    <a:fillRect/>
                  </a:stretch>
                </p:blipFill>
                <p:spPr>
                  <a:xfrm>
                    <a:off x="8247905" y="1992993"/>
                    <a:ext cx="2260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736">
                <p14:nvContentPartPr>
                  <p14:cNvPr id="478" name="Pennanteckning 477">
                    <a:extLst>
                      <a:ext uri="{FF2B5EF4-FFF2-40B4-BE49-F238E27FC236}">
                        <a16:creationId xmlns:a16="http://schemas.microsoft.com/office/drawing/2014/main" id="{35D57E67-BA5E-23C4-9D0B-BC364D263E23}"/>
                      </a:ext>
                    </a:extLst>
                  </p14:cNvPr>
                  <p14:cNvContentPartPr/>
                  <p14:nvPr/>
                </p14:nvContentPartPr>
                <p14:xfrm>
                  <a:off x="8437625" y="2046993"/>
                  <a:ext cx="240480" cy="172800"/>
                </p14:xfrm>
              </p:contentPart>
            </mc:Choice>
            <mc:Fallback xmlns="">
              <p:pic>
                <p:nvPicPr>
                  <p:cNvPr id="478" name="Pennanteckning 477">
                    <a:extLst>
                      <a:ext uri="{FF2B5EF4-FFF2-40B4-BE49-F238E27FC236}">
                        <a16:creationId xmlns:a16="http://schemas.microsoft.com/office/drawing/2014/main" id="{35D57E67-BA5E-23C4-9D0B-BC364D263E23}"/>
                      </a:ext>
                    </a:extLst>
                  </p:cNvPr>
                  <p:cNvPicPr/>
                  <p:nvPr/>
                </p:nvPicPr>
                <p:blipFill>
                  <a:blip r:embed="rId176"/>
                  <a:stretch>
                    <a:fillRect/>
                  </a:stretch>
                </p:blipFill>
                <p:spPr>
                  <a:xfrm>
                    <a:off x="8422505" y="2031873"/>
                    <a:ext cx="271080" cy="203400"/>
                  </a:xfrm>
                  <a:prstGeom prst="rect">
                    <a:avLst/>
                  </a:prstGeom>
                </p:spPr>
              </p:pic>
            </mc:Fallback>
          </mc:AlternateContent>
        </p:grpSp>
        <p:grpSp>
          <p:nvGrpSpPr>
            <p:cNvPr id="485" name="Grupp 484">
              <a:extLst>
                <a:ext uri="{FF2B5EF4-FFF2-40B4-BE49-F238E27FC236}">
                  <a16:creationId xmlns:a16="http://schemas.microsoft.com/office/drawing/2014/main" id="{24C2B882-0D10-6D14-846A-C6C488AA884A}"/>
                </a:ext>
              </a:extLst>
            </p:cNvPr>
            <p:cNvGrpSpPr/>
            <p:nvPr/>
          </p:nvGrpSpPr>
          <p:grpSpPr>
            <a:xfrm>
              <a:off x="6946080" y="2094483"/>
              <a:ext cx="1519560" cy="362520"/>
              <a:chOff x="6986105" y="2381073"/>
              <a:chExt cx="1519560" cy="362520"/>
            </a:xfrm>
          </p:grpSpPr>
          <mc:AlternateContent xmlns:mc="http://schemas.openxmlformats.org/markup-compatibility/2006" xmlns:p14="http://schemas.microsoft.com/office/powerpoint/2010/main">
            <mc:Choice Requires="p14">
              <p:contentPart p14:bwMode="auto" r:id="rId737">
                <p14:nvContentPartPr>
                  <p14:cNvPr id="479" name="Pennanteckning 478">
                    <a:extLst>
                      <a:ext uri="{FF2B5EF4-FFF2-40B4-BE49-F238E27FC236}">
                        <a16:creationId xmlns:a16="http://schemas.microsoft.com/office/drawing/2014/main" id="{12191604-EC78-A005-B0A7-CCD787ADF02D}"/>
                      </a:ext>
                    </a:extLst>
                  </p14:cNvPr>
                  <p14:cNvContentPartPr/>
                  <p14:nvPr/>
                </p14:nvContentPartPr>
                <p14:xfrm>
                  <a:off x="6986105" y="2381073"/>
                  <a:ext cx="1519560" cy="23040"/>
                </p14:xfrm>
              </p:contentPart>
            </mc:Choice>
            <mc:Fallback xmlns="">
              <p:pic>
                <p:nvPicPr>
                  <p:cNvPr id="479" name="Pennanteckning 478">
                    <a:extLst>
                      <a:ext uri="{FF2B5EF4-FFF2-40B4-BE49-F238E27FC236}">
                        <a16:creationId xmlns:a16="http://schemas.microsoft.com/office/drawing/2014/main" id="{12191604-EC78-A005-B0A7-CCD787ADF02D}"/>
                      </a:ext>
                    </a:extLst>
                  </p:cNvPr>
                  <p:cNvPicPr/>
                  <p:nvPr/>
                </p:nvPicPr>
                <p:blipFill>
                  <a:blip r:embed="rId178"/>
                  <a:stretch>
                    <a:fillRect/>
                  </a:stretch>
                </p:blipFill>
                <p:spPr>
                  <a:xfrm>
                    <a:off x="6970985" y="2365953"/>
                    <a:ext cx="15501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738">
                <p14:nvContentPartPr>
                  <p14:cNvPr id="481" name="Pennanteckning 480">
                    <a:extLst>
                      <a:ext uri="{FF2B5EF4-FFF2-40B4-BE49-F238E27FC236}">
                        <a16:creationId xmlns:a16="http://schemas.microsoft.com/office/drawing/2014/main" id="{8B471870-A7D8-3AF0-AB38-22287B43657A}"/>
                      </a:ext>
                    </a:extLst>
                  </p14:cNvPr>
                  <p14:cNvContentPartPr/>
                  <p14:nvPr/>
                </p14:nvContentPartPr>
                <p14:xfrm>
                  <a:off x="7388225" y="2469273"/>
                  <a:ext cx="120960" cy="247320"/>
                </p14:xfrm>
              </p:contentPart>
            </mc:Choice>
            <mc:Fallback xmlns="">
              <p:pic>
                <p:nvPicPr>
                  <p:cNvPr id="481" name="Pennanteckning 480">
                    <a:extLst>
                      <a:ext uri="{FF2B5EF4-FFF2-40B4-BE49-F238E27FC236}">
                        <a16:creationId xmlns:a16="http://schemas.microsoft.com/office/drawing/2014/main" id="{8B471870-A7D8-3AF0-AB38-22287B43657A}"/>
                      </a:ext>
                    </a:extLst>
                  </p:cNvPr>
                  <p:cNvPicPr/>
                  <p:nvPr/>
                </p:nvPicPr>
                <p:blipFill>
                  <a:blip r:embed="rId180"/>
                  <a:stretch>
                    <a:fillRect/>
                  </a:stretch>
                </p:blipFill>
                <p:spPr>
                  <a:xfrm>
                    <a:off x="7372745" y="2454153"/>
                    <a:ext cx="15156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739">
                <p14:nvContentPartPr>
                  <p14:cNvPr id="482" name="Pennanteckning 481">
                    <a:extLst>
                      <a:ext uri="{FF2B5EF4-FFF2-40B4-BE49-F238E27FC236}">
                        <a16:creationId xmlns:a16="http://schemas.microsoft.com/office/drawing/2014/main" id="{A8387C74-32E4-5D2C-9902-AF332D19D617}"/>
                      </a:ext>
                    </a:extLst>
                  </p14:cNvPr>
                  <p14:cNvContentPartPr/>
                  <p14:nvPr/>
                </p14:nvContentPartPr>
                <p14:xfrm>
                  <a:off x="7411985" y="2552433"/>
                  <a:ext cx="258840" cy="110160"/>
                </p14:xfrm>
              </p:contentPart>
            </mc:Choice>
            <mc:Fallback xmlns="">
              <p:pic>
                <p:nvPicPr>
                  <p:cNvPr id="482" name="Pennanteckning 481">
                    <a:extLst>
                      <a:ext uri="{FF2B5EF4-FFF2-40B4-BE49-F238E27FC236}">
                        <a16:creationId xmlns:a16="http://schemas.microsoft.com/office/drawing/2014/main" id="{A8387C74-32E4-5D2C-9902-AF332D19D617}"/>
                      </a:ext>
                    </a:extLst>
                  </p:cNvPr>
                  <p:cNvPicPr/>
                  <p:nvPr/>
                </p:nvPicPr>
                <p:blipFill>
                  <a:blip r:embed="rId182"/>
                  <a:stretch>
                    <a:fillRect/>
                  </a:stretch>
                </p:blipFill>
                <p:spPr>
                  <a:xfrm>
                    <a:off x="7396505" y="2537313"/>
                    <a:ext cx="28944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740">
                <p14:nvContentPartPr>
                  <p14:cNvPr id="483" name="Pennanteckning 482">
                    <a:extLst>
                      <a:ext uri="{FF2B5EF4-FFF2-40B4-BE49-F238E27FC236}">
                        <a16:creationId xmlns:a16="http://schemas.microsoft.com/office/drawing/2014/main" id="{27BD2064-7981-766F-E361-F9A38AC678AA}"/>
                      </a:ext>
                    </a:extLst>
                  </p14:cNvPr>
                  <p14:cNvContentPartPr/>
                  <p14:nvPr/>
                </p14:nvContentPartPr>
                <p14:xfrm>
                  <a:off x="7770545" y="2526513"/>
                  <a:ext cx="86400" cy="174960"/>
                </p14:xfrm>
              </p:contentPart>
            </mc:Choice>
            <mc:Fallback xmlns="">
              <p:pic>
                <p:nvPicPr>
                  <p:cNvPr id="483" name="Pennanteckning 482">
                    <a:extLst>
                      <a:ext uri="{FF2B5EF4-FFF2-40B4-BE49-F238E27FC236}">
                        <a16:creationId xmlns:a16="http://schemas.microsoft.com/office/drawing/2014/main" id="{27BD2064-7981-766F-E361-F9A38AC678AA}"/>
                      </a:ext>
                    </a:extLst>
                  </p:cNvPr>
                  <p:cNvPicPr/>
                  <p:nvPr/>
                </p:nvPicPr>
                <p:blipFill>
                  <a:blip r:embed="rId184"/>
                  <a:stretch>
                    <a:fillRect/>
                  </a:stretch>
                </p:blipFill>
                <p:spPr>
                  <a:xfrm>
                    <a:off x="7755425" y="2511393"/>
                    <a:ext cx="1170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741">
                <p14:nvContentPartPr>
                  <p14:cNvPr id="484" name="Pennanteckning 483">
                    <a:extLst>
                      <a:ext uri="{FF2B5EF4-FFF2-40B4-BE49-F238E27FC236}">
                        <a16:creationId xmlns:a16="http://schemas.microsoft.com/office/drawing/2014/main" id="{13D2A651-8AD7-6762-71C3-3A08AA1C302E}"/>
                      </a:ext>
                    </a:extLst>
                  </p14:cNvPr>
                  <p14:cNvContentPartPr/>
                  <p14:nvPr/>
                </p14:nvContentPartPr>
                <p14:xfrm>
                  <a:off x="7801865" y="2532273"/>
                  <a:ext cx="430200" cy="211320"/>
                </p14:xfrm>
              </p:contentPart>
            </mc:Choice>
            <mc:Fallback xmlns="">
              <p:pic>
                <p:nvPicPr>
                  <p:cNvPr id="484" name="Pennanteckning 483">
                    <a:extLst>
                      <a:ext uri="{FF2B5EF4-FFF2-40B4-BE49-F238E27FC236}">
                        <a16:creationId xmlns:a16="http://schemas.microsoft.com/office/drawing/2014/main" id="{13D2A651-8AD7-6762-71C3-3A08AA1C302E}"/>
                      </a:ext>
                    </a:extLst>
                  </p:cNvPr>
                  <p:cNvPicPr/>
                  <p:nvPr/>
                </p:nvPicPr>
                <p:blipFill>
                  <a:blip r:embed="rId186"/>
                  <a:stretch>
                    <a:fillRect/>
                  </a:stretch>
                </p:blipFill>
                <p:spPr>
                  <a:xfrm>
                    <a:off x="7786745" y="2517153"/>
                    <a:ext cx="460800" cy="241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42">
              <p14:nvContentPartPr>
                <p14:cNvPr id="3" name="Pennanteckning 2">
                  <a:extLst>
                    <a:ext uri="{FF2B5EF4-FFF2-40B4-BE49-F238E27FC236}">
                      <a16:creationId xmlns:a16="http://schemas.microsoft.com/office/drawing/2014/main" id="{181272F5-7363-5433-EB58-F7F8F8641D12}"/>
                    </a:ext>
                  </a:extLst>
                </p14:cNvPr>
                <p14:cNvContentPartPr/>
                <p14:nvPr/>
              </p14:nvContentPartPr>
              <p14:xfrm>
                <a:off x="5122025" y="2009913"/>
                <a:ext cx="1198080" cy="59760"/>
              </p14:xfrm>
            </p:contentPart>
          </mc:Choice>
          <mc:Fallback>
            <p:pic>
              <p:nvPicPr>
                <p:cNvPr id="3" name="Pennanteckning 2">
                  <a:extLst>
                    <a:ext uri="{FF2B5EF4-FFF2-40B4-BE49-F238E27FC236}">
                      <a16:creationId xmlns:a16="http://schemas.microsoft.com/office/drawing/2014/main" id="{181272F5-7363-5433-EB58-F7F8F8641D12}"/>
                    </a:ext>
                  </a:extLst>
                </p:cNvPr>
                <p:cNvPicPr/>
                <p:nvPr/>
              </p:nvPicPr>
              <p:blipFill>
                <a:blip r:embed="rId743"/>
                <a:stretch>
                  <a:fillRect/>
                </a:stretch>
              </p:blipFill>
              <p:spPr>
                <a:xfrm>
                  <a:off x="5113385" y="2000913"/>
                  <a:ext cx="1215720" cy="77400"/>
                </a:xfrm>
                <a:prstGeom prst="rect">
                  <a:avLst/>
                </a:prstGeom>
              </p:spPr>
            </p:pic>
          </mc:Fallback>
        </mc:AlternateContent>
      </p:grpSp>
      <p:grpSp>
        <p:nvGrpSpPr>
          <p:cNvPr id="9" name="Grupp 8">
            <a:extLst>
              <a:ext uri="{FF2B5EF4-FFF2-40B4-BE49-F238E27FC236}">
                <a16:creationId xmlns:a16="http://schemas.microsoft.com/office/drawing/2014/main" id="{0948E606-9320-0F64-F267-94246C1FDA1D}"/>
              </a:ext>
            </a:extLst>
          </p:cNvPr>
          <p:cNvGrpSpPr/>
          <p:nvPr/>
        </p:nvGrpSpPr>
        <p:grpSpPr>
          <a:xfrm>
            <a:off x="5130665" y="3583803"/>
            <a:ext cx="3365575" cy="844200"/>
            <a:chOff x="5130665" y="3583803"/>
            <a:chExt cx="3365575" cy="844200"/>
          </a:xfrm>
        </p:grpSpPr>
        <p:grpSp>
          <p:nvGrpSpPr>
            <p:cNvPr id="497" name="Grupp 496">
              <a:extLst>
                <a:ext uri="{FF2B5EF4-FFF2-40B4-BE49-F238E27FC236}">
                  <a16:creationId xmlns:a16="http://schemas.microsoft.com/office/drawing/2014/main" id="{2333C0DC-8FEF-C833-BACA-3140AB407D3D}"/>
                </a:ext>
              </a:extLst>
            </p:cNvPr>
            <p:cNvGrpSpPr/>
            <p:nvPr/>
          </p:nvGrpSpPr>
          <p:grpSpPr>
            <a:xfrm>
              <a:off x="5161560" y="3629883"/>
              <a:ext cx="1540080" cy="375480"/>
              <a:chOff x="5201585" y="3916473"/>
              <a:chExt cx="1540080" cy="375480"/>
            </a:xfrm>
          </p:grpSpPr>
          <mc:AlternateContent xmlns:mc="http://schemas.openxmlformats.org/markup-compatibility/2006" xmlns:p14="http://schemas.microsoft.com/office/powerpoint/2010/main">
            <mc:Choice Requires="p14">
              <p:contentPart p14:bwMode="auto" r:id="rId744">
                <p14:nvContentPartPr>
                  <p14:cNvPr id="486" name="Pennanteckning 485">
                    <a:extLst>
                      <a:ext uri="{FF2B5EF4-FFF2-40B4-BE49-F238E27FC236}">
                        <a16:creationId xmlns:a16="http://schemas.microsoft.com/office/drawing/2014/main" id="{E4CBDA45-AFB2-BB6E-2DAC-81A356CB0B51}"/>
                      </a:ext>
                    </a:extLst>
                  </p14:cNvPr>
                  <p14:cNvContentPartPr/>
                  <p14:nvPr/>
                </p14:nvContentPartPr>
                <p14:xfrm>
                  <a:off x="5223185" y="4026633"/>
                  <a:ext cx="31320" cy="265320"/>
                </p14:xfrm>
              </p:contentPart>
            </mc:Choice>
            <mc:Fallback xmlns="">
              <p:pic>
                <p:nvPicPr>
                  <p:cNvPr id="486" name="Pennanteckning 485">
                    <a:extLst>
                      <a:ext uri="{FF2B5EF4-FFF2-40B4-BE49-F238E27FC236}">
                        <a16:creationId xmlns:a16="http://schemas.microsoft.com/office/drawing/2014/main" id="{E4CBDA45-AFB2-BB6E-2DAC-81A356CB0B51}"/>
                      </a:ext>
                    </a:extLst>
                  </p:cNvPr>
                  <p:cNvPicPr/>
                  <p:nvPr/>
                </p:nvPicPr>
                <p:blipFill>
                  <a:blip r:embed="rId188"/>
                  <a:stretch>
                    <a:fillRect/>
                  </a:stretch>
                </p:blipFill>
                <p:spPr>
                  <a:xfrm>
                    <a:off x="5208065" y="4011153"/>
                    <a:ext cx="6156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745">
                <p14:nvContentPartPr>
                  <p14:cNvPr id="487" name="Pennanteckning 486">
                    <a:extLst>
                      <a:ext uri="{FF2B5EF4-FFF2-40B4-BE49-F238E27FC236}">
                        <a16:creationId xmlns:a16="http://schemas.microsoft.com/office/drawing/2014/main" id="{F8981828-682B-BE30-8E69-6D00E10B6D8A}"/>
                      </a:ext>
                    </a:extLst>
                  </p14:cNvPr>
                  <p14:cNvContentPartPr/>
                  <p14:nvPr/>
                </p14:nvContentPartPr>
                <p14:xfrm>
                  <a:off x="5201585" y="3919713"/>
                  <a:ext cx="181440" cy="126360"/>
                </p14:xfrm>
              </p:contentPart>
            </mc:Choice>
            <mc:Fallback xmlns="">
              <p:pic>
                <p:nvPicPr>
                  <p:cNvPr id="487" name="Pennanteckning 486">
                    <a:extLst>
                      <a:ext uri="{FF2B5EF4-FFF2-40B4-BE49-F238E27FC236}">
                        <a16:creationId xmlns:a16="http://schemas.microsoft.com/office/drawing/2014/main" id="{F8981828-682B-BE30-8E69-6D00E10B6D8A}"/>
                      </a:ext>
                    </a:extLst>
                  </p:cNvPr>
                  <p:cNvPicPr/>
                  <p:nvPr/>
                </p:nvPicPr>
                <p:blipFill>
                  <a:blip r:embed="rId190"/>
                  <a:stretch>
                    <a:fillRect/>
                  </a:stretch>
                </p:blipFill>
                <p:spPr>
                  <a:xfrm>
                    <a:off x="5186465" y="3904593"/>
                    <a:ext cx="2120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746">
                <p14:nvContentPartPr>
                  <p14:cNvPr id="488" name="Pennanteckning 487">
                    <a:extLst>
                      <a:ext uri="{FF2B5EF4-FFF2-40B4-BE49-F238E27FC236}">
                        <a16:creationId xmlns:a16="http://schemas.microsoft.com/office/drawing/2014/main" id="{ABFE792E-A377-C926-DD2B-8D5A6F684B44}"/>
                      </a:ext>
                    </a:extLst>
                  </p14:cNvPr>
                  <p14:cNvContentPartPr/>
                  <p14:nvPr/>
                </p14:nvContentPartPr>
                <p14:xfrm>
                  <a:off x="5489585" y="3980193"/>
                  <a:ext cx="332280" cy="119520"/>
                </p14:xfrm>
              </p:contentPart>
            </mc:Choice>
            <mc:Fallback xmlns="">
              <p:pic>
                <p:nvPicPr>
                  <p:cNvPr id="488" name="Pennanteckning 487">
                    <a:extLst>
                      <a:ext uri="{FF2B5EF4-FFF2-40B4-BE49-F238E27FC236}">
                        <a16:creationId xmlns:a16="http://schemas.microsoft.com/office/drawing/2014/main" id="{ABFE792E-A377-C926-DD2B-8D5A6F684B44}"/>
                      </a:ext>
                    </a:extLst>
                  </p:cNvPr>
                  <p:cNvPicPr/>
                  <p:nvPr/>
                </p:nvPicPr>
                <p:blipFill>
                  <a:blip r:embed="rId192"/>
                  <a:stretch>
                    <a:fillRect/>
                  </a:stretch>
                </p:blipFill>
                <p:spPr>
                  <a:xfrm>
                    <a:off x="5474105" y="3965073"/>
                    <a:ext cx="3628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747">
                <p14:nvContentPartPr>
                  <p14:cNvPr id="489" name="Pennanteckning 488">
                    <a:extLst>
                      <a:ext uri="{FF2B5EF4-FFF2-40B4-BE49-F238E27FC236}">
                        <a16:creationId xmlns:a16="http://schemas.microsoft.com/office/drawing/2014/main" id="{72580573-EB5D-467D-BC47-0C1CAD8F3E55}"/>
                      </a:ext>
                    </a:extLst>
                  </p14:cNvPr>
                  <p14:cNvContentPartPr/>
                  <p14:nvPr/>
                </p14:nvContentPartPr>
                <p14:xfrm>
                  <a:off x="5820065" y="3983073"/>
                  <a:ext cx="137160" cy="109800"/>
                </p14:xfrm>
              </p:contentPart>
            </mc:Choice>
            <mc:Fallback xmlns="">
              <p:pic>
                <p:nvPicPr>
                  <p:cNvPr id="489" name="Pennanteckning 488">
                    <a:extLst>
                      <a:ext uri="{FF2B5EF4-FFF2-40B4-BE49-F238E27FC236}">
                        <a16:creationId xmlns:a16="http://schemas.microsoft.com/office/drawing/2014/main" id="{72580573-EB5D-467D-BC47-0C1CAD8F3E55}"/>
                      </a:ext>
                    </a:extLst>
                  </p:cNvPr>
                  <p:cNvPicPr/>
                  <p:nvPr/>
                </p:nvPicPr>
                <p:blipFill>
                  <a:blip r:embed="rId194"/>
                  <a:stretch>
                    <a:fillRect/>
                  </a:stretch>
                </p:blipFill>
                <p:spPr>
                  <a:xfrm>
                    <a:off x="5804945" y="3967593"/>
                    <a:ext cx="1677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748">
                <p14:nvContentPartPr>
                  <p14:cNvPr id="490" name="Pennanteckning 489">
                    <a:extLst>
                      <a:ext uri="{FF2B5EF4-FFF2-40B4-BE49-F238E27FC236}">
                        <a16:creationId xmlns:a16="http://schemas.microsoft.com/office/drawing/2014/main" id="{2EC8B9E8-A08C-C62C-B151-7D3B6D4CF35B}"/>
                      </a:ext>
                    </a:extLst>
                  </p14:cNvPr>
                  <p14:cNvContentPartPr/>
                  <p14:nvPr/>
                </p14:nvContentPartPr>
                <p14:xfrm>
                  <a:off x="5962265" y="3924033"/>
                  <a:ext cx="46800" cy="29520"/>
                </p14:xfrm>
              </p:contentPart>
            </mc:Choice>
            <mc:Fallback xmlns="">
              <p:pic>
                <p:nvPicPr>
                  <p:cNvPr id="490" name="Pennanteckning 489">
                    <a:extLst>
                      <a:ext uri="{FF2B5EF4-FFF2-40B4-BE49-F238E27FC236}">
                        <a16:creationId xmlns:a16="http://schemas.microsoft.com/office/drawing/2014/main" id="{2EC8B9E8-A08C-C62C-B151-7D3B6D4CF35B}"/>
                      </a:ext>
                    </a:extLst>
                  </p:cNvPr>
                  <p:cNvPicPr/>
                  <p:nvPr/>
                </p:nvPicPr>
                <p:blipFill>
                  <a:blip r:embed="rId196"/>
                  <a:stretch>
                    <a:fillRect/>
                  </a:stretch>
                </p:blipFill>
                <p:spPr>
                  <a:xfrm>
                    <a:off x="5947145" y="3908913"/>
                    <a:ext cx="774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749">
                <p14:nvContentPartPr>
                  <p14:cNvPr id="491" name="Pennanteckning 490">
                    <a:extLst>
                      <a:ext uri="{FF2B5EF4-FFF2-40B4-BE49-F238E27FC236}">
                        <a16:creationId xmlns:a16="http://schemas.microsoft.com/office/drawing/2014/main" id="{0D7B746C-4F6C-2117-0C57-46E398842C42}"/>
                      </a:ext>
                    </a:extLst>
                  </p14:cNvPr>
                  <p14:cNvContentPartPr/>
                  <p14:nvPr/>
                </p14:nvContentPartPr>
                <p14:xfrm>
                  <a:off x="6046865" y="3953193"/>
                  <a:ext cx="38520" cy="123120"/>
                </p14:xfrm>
              </p:contentPart>
            </mc:Choice>
            <mc:Fallback xmlns="">
              <p:pic>
                <p:nvPicPr>
                  <p:cNvPr id="491" name="Pennanteckning 490">
                    <a:extLst>
                      <a:ext uri="{FF2B5EF4-FFF2-40B4-BE49-F238E27FC236}">
                        <a16:creationId xmlns:a16="http://schemas.microsoft.com/office/drawing/2014/main" id="{0D7B746C-4F6C-2117-0C57-46E398842C42}"/>
                      </a:ext>
                    </a:extLst>
                  </p:cNvPr>
                  <p:cNvPicPr/>
                  <p:nvPr/>
                </p:nvPicPr>
                <p:blipFill>
                  <a:blip r:embed="rId198"/>
                  <a:stretch>
                    <a:fillRect/>
                  </a:stretch>
                </p:blipFill>
                <p:spPr>
                  <a:xfrm>
                    <a:off x="6031745" y="3938073"/>
                    <a:ext cx="691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750">
                <p14:nvContentPartPr>
                  <p14:cNvPr id="492" name="Pennanteckning 491">
                    <a:extLst>
                      <a:ext uri="{FF2B5EF4-FFF2-40B4-BE49-F238E27FC236}">
                        <a16:creationId xmlns:a16="http://schemas.microsoft.com/office/drawing/2014/main" id="{4272A66D-C3D8-1110-2813-C0582C7030BB}"/>
                      </a:ext>
                    </a:extLst>
                  </p14:cNvPr>
                  <p14:cNvContentPartPr/>
                  <p14:nvPr/>
                </p14:nvContentPartPr>
                <p14:xfrm>
                  <a:off x="6155225" y="3988473"/>
                  <a:ext cx="15480" cy="66240"/>
                </p14:xfrm>
              </p:contentPart>
            </mc:Choice>
            <mc:Fallback xmlns="">
              <p:pic>
                <p:nvPicPr>
                  <p:cNvPr id="492" name="Pennanteckning 491">
                    <a:extLst>
                      <a:ext uri="{FF2B5EF4-FFF2-40B4-BE49-F238E27FC236}">
                        <a16:creationId xmlns:a16="http://schemas.microsoft.com/office/drawing/2014/main" id="{4272A66D-C3D8-1110-2813-C0582C7030BB}"/>
                      </a:ext>
                    </a:extLst>
                  </p:cNvPr>
                  <p:cNvPicPr/>
                  <p:nvPr/>
                </p:nvPicPr>
                <p:blipFill>
                  <a:blip r:embed="rId200"/>
                  <a:stretch>
                    <a:fillRect/>
                  </a:stretch>
                </p:blipFill>
                <p:spPr>
                  <a:xfrm>
                    <a:off x="6140105" y="3973353"/>
                    <a:ext cx="460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751">
                <p14:nvContentPartPr>
                  <p14:cNvPr id="493" name="Pennanteckning 492">
                    <a:extLst>
                      <a:ext uri="{FF2B5EF4-FFF2-40B4-BE49-F238E27FC236}">
                        <a16:creationId xmlns:a16="http://schemas.microsoft.com/office/drawing/2014/main" id="{60C5DB0F-AC53-1762-C37D-42B9B57F37E6}"/>
                      </a:ext>
                    </a:extLst>
                  </p14:cNvPr>
                  <p14:cNvContentPartPr/>
                  <p14:nvPr/>
                </p14:nvContentPartPr>
                <p14:xfrm>
                  <a:off x="6190865" y="3916473"/>
                  <a:ext cx="46800" cy="23040"/>
                </p14:xfrm>
              </p:contentPart>
            </mc:Choice>
            <mc:Fallback xmlns="">
              <p:pic>
                <p:nvPicPr>
                  <p:cNvPr id="493" name="Pennanteckning 492">
                    <a:extLst>
                      <a:ext uri="{FF2B5EF4-FFF2-40B4-BE49-F238E27FC236}">
                        <a16:creationId xmlns:a16="http://schemas.microsoft.com/office/drawing/2014/main" id="{60C5DB0F-AC53-1762-C37D-42B9B57F37E6}"/>
                      </a:ext>
                    </a:extLst>
                  </p:cNvPr>
                  <p:cNvPicPr/>
                  <p:nvPr/>
                </p:nvPicPr>
                <p:blipFill>
                  <a:blip r:embed="rId202"/>
                  <a:stretch>
                    <a:fillRect/>
                  </a:stretch>
                </p:blipFill>
                <p:spPr>
                  <a:xfrm>
                    <a:off x="6175745" y="3901353"/>
                    <a:ext cx="774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752">
                <p14:nvContentPartPr>
                  <p14:cNvPr id="494" name="Pennanteckning 493">
                    <a:extLst>
                      <a:ext uri="{FF2B5EF4-FFF2-40B4-BE49-F238E27FC236}">
                        <a16:creationId xmlns:a16="http://schemas.microsoft.com/office/drawing/2014/main" id="{81A75729-FDF1-BEA2-1ECD-4C16BAFE82E7}"/>
                      </a:ext>
                    </a:extLst>
                  </p14:cNvPr>
                  <p14:cNvContentPartPr/>
                  <p14:nvPr/>
                </p14:nvContentPartPr>
                <p14:xfrm>
                  <a:off x="6271865" y="3941313"/>
                  <a:ext cx="263160" cy="91800"/>
                </p14:xfrm>
              </p:contentPart>
            </mc:Choice>
            <mc:Fallback xmlns="">
              <p:pic>
                <p:nvPicPr>
                  <p:cNvPr id="494" name="Pennanteckning 493">
                    <a:extLst>
                      <a:ext uri="{FF2B5EF4-FFF2-40B4-BE49-F238E27FC236}">
                        <a16:creationId xmlns:a16="http://schemas.microsoft.com/office/drawing/2014/main" id="{81A75729-FDF1-BEA2-1ECD-4C16BAFE82E7}"/>
                      </a:ext>
                    </a:extLst>
                  </p:cNvPr>
                  <p:cNvPicPr/>
                  <p:nvPr/>
                </p:nvPicPr>
                <p:blipFill>
                  <a:blip r:embed="rId204"/>
                  <a:stretch>
                    <a:fillRect/>
                  </a:stretch>
                </p:blipFill>
                <p:spPr>
                  <a:xfrm>
                    <a:off x="6256385" y="3926193"/>
                    <a:ext cx="29376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753">
                <p14:nvContentPartPr>
                  <p14:cNvPr id="495" name="Pennanteckning 494">
                    <a:extLst>
                      <a:ext uri="{FF2B5EF4-FFF2-40B4-BE49-F238E27FC236}">
                        <a16:creationId xmlns:a16="http://schemas.microsoft.com/office/drawing/2014/main" id="{262877E6-87C5-F98C-AE58-831CAC7423D3}"/>
                      </a:ext>
                    </a:extLst>
                  </p14:cNvPr>
                  <p14:cNvContentPartPr/>
                  <p14:nvPr/>
                </p14:nvContentPartPr>
                <p14:xfrm>
                  <a:off x="6657425" y="3978033"/>
                  <a:ext cx="78840" cy="7920"/>
                </p14:xfrm>
              </p:contentPart>
            </mc:Choice>
            <mc:Fallback xmlns="">
              <p:pic>
                <p:nvPicPr>
                  <p:cNvPr id="495" name="Pennanteckning 494">
                    <a:extLst>
                      <a:ext uri="{FF2B5EF4-FFF2-40B4-BE49-F238E27FC236}">
                        <a16:creationId xmlns:a16="http://schemas.microsoft.com/office/drawing/2014/main" id="{262877E6-87C5-F98C-AE58-831CAC7423D3}"/>
                      </a:ext>
                    </a:extLst>
                  </p:cNvPr>
                  <p:cNvPicPr/>
                  <p:nvPr/>
                </p:nvPicPr>
                <p:blipFill>
                  <a:blip r:embed="rId206"/>
                  <a:stretch>
                    <a:fillRect/>
                  </a:stretch>
                </p:blipFill>
                <p:spPr>
                  <a:xfrm>
                    <a:off x="6642305" y="3962913"/>
                    <a:ext cx="1094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754">
                <p14:nvContentPartPr>
                  <p14:cNvPr id="496" name="Pennanteckning 495">
                    <a:extLst>
                      <a:ext uri="{FF2B5EF4-FFF2-40B4-BE49-F238E27FC236}">
                        <a16:creationId xmlns:a16="http://schemas.microsoft.com/office/drawing/2014/main" id="{D2233E44-AF89-C3ED-3962-8CE4F6E64C4A}"/>
                      </a:ext>
                    </a:extLst>
                  </p14:cNvPr>
                  <p14:cNvContentPartPr/>
                  <p14:nvPr/>
                </p14:nvContentPartPr>
                <p14:xfrm>
                  <a:off x="6652025" y="4053633"/>
                  <a:ext cx="89640" cy="15480"/>
                </p14:xfrm>
              </p:contentPart>
            </mc:Choice>
            <mc:Fallback xmlns="">
              <p:pic>
                <p:nvPicPr>
                  <p:cNvPr id="496" name="Pennanteckning 495">
                    <a:extLst>
                      <a:ext uri="{FF2B5EF4-FFF2-40B4-BE49-F238E27FC236}">
                        <a16:creationId xmlns:a16="http://schemas.microsoft.com/office/drawing/2014/main" id="{D2233E44-AF89-C3ED-3962-8CE4F6E64C4A}"/>
                      </a:ext>
                    </a:extLst>
                  </p:cNvPr>
                  <p:cNvPicPr/>
                  <p:nvPr/>
                </p:nvPicPr>
                <p:blipFill>
                  <a:blip r:embed="rId208"/>
                  <a:stretch>
                    <a:fillRect/>
                  </a:stretch>
                </p:blipFill>
                <p:spPr>
                  <a:xfrm>
                    <a:off x="6636905" y="4038153"/>
                    <a:ext cx="120240" cy="46080"/>
                  </a:xfrm>
                  <a:prstGeom prst="rect">
                    <a:avLst/>
                  </a:prstGeom>
                </p:spPr>
              </p:pic>
            </mc:Fallback>
          </mc:AlternateContent>
        </p:grpSp>
        <p:grpSp>
          <p:nvGrpSpPr>
            <p:cNvPr id="504" name="Grupp 503">
              <a:extLst>
                <a:ext uri="{FF2B5EF4-FFF2-40B4-BE49-F238E27FC236}">
                  <a16:creationId xmlns:a16="http://schemas.microsoft.com/office/drawing/2014/main" id="{47091483-E78D-2188-2652-DDA7E4BB06E0}"/>
                </a:ext>
              </a:extLst>
            </p:cNvPr>
            <p:cNvGrpSpPr/>
            <p:nvPr/>
          </p:nvGrpSpPr>
          <p:grpSpPr>
            <a:xfrm>
              <a:off x="7024200" y="3583803"/>
              <a:ext cx="682200" cy="239400"/>
              <a:chOff x="7064225" y="3870393"/>
              <a:chExt cx="682200" cy="239400"/>
            </a:xfrm>
          </p:grpSpPr>
          <mc:AlternateContent xmlns:mc="http://schemas.openxmlformats.org/markup-compatibility/2006" xmlns:p14="http://schemas.microsoft.com/office/powerpoint/2010/main">
            <mc:Choice Requires="p14">
              <p:contentPart p14:bwMode="auto" r:id="rId755">
                <p14:nvContentPartPr>
                  <p14:cNvPr id="498" name="Pennanteckning 497">
                    <a:extLst>
                      <a:ext uri="{FF2B5EF4-FFF2-40B4-BE49-F238E27FC236}">
                        <a16:creationId xmlns:a16="http://schemas.microsoft.com/office/drawing/2014/main" id="{69383D52-1F50-1C8D-0B1C-0C5B260BEA3F}"/>
                      </a:ext>
                    </a:extLst>
                  </p14:cNvPr>
                  <p14:cNvContentPartPr/>
                  <p14:nvPr/>
                </p14:nvContentPartPr>
                <p14:xfrm>
                  <a:off x="7064225" y="3961833"/>
                  <a:ext cx="156240" cy="31680"/>
                </p14:xfrm>
              </p:contentPart>
            </mc:Choice>
            <mc:Fallback xmlns="">
              <p:pic>
                <p:nvPicPr>
                  <p:cNvPr id="498" name="Pennanteckning 497">
                    <a:extLst>
                      <a:ext uri="{FF2B5EF4-FFF2-40B4-BE49-F238E27FC236}">
                        <a16:creationId xmlns:a16="http://schemas.microsoft.com/office/drawing/2014/main" id="{69383D52-1F50-1C8D-0B1C-0C5B260BEA3F}"/>
                      </a:ext>
                    </a:extLst>
                  </p:cNvPr>
                  <p:cNvPicPr/>
                  <p:nvPr/>
                </p:nvPicPr>
                <p:blipFill>
                  <a:blip r:embed="rId210"/>
                  <a:stretch>
                    <a:fillRect/>
                  </a:stretch>
                </p:blipFill>
                <p:spPr>
                  <a:xfrm>
                    <a:off x="7049105" y="3946713"/>
                    <a:ext cx="18648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756">
                <p14:nvContentPartPr>
                  <p14:cNvPr id="499" name="Pennanteckning 498">
                    <a:extLst>
                      <a:ext uri="{FF2B5EF4-FFF2-40B4-BE49-F238E27FC236}">
                        <a16:creationId xmlns:a16="http://schemas.microsoft.com/office/drawing/2014/main" id="{F89745D4-3502-D191-A1E7-8E47DCE9F8C0}"/>
                      </a:ext>
                    </a:extLst>
                  </p14:cNvPr>
                  <p14:cNvContentPartPr/>
                  <p14:nvPr/>
                </p14:nvContentPartPr>
                <p14:xfrm>
                  <a:off x="7090865" y="4028793"/>
                  <a:ext cx="125280" cy="13320"/>
                </p14:xfrm>
              </p:contentPart>
            </mc:Choice>
            <mc:Fallback xmlns="">
              <p:pic>
                <p:nvPicPr>
                  <p:cNvPr id="499" name="Pennanteckning 498">
                    <a:extLst>
                      <a:ext uri="{FF2B5EF4-FFF2-40B4-BE49-F238E27FC236}">
                        <a16:creationId xmlns:a16="http://schemas.microsoft.com/office/drawing/2014/main" id="{F89745D4-3502-D191-A1E7-8E47DCE9F8C0}"/>
                      </a:ext>
                    </a:extLst>
                  </p:cNvPr>
                  <p:cNvPicPr/>
                  <p:nvPr/>
                </p:nvPicPr>
                <p:blipFill>
                  <a:blip r:embed="rId212"/>
                  <a:stretch>
                    <a:fillRect/>
                  </a:stretch>
                </p:blipFill>
                <p:spPr>
                  <a:xfrm>
                    <a:off x="7075385" y="4013313"/>
                    <a:ext cx="1558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757">
                <p14:nvContentPartPr>
                  <p14:cNvPr id="500" name="Pennanteckning 499">
                    <a:extLst>
                      <a:ext uri="{FF2B5EF4-FFF2-40B4-BE49-F238E27FC236}">
                        <a16:creationId xmlns:a16="http://schemas.microsoft.com/office/drawing/2014/main" id="{8D48B96F-CBB9-1F2F-52DA-6071FC0BEAF1}"/>
                      </a:ext>
                    </a:extLst>
                  </p14:cNvPr>
                  <p14:cNvContentPartPr/>
                  <p14:nvPr/>
                </p14:nvContentPartPr>
                <p14:xfrm>
                  <a:off x="7078985" y="3929433"/>
                  <a:ext cx="146880" cy="154440"/>
                </p14:xfrm>
              </p:contentPart>
            </mc:Choice>
            <mc:Fallback xmlns="">
              <p:pic>
                <p:nvPicPr>
                  <p:cNvPr id="500" name="Pennanteckning 499">
                    <a:extLst>
                      <a:ext uri="{FF2B5EF4-FFF2-40B4-BE49-F238E27FC236}">
                        <a16:creationId xmlns:a16="http://schemas.microsoft.com/office/drawing/2014/main" id="{8D48B96F-CBB9-1F2F-52DA-6071FC0BEAF1}"/>
                      </a:ext>
                    </a:extLst>
                  </p:cNvPr>
                  <p:cNvPicPr/>
                  <p:nvPr/>
                </p:nvPicPr>
                <p:blipFill>
                  <a:blip r:embed="rId214"/>
                  <a:stretch>
                    <a:fillRect/>
                  </a:stretch>
                </p:blipFill>
                <p:spPr>
                  <a:xfrm>
                    <a:off x="7063505" y="3914313"/>
                    <a:ext cx="1774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758">
                <p14:nvContentPartPr>
                  <p14:cNvPr id="501" name="Pennanteckning 500">
                    <a:extLst>
                      <a:ext uri="{FF2B5EF4-FFF2-40B4-BE49-F238E27FC236}">
                        <a16:creationId xmlns:a16="http://schemas.microsoft.com/office/drawing/2014/main" id="{6D0D4EE0-8027-3CD4-3719-0D3793836905}"/>
                      </a:ext>
                    </a:extLst>
                  </p14:cNvPr>
                  <p14:cNvContentPartPr/>
                  <p14:nvPr/>
                </p14:nvContentPartPr>
                <p14:xfrm>
                  <a:off x="7372025" y="3915393"/>
                  <a:ext cx="85320" cy="194400"/>
                </p14:xfrm>
              </p:contentPart>
            </mc:Choice>
            <mc:Fallback xmlns="">
              <p:pic>
                <p:nvPicPr>
                  <p:cNvPr id="501" name="Pennanteckning 500">
                    <a:extLst>
                      <a:ext uri="{FF2B5EF4-FFF2-40B4-BE49-F238E27FC236}">
                        <a16:creationId xmlns:a16="http://schemas.microsoft.com/office/drawing/2014/main" id="{6D0D4EE0-8027-3CD4-3719-0D3793836905}"/>
                      </a:ext>
                    </a:extLst>
                  </p:cNvPr>
                  <p:cNvPicPr/>
                  <p:nvPr/>
                </p:nvPicPr>
                <p:blipFill>
                  <a:blip r:embed="rId216"/>
                  <a:stretch>
                    <a:fillRect/>
                  </a:stretch>
                </p:blipFill>
                <p:spPr>
                  <a:xfrm>
                    <a:off x="7356545" y="3900273"/>
                    <a:ext cx="11592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759">
                <p14:nvContentPartPr>
                  <p14:cNvPr id="502" name="Pennanteckning 501">
                    <a:extLst>
                      <a:ext uri="{FF2B5EF4-FFF2-40B4-BE49-F238E27FC236}">
                        <a16:creationId xmlns:a16="http://schemas.microsoft.com/office/drawing/2014/main" id="{179517BA-2534-8AAF-F711-79DD90F0AA76}"/>
                      </a:ext>
                    </a:extLst>
                  </p14:cNvPr>
                  <p14:cNvContentPartPr/>
                  <p14:nvPr/>
                </p14:nvContentPartPr>
                <p14:xfrm>
                  <a:off x="7319105" y="3870393"/>
                  <a:ext cx="257760" cy="64080"/>
                </p14:xfrm>
              </p:contentPart>
            </mc:Choice>
            <mc:Fallback xmlns="">
              <p:pic>
                <p:nvPicPr>
                  <p:cNvPr id="502" name="Pennanteckning 501">
                    <a:extLst>
                      <a:ext uri="{FF2B5EF4-FFF2-40B4-BE49-F238E27FC236}">
                        <a16:creationId xmlns:a16="http://schemas.microsoft.com/office/drawing/2014/main" id="{179517BA-2534-8AAF-F711-79DD90F0AA76}"/>
                      </a:ext>
                    </a:extLst>
                  </p:cNvPr>
                  <p:cNvPicPr/>
                  <p:nvPr/>
                </p:nvPicPr>
                <p:blipFill>
                  <a:blip r:embed="rId218"/>
                  <a:stretch>
                    <a:fillRect/>
                  </a:stretch>
                </p:blipFill>
                <p:spPr>
                  <a:xfrm>
                    <a:off x="7303985" y="3854913"/>
                    <a:ext cx="2883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760">
                <p14:nvContentPartPr>
                  <p14:cNvPr id="503" name="Pennanteckning 502">
                    <a:extLst>
                      <a:ext uri="{FF2B5EF4-FFF2-40B4-BE49-F238E27FC236}">
                        <a16:creationId xmlns:a16="http://schemas.microsoft.com/office/drawing/2014/main" id="{CFF7FBB8-5DBC-039D-A486-FE13C7982B0E}"/>
                      </a:ext>
                    </a:extLst>
                  </p14:cNvPr>
                  <p14:cNvContentPartPr/>
                  <p14:nvPr/>
                </p14:nvContentPartPr>
                <p14:xfrm>
                  <a:off x="7546625" y="3913233"/>
                  <a:ext cx="199800" cy="196560"/>
                </p14:xfrm>
              </p:contentPart>
            </mc:Choice>
            <mc:Fallback xmlns="">
              <p:pic>
                <p:nvPicPr>
                  <p:cNvPr id="503" name="Pennanteckning 502">
                    <a:extLst>
                      <a:ext uri="{FF2B5EF4-FFF2-40B4-BE49-F238E27FC236}">
                        <a16:creationId xmlns:a16="http://schemas.microsoft.com/office/drawing/2014/main" id="{CFF7FBB8-5DBC-039D-A486-FE13C7982B0E}"/>
                      </a:ext>
                    </a:extLst>
                  </p:cNvPr>
                  <p:cNvPicPr/>
                  <p:nvPr/>
                </p:nvPicPr>
                <p:blipFill>
                  <a:blip r:embed="rId220"/>
                  <a:stretch>
                    <a:fillRect/>
                  </a:stretch>
                </p:blipFill>
                <p:spPr>
                  <a:xfrm>
                    <a:off x="7531145" y="3898113"/>
                    <a:ext cx="230400" cy="227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1">
              <p14:nvContentPartPr>
                <p14:cNvPr id="505" name="Pennanteckning 504">
                  <a:extLst>
                    <a:ext uri="{FF2B5EF4-FFF2-40B4-BE49-F238E27FC236}">
                      <a16:creationId xmlns:a16="http://schemas.microsoft.com/office/drawing/2014/main" id="{7C837A75-115C-6E15-D5FB-59BE9D900D07}"/>
                    </a:ext>
                  </a:extLst>
                </p14:cNvPr>
                <p14:cNvContentPartPr/>
                <p14:nvPr/>
              </p14:nvContentPartPr>
              <p14:xfrm>
                <a:off x="6881640" y="3904923"/>
                <a:ext cx="1098720" cy="86760"/>
              </p14:xfrm>
            </p:contentPart>
          </mc:Choice>
          <mc:Fallback>
            <p:pic>
              <p:nvPicPr>
                <p:cNvPr id="505" name="Pennanteckning 504">
                  <a:extLst>
                    <a:ext uri="{FF2B5EF4-FFF2-40B4-BE49-F238E27FC236}">
                      <a16:creationId xmlns:a16="http://schemas.microsoft.com/office/drawing/2014/main" id="{7C837A75-115C-6E15-D5FB-59BE9D900D07}"/>
                    </a:ext>
                  </a:extLst>
                </p:cNvPr>
                <p:cNvPicPr/>
                <p:nvPr/>
              </p:nvPicPr>
              <p:blipFill>
                <a:blip r:embed="rId762"/>
                <a:stretch>
                  <a:fillRect/>
                </a:stretch>
              </p:blipFill>
              <p:spPr>
                <a:xfrm>
                  <a:off x="6866160" y="3889443"/>
                  <a:ext cx="1129320" cy="117360"/>
                </a:xfrm>
                <a:prstGeom prst="rect">
                  <a:avLst/>
                </a:prstGeom>
              </p:spPr>
            </p:pic>
          </mc:Fallback>
        </mc:AlternateContent>
        <p:grpSp>
          <p:nvGrpSpPr>
            <p:cNvPr id="529" name="Grupp 528">
              <a:extLst>
                <a:ext uri="{FF2B5EF4-FFF2-40B4-BE49-F238E27FC236}">
                  <a16:creationId xmlns:a16="http://schemas.microsoft.com/office/drawing/2014/main" id="{B767002A-5901-EFD6-2325-6D54EA927946}"/>
                </a:ext>
              </a:extLst>
            </p:cNvPr>
            <p:cNvGrpSpPr/>
            <p:nvPr/>
          </p:nvGrpSpPr>
          <p:grpSpPr>
            <a:xfrm>
              <a:off x="6926640" y="4160163"/>
              <a:ext cx="1492920" cy="267840"/>
              <a:chOff x="6966665" y="4446753"/>
              <a:chExt cx="1492920" cy="267840"/>
            </a:xfrm>
          </p:grpSpPr>
          <mc:AlternateContent xmlns:mc="http://schemas.openxmlformats.org/markup-compatibility/2006" xmlns:p14="http://schemas.microsoft.com/office/powerpoint/2010/main">
            <mc:Choice Requires="p14">
              <p:contentPart p14:bwMode="auto" r:id="rId763">
                <p14:nvContentPartPr>
                  <p14:cNvPr id="506" name="Pennanteckning 505">
                    <a:extLst>
                      <a:ext uri="{FF2B5EF4-FFF2-40B4-BE49-F238E27FC236}">
                        <a16:creationId xmlns:a16="http://schemas.microsoft.com/office/drawing/2014/main" id="{264455B2-12BB-65BB-A1DC-C429E36791FE}"/>
                      </a:ext>
                    </a:extLst>
                  </p14:cNvPr>
                  <p14:cNvContentPartPr/>
                  <p14:nvPr/>
                </p14:nvContentPartPr>
                <p14:xfrm>
                  <a:off x="7000145" y="4513713"/>
                  <a:ext cx="98280" cy="14400"/>
                </p14:xfrm>
              </p:contentPart>
            </mc:Choice>
            <mc:Fallback xmlns="">
              <p:pic>
                <p:nvPicPr>
                  <p:cNvPr id="506" name="Pennanteckning 505">
                    <a:extLst>
                      <a:ext uri="{FF2B5EF4-FFF2-40B4-BE49-F238E27FC236}">
                        <a16:creationId xmlns:a16="http://schemas.microsoft.com/office/drawing/2014/main" id="{264455B2-12BB-65BB-A1DC-C429E36791FE}"/>
                      </a:ext>
                    </a:extLst>
                  </p:cNvPr>
                  <p:cNvPicPr/>
                  <p:nvPr/>
                </p:nvPicPr>
                <p:blipFill>
                  <a:blip r:embed="rId224"/>
                  <a:stretch>
                    <a:fillRect/>
                  </a:stretch>
                </p:blipFill>
                <p:spPr>
                  <a:xfrm>
                    <a:off x="6985025" y="4498233"/>
                    <a:ext cx="1288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764">
                <p14:nvContentPartPr>
                  <p14:cNvPr id="507" name="Pennanteckning 506">
                    <a:extLst>
                      <a:ext uri="{FF2B5EF4-FFF2-40B4-BE49-F238E27FC236}">
                        <a16:creationId xmlns:a16="http://schemas.microsoft.com/office/drawing/2014/main" id="{A85B1456-4C4B-3AEC-4627-EC9A8BE76329}"/>
                      </a:ext>
                    </a:extLst>
                  </p14:cNvPr>
                  <p14:cNvContentPartPr/>
                  <p14:nvPr/>
                </p14:nvContentPartPr>
                <p14:xfrm>
                  <a:off x="6972065" y="4586793"/>
                  <a:ext cx="132840" cy="32760"/>
                </p14:xfrm>
              </p:contentPart>
            </mc:Choice>
            <mc:Fallback xmlns="">
              <p:pic>
                <p:nvPicPr>
                  <p:cNvPr id="507" name="Pennanteckning 506">
                    <a:extLst>
                      <a:ext uri="{FF2B5EF4-FFF2-40B4-BE49-F238E27FC236}">
                        <a16:creationId xmlns:a16="http://schemas.microsoft.com/office/drawing/2014/main" id="{A85B1456-4C4B-3AEC-4627-EC9A8BE76329}"/>
                      </a:ext>
                    </a:extLst>
                  </p:cNvPr>
                  <p:cNvPicPr/>
                  <p:nvPr/>
                </p:nvPicPr>
                <p:blipFill>
                  <a:blip r:embed="rId226"/>
                  <a:stretch>
                    <a:fillRect/>
                  </a:stretch>
                </p:blipFill>
                <p:spPr>
                  <a:xfrm>
                    <a:off x="6956945" y="4571673"/>
                    <a:ext cx="1634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765">
                <p14:nvContentPartPr>
                  <p14:cNvPr id="508" name="Pennanteckning 507">
                    <a:extLst>
                      <a:ext uri="{FF2B5EF4-FFF2-40B4-BE49-F238E27FC236}">
                        <a16:creationId xmlns:a16="http://schemas.microsoft.com/office/drawing/2014/main" id="{C89C3D6A-367E-FFA0-0773-E86F05BE08F9}"/>
                      </a:ext>
                    </a:extLst>
                  </p14:cNvPr>
                  <p14:cNvContentPartPr/>
                  <p14:nvPr/>
                </p14:nvContentPartPr>
                <p14:xfrm>
                  <a:off x="6966665" y="4473753"/>
                  <a:ext cx="106920" cy="196560"/>
                </p14:xfrm>
              </p:contentPart>
            </mc:Choice>
            <mc:Fallback xmlns="">
              <p:pic>
                <p:nvPicPr>
                  <p:cNvPr id="508" name="Pennanteckning 507">
                    <a:extLst>
                      <a:ext uri="{FF2B5EF4-FFF2-40B4-BE49-F238E27FC236}">
                        <a16:creationId xmlns:a16="http://schemas.microsoft.com/office/drawing/2014/main" id="{C89C3D6A-367E-FFA0-0773-E86F05BE08F9}"/>
                      </a:ext>
                    </a:extLst>
                  </p:cNvPr>
                  <p:cNvPicPr/>
                  <p:nvPr/>
                </p:nvPicPr>
                <p:blipFill>
                  <a:blip r:embed="rId228"/>
                  <a:stretch>
                    <a:fillRect/>
                  </a:stretch>
                </p:blipFill>
                <p:spPr>
                  <a:xfrm>
                    <a:off x="6951545" y="4458633"/>
                    <a:ext cx="1375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766">
                <p14:nvContentPartPr>
                  <p14:cNvPr id="509" name="Pennanteckning 508">
                    <a:extLst>
                      <a:ext uri="{FF2B5EF4-FFF2-40B4-BE49-F238E27FC236}">
                        <a16:creationId xmlns:a16="http://schemas.microsoft.com/office/drawing/2014/main" id="{67F7627F-4F54-D2B9-B025-6855F84B2A88}"/>
                      </a:ext>
                    </a:extLst>
                  </p14:cNvPr>
                  <p14:cNvContentPartPr/>
                  <p14:nvPr/>
                </p14:nvContentPartPr>
                <p14:xfrm>
                  <a:off x="7040465" y="4533153"/>
                  <a:ext cx="72360" cy="140400"/>
                </p14:xfrm>
              </p:contentPart>
            </mc:Choice>
            <mc:Fallback xmlns="">
              <p:pic>
                <p:nvPicPr>
                  <p:cNvPr id="509" name="Pennanteckning 508">
                    <a:extLst>
                      <a:ext uri="{FF2B5EF4-FFF2-40B4-BE49-F238E27FC236}">
                        <a16:creationId xmlns:a16="http://schemas.microsoft.com/office/drawing/2014/main" id="{67F7627F-4F54-D2B9-B025-6855F84B2A88}"/>
                      </a:ext>
                    </a:extLst>
                  </p:cNvPr>
                  <p:cNvPicPr/>
                  <p:nvPr/>
                </p:nvPicPr>
                <p:blipFill>
                  <a:blip r:embed="rId230"/>
                  <a:stretch>
                    <a:fillRect/>
                  </a:stretch>
                </p:blipFill>
                <p:spPr>
                  <a:xfrm>
                    <a:off x="7024985" y="4517673"/>
                    <a:ext cx="10296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767">
                <p14:nvContentPartPr>
                  <p14:cNvPr id="510" name="Pennanteckning 509">
                    <a:extLst>
                      <a:ext uri="{FF2B5EF4-FFF2-40B4-BE49-F238E27FC236}">
                        <a16:creationId xmlns:a16="http://schemas.microsoft.com/office/drawing/2014/main" id="{1CD2E2B2-6986-AC31-28FB-31C7C1C685FB}"/>
                      </a:ext>
                    </a:extLst>
                  </p14:cNvPr>
                  <p14:cNvContentPartPr/>
                  <p14:nvPr/>
                </p14:nvContentPartPr>
                <p14:xfrm>
                  <a:off x="7210385" y="4507233"/>
                  <a:ext cx="47880" cy="147600"/>
                </p14:xfrm>
              </p:contentPart>
            </mc:Choice>
            <mc:Fallback xmlns="">
              <p:pic>
                <p:nvPicPr>
                  <p:cNvPr id="510" name="Pennanteckning 509">
                    <a:extLst>
                      <a:ext uri="{FF2B5EF4-FFF2-40B4-BE49-F238E27FC236}">
                        <a16:creationId xmlns:a16="http://schemas.microsoft.com/office/drawing/2014/main" id="{1CD2E2B2-6986-AC31-28FB-31C7C1C685FB}"/>
                      </a:ext>
                    </a:extLst>
                  </p:cNvPr>
                  <p:cNvPicPr/>
                  <p:nvPr/>
                </p:nvPicPr>
                <p:blipFill>
                  <a:blip r:embed="rId232"/>
                  <a:stretch>
                    <a:fillRect/>
                  </a:stretch>
                </p:blipFill>
                <p:spPr>
                  <a:xfrm>
                    <a:off x="7194905" y="4491753"/>
                    <a:ext cx="781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768">
                <p14:nvContentPartPr>
                  <p14:cNvPr id="511" name="Pennanteckning 510">
                    <a:extLst>
                      <a:ext uri="{FF2B5EF4-FFF2-40B4-BE49-F238E27FC236}">
                        <a16:creationId xmlns:a16="http://schemas.microsoft.com/office/drawing/2014/main" id="{F6520385-F887-031F-B35E-BA25D25BD657}"/>
                      </a:ext>
                    </a:extLst>
                  </p14:cNvPr>
                  <p14:cNvContentPartPr/>
                  <p14:nvPr/>
                </p14:nvContentPartPr>
                <p14:xfrm>
                  <a:off x="7172585" y="4451073"/>
                  <a:ext cx="195480" cy="64080"/>
                </p14:xfrm>
              </p:contentPart>
            </mc:Choice>
            <mc:Fallback xmlns="">
              <p:pic>
                <p:nvPicPr>
                  <p:cNvPr id="511" name="Pennanteckning 510">
                    <a:extLst>
                      <a:ext uri="{FF2B5EF4-FFF2-40B4-BE49-F238E27FC236}">
                        <a16:creationId xmlns:a16="http://schemas.microsoft.com/office/drawing/2014/main" id="{F6520385-F887-031F-B35E-BA25D25BD657}"/>
                      </a:ext>
                    </a:extLst>
                  </p:cNvPr>
                  <p:cNvPicPr/>
                  <p:nvPr/>
                </p:nvPicPr>
                <p:blipFill>
                  <a:blip r:embed="rId234"/>
                  <a:stretch>
                    <a:fillRect/>
                  </a:stretch>
                </p:blipFill>
                <p:spPr>
                  <a:xfrm>
                    <a:off x="7157465" y="4435953"/>
                    <a:ext cx="2260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769">
                <p14:nvContentPartPr>
                  <p14:cNvPr id="512" name="Pennanteckning 511">
                    <a:extLst>
                      <a:ext uri="{FF2B5EF4-FFF2-40B4-BE49-F238E27FC236}">
                        <a16:creationId xmlns:a16="http://schemas.microsoft.com/office/drawing/2014/main" id="{822AD20D-0709-7360-4897-39F62A01B3B8}"/>
                      </a:ext>
                    </a:extLst>
                  </p14:cNvPr>
                  <p14:cNvContentPartPr/>
                  <p14:nvPr/>
                </p14:nvContentPartPr>
                <p14:xfrm>
                  <a:off x="7396865" y="4502913"/>
                  <a:ext cx="41400" cy="155520"/>
                </p14:xfrm>
              </p:contentPart>
            </mc:Choice>
            <mc:Fallback xmlns="">
              <p:pic>
                <p:nvPicPr>
                  <p:cNvPr id="512" name="Pennanteckning 511">
                    <a:extLst>
                      <a:ext uri="{FF2B5EF4-FFF2-40B4-BE49-F238E27FC236}">
                        <a16:creationId xmlns:a16="http://schemas.microsoft.com/office/drawing/2014/main" id="{822AD20D-0709-7360-4897-39F62A01B3B8}"/>
                      </a:ext>
                    </a:extLst>
                  </p:cNvPr>
                  <p:cNvPicPr/>
                  <p:nvPr/>
                </p:nvPicPr>
                <p:blipFill>
                  <a:blip r:embed="rId236"/>
                  <a:stretch>
                    <a:fillRect/>
                  </a:stretch>
                </p:blipFill>
                <p:spPr>
                  <a:xfrm>
                    <a:off x="7381385" y="4487433"/>
                    <a:ext cx="720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770">
                <p14:nvContentPartPr>
                  <p14:cNvPr id="513" name="Pennanteckning 512">
                    <a:extLst>
                      <a:ext uri="{FF2B5EF4-FFF2-40B4-BE49-F238E27FC236}">
                        <a16:creationId xmlns:a16="http://schemas.microsoft.com/office/drawing/2014/main" id="{A7E31BA1-E67B-B9BF-89D8-BBCE2C171F93}"/>
                      </a:ext>
                    </a:extLst>
                  </p14:cNvPr>
                  <p14:cNvContentPartPr/>
                  <p14:nvPr/>
                </p14:nvContentPartPr>
                <p14:xfrm>
                  <a:off x="7421705" y="4452153"/>
                  <a:ext cx="128520" cy="99360"/>
                </p14:xfrm>
              </p:contentPart>
            </mc:Choice>
            <mc:Fallback xmlns="">
              <p:pic>
                <p:nvPicPr>
                  <p:cNvPr id="513" name="Pennanteckning 512">
                    <a:extLst>
                      <a:ext uri="{FF2B5EF4-FFF2-40B4-BE49-F238E27FC236}">
                        <a16:creationId xmlns:a16="http://schemas.microsoft.com/office/drawing/2014/main" id="{A7E31BA1-E67B-B9BF-89D8-BBCE2C171F93}"/>
                      </a:ext>
                    </a:extLst>
                  </p:cNvPr>
                  <p:cNvPicPr/>
                  <p:nvPr/>
                </p:nvPicPr>
                <p:blipFill>
                  <a:blip r:embed="rId238"/>
                  <a:stretch>
                    <a:fillRect/>
                  </a:stretch>
                </p:blipFill>
                <p:spPr>
                  <a:xfrm>
                    <a:off x="7406225" y="4437033"/>
                    <a:ext cx="15912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771">
                <p14:nvContentPartPr>
                  <p14:cNvPr id="514" name="Pennanteckning 513">
                    <a:extLst>
                      <a:ext uri="{FF2B5EF4-FFF2-40B4-BE49-F238E27FC236}">
                        <a16:creationId xmlns:a16="http://schemas.microsoft.com/office/drawing/2014/main" id="{2B3302C8-2A81-F600-2B0C-9FE5247851F5}"/>
                      </a:ext>
                    </a:extLst>
                  </p14:cNvPr>
                  <p14:cNvContentPartPr/>
                  <p14:nvPr/>
                </p14:nvContentPartPr>
                <p14:xfrm>
                  <a:off x="7643465" y="4575993"/>
                  <a:ext cx="128520" cy="14400"/>
                </p14:xfrm>
              </p:contentPart>
            </mc:Choice>
            <mc:Fallback xmlns="">
              <p:pic>
                <p:nvPicPr>
                  <p:cNvPr id="514" name="Pennanteckning 513">
                    <a:extLst>
                      <a:ext uri="{FF2B5EF4-FFF2-40B4-BE49-F238E27FC236}">
                        <a16:creationId xmlns:a16="http://schemas.microsoft.com/office/drawing/2014/main" id="{2B3302C8-2A81-F600-2B0C-9FE5247851F5}"/>
                      </a:ext>
                    </a:extLst>
                  </p:cNvPr>
                  <p:cNvPicPr/>
                  <p:nvPr/>
                </p:nvPicPr>
                <p:blipFill>
                  <a:blip r:embed="rId240"/>
                  <a:stretch>
                    <a:fillRect/>
                  </a:stretch>
                </p:blipFill>
                <p:spPr>
                  <a:xfrm>
                    <a:off x="7628345" y="4560873"/>
                    <a:ext cx="1591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772">
                <p14:nvContentPartPr>
                  <p14:cNvPr id="515" name="Pennanteckning 514">
                    <a:extLst>
                      <a:ext uri="{FF2B5EF4-FFF2-40B4-BE49-F238E27FC236}">
                        <a16:creationId xmlns:a16="http://schemas.microsoft.com/office/drawing/2014/main" id="{4A620BA6-7A87-A451-697F-F28DB161868D}"/>
                      </a:ext>
                    </a:extLst>
                  </p14:cNvPr>
                  <p14:cNvContentPartPr/>
                  <p14:nvPr/>
                </p14:nvContentPartPr>
                <p14:xfrm>
                  <a:off x="7696385" y="4535313"/>
                  <a:ext cx="45720" cy="115560"/>
                </p14:xfrm>
              </p:contentPart>
            </mc:Choice>
            <mc:Fallback xmlns="">
              <p:pic>
                <p:nvPicPr>
                  <p:cNvPr id="515" name="Pennanteckning 514">
                    <a:extLst>
                      <a:ext uri="{FF2B5EF4-FFF2-40B4-BE49-F238E27FC236}">
                        <a16:creationId xmlns:a16="http://schemas.microsoft.com/office/drawing/2014/main" id="{4A620BA6-7A87-A451-697F-F28DB161868D}"/>
                      </a:ext>
                    </a:extLst>
                  </p:cNvPr>
                  <p:cNvPicPr/>
                  <p:nvPr/>
                </p:nvPicPr>
                <p:blipFill>
                  <a:blip r:embed="rId242"/>
                  <a:stretch>
                    <a:fillRect/>
                  </a:stretch>
                </p:blipFill>
                <p:spPr>
                  <a:xfrm>
                    <a:off x="7680905" y="4519833"/>
                    <a:ext cx="759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773">
                <p14:nvContentPartPr>
                  <p14:cNvPr id="517" name="Pennanteckning 516">
                    <a:extLst>
                      <a:ext uri="{FF2B5EF4-FFF2-40B4-BE49-F238E27FC236}">
                        <a16:creationId xmlns:a16="http://schemas.microsoft.com/office/drawing/2014/main" id="{92938AA1-A749-5365-CE0F-212042EA18E9}"/>
                      </a:ext>
                    </a:extLst>
                  </p14:cNvPr>
                  <p14:cNvContentPartPr/>
                  <p14:nvPr/>
                </p14:nvContentPartPr>
                <p14:xfrm>
                  <a:off x="7885025" y="4545033"/>
                  <a:ext cx="102600" cy="6840"/>
                </p14:xfrm>
              </p:contentPart>
            </mc:Choice>
            <mc:Fallback xmlns="">
              <p:pic>
                <p:nvPicPr>
                  <p:cNvPr id="517" name="Pennanteckning 516">
                    <a:extLst>
                      <a:ext uri="{FF2B5EF4-FFF2-40B4-BE49-F238E27FC236}">
                        <a16:creationId xmlns:a16="http://schemas.microsoft.com/office/drawing/2014/main" id="{92938AA1-A749-5365-CE0F-212042EA18E9}"/>
                      </a:ext>
                    </a:extLst>
                  </p:cNvPr>
                  <p:cNvPicPr/>
                  <p:nvPr/>
                </p:nvPicPr>
                <p:blipFill>
                  <a:blip r:embed="rId244"/>
                  <a:stretch>
                    <a:fillRect/>
                  </a:stretch>
                </p:blipFill>
                <p:spPr>
                  <a:xfrm>
                    <a:off x="7869545" y="4529553"/>
                    <a:ext cx="1332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74">
                <p14:nvContentPartPr>
                  <p14:cNvPr id="518" name="Pennanteckning 517">
                    <a:extLst>
                      <a:ext uri="{FF2B5EF4-FFF2-40B4-BE49-F238E27FC236}">
                        <a16:creationId xmlns:a16="http://schemas.microsoft.com/office/drawing/2014/main" id="{CEEFDD55-BDCE-1E1B-EE77-F2F3DDBA3DD5}"/>
                      </a:ext>
                    </a:extLst>
                  </p14:cNvPr>
                  <p14:cNvContentPartPr/>
                  <p14:nvPr/>
                </p14:nvContentPartPr>
                <p14:xfrm>
                  <a:off x="7883945" y="4596513"/>
                  <a:ext cx="92880" cy="11160"/>
                </p14:xfrm>
              </p:contentPart>
            </mc:Choice>
            <mc:Fallback xmlns="">
              <p:pic>
                <p:nvPicPr>
                  <p:cNvPr id="518" name="Pennanteckning 517">
                    <a:extLst>
                      <a:ext uri="{FF2B5EF4-FFF2-40B4-BE49-F238E27FC236}">
                        <a16:creationId xmlns:a16="http://schemas.microsoft.com/office/drawing/2014/main" id="{CEEFDD55-BDCE-1E1B-EE77-F2F3DDBA3DD5}"/>
                      </a:ext>
                    </a:extLst>
                  </p:cNvPr>
                  <p:cNvPicPr/>
                  <p:nvPr/>
                </p:nvPicPr>
                <p:blipFill>
                  <a:blip r:embed="rId246"/>
                  <a:stretch>
                    <a:fillRect/>
                  </a:stretch>
                </p:blipFill>
                <p:spPr>
                  <a:xfrm>
                    <a:off x="7868465" y="4581393"/>
                    <a:ext cx="1234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775">
                <p14:nvContentPartPr>
                  <p14:cNvPr id="519" name="Pennanteckning 518">
                    <a:extLst>
                      <a:ext uri="{FF2B5EF4-FFF2-40B4-BE49-F238E27FC236}">
                        <a16:creationId xmlns:a16="http://schemas.microsoft.com/office/drawing/2014/main" id="{7A52EA4E-67B0-62E2-6646-5CBE2F8511EA}"/>
                      </a:ext>
                    </a:extLst>
                  </p14:cNvPr>
                  <p14:cNvContentPartPr/>
                  <p14:nvPr/>
                </p14:nvContentPartPr>
                <p14:xfrm>
                  <a:off x="7922465" y="4484553"/>
                  <a:ext cx="54360" cy="155520"/>
                </p14:xfrm>
              </p:contentPart>
            </mc:Choice>
            <mc:Fallback xmlns="">
              <p:pic>
                <p:nvPicPr>
                  <p:cNvPr id="519" name="Pennanteckning 518">
                    <a:extLst>
                      <a:ext uri="{FF2B5EF4-FFF2-40B4-BE49-F238E27FC236}">
                        <a16:creationId xmlns:a16="http://schemas.microsoft.com/office/drawing/2014/main" id="{7A52EA4E-67B0-62E2-6646-5CBE2F8511EA}"/>
                      </a:ext>
                    </a:extLst>
                  </p:cNvPr>
                  <p:cNvPicPr/>
                  <p:nvPr/>
                </p:nvPicPr>
                <p:blipFill>
                  <a:blip r:embed="rId248"/>
                  <a:stretch>
                    <a:fillRect/>
                  </a:stretch>
                </p:blipFill>
                <p:spPr>
                  <a:xfrm>
                    <a:off x="7907345" y="4469433"/>
                    <a:ext cx="846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776">
                <p14:nvContentPartPr>
                  <p14:cNvPr id="520" name="Pennanteckning 519">
                    <a:extLst>
                      <a:ext uri="{FF2B5EF4-FFF2-40B4-BE49-F238E27FC236}">
                        <a16:creationId xmlns:a16="http://schemas.microsoft.com/office/drawing/2014/main" id="{EFF94B46-CDF6-FF0B-0959-5919CB4AB5CC}"/>
                      </a:ext>
                    </a:extLst>
                  </p14:cNvPr>
                  <p14:cNvContentPartPr/>
                  <p14:nvPr/>
                </p14:nvContentPartPr>
                <p14:xfrm>
                  <a:off x="7967105" y="4482393"/>
                  <a:ext cx="5760" cy="176040"/>
                </p14:xfrm>
              </p:contentPart>
            </mc:Choice>
            <mc:Fallback xmlns="">
              <p:pic>
                <p:nvPicPr>
                  <p:cNvPr id="520" name="Pennanteckning 519">
                    <a:extLst>
                      <a:ext uri="{FF2B5EF4-FFF2-40B4-BE49-F238E27FC236}">
                        <a16:creationId xmlns:a16="http://schemas.microsoft.com/office/drawing/2014/main" id="{EFF94B46-CDF6-FF0B-0959-5919CB4AB5CC}"/>
                      </a:ext>
                    </a:extLst>
                  </p:cNvPr>
                  <p:cNvPicPr/>
                  <p:nvPr/>
                </p:nvPicPr>
                <p:blipFill>
                  <a:blip r:embed="rId250"/>
                  <a:stretch>
                    <a:fillRect/>
                  </a:stretch>
                </p:blipFill>
                <p:spPr>
                  <a:xfrm>
                    <a:off x="7951985" y="4467273"/>
                    <a:ext cx="3636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777">
                <p14:nvContentPartPr>
                  <p14:cNvPr id="521" name="Pennanteckning 520">
                    <a:extLst>
                      <a:ext uri="{FF2B5EF4-FFF2-40B4-BE49-F238E27FC236}">
                        <a16:creationId xmlns:a16="http://schemas.microsoft.com/office/drawing/2014/main" id="{2B39BF59-C826-F7E3-662B-170CA63787F7}"/>
                      </a:ext>
                    </a:extLst>
                  </p14:cNvPr>
                  <p14:cNvContentPartPr/>
                  <p14:nvPr/>
                </p14:nvContentPartPr>
                <p14:xfrm>
                  <a:off x="8073305" y="4540713"/>
                  <a:ext cx="58680" cy="173880"/>
                </p14:xfrm>
              </p:contentPart>
            </mc:Choice>
            <mc:Fallback xmlns="">
              <p:pic>
                <p:nvPicPr>
                  <p:cNvPr id="521" name="Pennanteckning 520">
                    <a:extLst>
                      <a:ext uri="{FF2B5EF4-FFF2-40B4-BE49-F238E27FC236}">
                        <a16:creationId xmlns:a16="http://schemas.microsoft.com/office/drawing/2014/main" id="{2B39BF59-C826-F7E3-662B-170CA63787F7}"/>
                      </a:ext>
                    </a:extLst>
                  </p:cNvPr>
                  <p:cNvPicPr/>
                  <p:nvPr/>
                </p:nvPicPr>
                <p:blipFill>
                  <a:blip r:embed="rId252"/>
                  <a:stretch>
                    <a:fillRect/>
                  </a:stretch>
                </p:blipFill>
                <p:spPr>
                  <a:xfrm>
                    <a:off x="8058185" y="4525233"/>
                    <a:ext cx="889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778">
                <p14:nvContentPartPr>
                  <p14:cNvPr id="525" name="Pennanteckning 524">
                    <a:extLst>
                      <a:ext uri="{FF2B5EF4-FFF2-40B4-BE49-F238E27FC236}">
                        <a16:creationId xmlns:a16="http://schemas.microsoft.com/office/drawing/2014/main" id="{0BC23924-05F0-5EC6-5F53-ECE6AE6A94D0}"/>
                      </a:ext>
                    </a:extLst>
                  </p14:cNvPr>
                  <p14:cNvContentPartPr/>
                  <p14:nvPr/>
                </p14:nvContentPartPr>
                <p14:xfrm>
                  <a:off x="8131985" y="4473753"/>
                  <a:ext cx="128160" cy="27360"/>
                </p14:xfrm>
              </p:contentPart>
            </mc:Choice>
            <mc:Fallback xmlns="">
              <p:pic>
                <p:nvPicPr>
                  <p:cNvPr id="525" name="Pennanteckning 524">
                    <a:extLst>
                      <a:ext uri="{FF2B5EF4-FFF2-40B4-BE49-F238E27FC236}">
                        <a16:creationId xmlns:a16="http://schemas.microsoft.com/office/drawing/2014/main" id="{0BC23924-05F0-5EC6-5F53-ECE6AE6A94D0}"/>
                      </a:ext>
                    </a:extLst>
                  </p:cNvPr>
                  <p:cNvPicPr/>
                  <p:nvPr/>
                </p:nvPicPr>
                <p:blipFill>
                  <a:blip r:embed="rId254"/>
                  <a:stretch>
                    <a:fillRect/>
                  </a:stretch>
                </p:blipFill>
                <p:spPr>
                  <a:xfrm>
                    <a:off x="8116865" y="4458633"/>
                    <a:ext cx="1587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779">
                <p14:nvContentPartPr>
                  <p14:cNvPr id="526" name="Pennanteckning 525">
                    <a:extLst>
                      <a:ext uri="{FF2B5EF4-FFF2-40B4-BE49-F238E27FC236}">
                        <a16:creationId xmlns:a16="http://schemas.microsoft.com/office/drawing/2014/main" id="{857076B6-629B-1757-E45B-84BBBCF46AAD}"/>
                      </a:ext>
                    </a:extLst>
                  </p14:cNvPr>
                  <p14:cNvContentPartPr/>
                  <p14:nvPr/>
                </p14:nvContentPartPr>
                <p14:xfrm>
                  <a:off x="8131625" y="4596513"/>
                  <a:ext cx="118800" cy="6840"/>
                </p14:xfrm>
              </p:contentPart>
            </mc:Choice>
            <mc:Fallback xmlns="">
              <p:pic>
                <p:nvPicPr>
                  <p:cNvPr id="526" name="Pennanteckning 525">
                    <a:extLst>
                      <a:ext uri="{FF2B5EF4-FFF2-40B4-BE49-F238E27FC236}">
                        <a16:creationId xmlns:a16="http://schemas.microsoft.com/office/drawing/2014/main" id="{857076B6-629B-1757-E45B-84BBBCF46AAD}"/>
                      </a:ext>
                    </a:extLst>
                  </p:cNvPr>
                  <p:cNvPicPr/>
                  <p:nvPr/>
                </p:nvPicPr>
                <p:blipFill>
                  <a:blip r:embed="rId256"/>
                  <a:stretch>
                    <a:fillRect/>
                  </a:stretch>
                </p:blipFill>
                <p:spPr>
                  <a:xfrm>
                    <a:off x="8116505" y="4581393"/>
                    <a:ext cx="1494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80">
                <p14:nvContentPartPr>
                  <p14:cNvPr id="527" name="Pennanteckning 526">
                    <a:extLst>
                      <a:ext uri="{FF2B5EF4-FFF2-40B4-BE49-F238E27FC236}">
                        <a16:creationId xmlns:a16="http://schemas.microsoft.com/office/drawing/2014/main" id="{7C6FFA9C-EB40-F8AA-AC2F-6ABB38CA8C73}"/>
                      </a:ext>
                    </a:extLst>
                  </p14:cNvPr>
                  <p14:cNvContentPartPr/>
                  <p14:nvPr/>
                </p14:nvContentPartPr>
                <p14:xfrm>
                  <a:off x="8334305" y="4537113"/>
                  <a:ext cx="47880" cy="143640"/>
                </p14:xfrm>
              </p:contentPart>
            </mc:Choice>
            <mc:Fallback xmlns="">
              <p:pic>
                <p:nvPicPr>
                  <p:cNvPr id="527" name="Pennanteckning 526">
                    <a:extLst>
                      <a:ext uri="{FF2B5EF4-FFF2-40B4-BE49-F238E27FC236}">
                        <a16:creationId xmlns:a16="http://schemas.microsoft.com/office/drawing/2014/main" id="{7C6FFA9C-EB40-F8AA-AC2F-6ABB38CA8C73}"/>
                      </a:ext>
                    </a:extLst>
                  </p:cNvPr>
                  <p:cNvPicPr/>
                  <p:nvPr/>
                </p:nvPicPr>
                <p:blipFill>
                  <a:blip r:embed="rId258"/>
                  <a:stretch>
                    <a:fillRect/>
                  </a:stretch>
                </p:blipFill>
                <p:spPr>
                  <a:xfrm>
                    <a:off x="8318825" y="4521993"/>
                    <a:ext cx="781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781">
                <p14:nvContentPartPr>
                  <p14:cNvPr id="528" name="Pennanteckning 527">
                    <a:extLst>
                      <a:ext uri="{FF2B5EF4-FFF2-40B4-BE49-F238E27FC236}">
                        <a16:creationId xmlns:a16="http://schemas.microsoft.com/office/drawing/2014/main" id="{427395DD-9EA7-6FC8-06C1-C4AC7E377E65}"/>
                      </a:ext>
                    </a:extLst>
                  </p14:cNvPr>
                  <p14:cNvContentPartPr/>
                  <p14:nvPr/>
                </p14:nvContentPartPr>
                <p14:xfrm>
                  <a:off x="8320265" y="4446753"/>
                  <a:ext cx="139320" cy="83160"/>
                </p14:xfrm>
              </p:contentPart>
            </mc:Choice>
            <mc:Fallback xmlns="">
              <p:pic>
                <p:nvPicPr>
                  <p:cNvPr id="528" name="Pennanteckning 527">
                    <a:extLst>
                      <a:ext uri="{FF2B5EF4-FFF2-40B4-BE49-F238E27FC236}">
                        <a16:creationId xmlns:a16="http://schemas.microsoft.com/office/drawing/2014/main" id="{427395DD-9EA7-6FC8-06C1-C4AC7E377E65}"/>
                      </a:ext>
                    </a:extLst>
                  </p:cNvPr>
                  <p:cNvPicPr/>
                  <p:nvPr/>
                </p:nvPicPr>
                <p:blipFill>
                  <a:blip r:embed="rId260"/>
                  <a:stretch>
                    <a:fillRect/>
                  </a:stretch>
                </p:blipFill>
                <p:spPr>
                  <a:xfrm>
                    <a:off x="8305145" y="4431633"/>
                    <a:ext cx="169920" cy="113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82">
              <p14:nvContentPartPr>
                <p14:cNvPr id="530" name="Pennanteckning 529">
                  <a:extLst>
                    <a:ext uri="{FF2B5EF4-FFF2-40B4-BE49-F238E27FC236}">
                      <a16:creationId xmlns:a16="http://schemas.microsoft.com/office/drawing/2014/main" id="{6E9F3E57-8FBC-2DD8-8637-A44121F0B3BC}"/>
                    </a:ext>
                  </a:extLst>
                </p14:cNvPr>
                <p14:cNvContentPartPr/>
                <p14:nvPr/>
              </p14:nvContentPartPr>
              <p14:xfrm>
                <a:off x="7945080" y="3816363"/>
                <a:ext cx="551160" cy="93240"/>
              </p14:xfrm>
            </p:contentPart>
          </mc:Choice>
          <mc:Fallback>
            <p:pic>
              <p:nvPicPr>
                <p:cNvPr id="530" name="Pennanteckning 529">
                  <a:extLst>
                    <a:ext uri="{FF2B5EF4-FFF2-40B4-BE49-F238E27FC236}">
                      <a16:creationId xmlns:a16="http://schemas.microsoft.com/office/drawing/2014/main" id="{6E9F3E57-8FBC-2DD8-8637-A44121F0B3BC}"/>
                    </a:ext>
                  </a:extLst>
                </p:cNvPr>
                <p:cNvPicPr/>
                <p:nvPr/>
              </p:nvPicPr>
              <p:blipFill>
                <a:blip r:embed="rId783"/>
                <a:stretch>
                  <a:fillRect/>
                </a:stretch>
              </p:blipFill>
              <p:spPr>
                <a:xfrm>
                  <a:off x="7929600" y="3800823"/>
                  <a:ext cx="581760" cy="123959"/>
                </a:xfrm>
                <a:prstGeom prst="rect">
                  <a:avLst/>
                </a:prstGeom>
              </p:spPr>
            </p:pic>
          </mc:Fallback>
        </mc:AlternateContent>
        <mc:AlternateContent xmlns:mc="http://schemas.openxmlformats.org/markup-compatibility/2006">
          <mc:Choice xmlns:p14="http://schemas.microsoft.com/office/powerpoint/2010/main" Requires="p14">
            <p:contentPart p14:bwMode="auto" r:id="rId784">
              <p14:nvContentPartPr>
                <p14:cNvPr id="4" name="Pennanteckning 3">
                  <a:extLst>
                    <a:ext uri="{FF2B5EF4-FFF2-40B4-BE49-F238E27FC236}">
                      <a16:creationId xmlns:a16="http://schemas.microsoft.com/office/drawing/2014/main" id="{5F3B94C9-1009-7071-E85E-6BC56413190D}"/>
                    </a:ext>
                  </a:extLst>
                </p14:cNvPr>
                <p14:cNvContentPartPr/>
                <p14:nvPr/>
              </p14:nvContentPartPr>
              <p14:xfrm>
                <a:off x="5130665" y="3949233"/>
                <a:ext cx="1589040" cy="48600"/>
              </p14:xfrm>
            </p:contentPart>
          </mc:Choice>
          <mc:Fallback>
            <p:pic>
              <p:nvPicPr>
                <p:cNvPr id="4" name="Pennanteckning 3">
                  <a:extLst>
                    <a:ext uri="{FF2B5EF4-FFF2-40B4-BE49-F238E27FC236}">
                      <a16:creationId xmlns:a16="http://schemas.microsoft.com/office/drawing/2014/main" id="{5F3B94C9-1009-7071-E85E-6BC56413190D}"/>
                    </a:ext>
                  </a:extLst>
                </p:cNvPr>
                <p:cNvPicPr/>
                <p:nvPr/>
              </p:nvPicPr>
              <p:blipFill>
                <a:blip r:embed="rId785"/>
                <a:stretch>
                  <a:fillRect/>
                </a:stretch>
              </p:blipFill>
              <p:spPr>
                <a:xfrm>
                  <a:off x="5121665" y="3940593"/>
                  <a:ext cx="1606680" cy="66240"/>
                </a:xfrm>
                <a:prstGeom prst="rect">
                  <a:avLst/>
                </a:prstGeom>
              </p:spPr>
            </p:pic>
          </mc:Fallback>
        </mc:AlternateContent>
      </p:grpSp>
      <p:grpSp>
        <p:nvGrpSpPr>
          <p:cNvPr id="12" name="Grupp 11">
            <a:extLst>
              <a:ext uri="{FF2B5EF4-FFF2-40B4-BE49-F238E27FC236}">
                <a16:creationId xmlns:a16="http://schemas.microsoft.com/office/drawing/2014/main" id="{9F7C08F2-1F23-35F1-AEDD-488C0244EC99}"/>
              </a:ext>
            </a:extLst>
          </p:cNvPr>
          <p:cNvGrpSpPr/>
          <p:nvPr/>
        </p:nvGrpSpPr>
        <p:grpSpPr>
          <a:xfrm>
            <a:off x="9152585" y="1755003"/>
            <a:ext cx="2780935" cy="758880"/>
            <a:chOff x="9152585" y="1755003"/>
            <a:chExt cx="2780935" cy="758880"/>
          </a:xfrm>
        </p:grpSpPr>
        <p:grpSp>
          <p:nvGrpSpPr>
            <p:cNvPr id="537" name="Grupp 536">
              <a:extLst>
                <a:ext uri="{FF2B5EF4-FFF2-40B4-BE49-F238E27FC236}">
                  <a16:creationId xmlns:a16="http://schemas.microsoft.com/office/drawing/2014/main" id="{C8FD16CB-D19A-2364-360D-B2CA99C82CD7}"/>
                </a:ext>
              </a:extLst>
            </p:cNvPr>
            <p:cNvGrpSpPr/>
            <p:nvPr/>
          </p:nvGrpSpPr>
          <p:grpSpPr>
            <a:xfrm>
              <a:off x="9202560" y="1755003"/>
              <a:ext cx="891720" cy="203040"/>
              <a:chOff x="9242585" y="2041593"/>
              <a:chExt cx="891720" cy="203040"/>
            </a:xfrm>
          </p:grpSpPr>
          <mc:AlternateContent xmlns:mc="http://schemas.openxmlformats.org/markup-compatibility/2006" xmlns:p14="http://schemas.microsoft.com/office/powerpoint/2010/main">
            <mc:Choice Requires="p14">
              <p:contentPart p14:bwMode="auto" r:id="rId786">
                <p14:nvContentPartPr>
                  <p14:cNvPr id="531" name="Pennanteckning 530">
                    <a:extLst>
                      <a:ext uri="{FF2B5EF4-FFF2-40B4-BE49-F238E27FC236}">
                        <a16:creationId xmlns:a16="http://schemas.microsoft.com/office/drawing/2014/main" id="{38D78E15-0333-2889-BC89-27F29D8060FF}"/>
                      </a:ext>
                    </a:extLst>
                  </p14:cNvPr>
                  <p14:cNvContentPartPr/>
                  <p14:nvPr/>
                </p14:nvContentPartPr>
                <p14:xfrm>
                  <a:off x="9242585" y="2089113"/>
                  <a:ext cx="132840" cy="111240"/>
                </p14:xfrm>
              </p:contentPart>
            </mc:Choice>
            <mc:Fallback xmlns="">
              <p:pic>
                <p:nvPicPr>
                  <p:cNvPr id="531" name="Pennanteckning 530">
                    <a:extLst>
                      <a:ext uri="{FF2B5EF4-FFF2-40B4-BE49-F238E27FC236}">
                        <a16:creationId xmlns:a16="http://schemas.microsoft.com/office/drawing/2014/main" id="{38D78E15-0333-2889-BC89-27F29D8060FF}"/>
                      </a:ext>
                    </a:extLst>
                  </p:cNvPr>
                  <p:cNvPicPr/>
                  <p:nvPr/>
                </p:nvPicPr>
                <p:blipFill>
                  <a:blip r:embed="rId264"/>
                  <a:stretch>
                    <a:fillRect/>
                  </a:stretch>
                </p:blipFill>
                <p:spPr>
                  <a:xfrm>
                    <a:off x="9227465" y="2073633"/>
                    <a:ext cx="1634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787">
                <p14:nvContentPartPr>
                  <p14:cNvPr id="532" name="Pennanteckning 531">
                    <a:extLst>
                      <a:ext uri="{FF2B5EF4-FFF2-40B4-BE49-F238E27FC236}">
                        <a16:creationId xmlns:a16="http://schemas.microsoft.com/office/drawing/2014/main" id="{882DC3C4-5BB4-67BD-AA76-21561737F58D}"/>
                      </a:ext>
                    </a:extLst>
                  </p14:cNvPr>
                  <p14:cNvContentPartPr/>
                  <p14:nvPr/>
                </p14:nvContentPartPr>
                <p14:xfrm>
                  <a:off x="9424745" y="2080473"/>
                  <a:ext cx="166320" cy="158400"/>
                </p14:xfrm>
              </p:contentPart>
            </mc:Choice>
            <mc:Fallback xmlns="">
              <p:pic>
                <p:nvPicPr>
                  <p:cNvPr id="532" name="Pennanteckning 531">
                    <a:extLst>
                      <a:ext uri="{FF2B5EF4-FFF2-40B4-BE49-F238E27FC236}">
                        <a16:creationId xmlns:a16="http://schemas.microsoft.com/office/drawing/2014/main" id="{882DC3C4-5BB4-67BD-AA76-21561737F58D}"/>
                      </a:ext>
                    </a:extLst>
                  </p:cNvPr>
                  <p:cNvPicPr/>
                  <p:nvPr/>
                </p:nvPicPr>
                <p:blipFill>
                  <a:blip r:embed="rId266"/>
                  <a:stretch>
                    <a:fillRect/>
                  </a:stretch>
                </p:blipFill>
                <p:spPr>
                  <a:xfrm>
                    <a:off x="9409625" y="2065353"/>
                    <a:ext cx="19692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788">
                <p14:nvContentPartPr>
                  <p14:cNvPr id="533" name="Pennanteckning 532">
                    <a:extLst>
                      <a:ext uri="{FF2B5EF4-FFF2-40B4-BE49-F238E27FC236}">
                        <a16:creationId xmlns:a16="http://schemas.microsoft.com/office/drawing/2014/main" id="{9B517D0A-B371-BF0B-10CB-BF6B53FE8E7F}"/>
                      </a:ext>
                    </a:extLst>
                  </p14:cNvPr>
                  <p14:cNvContentPartPr/>
                  <p14:nvPr/>
                </p14:nvContentPartPr>
                <p14:xfrm>
                  <a:off x="9659465" y="2109633"/>
                  <a:ext cx="71640" cy="110880"/>
                </p14:xfrm>
              </p:contentPart>
            </mc:Choice>
            <mc:Fallback xmlns="">
              <p:pic>
                <p:nvPicPr>
                  <p:cNvPr id="533" name="Pennanteckning 532">
                    <a:extLst>
                      <a:ext uri="{FF2B5EF4-FFF2-40B4-BE49-F238E27FC236}">
                        <a16:creationId xmlns:a16="http://schemas.microsoft.com/office/drawing/2014/main" id="{9B517D0A-B371-BF0B-10CB-BF6B53FE8E7F}"/>
                      </a:ext>
                    </a:extLst>
                  </p:cNvPr>
                  <p:cNvPicPr/>
                  <p:nvPr/>
                </p:nvPicPr>
                <p:blipFill>
                  <a:blip r:embed="rId268"/>
                  <a:stretch>
                    <a:fillRect/>
                  </a:stretch>
                </p:blipFill>
                <p:spPr>
                  <a:xfrm>
                    <a:off x="9644345" y="2094153"/>
                    <a:ext cx="10188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789">
                <p14:nvContentPartPr>
                  <p14:cNvPr id="534" name="Pennanteckning 533">
                    <a:extLst>
                      <a:ext uri="{FF2B5EF4-FFF2-40B4-BE49-F238E27FC236}">
                        <a16:creationId xmlns:a16="http://schemas.microsoft.com/office/drawing/2014/main" id="{AA3C4C38-5D05-7DD2-890C-87F280C82C9C}"/>
                      </a:ext>
                    </a:extLst>
                  </p14:cNvPr>
                  <p14:cNvContentPartPr/>
                  <p14:nvPr/>
                </p14:nvContentPartPr>
                <p14:xfrm>
                  <a:off x="9799505" y="2129073"/>
                  <a:ext cx="107280" cy="115560"/>
                </p14:xfrm>
              </p:contentPart>
            </mc:Choice>
            <mc:Fallback xmlns="">
              <p:pic>
                <p:nvPicPr>
                  <p:cNvPr id="534" name="Pennanteckning 533">
                    <a:extLst>
                      <a:ext uri="{FF2B5EF4-FFF2-40B4-BE49-F238E27FC236}">
                        <a16:creationId xmlns:a16="http://schemas.microsoft.com/office/drawing/2014/main" id="{AA3C4C38-5D05-7DD2-890C-87F280C82C9C}"/>
                      </a:ext>
                    </a:extLst>
                  </p:cNvPr>
                  <p:cNvPicPr/>
                  <p:nvPr/>
                </p:nvPicPr>
                <p:blipFill>
                  <a:blip r:embed="rId270"/>
                  <a:stretch>
                    <a:fillRect/>
                  </a:stretch>
                </p:blipFill>
                <p:spPr>
                  <a:xfrm>
                    <a:off x="9784385" y="2113593"/>
                    <a:ext cx="1378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790">
                <p14:nvContentPartPr>
                  <p14:cNvPr id="535" name="Pennanteckning 534">
                    <a:extLst>
                      <a:ext uri="{FF2B5EF4-FFF2-40B4-BE49-F238E27FC236}">
                        <a16:creationId xmlns:a16="http://schemas.microsoft.com/office/drawing/2014/main" id="{6AD8A1FA-00AC-E4A6-5EF0-FD2560BE6CAA}"/>
                      </a:ext>
                    </a:extLst>
                  </p14:cNvPr>
                  <p14:cNvContentPartPr/>
                  <p14:nvPr/>
                </p14:nvContentPartPr>
                <p14:xfrm>
                  <a:off x="9975185" y="2052393"/>
                  <a:ext cx="82080" cy="160920"/>
                </p14:xfrm>
              </p:contentPart>
            </mc:Choice>
            <mc:Fallback xmlns="">
              <p:pic>
                <p:nvPicPr>
                  <p:cNvPr id="535" name="Pennanteckning 534">
                    <a:extLst>
                      <a:ext uri="{FF2B5EF4-FFF2-40B4-BE49-F238E27FC236}">
                        <a16:creationId xmlns:a16="http://schemas.microsoft.com/office/drawing/2014/main" id="{6AD8A1FA-00AC-E4A6-5EF0-FD2560BE6CAA}"/>
                      </a:ext>
                    </a:extLst>
                  </p:cNvPr>
                  <p:cNvPicPr/>
                  <p:nvPr/>
                </p:nvPicPr>
                <p:blipFill>
                  <a:blip r:embed="rId272"/>
                  <a:stretch>
                    <a:fillRect/>
                  </a:stretch>
                </p:blipFill>
                <p:spPr>
                  <a:xfrm>
                    <a:off x="9960065" y="2037273"/>
                    <a:ext cx="11268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791">
                <p14:nvContentPartPr>
                  <p14:cNvPr id="536" name="Pennanteckning 535">
                    <a:extLst>
                      <a:ext uri="{FF2B5EF4-FFF2-40B4-BE49-F238E27FC236}">
                        <a16:creationId xmlns:a16="http://schemas.microsoft.com/office/drawing/2014/main" id="{13AD6D70-7F2A-FAD4-2FE6-45F17D1556CA}"/>
                      </a:ext>
                    </a:extLst>
                  </p14:cNvPr>
                  <p14:cNvContentPartPr/>
                  <p14:nvPr/>
                </p14:nvContentPartPr>
                <p14:xfrm>
                  <a:off x="10095065" y="2041593"/>
                  <a:ext cx="39240" cy="176040"/>
                </p14:xfrm>
              </p:contentPart>
            </mc:Choice>
            <mc:Fallback xmlns="">
              <p:pic>
                <p:nvPicPr>
                  <p:cNvPr id="536" name="Pennanteckning 535">
                    <a:extLst>
                      <a:ext uri="{FF2B5EF4-FFF2-40B4-BE49-F238E27FC236}">
                        <a16:creationId xmlns:a16="http://schemas.microsoft.com/office/drawing/2014/main" id="{13AD6D70-7F2A-FAD4-2FE6-45F17D1556CA}"/>
                      </a:ext>
                    </a:extLst>
                  </p:cNvPr>
                  <p:cNvPicPr/>
                  <p:nvPr/>
                </p:nvPicPr>
                <p:blipFill>
                  <a:blip r:embed="rId274"/>
                  <a:stretch>
                    <a:fillRect/>
                  </a:stretch>
                </p:blipFill>
                <p:spPr>
                  <a:xfrm>
                    <a:off x="10079585" y="2026473"/>
                    <a:ext cx="69840" cy="206640"/>
                  </a:xfrm>
                  <a:prstGeom prst="rect">
                    <a:avLst/>
                  </a:prstGeom>
                </p:spPr>
              </p:pic>
            </mc:Fallback>
          </mc:AlternateContent>
        </p:grpSp>
        <p:grpSp>
          <p:nvGrpSpPr>
            <p:cNvPr id="544" name="Grupp 543">
              <a:extLst>
                <a:ext uri="{FF2B5EF4-FFF2-40B4-BE49-F238E27FC236}">
                  <a16:creationId xmlns:a16="http://schemas.microsoft.com/office/drawing/2014/main" id="{849215A1-0523-31DF-0805-E8603F70B2E1}"/>
                </a:ext>
              </a:extLst>
            </p:cNvPr>
            <p:cNvGrpSpPr/>
            <p:nvPr/>
          </p:nvGrpSpPr>
          <p:grpSpPr>
            <a:xfrm>
              <a:off x="10243680" y="1846803"/>
              <a:ext cx="126360" cy="89640"/>
              <a:chOff x="10283705" y="2133393"/>
              <a:chExt cx="126360" cy="89640"/>
            </a:xfrm>
          </p:grpSpPr>
          <mc:AlternateContent xmlns:mc="http://schemas.openxmlformats.org/markup-compatibility/2006" xmlns:p14="http://schemas.microsoft.com/office/powerpoint/2010/main">
            <mc:Choice Requires="p14">
              <p:contentPart p14:bwMode="auto" r:id="rId792">
                <p14:nvContentPartPr>
                  <p14:cNvPr id="538" name="Pennanteckning 537">
                    <a:extLst>
                      <a:ext uri="{FF2B5EF4-FFF2-40B4-BE49-F238E27FC236}">
                        <a16:creationId xmlns:a16="http://schemas.microsoft.com/office/drawing/2014/main" id="{FED1F038-992A-E0CE-5A13-3BE0A604B92F}"/>
                      </a:ext>
                    </a:extLst>
                  </p14:cNvPr>
                  <p14:cNvContentPartPr/>
                  <p14:nvPr/>
                </p14:nvContentPartPr>
                <p14:xfrm>
                  <a:off x="10283705" y="2133393"/>
                  <a:ext cx="126360" cy="14400"/>
                </p14:xfrm>
              </p:contentPart>
            </mc:Choice>
            <mc:Fallback xmlns="">
              <p:pic>
                <p:nvPicPr>
                  <p:cNvPr id="538" name="Pennanteckning 537">
                    <a:extLst>
                      <a:ext uri="{FF2B5EF4-FFF2-40B4-BE49-F238E27FC236}">
                        <a16:creationId xmlns:a16="http://schemas.microsoft.com/office/drawing/2014/main" id="{FED1F038-992A-E0CE-5A13-3BE0A604B92F}"/>
                      </a:ext>
                    </a:extLst>
                  </p:cNvPr>
                  <p:cNvPicPr/>
                  <p:nvPr/>
                </p:nvPicPr>
                <p:blipFill>
                  <a:blip r:embed="rId276"/>
                  <a:stretch>
                    <a:fillRect/>
                  </a:stretch>
                </p:blipFill>
                <p:spPr>
                  <a:xfrm>
                    <a:off x="10268225" y="2117913"/>
                    <a:ext cx="1569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793">
                <p14:nvContentPartPr>
                  <p14:cNvPr id="539" name="Pennanteckning 538">
                    <a:extLst>
                      <a:ext uri="{FF2B5EF4-FFF2-40B4-BE49-F238E27FC236}">
                        <a16:creationId xmlns:a16="http://schemas.microsoft.com/office/drawing/2014/main" id="{2C1F7098-F540-4D8A-027A-3C4435460BD3}"/>
                      </a:ext>
                    </a:extLst>
                  </p14:cNvPr>
                  <p14:cNvContentPartPr/>
                  <p14:nvPr/>
                </p14:nvContentPartPr>
                <p14:xfrm>
                  <a:off x="10284785" y="2209713"/>
                  <a:ext cx="124200" cy="13320"/>
                </p14:xfrm>
              </p:contentPart>
            </mc:Choice>
            <mc:Fallback xmlns="">
              <p:pic>
                <p:nvPicPr>
                  <p:cNvPr id="539" name="Pennanteckning 538">
                    <a:extLst>
                      <a:ext uri="{FF2B5EF4-FFF2-40B4-BE49-F238E27FC236}">
                        <a16:creationId xmlns:a16="http://schemas.microsoft.com/office/drawing/2014/main" id="{2C1F7098-F540-4D8A-027A-3C4435460BD3}"/>
                      </a:ext>
                    </a:extLst>
                  </p:cNvPr>
                  <p:cNvPicPr/>
                  <p:nvPr/>
                </p:nvPicPr>
                <p:blipFill>
                  <a:blip r:embed="rId278"/>
                  <a:stretch>
                    <a:fillRect/>
                  </a:stretch>
                </p:blipFill>
                <p:spPr>
                  <a:xfrm>
                    <a:off x="10269305" y="2194593"/>
                    <a:ext cx="154800" cy="43920"/>
                  </a:xfrm>
                  <a:prstGeom prst="rect">
                    <a:avLst/>
                  </a:prstGeom>
                </p:spPr>
              </p:pic>
            </mc:Fallback>
          </mc:AlternateContent>
        </p:grpSp>
        <p:grpSp>
          <p:nvGrpSpPr>
            <p:cNvPr id="551" name="Grupp 550">
              <a:extLst>
                <a:ext uri="{FF2B5EF4-FFF2-40B4-BE49-F238E27FC236}">
                  <a16:creationId xmlns:a16="http://schemas.microsoft.com/office/drawing/2014/main" id="{D6A9E99D-9E17-D1CD-7810-2809D971E802}"/>
                </a:ext>
              </a:extLst>
            </p:cNvPr>
            <p:cNvGrpSpPr/>
            <p:nvPr/>
          </p:nvGrpSpPr>
          <p:grpSpPr>
            <a:xfrm>
              <a:off x="10597920" y="1785243"/>
              <a:ext cx="622080" cy="195480"/>
              <a:chOff x="10637945" y="2071833"/>
              <a:chExt cx="622080" cy="195480"/>
            </a:xfrm>
          </p:grpSpPr>
          <mc:AlternateContent xmlns:mc="http://schemas.openxmlformats.org/markup-compatibility/2006" xmlns:p14="http://schemas.microsoft.com/office/powerpoint/2010/main">
            <mc:Choice Requires="p14">
              <p:contentPart p14:bwMode="auto" r:id="rId794">
                <p14:nvContentPartPr>
                  <p14:cNvPr id="540" name="Pennanteckning 539">
                    <a:extLst>
                      <a:ext uri="{FF2B5EF4-FFF2-40B4-BE49-F238E27FC236}">
                        <a16:creationId xmlns:a16="http://schemas.microsoft.com/office/drawing/2014/main" id="{DEC27FAD-4306-22A8-FBCD-7426AF62993B}"/>
                      </a:ext>
                    </a:extLst>
                  </p14:cNvPr>
                  <p14:cNvContentPartPr/>
                  <p14:nvPr/>
                </p14:nvContentPartPr>
                <p14:xfrm>
                  <a:off x="10637945" y="2106393"/>
                  <a:ext cx="137160" cy="16560"/>
                </p14:xfrm>
              </p:contentPart>
            </mc:Choice>
            <mc:Fallback xmlns="">
              <p:pic>
                <p:nvPicPr>
                  <p:cNvPr id="540" name="Pennanteckning 539">
                    <a:extLst>
                      <a:ext uri="{FF2B5EF4-FFF2-40B4-BE49-F238E27FC236}">
                        <a16:creationId xmlns:a16="http://schemas.microsoft.com/office/drawing/2014/main" id="{DEC27FAD-4306-22A8-FBCD-7426AF62993B}"/>
                      </a:ext>
                    </a:extLst>
                  </p:cNvPr>
                  <p:cNvPicPr/>
                  <p:nvPr/>
                </p:nvPicPr>
                <p:blipFill>
                  <a:blip r:embed="rId280"/>
                  <a:stretch>
                    <a:fillRect/>
                  </a:stretch>
                </p:blipFill>
                <p:spPr>
                  <a:xfrm>
                    <a:off x="10622825" y="2090913"/>
                    <a:ext cx="1677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795">
                <p14:nvContentPartPr>
                  <p14:cNvPr id="541" name="Pennanteckning 540">
                    <a:extLst>
                      <a:ext uri="{FF2B5EF4-FFF2-40B4-BE49-F238E27FC236}">
                        <a16:creationId xmlns:a16="http://schemas.microsoft.com/office/drawing/2014/main" id="{CF3A9CFF-BFB8-6080-DC67-0AE119288C6B}"/>
                      </a:ext>
                    </a:extLst>
                  </p14:cNvPr>
                  <p14:cNvContentPartPr/>
                  <p14:nvPr/>
                </p14:nvContentPartPr>
                <p14:xfrm>
                  <a:off x="10654145" y="2138793"/>
                  <a:ext cx="135000" cy="36000"/>
                </p14:xfrm>
              </p:contentPart>
            </mc:Choice>
            <mc:Fallback xmlns="">
              <p:pic>
                <p:nvPicPr>
                  <p:cNvPr id="541" name="Pennanteckning 540">
                    <a:extLst>
                      <a:ext uri="{FF2B5EF4-FFF2-40B4-BE49-F238E27FC236}">
                        <a16:creationId xmlns:a16="http://schemas.microsoft.com/office/drawing/2014/main" id="{CF3A9CFF-BFB8-6080-DC67-0AE119288C6B}"/>
                      </a:ext>
                    </a:extLst>
                  </p:cNvPr>
                  <p:cNvPicPr/>
                  <p:nvPr/>
                </p:nvPicPr>
                <p:blipFill>
                  <a:blip r:embed="rId282"/>
                  <a:stretch>
                    <a:fillRect/>
                  </a:stretch>
                </p:blipFill>
                <p:spPr>
                  <a:xfrm>
                    <a:off x="10639025" y="2123313"/>
                    <a:ext cx="16560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796">
                <p14:nvContentPartPr>
                  <p14:cNvPr id="542" name="Pennanteckning 541">
                    <a:extLst>
                      <a:ext uri="{FF2B5EF4-FFF2-40B4-BE49-F238E27FC236}">
                        <a16:creationId xmlns:a16="http://schemas.microsoft.com/office/drawing/2014/main" id="{4ABB8EC3-8556-0CF0-9F33-A1BFF0294AD2}"/>
                      </a:ext>
                    </a:extLst>
                  </p14:cNvPr>
                  <p14:cNvContentPartPr/>
                  <p14:nvPr/>
                </p14:nvContentPartPr>
                <p14:xfrm>
                  <a:off x="10637945" y="2071833"/>
                  <a:ext cx="147960" cy="195480"/>
                </p14:xfrm>
              </p:contentPart>
            </mc:Choice>
            <mc:Fallback xmlns="">
              <p:pic>
                <p:nvPicPr>
                  <p:cNvPr id="542" name="Pennanteckning 541">
                    <a:extLst>
                      <a:ext uri="{FF2B5EF4-FFF2-40B4-BE49-F238E27FC236}">
                        <a16:creationId xmlns:a16="http://schemas.microsoft.com/office/drawing/2014/main" id="{4ABB8EC3-8556-0CF0-9F33-A1BFF0294AD2}"/>
                      </a:ext>
                    </a:extLst>
                  </p:cNvPr>
                  <p:cNvPicPr/>
                  <p:nvPr/>
                </p:nvPicPr>
                <p:blipFill>
                  <a:blip r:embed="rId284"/>
                  <a:stretch>
                    <a:fillRect/>
                  </a:stretch>
                </p:blipFill>
                <p:spPr>
                  <a:xfrm>
                    <a:off x="10622825" y="2056713"/>
                    <a:ext cx="1785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97">
                <p14:nvContentPartPr>
                  <p14:cNvPr id="545" name="Pennanteckning 544">
                    <a:extLst>
                      <a:ext uri="{FF2B5EF4-FFF2-40B4-BE49-F238E27FC236}">
                        <a16:creationId xmlns:a16="http://schemas.microsoft.com/office/drawing/2014/main" id="{0AEFA941-AEE9-1996-6D3C-C15EC374A475}"/>
                      </a:ext>
                    </a:extLst>
                  </p14:cNvPr>
                  <p14:cNvContentPartPr/>
                  <p14:nvPr/>
                </p14:nvContentPartPr>
                <p14:xfrm>
                  <a:off x="10932425" y="2115033"/>
                  <a:ext cx="47160" cy="128520"/>
                </p14:xfrm>
              </p:contentPart>
            </mc:Choice>
            <mc:Fallback xmlns="">
              <p:pic>
                <p:nvPicPr>
                  <p:cNvPr id="545" name="Pennanteckning 544">
                    <a:extLst>
                      <a:ext uri="{FF2B5EF4-FFF2-40B4-BE49-F238E27FC236}">
                        <a16:creationId xmlns:a16="http://schemas.microsoft.com/office/drawing/2014/main" id="{0AEFA941-AEE9-1996-6D3C-C15EC374A475}"/>
                      </a:ext>
                    </a:extLst>
                  </p:cNvPr>
                  <p:cNvPicPr/>
                  <p:nvPr/>
                </p:nvPicPr>
                <p:blipFill>
                  <a:blip r:embed="rId286"/>
                  <a:stretch>
                    <a:fillRect/>
                  </a:stretch>
                </p:blipFill>
                <p:spPr>
                  <a:xfrm>
                    <a:off x="10916945" y="2099553"/>
                    <a:ext cx="777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98">
                <p14:nvContentPartPr>
                  <p14:cNvPr id="546" name="Pennanteckning 545">
                    <a:extLst>
                      <a:ext uri="{FF2B5EF4-FFF2-40B4-BE49-F238E27FC236}">
                        <a16:creationId xmlns:a16="http://schemas.microsoft.com/office/drawing/2014/main" id="{369BAD68-9BCA-D4DC-38F7-7BAF10A0B530}"/>
                      </a:ext>
                    </a:extLst>
                  </p14:cNvPr>
                  <p14:cNvContentPartPr/>
                  <p14:nvPr/>
                </p14:nvContentPartPr>
                <p14:xfrm>
                  <a:off x="11088665" y="2082633"/>
                  <a:ext cx="58680" cy="138240"/>
                </p14:xfrm>
              </p:contentPart>
            </mc:Choice>
            <mc:Fallback xmlns="">
              <p:pic>
                <p:nvPicPr>
                  <p:cNvPr id="546" name="Pennanteckning 545">
                    <a:extLst>
                      <a:ext uri="{FF2B5EF4-FFF2-40B4-BE49-F238E27FC236}">
                        <a16:creationId xmlns:a16="http://schemas.microsoft.com/office/drawing/2014/main" id="{369BAD68-9BCA-D4DC-38F7-7BAF10A0B530}"/>
                      </a:ext>
                    </a:extLst>
                  </p:cNvPr>
                  <p:cNvPicPr/>
                  <p:nvPr/>
                </p:nvPicPr>
                <p:blipFill>
                  <a:blip r:embed="rId288"/>
                  <a:stretch>
                    <a:fillRect/>
                  </a:stretch>
                </p:blipFill>
                <p:spPr>
                  <a:xfrm>
                    <a:off x="11073185" y="2067513"/>
                    <a:ext cx="8892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799">
                <p14:nvContentPartPr>
                  <p14:cNvPr id="548" name="Pennanteckning 547">
                    <a:extLst>
                      <a:ext uri="{FF2B5EF4-FFF2-40B4-BE49-F238E27FC236}">
                        <a16:creationId xmlns:a16="http://schemas.microsoft.com/office/drawing/2014/main" id="{41F911CA-459B-F1D0-A5C7-B546BE589C0E}"/>
                      </a:ext>
                    </a:extLst>
                  </p14:cNvPr>
                  <p14:cNvContentPartPr/>
                  <p14:nvPr/>
                </p14:nvContentPartPr>
                <p14:xfrm>
                  <a:off x="11127185" y="2082633"/>
                  <a:ext cx="132840" cy="58680"/>
                </p14:xfrm>
              </p:contentPart>
            </mc:Choice>
            <mc:Fallback xmlns="">
              <p:pic>
                <p:nvPicPr>
                  <p:cNvPr id="548" name="Pennanteckning 547">
                    <a:extLst>
                      <a:ext uri="{FF2B5EF4-FFF2-40B4-BE49-F238E27FC236}">
                        <a16:creationId xmlns:a16="http://schemas.microsoft.com/office/drawing/2014/main" id="{41F911CA-459B-F1D0-A5C7-B546BE589C0E}"/>
                      </a:ext>
                    </a:extLst>
                  </p:cNvPr>
                  <p:cNvPicPr/>
                  <p:nvPr/>
                </p:nvPicPr>
                <p:blipFill>
                  <a:blip r:embed="rId290"/>
                  <a:stretch>
                    <a:fillRect/>
                  </a:stretch>
                </p:blipFill>
                <p:spPr>
                  <a:xfrm>
                    <a:off x="11112065" y="2067153"/>
                    <a:ext cx="1634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800">
                <p14:nvContentPartPr>
                  <p14:cNvPr id="550" name="Pennanteckning 549">
                    <a:extLst>
                      <a:ext uri="{FF2B5EF4-FFF2-40B4-BE49-F238E27FC236}">
                        <a16:creationId xmlns:a16="http://schemas.microsoft.com/office/drawing/2014/main" id="{1BA6A9D4-87A0-0958-110A-4F6AC666B960}"/>
                      </a:ext>
                    </a:extLst>
                  </p14:cNvPr>
                  <p14:cNvContentPartPr/>
                  <p14:nvPr/>
                </p14:nvContentPartPr>
                <p14:xfrm>
                  <a:off x="10863305" y="2076153"/>
                  <a:ext cx="223560" cy="25200"/>
                </p14:xfrm>
              </p:contentPart>
            </mc:Choice>
            <mc:Fallback xmlns="">
              <p:pic>
                <p:nvPicPr>
                  <p:cNvPr id="550" name="Pennanteckning 549">
                    <a:extLst>
                      <a:ext uri="{FF2B5EF4-FFF2-40B4-BE49-F238E27FC236}">
                        <a16:creationId xmlns:a16="http://schemas.microsoft.com/office/drawing/2014/main" id="{1BA6A9D4-87A0-0958-110A-4F6AC666B960}"/>
                      </a:ext>
                    </a:extLst>
                  </p:cNvPr>
                  <p:cNvPicPr/>
                  <p:nvPr/>
                </p:nvPicPr>
                <p:blipFill>
                  <a:blip r:embed="rId292"/>
                  <a:stretch>
                    <a:fillRect/>
                  </a:stretch>
                </p:blipFill>
                <p:spPr>
                  <a:xfrm>
                    <a:off x="10848185" y="2061033"/>
                    <a:ext cx="253800" cy="55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01">
              <p14:nvContentPartPr>
                <p14:cNvPr id="552" name="Pennanteckning 551">
                  <a:extLst>
                    <a:ext uri="{FF2B5EF4-FFF2-40B4-BE49-F238E27FC236}">
                      <a16:creationId xmlns:a16="http://schemas.microsoft.com/office/drawing/2014/main" id="{A7C61C3B-220A-62F4-5778-CEDC27EF240F}"/>
                    </a:ext>
                  </a:extLst>
                </p14:cNvPr>
                <p14:cNvContentPartPr/>
                <p14:nvPr/>
              </p14:nvContentPartPr>
              <p14:xfrm>
                <a:off x="10587120" y="2080443"/>
                <a:ext cx="917280" cy="36000"/>
              </p14:xfrm>
            </p:contentPart>
          </mc:Choice>
          <mc:Fallback>
            <p:pic>
              <p:nvPicPr>
                <p:cNvPr id="552" name="Pennanteckning 551">
                  <a:extLst>
                    <a:ext uri="{FF2B5EF4-FFF2-40B4-BE49-F238E27FC236}">
                      <a16:creationId xmlns:a16="http://schemas.microsoft.com/office/drawing/2014/main" id="{A7C61C3B-220A-62F4-5778-CEDC27EF240F}"/>
                    </a:ext>
                  </a:extLst>
                </p:cNvPr>
                <p:cNvPicPr/>
                <p:nvPr/>
              </p:nvPicPr>
              <p:blipFill>
                <a:blip r:embed="rId802"/>
                <a:stretch>
                  <a:fillRect/>
                </a:stretch>
              </p:blipFill>
              <p:spPr>
                <a:xfrm>
                  <a:off x="10571640" y="2064963"/>
                  <a:ext cx="947880" cy="66600"/>
                </a:xfrm>
                <a:prstGeom prst="rect">
                  <a:avLst/>
                </a:prstGeom>
              </p:spPr>
            </p:pic>
          </mc:Fallback>
        </mc:AlternateContent>
        <p:grpSp>
          <p:nvGrpSpPr>
            <p:cNvPr id="575" name="Grupp 574">
              <a:extLst>
                <a:ext uri="{FF2B5EF4-FFF2-40B4-BE49-F238E27FC236}">
                  <a16:creationId xmlns:a16="http://schemas.microsoft.com/office/drawing/2014/main" id="{5A99AAE6-D4C4-4650-07B1-1A8D76B90C68}"/>
                </a:ext>
              </a:extLst>
            </p:cNvPr>
            <p:cNvGrpSpPr/>
            <p:nvPr/>
          </p:nvGrpSpPr>
          <p:grpSpPr>
            <a:xfrm>
              <a:off x="10545720" y="2284203"/>
              <a:ext cx="1387800" cy="229680"/>
              <a:chOff x="10585745" y="2570793"/>
              <a:chExt cx="1387800" cy="229680"/>
            </a:xfrm>
          </p:grpSpPr>
          <mc:AlternateContent xmlns:mc="http://schemas.openxmlformats.org/markup-compatibility/2006" xmlns:p14="http://schemas.microsoft.com/office/powerpoint/2010/main">
            <mc:Choice Requires="p14">
              <p:contentPart p14:bwMode="auto" r:id="rId803">
                <p14:nvContentPartPr>
                  <p14:cNvPr id="553" name="Pennanteckning 552">
                    <a:extLst>
                      <a:ext uri="{FF2B5EF4-FFF2-40B4-BE49-F238E27FC236}">
                        <a16:creationId xmlns:a16="http://schemas.microsoft.com/office/drawing/2014/main" id="{28273E0E-8CD8-B71B-EB50-FDA6A41B7E66}"/>
                      </a:ext>
                    </a:extLst>
                  </p14:cNvPr>
                  <p14:cNvContentPartPr/>
                  <p14:nvPr/>
                </p14:nvContentPartPr>
                <p14:xfrm>
                  <a:off x="10636865" y="2618313"/>
                  <a:ext cx="107280" cy="6840"/>
                </p14:xfrm>
              </p:contentPart>
            </mc:Choice>
            <mc:Fallback xmlns="">
              <p:pic>
                <p:nvPicPr>
                  <p:cNvPr id="553" name="Pennanteckning 552">
                    <a:extLst>
                      <a:ext uri="{FF2B5EF4-FFF2-40B4-BE49-F238E27FC236}">
                        <a16:creationId xmlns:a16="http://schemas.microsoft.com/office/drawing/2014/main" id="{28273E0E-8CD8-B71B-EB50-FDA6A41B7E66}"/>
                      </a:ext>
                    </a:extLst>
                  </p:cNvPr>
                  <p:cNvPicPr/>
                  <p:nvPr/>
                </p:nvPicPr>
                <p:blipFill>
                  <a:blip r:embed="rId296"/>
                  <a:stretch>
                    <a:fillRect/>
                  </a:stretch>
                </p:blipFill>
                <p:spPr>
                  <a:xfrm>
                    <a:off x="10621745" y="2602833"/>
                    <a:ext cx="13752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804">
                <p14:nvContentPartPr>
                  <p14:cNvPr id="554" name="Pennanteckning 553">
                    <a:extLst>
                      <a:ext uri="{FF2B5EF4-FFF2-40B4-BE49-F238E27FC236}">
                        <a16:creationId xmlns:a16="http://schemas.microsoft.com/office/drawing/2014/main" id="{41138352-DD74-5B01-9CD4-FA2ED48C3E3D}"/>
                      </a:ext>
                    </a:extLst>
                  </p14:cNvPr>
                  <p14:cNvContentPartPr/>
                  <p14:nvPr/>
                </p14:nvContentPartPr>
                <p14:xfrm>
                  <a:off x="10585745" y="2658993"/>
                  <a:ext cx="134640" cy="56520"/>
                </p14:xfrm>
              </p:contentPart>
            </mc:Choice>
            <mc:Fallback xmlns="">
              <p:pic>
                <p:nvPicPr>
                  <p:cNvPr id="554" name="Pennanteckning 553">
                    <a:extLst>
                      <a:ext uri="{FF2B5EF4-FFF2-40B4-BE49-F238E27FC236}">
                        <a16:creationId xmlns:a16="http://schemas.microsoft.com/office/drawing/2014/main" id="{41138352-DD74-5B01-9CD4-FA2ED48C3E3D}"/>
                      </a:ext>
                    </a:extLst>
                  </p:cNvPr>
                  <p:cNvPicPr/>
                  <p:nvPr/>
                </p:nvPicPr>
                <p:blipFill>
                  <a:blip r:embed="rId298"/>
                  <a:stretch>
                    <a:fillRect/>
                  </a:stretch>
                </p:blipFill>
                <p:spPr>
                  <a:xfrm>
                    <a:off x="10570625" y="2643873"/>
                    <a:ext cx="16524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805">
                <p14:nvContentPartPr>
                  <p14:cNvPr id="555" name="Pennanteckning 554">
                    <a:extLst>
                      <a:ext uri="{FF2B5EF4-FFF2-40B4-BE49-F238E27FC236}">
                        <a16:creationId xmlns:a16="http://schemas.microsoft.com/office/drawing/2014/main" id="{31B09A03-B76D-948D-59BB-C19EE6FA2232}"/>
                      </a:ext>
                    </a:extLst>
                  </p14:cNvPr>
                  <p14:cNvContentPartPr/>
                  <p14:nvPr/>
                </p14:nvContentPartPr>
                <p14:xfrm>
                  <a:off x="10635785" y="2570793"/>
                  <a:ext cx="64800" cy="192240"/>
                </p14:xfrm>
              </p:contentPart>
            </mc:Choice>
            <mc:Fallback xmlns="">
              <p:pic>
                <p:nvPicPr>
                  <p:cNvPr id="555" name="Pennanteckning 554">
                    <a:extLst>
                      <a:ext uri="{FF2B5EF4-FFF2-40B4-BE49-F238E27FC236}">
                        <a16:creationId xmlns:a16="http://schemas.microsoft.com/office/drawing/2014/main" id="{31B09A03-B76D-948D-59BB-C19EE6FA2232}"/>
                      </a:ext>
                    </a:extLst>
                  </p:cNvPr>
                  <p:cNvPicPr/>
                  <p:nvPr/>
                </p:nvPicPr>
                <p:blipFill>
                  <a:blip r:embed="rId300"/>
                  <a:stretch>
                    <a:fillRect/>
                  </a:stretch>
                </p:blipFill>
                <p:spPr>
                  <a:xfrm>
                    <a:off x="10620665" y="2555673"/>
                    <a:ext cx="954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806">
                <p14:nvContentPartPr>
                  <p14:cNvPr id="556" name="Pennanteckning 555">
                    <a:extLst>
                      <a:ext uri="{FF2B5EF4-FFF2-40B4-BE49-F238E27FC236}">
                        <a16:creationId xmlns:a16="http://schemas.microsoft.com/office/drawing/2014/main" id="{92C6BB04-493E-AC06-5E2E-2283263F1FD7}"/>
                      </a:ext>
                    </a:extLst>
                  </p14:cNvPr>
                  <p14:cNvContentPartPr/>
                  <p14:nvPr/>
                </p14:nvContentPartPr>
                <p14:xfrm>
                  <a:off x="10710305" y="2629113"/>
                  <a:ext cx="18720" cy="81000"/>
                </p14:xfrm>
              </p:contentPart>
            </mc:Choice>
            <mc:Fallback xmlns="">
              <p:pic>
                <p:nvPicPr>
                  <p:cNvPr id="556" name="Pennanteckning 555">
                    <a:extLst>
                      <a:ext uri="{FF2B5EF4-FFF2-40B4-BE49-F238E27FC236}">
                        <a16:creationId xmlns:a16="http://schemas.microsoft.com/office/drawing/2014/main" id="{92C6BB04-493E-AC06-5E2E-2283263F1FD7}"/>
                      </a:ext>
                    </a:extLst>
                  </p:cNvPr>
                  <p:cNvPicPr/>
                  <p:nvPr/>
                </p:nvPicPr>
                <p:blipFill>
                  <a:blip r:embed="rId302"/>
                  <a:stretch>
                    <a:fillRect/>
                  </a:stretch>
                </p:blipFill>
                <p:spPr>
                  <a:xfrm>
                    <a:off x="10695185" y="2613633"/>
                    <a:ext cx="493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807">
                <p14:nvContentPartPr>
                  <p14:cNvPr id="557" name="Pennanteckning 556">
                    <a:extLst>
                      <a:ext uri="{FF2B5EF4-FFF2-40B4-BE49-F238E27FC236}">
                        <a16:creationId xmlns:a16="http://schemas.microsoft.com/office/drawing/2014/main" id="{11C9016E-A019-43C2-2590-4B418E8C9C19}"/>
                      </a:ext>
                    </a:extLst>
                  </p14:cNvPr>
                  <p14:cNvContentPartPr/>
                  <p14:nvPr/>
                </p14:nvContentPartPr>
                <p14:xfrm>
                  <a:off x="10833065" y="2625513"/>
                  <a:ext cx="61920" cy="159840"/>
                </p14:xfrm>
              </p:contentPart>
            </mc:Choice>
            <mc:Fallback xmlns="">
              <p:pic>
                <p:nvPicPr>
                  <p:cNvPr id="557" name="Pennanteckning 556">
                    <a:extLst>
                      <a:ext uri="{FF2B5EF4-FFF2-40B4-BE49-F238E27FC236}">
                        <a16:creationId xmlns:a16="http://schemas.microsoft.com/office/drawing/2014/main" id="{11C9016E-A019-43C2-2590-4B418E8C9C19}"/>
                      </a:ext>
                    </a:extLst>
                  </p:cNvPr>
                  <p:cNvPicPr/>
                  <p:nvPr/>
                </p:nvPicPr>
                <p:blipFill>
                  <a:blip r:embed="rId304"/>
                  <a:stretch>
                    <a:fillRect/>
                  </a:stretch>
                </p:blipFill>
                <p:spPr>
                  <a:xfrm>
                    <a:off x="10817945" y="2610393"/>
                    <a:ext cx="921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808">
                <p14:nvContentPartPr>
                  <p14:cNvPr id="558" name="Pennanteckning 557">
                    <a:extLst>
                      <a:ext uri="{FF2B5EF4-FFF2-40B4-BE49-F238E27FC236}">
                        <a16:creationId xmlns:a16="http://schemas.microsoft.com/office/drawing/2014/main" id="{1F3FC626-8953-D6AF-7983-3F3D23D76FAB}"/>
                      </a:ext>
                    </a:extLst>
                  </p14:cNvPr>
                  <p14:cNvContentPartPr/>
                  <p14:nvPr/>
                </p14:nvContentPartPr>
                <p14:xfrm>
                  <a:off x="10814705" y="2571873"/>
                  <a:ext cx="169560" cy="57600"/>
                </p14:xfrm>
              </p:contentPart>
            </mc:Choice>
            <mc:Fallback xmlns="">
              <p:pic>
                <p:nvPicPr>
                  <p:cNvPr id="558" name="Pennanteckning 557">
                    <a:extLst>
                      <a:ext uri="{FF2B5EF4-FFF2-40B4-BE49-F238E27FC236}">
                        <a16:creationId xmlns:a16="http://schemas.microsoft.com/office/drawing/2014/main" id="{1F3FC626-8953-D6AF-7983-3F3D23D76FAB}"/>
                      </a:ext>
                    </a:extLst>
                  </p:cNvPr>
                  <p:cNvPicPr/>
                  <p:nvPr/>
                </p:nvPicPr>
                <p:blipFill>
                  <a:blip r:embed="rId306"/>
                  <a:stretch>
                    <a:fillRect/>
                  </a:stretch>
                </p:blipFill>
                <p:spPr>
                  <a:xfrm>
                    <a:off x="10799585" y="2556393"/>
                    <a:ext cx="2001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809">
                <p14:nvContentPartPr>
                  <p14:cNvPr id="559" name="Pennanteckning 558">
                    <a:extLst>
                      <a:ext uri="{FF2B5EF4-FFF2-40B4-BE49-F238E27FC236}">
                        <a16:creationId xmlns:a16="http://schemas.microsoft.com/office/drawing/2014/main" id="{EBA4C82D-5A08-82FA-ECFA-5155DF47EF7D}"/>
                      </a:ext>
                    </a:extLst>
                  </p14:cNvPr>
                  <p14:cNvContentPartPr/>
                  <p14:nvPr/>
                </p14:nvContentPartPr>
                <p14:xfrm>
                  <a:off x="11014145" y="2599953"/>
                  <a:ext cx="39240" cy="182520"/>
                </p14:xfrm>
              </p:contentPart>
            </mc:Choice>
            <mc:Fallback xmlns="">
              <p:pic>
                <p:nvPicPr>
                  <p:cNvPr id="559" name="Pennanteckning 558">
                    <a:extLst>
                      <a:ext uri="{FF2B5EF4-FFF2-40B4-BE49-F238E27FC236}">
                        <a16:creationId xmlns:a16="http://schemas.microsoft.com/office/drawing/2014/main" id="{EBA4C82D-5A08-82FA-ECFA-5155DF47EF7D}"/>
                      </a:ext>
                    </a:extLst>
                  </p:cNvPr>
                  <p:cNvPicPr/>
                  <p:nvPr/>
                </p:nvPicPr>
                <p:blipFill>
                  <a:blip r:embed="rId308"/>
                  <a:stretch>
                    <a:fillRect/>
                  </a:stretch>
                </p:blipFill>
                <p:spPr>
                  <a:xfrm>
                    <a:off x="10999025" y="2584473"/>
                    <a:ext cx="694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810">
                <p14:nvContentPartPr>
                  <p14:cNvPr id="560" name="Pennanteckning 559">
                    <a:extLst>
                      <a:ext uri="{FF2B5EF4-FFF2-40B4-BE49-F238E27FC236}">
                        <a16:creationId xmlns:a16="http://schemas.microsoft.com/office/drawing/2014/main" id="{E48D65CC-F9BC-9B36-ABD6-1ACBA3C45D0E}"/>
                      </a:ext>
                    </a:extLst>
                  </p14:cNvPr>
                  <p14:cNvContentPartPr/>
                  <p14:nvPr/>
                </p14:nvContentPartPr>
                <p14:xfrm>
                  <a:off x="11042225" y="2575113"/>
                  <a:ext cx="114480" cy="81360"/>
                </p14:xfrm>
              </p:contentPart>
            </mc:Choice>
            <mc:Fallback xmlns="">
              <p:pic>
                <p:nvPicPr>
                  <p:cNvPr id="560" name="Pennanteckning 559">
                    <a:extLst>
                      <a:ext uri="{FF2B5EF4-FFF2-40B4-BE49-F238E27FC236}">
                        <a16:creationId xmlns:a16="http://schemas.microsoft.com/office/drawing/2014/main" id="{E48D65CC-F9BC-9B36-ABD6-1ACBA3C45D0E}"/>
                      </a:ext>
                    </a:extLst>
                  </p:cNvPr>
                  <p:cNvPicPr/>
                  <p:nvPr/>
                </p:nvPicPr>
                <p:blipFill>
                  <a:blip r:embed="rId310"/>
                  <a:stretch>
                    <a:fillRect/>
                  </a:stretch>
                </p:blipFill>
                <p:spPr>
                  <a:xfrm>
                    <a:off x="11026745" y="2559633"/>
                    <a:ext cx="14508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811">
                <p14:nvContentPartPr>
                  <p14:cNvPr id="562" name="Pennanteckning 561">
                    <a:extLst>
                      <a:ext uri="{FF2B5EF4-FFF2-40B4-BE49-F238E27FC236}">
                        <a16:creationId xmlns:a16="http://schemas.microsoft.com/office/drawing/2014/main" id="{164016AF-D530-DF14-26D5-03AF98474FAD}"/>
                      </a:ext>
                    </a:extLst>
                  </p14:cNvPr>
                  <p14:cNvContentPartPr/>
                  <p14:nvPr/>
                </p14:nvContentPartPr>
                <p14:xfrm>
                  <a:off x="11229785" y="2661153"/>
                  <a:ext cx="105840" cy="25200"/>
                </p14:xfrm>
              </p:contentPart>
            </mc:Choice>
            <mc:Fallback xmlns="">
              <p:pic>
                <p:nvPicPr>
                  <p:cNvPr id="562" name="Pennanteckning 561">
                    <a:extLst>
                      <a:ext uri="{FF2B5EF4-FFF2-40B4-BE49-F238E27FC236}">
                        <a16:creationId xmlns:a16="http://schemas.microsoft.com/office/drawing/2014/main" id="{164016AF-D530-DF14-26D5-03AF98474FAD}"/>
                      </a:ext>
                    </a:extLst>
                  </p:cNvPr>
                  <p:cNvPicPr/>
                  <p:nvPr/>
                </p:nvPicPr>
                <p:blipFill>
                  <a:blip r:embed="rId312"/>
                  <a:stretch>
                    <a:fillRect/>
                  </a:stretch>
                </p:blipFill>
                <p:spPr>
                  <a:xfrm>
                    <a:off x="11214305" y="2646033"/>
                    <a:ext cx="1364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812">
                <p14:nvContentPartPr>
                  <p14:cNvPr id="563" name="Pennanteckning 562">
                    <a:extLst>
                      <a:ext uri="{FF2B5EF4-FFF2-40B4-BE49-F238E27FC236}">
                        <a16:creationId xmlns:a16="http://schemas.microsoft.com/office/drawing/2014/main" id="{8959992A-5368-22F6-EAFA-EC76C0424D46}"/>
                      </a:ext>
                    </a:extLst>
                  </p14:cNvPr>
                  <p14:cNvContentPartPr/>
                  <p14:nvPr/>
                </p14:nvContentPartPr>
                <p14:xfrm>
                  <a:off x="11270465" y="2612913"/>
                  <a:ext cx="28440" cy="131760"/>
                </p14:xfrm>
              </p:contentPart>
            </mc:Choice>
            <mc:Fallback xmlns="">
              <p:pic>
                <p:nvPicPr>
                  <p:cNvPr id="563" name="Pennanteckning 562">
                    <a:extLst>
                      <a:ext uri="{FF2B5EF4-FFF2-40B4-BE49-F238E27FC236}">
                        <a16:creationId xmlns:a16="http://schemas.microsoft.com/office/drawing/2014/main" id="{8959992A-5368-22F6-EAFA-EC76C0424D46}"/>
                      </a:ext>
                    </a:extLst>
                  </p:cNvPr>
                  <p:cNvPicPr/>
                  <p:nvPr/>
                </p:nvPicPr>
                <p:blipFill>
                  <a:blip r:embed="rId314"/>
                  <a:stretch>
                    <a:fillRect/>
                  </a:stretch>
                </p:blipFill>
                <p:spPr>
                  <a:xfrm>
                    <a:off x="11255345" y="2597433"/>
                    <a:ext cx="5904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813">
                <p14:nvContentPartPr>
                  <p14:cNvPr id="564" name="Pennanteckning 563">
                    <a:extLst>
                      <a:ext uri="{FF2B5EF4-FFF2-40B4-BE49-F238E27FC236}">
                        <a16:creationId xmlns:a16="http://schemas.microsoft.com/office/drawing/2014/main" id="{AFEC9B70-DE70-5A47-A85E-C3BF6A354FCB}"/>
                      </a:ext>
                    </a:extLst>
                  </p14:cNvPr>
                  <p14:cNvContentPartPr/>
                  <p14:nvPr/>
                </p14:nvContentPartPr>
                <p14:xfrm>
                  <a:off x="11449385" y="2638473"/>
                  <a:ext cx="113760" cy="98280"/>
                </p14:xfrm>
              </p:contentPart>
            </mc:Choice>
            <mc:Fallback xmlns="">
              <p:pic>
                <p:nvPicPr>
                  <p:cNvPr id="564" name="Pennanteckning 563">
                    <a:extLst>
                      <a:ext uri="{FF2B5EF4-FFF2-40B4-BE49-F238E27FC236}">
                        <a16:creationId xmlns:a16="http://schemas.microsoft.com/office/drawing/2014/main" id="{AFEC9B70-DE70-5A47-A85E-C3BF6A354FCB}"/>
                      </a:ext>
                    </a:extLst>
                  </p:cNvPr>
                  <p:cNvPicPr/>
                  <p:nvPr/>
                </p:nvPicPr>
                <p:blipFill>
                  <a:blip r:embed="rId316"/>
                  <a:stretch>
                    <a:fillRect/>
                  </a:stretch>
                </p:blipFill>
                <p:spPr>
                  <a:xfrm>
                    <a:off x="11433905" y="2623353"/>
                    <a:ext cx="14436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814">
                <p14:nvContentPartPr>
                  <p14:cNvPr id="565" name="Pennanteckning 564">
                    <a:extLst>
                      <a:ext uri="{FF2B5EF4-FFF2-40B4-BE49-F238E27FC236}">
                        <a16:creationId xmlns:a16="http://schemas.microsoft.com/office/drawing/2014/main" id="{E5D4B3CC-6792-69E1-A383-264642F3EC07}"/>
                      </a:ext>
                    </a:extLst>
                  </p14:cNvPr>
                  <p14:cNvContentPartPr/>
                  <p14:nvPr/>
                </p14:nvContentPartPr>
                <p14:xfrm>
                  <a:off x="11478545" y="2624793"/>
                  <a:ext cx="99360" cy="149760"/>
                </p14:xfrm>
              </p:contentPart>
            </mc:Choice>
            <mc:Fallback xmlns="">
              <p:pic>
                <p:nvPicPr>
                  <p:cNvPr id="565" name="Pennanteckning 564">
                    <a:extLst>
                      <a:ext uri="{FF2B5EF4-FFF2-40B4-BE49-F238E27FC236}">
                        <a16:creationId xmlns:a16="http://schemas.microsoft.com/office/drawing/2014/main" id="{E5D4B3CC-6792-69E1-A383-264642F3EC07}"/>
                      </a:ext>
                    </a:extLst>
                  </p:cNvPr>
                  <p:cNvPicPr/>
                  <p:nvPr/>
                </p:nvPicPr>
                <p:blipFill>
                  <a:blip r:embed="rId318"/>
                  <a:stretch>
                    <a:fillRect/>
                  </a:stretch>
                </p:blipFill>
                <p:spPr>
                  <a:xfrm>
                    <a:off x="11463425" y="2609673"/>
                    <a:ext cx="1299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815">
                <p14:nvContentPartPr>
                  <p14:cNvPr id="566" name="Pennanteckning 565">
                    <a:extLst>
                      <a:ext uri="{FF2B5EF4-FFF2-40B4-BE49-F238E27FC236}">
                        <a16:creationId xmlns:a16="http://schemas.microsoft.com/office/drawing/2014/main" id="{6084F0A6-A415-D4AA-8A96-A519A2E1A9F7}"/>
                      </a:ext>
                    </a:extLst>
                  </p14:cNvPr>
                  <p14:cNvContentPartPr/>
                  <p14:nvPr/>
                </p14:nvContentPartPr>
                <p14:xfrm>
                  <a:off x="11619665" y="2643873"/>
                  <a:ext cx="52200" cy="156600"/>
                </p14:xfrm>
              </p:contentPart>
            </mc:Choice>
            <mc:Fallback xmlns="">
              <p:pic>
                <p:nvPicPr>
                  <p:cNvPr id="566" name="Pennanteckning 565">
                    <a:extLst>
                      <a:ext uri="{FF2B5EF4-FFF2-40B4-BE49-F238E27FC236}">
                        <a16:creationId xmlns:a16="http://schemas.microsoft.com/office/drawing/2014/main" id="{6084F0A6-A415-D4AA-8A96-A519A2E1A9F7}"/>
                      </a:ext>
                    </a:extLst>
                  </p:cNvPr>
                  <p:cNvPicPr/>
                  <p:nvPr/>
                </p:nvPicPr>
                <p:blipFill>
                  <a:blip r:embed="rId320"/>
                  <a:stretch>
                    <a:fillRect/>
                  </a:stretch>
                </p:blipFill>
                <p:spPr>
                  <a:xfrm>
                    <a:off x="11604545" y="2628753"/>
                    <a:ext cx="824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816">
                <p14:nvContentPartPr>
                  <p14:cNvPr id="571" name="Pennanteckning 570">
                    <a:extLst>
                      <a:ext uri="{FF2B5EF4-FFF2-40B4-BE49-F238E27FC236}">
                        <a16:creationId xmlns:a16="http://schemas.microsoft.com/office/drawing/2014/main" id="{2E67F4FD-163C-4316-4262-3F9798C7880A}"/>
                      </a:ext>
                    </a:extLst>
                  </p14:cNvPr>
                  <p14:cNvContentPartPr/>
                  <p14:nvPr/>
                </p14:nvContentPartPr>
                <p14:xfrm>
                  <a:off x="11711465" y="2608593"/>
                  <a:ext cx="58680" cy="10080"/>
                </p14:xfrm>
              </p:contentPart>
            </mc:Choice>
            <mc:Fallback xmlns="">
              <p:pic>
                <p:nvPicPr>
                  <p:cNvPr id="571" name="Pennanteckning 570">
                    <a:extLst>
                      <a:ext uri="{FF2B5EF4-FFF2-40B4-BE49-F238E27FC236}">
                        <a16:creationId xmlns:a16="http://schemas.microsoft.com/office/drawing/2014/main" id="{2E67F4FD-163C-4316-4262-3F9798C7880A}"/>
                      </a:ext>
                    </a:extLst>
                  </p:cNvPr>
                  <p:cNvPicPr/>
                  <p:nvPr/>
                </p:nvPicPr>
                <p:blipFill>
                  <a:blip r:embed="rId322"/>
                  <a:stretch>
                    <a:fillRect/>
                  </a:stretch>
                </p:blipFill>
                <p:spPr>
                  <a:xfrm>
                    <a:off x="11695985" y="2593113"/>
                    <a:ext cx="8892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817">
                <p14:nvContentPartPr>
                  <p14:cNvPr id="572" name="Pennanteckning 571">
                    <a:extLst>
                      <a:ext uri="{FF2B5EF4-FFF2-40B4-BE49-F238E27FC236}">
                        <a16:creationId xmlns:a16="http://schemas.microsoft.com/office/drawing/2014/main" id="{C6CCC2DF-9BBB-79A5-EEB0-53B09512D65D}"/>
                      </a:ext>
                    </a:extLst>
                  </p14:cNvPr>
                  <p14:cNvContentPartPr/>
                  <p14:nvPr/>
                </p14:nvContentPartPr>
                <p14:xfrm>
                  <a:off x="11644505" y="2702193"/>
                  <a:ext cx="86400" cy="12240"/>
                </p14:xfrm>
              </p:contentPart>
            </mc:Choice>
            <mc:Fallback xmlns="">
              <p:pic>
                <p:nvPicPr>
                  <p:cNvPr id="572" name="Pennanteckning 571">
                    <a:extLst>
                      <a:ext uri="{FF2B5EF4-FFF2-40B4-BE49-F238E27FC236}">
                        <a16:creationId xmlns:a16="http://schemas.microsoft.com/office/drawing/2014/main" id="{C6CCC2DF-9BBB-79A5-EEB0-53B09512D65D}"/>
                      </a:ext>
                    </a:extLst>
                  </p:cNvPr>
                  <p:cNvPicPr/>
                  <p:nvPr/>
                </p:nvPicPr>
                <p:blipFill>
                  <a:blip r:embed="rId324"/>
                  <a:stretch>
                    <a:fillRect/>
                  </a:stretch>
                </p:blipFill>
                <p:spPr>
                  <a:xfrm>
                    <a:off x="11629385" y="2687073"/>
                    <a:ext cx="1170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818">
                <p14:nvContentPartPr>
                  <p14:cNvPr id="573" name="Pennanteckning 572">
                    <a:extLst>
                      <a:ext uri="{FF2B5EF4-FFF2-40B4-BE49-F238E27FC236}">
                        <a16:creationId xmlns:a16="http://schemas.microsoft.com/office/drawing/2014/main" id="{7283A82B-2E52-0D2C-36DB-D9EAF35DF10D}"/>
                      </a:ext>
                    </a:extLst>
                  </p14:cNvPr>
                  <p14:cNvContentPartPr/>
                  <p14:nvPr/>
                </p14:nvContentPartPr>
                <p14:xfrm>
                  <a:off x="11809385" y="2647113"/>
                  <a:ext cx="11160" cy="116640"/>
                </p14:xfrm>
              </p:contentPart>
            </mc:Choice>
            <mc:Fallback xmlns="">
              <p:pic>
                <p:nvPicPr>
                  <p:cNvPr id="573" name="Pennanteckning 572">
                    <a:extLst>
                      <a:ext uri="{FF2B5EF4-FFF2-40B4-BE49-F238E27FC236}">
                        <a16:creationId xmlns:a16="http://schemas.microsoft.com/office/drawing/2014/main" id="{7283A82B-2E52-0D2C-36DB-D9EAF35DF10D}"/>
                      </a:ext>
                    </a:extLst>
                  </p:cNvPr>
                  <p:cNvPicPr/>
                  <p:nvPr/>
                </p:nvPicPr>
                <p:blipFill>
                  <a:blip r:embed="rId326"/>
                  <a:stretch>
                    <a:fillRect/>
                  </a:stretch>
                </p:blipFill>
                <p:spPr>
                  <a:xfrm>
                    <a:off x="11794265" y="2631993"/>
                    <a:ext cx="417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819">
                <p14:nvContentPartPr>
                  <p14:cNvPr id="574" name="Pennanteckning 573">
                    <a:extLst>
                      <a:ext uri="{FF2B5EF4-FFF2-40B4-BE49-F238E27FC236}">
                        <a16:creationId xmlns:a16="http://schemas.microsoft.com/office/drawing/2014/main" id="{25716124-A178-D6F3-049C-DCEAE58A9DBC}"/>
                      </a:ext>
                    </a:extLst>
                  </p14:cNvPr>
                  <p14:cNvContentPartPr/>
                  <p14:nvPr/>
                </p14:nvContentPartPr>
                <p14:xfrm>
                  <a:off x="11821265" y="2599953"/>
                  <a:ext cx="152280" cy="141480"/>
                </p14:xfrm>
              </p:contentPart>
            </mc:Choice>
            <mc:Fallback xmlns="">
              <p:pic>
                <p:nvPicPr>
                  <p:cNvPr id="574" name="Pennanteckning 573">
                    <a:extLst>
                      <a:ext uri="{FF2B5EF4-FFF2-40B4-BE49-F238E27FC236}">
                        <a16:creationId xmlns:a16="http://schemas.microsoft.com/office/drawing/2014/main" id="{25716124-A178-D6F3-049C-DCEAE58A9DBC}"/>
                      </a:ext>
                    </a:extLst>
                  </p:cNvPr>
                  <p:cNvPicPr/>
                  <p:nvPr/>
                </p:nvPicPr>
                <p:blipFill>
                  <a:blip r:embed="rId328"/>
                  <a:stretch>
                    <a:fillRect/>
                  </a:stretch>
                </p:blipFill>
                <p:spPr>
                  <a:xfrm>
                    <a:off x="11806145" y="2584473"/>
                    <a:ext cx="182880" cy="172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20">
              <p14:nvContentPartPr>
                <p14:cNvPr id="576" name="Pennanteckning 575">
                  <a:extLst>
                    <a:ext uri="{FF2B5EF4-FFF2-40B4-BE49-F238E27FC236}">
                      <a16:creationId xmlns:a16="http://schemas.microsoft.com/office/drawing/2014/main" id="{3C6F1C16-015B-CEFE-8198-964D906A8019}"/>
                    </a:ext>
                  </a:extLst>
                </p14:cNvPr>
                <p14:cNvContentPartPr/>
                <p14:nvPr/>
              </p14:nvContentPartPr>
              <p14:xfrm>
                <a:off x="11473080" y="2064243"/>
                <a:ext cx="377640" cy="20880"/>
              </p14:xfrm>
            </p:contentPart>
          </mc:Choice>
          <mc:Fallback>
            <p:pic>
              <p:nvPicPr>
                <p:cNvPr id="576" name="Pennanteckning 575">
                  <a:extLst>
                    <a:ext uri="{FF2B5EF4-FFF2-40B4-BE49-F238E27FC236}">
                      <a16:creationId xmlns:a16="http://schemas.microsoft.com/office/drawing/2014/main" id="{3C6F1C16-015B-CEFE-8198-964D906A8019}"/>
                    </a:ext>
                  </a:extLst>
                </p:cNvPr>
                <p:cNvPicPr/>
                <p:nvPr/>
              </p:nvPicPr>
              <p:blipFill>
                <a:blip r:embed="rId821"/>
                <a:stretch>
                  <a:fillRect/>
                </a:stretch>
              </p:blipFill>
              <p:spPr>
                <a:xfrm>
                  <a:off x="11457600" y="2048763"/>
                  <a:ext cx="40824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822">
              <p14:nvContentPartPr>
                <p14:cNvPr id="5" name="Pennanteckning 4">
                  <a:extLst>
                    <a:ext uri="{FF2B5EF4-FFF2-40B4-BE49-F238E27FC236}">
                      <a16:creationId xmlns:a16="http://schemas.microsoft.com/office/drawing/2014/main" id="{20DD7B04-94BA-B544-A491-C340EF94B348}"/>
                    </a:ext>
                  </a:extLst>
                </p14:cNvPr>
                <p14:cNvContentPartPr/>
                <p14:nvPr/>
              </p14:nvContentPartPr>
              <p14:xfrm>
                <a:off x="9152585" y="2112153"/>
                <a:ext cx="965520" cy="3960"/>
              </p14:xfrm>
            </p:contentPart>
          </mc:Choice>
          <mc:Fallback>
            <p:pic>
              <p:nvPicPr>
                <p:cNvPr id="5" name="Pennanteckning 4">
                  <a:extLst>
                    <a:ext uri="{FF2B5EF4-FFF2-40B4-BE49-F238E27FC236}">
                      <a16:creationId xmlns:a16="http://schemas.microsoft.com/office/drawing/2014/main" id="{20DD7B04-94BA-B544-A491-C340EF94B348}"/>
                    </a:ext>
                  </a:extLst>
                </p:cNvPr>
                <p:cNvPicPr/>
                <p:nvPr/>
              </p:nvPicPr>
              <p:blipFill>
                <a:blip r:embed="rId823"/>
                <a:stretch>
                  <a:fillRect/>
                </a:stretch>
              </p:blipFill>
              <p:spPr>
                <a:xfrm>
                  <a:off x="9143585" y="2103513"/>
                  <a:ext cx="983160" cy="21600"/>
                </a:xfrm>
                <a:prstGeom prst="rect">
                  <a:avLst/>
                </a:prstGeom>
              </p:spPr>
            </p:pic>
          </mc:Fallback>
        </mc:AlternateContent>
      </p:grpSp>
      <p:grpSp>
        <p:nvGrpSpPr>
          <p:cNvPr id="15" name="Grupp 14">
            <a:extLst>
              <a:ext uri="{FF2B5EF4-FFF2-40B4-BE49-F238E27FC236}">
                <a16:creationId xmlns:a16="http://schemas.microsoft.com/office/drawing/2014/main" id="{EA325902-5534-CE95-AC85-EEB70F0161FB}"/>
              </a:ext>
            </a:extLst>
          </p:cNvPr>
          <p:cNvGrpSpPr/>
          <p:nvPr/>
        </p:nvGrpSpPr>
        <p:grpSpPr>
          <a:xfrm>
            <a:off x="9156905" y="4045944"/>
            <a:ext cx="2421395" cy="671760"/>
            <a:chOff x="9156905" y="4045944"/>
            <a:chExt cx="2421395" cy="671760"/>
          </a:xfrm>
        </p:grpSpPr>
        <p:grpSp>
          <p:nvGrpSpPr>
            <p:cNvPr id="717" name="Grupp 716">
              <a:extLst>
                <a:ext uri="{FF2B5EF4-FFF2-40B4-BE49-F238E27FC236}">
                  <a16:creationId xmlns:a16="http://schemas.microsoft.com/office/drawing/2014/main" id="{A7FC279D-600E-7735-EC82-2ED806A9969A}"/>
                </a:ext>
              </a:extLst>
            </p:cNvPr>
            <p:cNvGrpSpPr/>
            <p:nvPr/>
          </p:nvGrpSpPr>
          <p:grpSpPr>
            <a:xfrm>
              <a:off x="9179731" y="4045944"/>
              <a:ext cx="2398569" cy="671760"/>
              <a:chOff x="9219756" y="4332534"/>
              <a:chExt cx="2398569" cy="671760"/>
            </a:xfrm>
          </p:grpSpPr>
          <p:grpSp>
            <p:nvGrpSpPr>
              <p:cNvPr id="580" name="Grupp 579">
                <a:extLst>
                  <a:ext uri="{FF2B5EF4-FFF2-40B4-BE49-F238E27FC236}">
                    <a16:creationId xmlns:a16="http://schemas.microsoft.com/office/drawing/2014/main" id="{AC37242D-A4E0-6EDF-B817-B2AD17C9A848}"/>
                  </a:ext>
                </a:extLst>
              </p:cNvPr>
              <p:cNvGrpSpPr/>
              <p:nvPr/>
            </p:nvGrpSpPr>
            <p:grpSpPr>
              <a:xfrm>
                <a:off x="9219756" y="4526574"/>
                <a:ext cx="309600" cy="253440"/>
                <a:chOff x="9164105" y="3792633"/>
                <a:chExt cx="309600" cy="253440"/>
              </a:xfrm>
            </p:grpSpPr>
            <mc:AlternateContent xmlns:mc="http://schemas.openxmlformats.org/markup-compatibility/2006" xmlns:p14="http://schemas.microsoft.com/office/powerpoint/2010/main">
              <mc:Choice Requires="p14">
                <p:contentPart p14:bwMode="auto" r:id="rId824">
                  <p14:nvContentPartPr>
                    <p14:cNvPr id="577" name="Pennanteckning 576">
                      <a:extLst>
                        <a:ext uri="{FF2B5EF4-FFF2-40B4-BE49-F238E27FC236}">
                          <a16:creationId xmlns:a16="http://schemas.microsoft.com/office/drawing/2014/main" id="{CA9FC97A-38D9-E603-858A-8C5F03ADC73C}"/>
                        </a:ext>
                      </a:extLst>
                    </p14:cNvPr>
                    <p14:cNvContentPartPr/>
                    <p14:nvPr/>
                  </p14:nvContentPartPr>
                  <p14:xfrm>
                    <a:off x="9203705" y="3792633"/>
                    <a:ext cx="118440" cy="253440"/>
                  </p14:xfrm>
                </p:contentPart>
              </mc:Choice>
              <mc:Fallback xmlns="">
                <p:pic>
                  <p:nvPicPr>
                    <p:cNvPr id="577" name="Pennanteckning 576">
                      <a:extLst>
                        <a:ext uri="{FF2B5EF4-FFF2-40B4-BE49-F238E27FC236}">
                          <a16:creationId xmlns:a16="http://schemas.microsoft.com/office/drawing/2014/main" id="{CA9FC97A-38D9-E603-858A-8C5F03ADC73C}"/>
                        </a:ext>
                      </a:extLst>
                    </p:cNvPr>
                    <p:cNvPicPr/>
                    <p:nvPr/>
                  </p:nvPicPr>
                  <p:blipFill>
                    <a:blip r:embed="rId332"/>
                    <a:stretch>
                      <a:fillRect/>
                    </a:stretch>
                  </p:blipFill>
                  <p:spPr>
                    <a:xfrm>
                      <a:off x="9188585" y="3777513"/>
                      <a:ext cx="14868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825">
                  <p14:nvContentPartPr>
                    <p14:cNvPr id="578" name="Pennanteckning 577">
                      <a:extLst>
                        <a:ext uri="{FF2B5EF4-FFF2-40B4-BE49-F238E27FC236}">
                          <a16:creationId xmlns:a16="http://schemas.microsoft.com/office/drawing/2014/main" id="{D3CCB80F-248B-F2EF-4EAD-F55F7849AF18}"/>
                        </a:ext>
                      </a:extLst>
                    </p14:cNvPr>
                    <p14:cNvContentPartPr/>
                    <p14:nvPr/>
                  </p14:nvContentPartPr>
                  <p14:xfrm>
                    <a:off x="9164105" y="3911073"/>
                    <a:ext cx="191160" cy="75960"/>
                  </p14:xfrm>
                </p:contentPart>
              </mc:Choice>
              <mc:Fallback xmlns="">
                <p:pic>
                  <p:nvPicPr>
                    <p:cNvPr id="578" name="Pennanteckning 577">
                      <a:extLst>
                        <a:ext uri="{FF2B5EF4-FFF2-40B4-BE49-F238E27FC236}">
                          <a16:creationId xmlns:a16="http://schemas.microsoft.com/office/drawing/2014/main" id="{D3CCB80F-248B-F2EF-4EAD-F55F7849AF18}"/>
                        </a:ext>
                      </a:extLst>
                    </p:cNvPr>
                    <p:cNvPicPr/>
                    <p:nvPr/>
                  </p:nvPicPr>
                  <p:blipFill>
                    <a:blip r:embed="rId334"/>
                    <a:stretch>
                      <a:fillRect/>
                    </a:stretch>
                  </p:blipFill>
                  <p:spPr>
                    <a:xfrm>
                      <a:off x="9148625" y="3895953"/>
                      <a:ext cx="2214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826">
                  <p14:nvContentPartPr>
                    <p14:cNvPr id="579" name="Pennanteckning 578">
                      <a:extLst>
                        <a:ext uri="{FF2B5EF4-FFF2-40B4-BE49-F238E27FC236}">
                          <a16:creationId xmlns:a16="http://schemas.microsoft.com/office/drawing/2014/main" id="{9A1E02AC-FC47-7974-7814-195A46C45B3C}"/>
                        </a:ext>
                      </a:extLst>
                    </p14:cNvPr>
                    <p14:cNvContentPartPr/>
                    <p14:nvPr/>
                  </p14:nvContentPartPr>
                  <p14:xfrm>
                    <a:off x="9456065" y="3814233"/>
                    <a:ext cx="17640" cy="154440"/>
                  </p14:xfrm>
                </p:contentPart>
              </mc:Choice>
              <mc:Fallback xmlns="">
                <p:pic>
                  <p:nvPicPr>
                    <p:cNvPr id="579" name="Pennanteckning 578">
                      <a:extLst>
                        <a:ext uri="{FF2B5EF4-FFF2-40B4-BE49-F238E27FC236}">
                          <a16:creationId xmlns:a16="http://schemas.microsoft.com/office/drawing/2014/main" id="{9A1E02AC-FC47-7974-7814-195A46C45B3C}"/>
                        </a:ext>
                      </a:extLst>
                    </p:cNvPr>
                    <p:cNvPicPr/>
                    <p:nvPr/>
                  </p:nvPicPr>
                  <p:blipFill>
                    <a:blip r:embed="rId336"/>
                    <a:stretch>
                      <a:fillRect/>
                    </a:stretch>
                  </p:blipFill>
                  <p:spPr>
                    <a:xfrm>
                      <a:off x="9440585" y="3799113"/>
                      <a:ext cx="48240" cy="185040"/>
                    </a:xfrm>
                    <a:prstGeom prst="rect">
                      <a:avLst/>
                    </a:prstGeom>
                  </p:spPr>
                </p:pic>
              </mc:Fallback>
            </mc:AlternateContent>
          </p:grpSp>
          <p:grpSp>
            <p:nvGrpSpPr>
              <p:cNvPr id="583" name="Grupp 582">
                <a:extLst>
                  <a:ext uri="{FF2B5EF4-FFF2-40B4-BE49-F238E27FC236}">
                    <a16:creationId xmlns:a16="http://schemas.microsoft.com/office/drawing/2014/main" id="{453E72A4-5E81-36B7-0124-9D6D9257CDCE}"/>
                  </a:ext>
                </a:extLst>
              </p:cNvPr>
              <p:cNvGrpSpPr/>
              <p:nvPr/>
            </p:nvGrpSpPr>
            <p:grpSpPr>
              <a:xfrm>
                <a:off x="9771276" y="4627014"/>
                <a:ext cx="111240" cy="83880"/>
                <a:chOff x="9715625" y="3893073"/>
                <a:chExt cx="111240" cy="83880"/>
              </a:xfrm>
            </p:grpSpPr>
            <mc:AlternateContent xmlns:mc="http://schemas.openxmlformats.org/markup-compatibility/2006" xmlns:p14="http://schemas.microsoft.com/office/powerpoint/2010/main">
              <mc:Choice Requires="p14">
                <p:contentPart p14:bwMode="auto" r:id="rId827">
                  <p14:nvContentPartPr>
                    <p14:cNvPr id="581" name="Pennanteckning 580">
                      <a:extLst>
                        <a:ext uri="{FF2B5EF4-FFF2-40B4-BE49-F238E27FC236}">
                          <a16:creationId xmlns:a16="http://schemas.microsoft.com/office/drawing/2014/main" id="{4C3B9D52-01D5-5460-3AAE-9C245A50B455}"/>
                        </a:ext>
                      </a:extLst>
                    </p14:cNvPr>
                    <p14:cNvContentPartPr/>
                    <p14:nvPr/>
                  </p14:nvContentPartPr>
                  <p14:xfrm>
                    <a:off x="9735065" y="3893073"/>
                    <a:ext cx="91800" cy="15480"/>
                  </p14:xfrm>
                </p:contentPart>
              </mc:Choice>
              <mc:Fallback xmlns="">
                <p:pic>
                  <p:nvPicPr>
                    <p:cNvPr id="581" name="Pennanteckning 580">
                      <a:extLst>
                        <a:ext uri="{FF2B5EF4-FFF2-40B4-BE49-F238E27FC236}">
                          <a16:creationId xmlns:a16="http://schemas.microsoft.com/office/drawing/2014/main" id="{4C3B9D52-01D5-5460-3AAE-9C245A50B455}"/>
                        </a:ext>
                      </a:extLst>
                    </p:cNvPr>
                    <p:cNvPicPr/>
                    <p:nvPr/>
                  </p:nvPicPr>
                  <p:blipFill>
                    <a:blip r:embed="rId338"/>
                    <a:stretch>
                      <a:fillRect/>
                    </a:stretch>
                  </p:blipFill>
                  <p:spPr>
                    <a:xfrm>
                      <a:off x="9719945" y="3877593"/>
                      <a:ext cx="1224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828">
                  <p14:nvContentPartPr>
                    <p14:cNvPr id="582" name="Pennanteckning 581">
                      <a:extLst>
                        <a:ext uri="{FF2B5EF4-FFF2-40B4-BE49-F238E27FC236}">
                          <a16:creationId xmlns:a16="http://schemas.microsoft.com/office/drawing/2014/main" id="{1F17AF45-55E1-3054-907D-EACCB54E7200}"/>
                        </a:ext>
                      </a:extLst>
                    </p14:cNvPr>
                    <p14:cNvContentPartPr/>
                    <p14:nvPr/>
                  </p14:nvContentPartPr>
                  <p14:xfrm>
                    <a:off x="9715625" y="3959673"/>
                    <a:ext cx="111240" cy="17280"/>
                  </p14:xfrm>
                </p:contentPart>
              </mc:Choice>
              <mc:Fallback xmlns="">
                <p:pic>
                  <p:nvPicPr>
                    <p:cNvPr id="582" name="Pennanteckning 581">
                      <a:extLst>
                        <a:ext uri="{FF2B5EF4-FFF2-40B4-BE49-F238E27FC236}">
                          <a16:creationId xmlns:a16="http://schemas.microsoft.com/office/drawing/2014/main" id="{1F17AF45-55E1-3054-907D-EACCB54E7200}"/>
                        </a:ext>
                      </a:extLst>
                    </p:cNvPr>
                    <p:cNvPicPr/>
                    <p:nvPr/>
                  </p:nvPicPr>
                  <p:blipFill>
                    <a:blip r:embed="rId340"/>
                    <a:stretch>
                      <a:fillRect/>
                    </a:stretch>
                  </p:blipFill>
                  <p:spPr>
                    <a:xfrm>
                      <a:off x="9700505" y="3944553"/>
                      <a:ext cx="141840" cy="47880"/>
                    </a:xfrm>
                    <a:prstGeom prst="rect">
                      <a:avLst/>
                    </a:prstGeom>
                  </p:spPr>
                </p:pic>
              </mc:Fallback>
            </mc:AlternateContent>
          </p:grpSp>
          <p:grpSp>
            <p:nvGrpSpPr>
              <p:cNvPr id="608" name="Grupp 607">
                <a:extLst>
                  <a:ext uri="{FF2B5EF4-FFF2-40B4-BE49-F238E27FC236}">
                    <a16:creationId xmlns:a16="http://schemas.microsoft.com/office/drawing/2014/main" id="{3F3A5849-9143-4D3B-8791-EE4FD48C2760}"/>
                  </a:ext>
                </a:extLst>
              </p:cNvPr>
              <p:cNvGrpSpPr/>
              <p:nvPr/>
            </p:nvGrpSpPr>
            <p:grpSpPr>
              <a:xfrm>
                <a:off x="10048005" y="4332534"/>
                <a:ext cx="1570320" cy="671760"/>
                <a:chOff x="10171385" y="3779673"/>
                <a:chExt cx="1570320" cy="671760"/>
              </a:xfrm>
            </p:grpSpPr>
            <mc:AlternateContent xmlns:mc="http://schemas.openxmlformats.org/markup-compatibility/2006" xmlns:p14="http://schemas.microsoft.com/office/powerpoint/2010/main">
              <mc:Choice Requires="p14">
                <p:contentPart p14:bwMode="auto" r:id="rId829">
                  <p14:nvContentPartPr>
                    <p14:cNvPr id="585" name="Pennanteckning 584">
                      <a:extLst>
                        <a:ext uri="{FF2B5EF4-FFF2-40B4-BE49-F238E27FC236}">
                          <a16:creationId xmlns:a16="http://schemas.microsoft.com/office/drawing/2014/main" id="{CFE2A35F-04E8-090C-3C06-7B5F8F8ACF96}"/>
                        </a:ext>
                      </a:extLst>
                    </p14:cNvPr>
                    <p14:cNvContentPartPr/>
                    <p14:nvPr/>
                  </p14:nvContentPartPr>
                  <p14:xfrm>
                    <a:off x="10518425" y="3834753"/>
                    <a:ext cx="11160" cy="120960"/>
                  </p14:xfrm>
                </p:contentPart>
              </mc:Choice>
              <mc:Fallback xmlns="">
                <p:pic>
                  <p:nvPicPr>
                    <p:cNvPr id="585" name="Pennanteckning 584">
                      <a:extLst>
                        <a:ext uri="{FF2B5EF4-FFF2-40B4-BE49-F238E27FC236}">
                          <a16:creationId xmlns:a16="http://schemas.microsoft.com/office/drawing/2014/main" id="{CFE2A35F-04E8-090C-3C06-7B5F8F8ACF96}"/>
                        </a:ext>
                      </a:extLst>
                    </p:cNvPr>
                    <p:cNvPicPr/>
                    <p:nvPr/>
                  </p:nvPicPr>
                  <p:blipFill>
                    <a:blip r:embed="rId342"/>
                    <a:stretch>
                      <a:fillRect/>
                    </a:stretch>
                  </p:blipFill>
                  <p:spPr>
                    <a:xfrm>
                      <a:off x="10503305" y="3819633"/>
                      <a:ext cx="417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830">
                  <p14:nvContentPartPr>
                    <p14:cNvPr id="586" name="Pennanteckning 585">
                      <a:extLst>
                        <a:ext uri="{FF2B5EF4-FFF2-40B4-BE49-F238E27FC236}">
                          <a16:creationId xmlns:a16="http://schemas.microsoft.com/office/drawing/2014/main" id="{6C200C6B-44F1-BEE7-76DF-C9BB210D2F40}"/>
                        </a:ext>
                      </a:extLst>
                    </p14:cNvPr>
                    <p14:cNvContentPartPr/>
                    <p14:nvPr/>
                  </p14:nvContentPartPr>
                  <p14:xfrm>
                    <a:off x="10511945" y="3779673"/>
                    <a:ext cx="77040" cy="86400"/>
                  </p14:xfrm>
                </p:contentPart>
              </mc:Choice>
              <mc:Fallback xmlns="">
                <p:pic>
                  <p:nvPicPr>
                    <p:cNvPr id="586" name="Pennanteckning 585">
                      <a:extLst>
                        <a:ext uri="{FF2B5EF4-FFF2-40B4-BE49-F238E27FC236}">
                          <a16:creationId xmlns:a16="http://schemas.microsoft.com/office/drawing/2014/main" id="{6C200C6B-44F1-BEE7-76DF-C9BB210D2F40}"/>
                        </a:ext>
                      </a:extLst>
                    </p:cNvPr>
                    <p:cNvPicPr/>
                    <p:nvPr/>
                  </p:nvPicPr>
                  <p:blipFill>
                    <a:blip r:embed="rId344"/>
                    <a:stretch>
                      <a:fillRect/>
                    </a:stretch>
                  </p:blipFill>
                  <p:spPr>
                    <a:xfrm>
                      <a:off x="10496825" y="3764553"/>
                      <a:ext cx="10728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831">
                  <p14:nvContentPartPr>
                    <p14:cNvPr id="587" name="Pennanteckning 586">
                      <a:extLst>
                        <a:ext uri="{FF2B5EF4-FFF2-40B4-BE49-F238E27FC236}">
                          <a16:creationId xmlns:a16="http://schemas.microsoft.com/office/drawing/2014/main" id="{319729A6-7229-59B9-B583-8F5034EACF1F}"/>
                        </a:ext>
                      </a:extLst>
                    </p14:cNvPr>
                    <p14:cNvContentPartPr/>
                    <p14:nvPr/>
                  </p14:nvContentPartPr>
                  <p14:xfrm>
                    <a:off x="10643345" y="3825033"/>
                    <a:ext cx="235440" cy="88560"/>
                  </p14:xfrm>
                </p:contentPart>
              </mc:Choice>
              <mc:Fallback xmlns="">
                <p:pic>
                  <p:nvPicPr>
                    <p:cNvPr id="587" name="Pennanteckning 586">
                      <a:extLst>
                        <a:ext uri="{FF2B5EF4-FFF2-40B4-BE49-F238E27FC236}">
                          <a16:creationId xmlns:a16="http://schemas.microsoft.com/office/drawing/2014/main" id="{319729A6-7229-59B9-B583-8F5034EACF1F}"/>
                        </a:ext>
                      </a:extLst>
                    </p:cNvPr>
                    <p:cNvPicPr/>
                    <p:nvPr/>
                  </p:nvPicPr>
                  <p:blipFill>
                    <a:blip r:embed="rId346"/>
                    <a:stretch>
                      <a:fillRect/>
                    </a:stretch>
                  </p:blipFill>
                  <p:spPr>
                    <a:xfrm>
                      <a:off x="10628225" y="3809913"/>
                      <a:ext cx="26568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832">
                  <p14:nvContentPartPr>
                    <p14:cNvPr id="588" name="Pennanteckning 587">
                      <a:extLst>
                        <a:ext uri="{FF2B5EF4-FFF2-40B4-BE49-F238E27FC236}">
                          <a16:creationId xmlns:a16="http://schemas.microsoft.com/office/drawing/2014/main" id="{2AF8D81C-E8D9-3602-07CB-F66C01F4DD70}"/>
                        </a:ext>
                      </a:extLst>
                    </p14:cNvPr>
                    <p14:cNvContentPartPr/>
                    <p14:nvPr/>
                  </p14:nvContentPartPr>
                  <p14:xfrm>
                    <a:off x="10906505" y="3845553"/>
                    <a:ext cx="88560" cy="96480"/>
                  </p14:xfrm>
                </p:contentPart>
              </mc:Choice>
              <mc:Fallback xmlns="">
                <p:pic>
                  <p:nvPicPr>
                    <p:cNvPr id="588" name="Pennanteckning 587">
                      <a:extLst>
                        <a:ext uri="{FF2B5EF4-FFF2-40B4-BE49-F238E27FC236}">
                          <a16:creationId xmlns:a16="http://schemas.microsoft.com/office/drawing/2014/main" id="{2AF8D81C-E8D9-3602-07CB-F66C01F4DD70}"/>
                        </a:ext>
                      </a:extLst>
                    </p:cNvPr>
                    <p:cNvPicPr/>
                    <p:nvPr/>
                  </p:nvPicPr>
                  <p:blipFill>
                    <a:blip r:embed="rId348"/>
                    <a:stretch>
                      <a:fillRect/>
                    </a:stretch>
                  </p:blipFill>
                  <p:spPr>
                    <a:xfrm>
                      <a:off x="10891025" y="3830073"/>
                      <a:ext cx="11916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833">
                  <p14:nvContentPartPr>
                    <p14:cNvPr id="590" name="Pennanteckning 589">
                      <a:extLst>
                        <a:ext uri="{FF2B5EF4-FFF2-40B4-BE49-F238E27FC236}">
                          <a16:creationId xmlns:a16="http://schemas.microsoft.com/office/drawing/2014/main" id="{0C237E23-F1DB-326C-06A5-7D57D0EA6F55}"/>
                        </a:ext>
                      </a:extLst>
                    </p14:cNvPr>
                    <p14:cNvContentPartPr/>
                    <p14:nvPr/>
                  </p14:nvContentPartPr>
                  <p14:xfrm>
                    <a:off x="11136905" y="3884433"/>
                    <a:ext cx="19800" cy="6840"/>
                  </p14:xfrm>
                </p:contentPart>
              </mc:Choice>
              <mc:Fallback xmlns="">
                <p:pic>
                  <p:nvPicPr>
                    <p:cNvPr id="590" name="Pennanteckning 589">
                      <a:extLst>
                        <a:ext uri="{FF2B5EF4-FFF2-40B4-BE49-F238E27FC236}">
                          <a16:creationId xmlns:a16="http://schemas.microsoft.com/office/drawing/2014/main" id="{0C237E23-F1DB-326C-06A5-7D57D0EA6F55}"/>
                        </a:ext>
                      </a:extLst>
                    </p:cNvPr>
                    <p:cNvPicPr/>
                    <p:nvPr/>
                  </p:nvPicPr>
                  <p:blipFill>
                    <a:blip r:embed="rId350"/>
                    <a:stretch>
                      <a:fillRect/>
                    </a:stretch>
                  </p:blipFill>
                  <p:spPr>
                    <a:xfrm>
                      <a:off x="11121785" y="3868953"/>
                      <a:ext cx="504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834">
                  <p14:nvContentPartPr>
                    <p14:cNvPr id="591" name="Pennanteckning 590">
                      <a:extLst>
                        <a:ext uri="{FF2B5EF4-FFF2-40B4-BE49-F238E27FC236}">
                          <a16:creationId xmlns:a16="http://schemas.microsoft.com/office/drawing/2014/main" id="{D8E80C79-FD90-9746-464A-47569139D8B9}"/>
                        </a:ext>
                      </a:extLst>
                    </p14:cNvPr>
                    <p14:cNvContentPartPr/>
                    <p14:nvPr/>
                  </p14:nvContentPartPr>
                  <p14:xfrm>
                    <a:off x="11279105" y="3853113"/>
                    <a:ext cx="106920" cy="75960"/>
                  </p14:xfrm>
                </p:contentPart>
              </mc:Choice>
              <mc:Fallback xmlns="">
                <p:pic>
                  <p:nvPicPr>
                    <p:cNvPr id="591" name="Pennanteckning 590">
                      <a:extLst>
                        <a:ext uri="{FF2B5EF4-FFF2-40B4-BE49-F238E27FC236}">
                          <a16:creationId xmlns:a16="http://schemas.microsoft.com/office/drawing/2014/main" id="{D8E80C79-FD90-9746-464A-47569139D8B9}"/>
                        </a:ext>
                      </a:extLst>
                    </p:cNvPr>
                    <p:cNvPicPr/>
                    <p:nvPr/>
                  </p:nvPicPr>
                  <p:blipFill>
                    <a:blip r:embed="rId352"/>
                    <a:stretch>
                      <a:fillRect/>
                    </a:stretch>
                  </p:blipFill>
                  <p:spPr>
                    <a:xfrm>
                      <a:off x="11263985" y="3837633"/>
                      <a:ext cx="13752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835">
                  <p14:nvContentPartPr>
                    <p14:cNvPr id="592" name="Pennanteckning 591">
                      <a:extLst>
                        <a:ext uri="{FF2B5EF4-FFF2-40B4-BE49-F238E27FC236}">
                          <a16:creationId xmlns:a16="http://schemas.microsoft.com/office/drawing/2014/main" id="{753FDE5D-144A-AE4F-B6F8-E81A7D18C5CC}"/>
                        </a:ext>
                      </a:extLst>
                    </p14:cNvPr>
                    <p14:cNvContentPartPr/>
                    <p14:nvPr/>
                  </p14:nvContentPartPr>
                  <p14:xfrm>
                    <a:off x="11381705" y="3835833"/>
                    <a:ext cx="177120" cy="124200"/>
                  </p14:xfrm>
                </p:contentPart>
              </mc:Choice>
              <mc:Fallback xmlns="">
                <p:pic>
                  <p:nvPicPr>
                    <p:cNvPr id="592" name="Pennanteckning 591">
                      <a:extLst>
                        <a:ext uri="{FF2B5EF4-FFF2-40B4-BE49-F238E27FC236}">
                          <a16:creationId xmlns:a16="http://schemas.microsoft.com/office/drawing/2014/main" id="{753FDE5D-144A-AE4F-B6F8-E81A7D18C5CC}"/>
                        </a:ext>
                      </a:extLst>
                    </p:cNvPr>
                    <p:cNvPicPr/>
                    <p:nvPr/>
                  </p:nvPicPr>
                  <p:blipFill>
                    <a:blip r:embed="rId354"/>
                    <a:stretch>
                      <a:fillRect/>
                    </a:stretch>
                  </p:blipFill>
                  <p:spPr>
                    <a:xfrm>
                      <a:off x="11366225" y="3820713"/>
                      <a:ext cx="2077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836">
                  <p14:nvContentPartPr>
                    <p14:cNvPr id="593" name="Pennanteckning 592">
                      <a:extLst>
                        <a:ext uri="{FF2B5EF4-FFF2-40B4-BE49-F238E27FC236}">
                          <a16:creationId xmlns:a16="http://schemas.microsoft.com/office/drawing/2014/main" id="{0AF2B3C8-065F-B051-7A3A-EA81D3C411A8}"/>
                        </a:ext>
                      </a:extLst>
                    </p14:cNvPr>
                    <p14:cNvContentPartPr/>
                    <p14:nvPr/>
                  </p14:nvContentPartPr>
                  <p14:xfrm>
                    <a:off x="11601305" y="3855273"/>
                    <a:ext cx="103680" cy="102600"/>
                  </p14:xfrm>
                </p:contentPart>
              </mc:Choice>
              <mc:Fallback xmlns="">
                <p:pic>
                  <p:nvPicPr>
                    <p:cNvPr id="593" name="Pennanteckning 592">
                      <a:extLst>
                        <a:ext uri="{FF2B5EF4-FFF2-40B4-BE49-F238E27FC236}">
                          <a16:creationId xmlns:a16="http://schemas.microsoft.com/office/drawing/2014/main" id="{0AF2B3C8-065F-B051-7A3A-EA81D3C411A8}"/>
                        </a:ext>
                      </a:extLst>
                    </p:cNvPr>
                    <p:cNvPicPr/>
                    <p:nvPr/>
                  </p:nvPicPr>
                  <p:blipFill>
                    <a:blip r:embed="rId356"/>
                    <a:stretch>
                      <a:fillRect/>
                    </a:stretch>
                  </p:blipFill>
                  <p:spPr>
                    <a:xfrm>
                      <a:off x="11586185" y="3840153"/>
                      <a:ext cx="1342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837">
                  <p14:nvContentPartPr>
                    <p14:cNvPr id="595" name="Pennanteckning 594">
                      <a:extLst>
                        <a:ext uri="{FF2B5EF4-FFF2-40B4-BE49-F238E27FC236}">
                          <a16:creationId xmlns:a16="http://schemas.microsoft.com/office/drawing/2014/main" id="{B4A68875-2AEA-6F74-66A9-4B4FA7BC69AB}"/>
                        </a:ext>
                      </a:extLst>
                    </p14:cNvPr>
                    <p14:cNvContentPartPr/>
                    <p14:nvPr/>
                  </p14:nvContentPartPr>
                  <p14:xfrm>
                    <a:off x="10478105" y="4024473"/>
                    <a:ext cx="1137600" cy="90720"/>
                  </p14:xfrm>
                </p:contentPart>
              </mc:Choice>
              <mc:Fallback xmlns="">
                <p:pic>
                  <p:nvPicPr>
                    <p:cNvPr id="595" name="Pennanteckning 594">
                      <a:extLst>
                        <a:ext uri="{FF2B5EF4-FFF2-40B4-BE49-F238E27FC236}">
                          <a16:creationId xmlns:a16="http://schemas.microsoft.com/office/drawing/2014/main" id="{B4A68875-2AEA-6F74-66A9-4B4FA7BC69AB}"/>
                        </a:ext>
                      </a:extLst>
                    </p:cNvPr>
                    <p:cNvPicPr/>
                    <p:nvPr/>
                  </p:nvPicPr>
                  <p:blipFill>
                    <a:blip r:embed="rId358"/>
                    <a:stretch>
                      <a:fillRect/>
                    </a:stretch>
                  </p:blipFill>
                  <p:spPr>
                    <a:xfrm>
                      <a:off x="10462985" y="4008993"/>
                      <a:ext cx="11682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838">
                  <p14:nvContentPartPr>
                    <p14:cNvPr id="597" name="Pennanteckning 596">
                      <a:extLst>
                        <a:ext uri="{FF2B5EF4-FFF2-40B4-BE49-F238E27FC236}">
                          <a16:creationId xmlns:a16="http://schemas.microsoft.com/office/drawing/2014/main" id="{278E0A78-4327-A329-1486-EAE9AD66C077}"/>
                        </a:ext>
                      </a:extLst>
                    </p14:cNvPr>
                    <p14:cNvContentPartPr/>
                    <p14:nvPr/>
                  </p14:nvContentPartPr>
                  <p14:xfrm>
                    <a:off x="10536785" y="4295913"/>
                    <a:ext cx="32760" cy="155520"/>
                  </p14:xfrm>
                </p:contentPart>
              </mc:Choice>
              <mc:Fallback xmlns="">
                <p:pic>
                  <p:nvPicPr>
                    <p:cNvPr id="597" name="Pennanteckning 596">
                      <a:extLst>
                        <a:ext uri="{FF2B5EF4-FFF2-40B4-BE49-F238E27FC236}">
                          <a16:creationId xmlns:a16="http://schemas.microsoft.com/office/drawing/2014/main" id="{278E0A78-4327-A329-1486-EAE9AD66C077}"/>
                        </a:ext>
                      </a:extLst>
                    </p:cNvPr>
                    <p:cNvPicPr/>
                    <p:nvPr/>
                  </p:nvPicPr>
                  <p:blipFill>
                    <a:blip r:embed="rId360"/>
                    <a:stretch>
                      <a:fillRect/>
                    </a:stretch>
                  </p:blipFill>
                  <p:spPr>
                    <a:xfrm>
                      <a:off x="10521665" y="4280793"/>
                      <a:ext cx="630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839">
                  <p14:nvContentPartPr>
                    <p14:cNvPr id="598" name="Pennanteckning 597">
                      <a:extLst>
                        <a:ext uri="{FF2B5EF4-FFF2-40B4-BE49-F238E27FC236}">
                          <a16:creationId xmlns:a16="http://schemas.microsoft.com/office/drawing/2014/main" id="{C7E32D81-2818-1616-CB47-8D4736159BB9}"/>
                        </a:ext>
                      </a:extLst>
                    </p14:cNvPr>
                    <p14:cNvContentPartPr/>
                    <p14:nvPr/>
                  </p14:nvContentPartPr>
                  <p14:xfrm>
                    <a:off x="10548665" y="4261353"/>
                    <a:ext cx="109080" cy="73800"/>
                  </p14:xfrm>
                </p:contentPart>
              </mc:Choice>
              <mc:Fallback xmlns="">
                <p:pic>
                  <p:nvPicPr>
                    <p:cNvPr id="598" name="Pennanteckning 597">
                      <a:extLst>
                        <a:ext uri="{FF2B5EF4-FFF2-40B4-BE49-F238E27FC236}">
                          <a16:creationId xmlns:a16="http://schemas.microsoft.com/office/drawing/2014/main" id="{C7E32D81-2818-1616-CB47-8D4736159BB9}"/>
                        </a:ext>
                      </a:extLst>
                    </p:cNvPr>
                    <p:cNvPicPr/>
                    <p:nvPr/>
                  </p:nvPicPr>
                  <p:blipFill>
                    <a:blip r:embed="rId362"/>
                    <a:stretch>
                      <a:fillRect/>
                    </a:stretch>
                  </p:blipFill>
                  <p:spPr>
                    <a:xfrm>
                      <a:off x="10533545" y="4246233"/>
                      <a:ext cx="13968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840">
                  <p14:nvContentPartPr>
                    <p14:cNvPr id="599" name="Pennanteckning 598">
                      <a:extLst>
                        <a:ext uri="{FF2B5EF4-FFF2-40B4-BE49-F238E27FC236}">
                          <a16:creationId xmlns:a16="http://schemas.microsoft.com/office/drawing/2014/main" id="{05C76078-8CD8-B5BC-E69F-D2ABC51E6DD5}"/>
                        </a:ext>
                      </a:extLst>
                    </p14:cNvPr>
                    <p14:cNvContentPartPr/>
                    <p14:nvPr/>
                  </p14:nvContentPartPr>
                  <p14:xfrm>
                    <a:off x="10724345" y="4228233"/>
                    <a:ext cx="228960" cy="120960"/>
                  </p14:xfrm>
                </p:contentPart>
              </mc:Choice>
              <mc:Fallback xmlns="">
                <p:pic>
                  <p:nvPicPr>
                    <p:cNvPr id="599" name="Pennanteckning 598">
                      <a:extLst>
                        <a:ext uri="{FF2B5EF4-FFF2-40B4-BE49-F238E27FC236}">
                          <a16:creationId xmlns:a16="http://schemas.microsoft.com/office/drawing/2014/main" id="{05C76078-8CD8-B5BC-E69F-D2ABC51E6DD5}"/>
                        </a:ext>
                      </a:extLst>
                    </p:cNvPr>
                    <p:cNvPicPr/>
                    <p:nvPr/>
                  </p:nvPicPr>
                  <p:blipFill>
                    <a:blip r:embed="rId364"/>
                    <a:stretch>
                      <a:fillRect/>
                    </a:stretch>
                  </p:blipFill>
                  <p:spPr>
                    <a:xfrm>
                      <a:off x="10708865" y="4212753"/>
                      <a:ext cx="2592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841">
                  <p14:nvContentPartPr>
                    <p14:cNvPr id="600" name="Pennanteckning 599">
                      <a:extLst>
                        <a:ext uri="{FF2B5EF4-FFF2-40B4-BE49-F238E27FC236}">
                          <a16:creationId xmlns:a16="http://schemas.microsoft.com/office/drawing/2014/main" id="{629E895D-CE61-D37D-93E3-A196B39FF4CF}"/>
                        </a:ext>
                      </a:extLst>
                    </p14:cNvPr>
                    <p14:cNvContentPartPr/>
                    <p14:nvPr/>
                  </p14:nvContentPartPr>
                  <p14:xfrm>
                    <a:off x="10979585" y="4250553"/>
                    <a:ext cx="106920" cy="111240"/>
                  </p14:xfrm>
                </p:contentPart>
              </mc:Choice>
              <mc:Fallback xmlns="">
                <p:pic>
                  <p:nvPicPr>
                    <p:cNvPr id="600" name="Pennanteckning 599">
                      <a:extLst>
                        <a:ext uri="{FF2B5EF4-FFF2-40B4-BE49-F238E27FC236}">
                          <a16:creationId xmlns:a16="http://schemas.microsoft.com/office/drawing/2014/main" id="{629E895D-CE61-D37D-93E3-A196B39FF4CF}"/>
                        </a:ext>
                      </a:extLst>
                    </p:cNvPr>
                    <p:cNvPicPr/>
                    <p:nvPr/>
                  </p:nvPicPr>
                  <p:blipFill>
                    <a:blip r:embed="rId366"/>
                    <a:stretch>
                      <a:fillRect/>
                    </a:stretch>
                  </p:blipFill>
                  <p:spPr>
                    <a:xfrm>
                      <a:off x="10964465" y="4235433"/>
                      <a:ext cx="1375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842">
                  <p14:nvContentPartPr>
                    <p14:cNvPr id="601" name="Pennanteckning 600">
                      <a:extLst>
                        <a:ext uri="{FF2B5EF4-FFF2-40B4-BE49-F238E27FC236}">
                          <a16:creationId xmlns:a16="http://schemas.microsoft.com/office/drawing/2014/main" id="{C73F53D7-4523-3E91-39AF-C1E95395AA49}"/>
                        </a:ext>
                      </a:extLst>
                    </p14:cNvPr>
                    <p14:cNvContentPartPr/>
                    <p14:nvPr/>
                  </p14:nvContentPartPr>
                  <p14:xfrm>
                    <a:off x="11181185" y="4309953"/>
                    <a:ext cx="98280" cy="19800"/>
                  </p14:xfrm>
                </p:contentPart>
              </mc:Choice>
              <mc:Fallback xmlns="">
                <p:pic>
                  <p:nvPicPr>
                    <p:cNvPr id="601" name="Pennanteckning 600">
                      <a:extLst>
                        <a:ext uri="{FF2B5EF4-FFF2-40B4-BE49-F238E27FC236}">
                          <a16:creationId xmlns:a16="http://schemas.microsoft.com/office/drawing/2014/main" id="{C73F53D7-4523-3E91-39AF-C1E95395AA49}"/>
                        </a:ext>
                      </a:extLst>
                    </p:cNvPr>
                    <p:cNvPicPr/>
                    <p:nvPr/>
                  </p:nvPicPr>
                  <p:blipFill>
                    <a:blip r:embed="rId368"/>
                    <a:stretch>
                      <a:fillRect/>
                    </a:stretch>
                  </p:blipFill>
                  <p:spPr>
                    <a:xfrm>
                      <a:off x="11166065" y="4294833"/>
                      <a:ext cx="12888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843">
                  <p14:nvContentPartPr>
                    <p14:cNvPr id="602" name="Pennanteckning 601">
                      <a:extLst>
                        <a:ext uri="{FF2B5EF4-FFF2-40B4-BE49-F238E27FC236}">
                          <a16:creationId xmlns:a16="http://schemas.microsoft.com/office/drawing/2014/main" id="{FCC2AF36-E295-7418-0FDD-9CD3660D7D1C}"/>
                        </a:ext>
                      </a:extLst>
                    </p14:cNvPr>
                    <p14:cNvContentPartPr/>
                    <p14:nvPr/>
                  </p14:nvContentPartPr>
                  <p14:xfrm>
                    <a:off x="11234105" y="4272153"/>
                    <a:ext cx="13320" cy="98640"/>
                  </p14:xfrm>
                </p:contentPart>
              </mc:Choice>
              <mc:Fallback xmlns="">
                <p:pic>
                  <p:nvPicPr>
                    <p:cNvPr id="602" name="Pennanteckning 601">
                      <a:extLst>
                        <a:ext uri="{FF2B5EF4-FFF2-40B4-BE49-F238E27FC236}">
                          <a16:creationId xmlns:a16="http://schemas.microsoft.com/office/drawing/2014/main" id="{FCC2AF36-E295-7418-0FDD-9CD3660D7D1C}"/>
                        </a:ext>
                      </a:extLst>
                    </p:cNvPr>
                    <p:cNvPicPr/>
                    <p:nvPr/>
                  </p:nvPicPr>
                  <p:blipFill>
                    <a:blip r:embed="rId370"/>
                    <a:stretch>
                      <a:fillRect/>
                    </a:stretch>
                  </p:blipFill>
                  <p:spPr>
                    <a:xfrm>
                      <a:off x="11218625" y="4256673"/>
                      <a:ext cx="43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844">
                  <p14:nvContentPartPr>
                    <p14:cNvPr id="603" name="Pennanteckning 602">
                      <a:extLst>
                        <a:ext uri="{FF2B5EF4-FFF2-40B4-BE49-F238E27FC236}">
                          <a16:creationId xmlns:a16="http://schemas.microsoft.com/office/drawing/2014/main" id="{274DD8B1-DE92-C471-264B-6727DC05D188}"/>
                        </a:ext>
                      </a:extLst>
                    </p14:cNvPr>
                    <p14:cNvContentPartPr/>
                    <p14:nvPr/>
                  </p14:nvContentPartPr>
                  <p14:xfrm>
                    <a:off x="11342825" y="4239753"/>
                    <a:ext cx="111240" cy="101520"/>
                  </p14:xfrm>
                </p:contentPart>
              </mc:Choice>
              <mc:Fallback xmlns="">
                <p:pic>
                  <p:nvPicPr>
                    <p:cNvPr id="603" name="Pennanteckning 602">
                      <a:extLst>
                        <a:ext uri="{FF2B5EF4-FFF2-40B4-BE49-F238E27FC236}">
                          <a16:creationId xmlns:a16="http://schemas.microsoft.com/office/drawing/2014/main" id="{274DD8B1-DE92-C471-264B-6727DC05D188}"/>
                        </a:ext>
                      </a:extLst>
                    </p:cNvPr>
                    <p:cNvPicPr/>
                    <p:nvPr/>
                  </p:nvPicPr>
                  <p:blipFill>
                    <a:blip r:embed="rId372"/>
                    <a:stretch>
                      <a:fillRect/>
                    </a:stretch>
                  </p:blipFill>
                  <p:spPr>
                    <a:xfrm>
                      <a:off x="11327705" y="4224633"/>
                      <a:ext cx="1418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845">
                  <p14:nvContentPartPr>
                    <p14:cNvPr id="604" name="Pennanteckning 603">
                      <a:extLst>
                        <a:ext uri="{FF2B5EF4-FFF2-40B4-BE49-F238E27FC236}">
                          <a16:creationId xmlns:a16="http://schemas.microsoft.com/office/drawing/2014/main" id="{F289BC0B-49F3-5CD0-0F06-099C6C1E07A5}"/>
                        </a:ext>
                      </a:extLst>
                    </p14:cNvPr>
                    <p14:cNvContentPartPr/>
                    <p14:nvPr/>
                  </p14:nvContentPartPr>
                  <p14:xfrm>
                    <a:off x="11454785" y="4240833"/>
                    <a:ext cx="138240" cy="158760"/>
                  </p14:xfrm>
                </p:contentPart>
              </mc:Choice>
              <mc:Fallback xmlns="">
                <p:pic>
                  <p:nvPicPr>
                    <p:cNvPr id="604" name="Pennanteckning 603">
                      <a:extLst>
                        <a:ext uri="{FF2B5EF4-FFF2-40B4-BE49-F238E27FC236}">
                          <a16:creationId xmlns:a16="http://schemas.microsoft.com/office/drawing/2014/main" id="{F289BC0B-49F3-5CD0-0F06-099C6C1E07A5}"/>
                        </a:ext>
                      </a:extLst>
                    </p:cNvPr>
                    <p:cNvPicPr/>
                    <p:nvPr/>
                  </p:nvPicPr>
                  <p:blipFill>
                    <a:blip r:embed="rId374"/>
                    <a:stretch>
                      <a:fillRect/>
                    </a:stretch>
                  </p:blipFill>
                  <p:spPr>
                    <a:xfrm>
                      <a:off x="11439665" y="4225713"/>
                      <a:ext cx="16884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846">
                  <p14:nvContentPartPr>
                    <p14:cNvPr id="605" name="Pennanteckning 604">
                      <a:extLst>
                        <a:ext uri="{FF2B5EF4-FFF2-40B4-BE49-F238E27FC236}">
                          <a16:creationId xmlns:a16="http://schemas.microsoft.com/office/drawing/2014/main" id="{43423176-62CD-7F6E-5237-99B4A7FAD09F}"/>
                        </a:ext>
                      </a:extLst>
                    </p14:cNvPr>
                    <p14:cNvContentPartPr/>
                    <p14:nvPr/>
                  </p14:nvContentPartPr>
                  <p14:xfrm>
                    <a:off x="11636945" y="4284033"/>
                    <a:ext cx="104760" cy="125280"/>
                  </p14:xfrm>
                </p:contentPart>
              </mc:Choice>
              <mc:Fallback xmlns="">
                <p:pic>
                  <p:nvPicPr>
                    <p:cNvPr id="605" name="Pennanteckning 604">
                      <a:extLst>
                        <a:ext uri="{FF2B5EF4-FFF2-40B4-BE49-F238E27FC236}">
                          <a16:creationId xmlns:a16="http://schemas.microsoft.com/office/drawing/2014/main" id="{43423176-62CD-7F6E-5237-99B4A7FAD09F}"/>
                        </a:ext>
                      </a:extLst>
                    </p:cNvPr>
                    <p:cNvPicPr/>
                    <p:nvPr/>
                  </p:nvPicPr>
                  <p:blipFill>
                    <a:blip r:embed="rId376"/>
                    <a:stretch>
                      <a:fillRect/>
                    </a:stretch>
                  </p:blipFill>
                  <p:spPr>
                    <a:xfrm>
                      <a:off x="11621825" y="4268913"/>
                      <a:ext cx="1353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847">
                  <p14:nvContentPartPr>
                    <p14:cNvPr id="607" name="Pennanteckning 606">
                      <a:extLst>
                        <a:ext uri="{FF2B5EF4-FFF2-40B4-BE49-F238E27FC236}">
                          <a16:creationId xmlns:a16="http://schemas.microsoft.com/office/drawing/2014/main" id="{F3DA8E1D-DBE9-A099-8FFD-776B9055B827}"/>
                        </a:ext>
                      </a:extLst>
                    </p14:cNvPr>
                    <p14:cNvContentPartPr/>
                    <p14:nvPr/>
                  </p14:nvContentPartPr>
                  <p14:xfrm>
                    <a:off x="10171385" y="3944553"/>
                    <a:ext cx="236520" cy="263160"/>
                  </p14:xfrm>
                </p:contentPart>
              </mc:Choice>
              <mc:Fallback xmlns="">
                <p:pic>
                  <p:nvPicPr>
                    <p:cNvPr id="607" name="Pennanteckning 606">
                      <a:extLst>
                        <a:ext uri="{FF2B5EF4-FFF2-40B4-BE49-F238E27FC236}">
                          <a16:creationId xmlns:a16="http://schemas.microsoft.com/office/drawing/2014/main" id="{F3DA8E1D-DBE9-A099-8FFD-776B9055B827}"/>
                        </a:ext>
                      </a:extLst>
                    </p:cNvPr>
                    <p:cNvPicPr/>
                    <p:nvPr/>
                  </p:nvPicPr>
                  <p:blipFill>
                    <a:blip r:embed="rId378"/>
                    <a:stretch>
                      <a:fillRect/>
                    </a:stretch>
                  </p:blipFill>
                  <p:spPr>
                    <a:xfrm>
                      <a:off x="10156265" y="3929433"/>
                      <a:ext cx="266760" cy="293760"/>
                    </a:xfrm>
                    <a:prstGeom prst="rect">
                      <a:avLst/>
                    </a:prstGeom>
                  </p:spPr>
                </p:pic>
              </mc:Fallback>
            </mc:AlternateContent>
          </p:grpSp>
        </p:grpSp>
        <mc:AlternateContent xmlns:mc="http://schemas.openxmlformats.org/markup-compatibility/2006">
          <mc:Choice xmlns:p14="http://schemas.microsoft.com/office/powerpoint/2010/main" Requires="p14">
            <p:contentPart p14:bwMode="auto" r:id="rId848">
              <p14:nvContentPartPr>
                <p14:cNvPr id="6" name="Pennanteckning 5">
                  <a:extLst>
                    <a:ext uri="{FF2B5EF4-FFF2-40B4-BE49-F238E27FC236}">
                      <a16:creationId xmlns:a16="http://schemas.microsoft.com/office/drawing/2014/main" id="{19FAA369-8439-81AD-3A58-3FF77C789B29}"/>
                    </a:ext>
                  </a:extLst>
                </p14:cNvPr>
                <p14:cNvContentPartPr/>
                <p14:nvPr/>
              </p14:nvContentPartPr>
              <p14:xfrm>
                <a:off x="9156905" y="4554393"/>
                <a:ext cx="409320" cy="10440"/>
              </p14:xfrm>
            </p:contentPart>
          </mc:Choice>
          <mc:Fallback>
            <p:pic>
              <p:nvPicPr>
                <p:cNvPr id="6" name="Pennanteckning 5">
                  <a:extLst>
                    <a:ext uri="{FF2B5EF4-FFF2-40B4-BE49-F238E27FC236}">
                      <a16:creationId xmlns:a16="http://schemas.microsoft.com/office/drawing/2014/main" id="{19FAA369-8439-81AD-3A58-3FF77C789B29}"/>
                    </a:ext>
                  </a:extLst>
                </p:cNvPr>
                <p:cNvPicPr/>
                <p:nvPr/>
              </p:nvPicPr>
              <p:blipFill>
                <a:blip r:embed="rId849"/>
                <a:stretch>
                  <a:fillRect/>
                </a:stretch>
              </p:blipFill>
              <p:spPr>
                <a:xfrm>
                  <a:off x="9148265" y="4545393"/>
                  <a:ext cx="426960" cy="28080"/>
                </a:xfrm>
                <a:prstGeom prst="rect">
                  <a:avLst/>
                </a:prstGeom>
              </p:spPr>
            </p:pic>
          </mc:Fallback>
        </mc:AlternateContent>
      </p:grpSp>
    </p:spTree>
    <p:extLst>
      <p:ext uri="{BB962C8B-B14F-4D97-AF65-F5344CB8AC3E}">
        <p14:creationId xmlns:p14="http://schemas.microsoft.com/office/powerpoint/2010/main" val="313755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ruta 27">
            <a:extLst>
              <a:ext uri="{FF2B5EF4-FFF2-40B4-BE49-F238E27FC236}">
                <a16:creationId xmlns:a16="http://schemas.microsoft.com/office/drawing/2014/main" id="{7E8C0D03-019A-279A-6AD5-A5E7BD2580DB}"/>
              </a:ext>
            </a:extLst>
          </p:cNvPr>
          <p:cNvSpPr txBox="1"/>
          <p:nvPr/>
        </p:nvSpPr>
        <p:spPr>
          <a:xfrm>
            <a:off x="1037206" y="573477"/>
            <a:ext cx="9530080" cy="584775"/>
          </a:xfrm>
          <a:prstGeom prst="rect">
            <a:avLst/>
          </a:prstGeom>
          <a:noFill/>
        </p:spPr>
        <p:txBody>
          <a:bodyPr wrap="square" rtlCol="0">
            <a:spAutoFit/>
          </a:bodyPr>
          <a:lstStyle/>
          <a:p>
            <a:r>
              <a:rPr lang="sv-SE" sz="3200" b="1" dirty="0" err="1">
                <a:solidFill>
                  <a:schemeClr val="accent1">
                    <a:lumMod val="75000"/>
                  </a:schemeClr>
                </a:solidFill>
                <a:latin typeface="Avenir Heavy" panose="02000503020000020003" pitchFamily="2" charset="0"/>
              </a:rPr>
              <a:t>multinomial</a:t>
            </a:r>
            <a:r>
              <a:rPr lang="sv-SE" sz="3200" b="1" dirty="0">
                <a:solidFill>
                  <a:schemeClr val="accent1">
                    <a:lumMod val="75000"/>
                  </a:schemeClr>
                </a:solidFill>
                <a:latin typeface="Avenir Heavy" panose="02000503020000020003" pitchFamily="2" charset="0"/>
              </a:rPr>
              <a:t> </a:t>
            </a:r>
            <a:r>
              <a:rPr lang="sv-SE" sz="3200" b="1" dirty="0" err="1">
                <a:solidFill>
                  <a:schemeClr val="accent1">
                    <a:lumMod val="75000"/>
                  </a:schemeClr>
                </a:solidFill>
                <a:latin typeface="Avenir Heavy" panose="02000503020000020003" pitchFamily="2" charset="0"/>
              </a:rPr>
              <a:t>logistic</a:t>
            </a:r>
            <a:r>
              <a:rPr lang="sv-SE" sz="3200" b="1" dirty="0">
                <a:solidFill>
                  <a:schemeClr val="accent1">
                    <a:lumMod val="75000"/>
                  </a:schemeClr>
                </a:solidFill>
                <a:latin typeface="Avenir Heavy" panose="02000503020000020003" pitchFamily="2" charset="0"/>
              </a:rPr>
              <a:t> regression</a:t>
            </a:r>
            <a:r>
              <a:rPr lang="sv-SE" sz="3200" dirty="0">
                <a:solidFill>
                  <a:schemeClr val="tx1">
                    <a:lumMod val="65000"/>
                    <a:lumOff val="35000"/>
                  </a:schemeClr>
                </a:solidFill>
                <a:latin typeface="Avenir Light" panose="020B0402020203020204" pitchFamily="34" charset="77"/>
              </a:rPr>
              <a:t> for </a:t>
            </a:r>
            <a:r>
              <a:rPr lang="sv-SE" sz="3200" dirty="0" err="1">
                <a:solidFill>
                  <a:schemeClr val="tx1">
                    <a:lumMod val="65000"/>
                    <a:lumOff val="35000"/>
                  </a:schemeClr>
                </a:solidFill>
                <a:latin typeface="Avenir Light" panose="020B0402020203020204" pitchFamily="34" charset="77"/>
              </a:rPr>
              <a:t>many</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classes</a:t>
            </a:r>
            <a:endParaRPr lang="sv-SE" sz="3200" b="1" dirty="0">
              <a:solidFill>
                <a:schemeClr val="accent1">
                  <a:lumMod val="75000"/>
                </a:schemeClr>
              </a:solidFill>
              <a:latin typeface="Avenir Heavy" panose="02000503020000020003" pitchFamily="2" charset="0"/>
            </a:endParaRPr>
          </a:p>
        </p:txBody>
      </p:sp>
      <p:cxnSp>
        <p:nvCxnSpPr>
          <p:cNvPr id="102" name="Rak 101">
            <a:extLst>
              <a:ext uri="{FF2B5EF4-FFF2-40B4-BE49-F238E27FC236}">
                <a16:creationId xmlns:a16="http://schemas.microsoft.com/office/drawing/2014/main" id="{6AFD82E3-9FC6-202C-CCC6-3BD139B203D7}"/>
              </a:ext>
            </a:extLst>
          </p:cNvPr>
          <p:cNvCxnSpPr>
            <a:cxnSpLocks/>
          </p:cNvCxnSpPr>
          <p:nvPr/>
        </p:nvCxnSpPr>
        <p:spPr>
          <a:xfrm>
            <a:off x="4742991" y="1684382"/>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0" name="Rak 279">
            <a:extLst>
              <a:ext uri="{FF2B5EF4-FFF2-40B4-BE49-F238E27FC236}">
                <a16:creationId xmlns:a16="http://schemas.microsoft.com/office/drawing/2014/main" id="{E15CD59C-BBD7-D831-4CF8-502B208028A9}"/>
              </a:ext>
            </a:extLst>
          </p:cNvPr>
          <p:cNvCxnSpPr>
            <a:cxnSpLocks/>
          </p:cNvCxnSpPr>
          <p:nvPr/>
        </p:nvCxnSpPr>
        <p:spPr>
          <a:xfrm>
            <a:off x="8857791" y="1684381"/>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Grupp 1">
            <a:extLst>
              <a:ext uri="{FF2B5EF4-FFF2-40B4-BE49-F238E27FC236}">
                <a16:creationId xmlns:a16="http://schemas.microsoft.com/office/drawing/2014/main" id="{9B314EA8-250E-6990-A7B8-3650F6BEC510}"/>
              </a:ext>
            </a:extLst>
          </p:cNvPr>
          <p:cNvGrpSpPr/>
          <p:nvPr/>
        </p:nvGrpSpPr>
        <p:grpSpPr>
          <a:xfrm>
            <a:off x="1136105" y="1784193"/>
            <a:ext cx="2154600" cy="2954160"/>
            <a:chOff x="1136105" y="1784193"/>
            <a:chExt cx="2154600" cy="2954160"/>
          </a:xfrm>
        </p:grpSpPr>
        <p:grpSp>
          <p:nvGrpSpPr>
            <p:cNvPr id="12" name="Grupp 11">
              <a:extLst>
                <a:ext uri="{FF2B5EF4-FFF2-40B4-BE49-F238E27FC236}">
                  <a16:creationId xmlns:a16="http://schemas.microsoft.com/office/drawing/2014/main" id="{4342DFE3-B7E8-46CB-6561-34ED03017E94}"/>
                </a:ext>
              </a:extLst>
            </p:cNvPr>
            <p:cNvGrpSpPr/>
            <p:nvPr/>
          </p:nvGrpSpPr>
          <p:grpSpPr>
            <a:xfrm>
              <a:off x="1145825" y="1784193"/>
              <a:ext cx="360000" cy="356760"/>
              <a:chOff x="1145825" y="1784193"/>
              <a:chExt cx="360000" cy="356760"/>
            </a:xfrm>
          </p:grpSpPr>
          <mc:AlternateContent xmlns:mc="http://schemas.openxmlformats.org/markup-compatibility/2006" xmlns:p14="http://schemas.microsoft.com/office/powerpoint/2010/main">
            <mc:Choice Requires="p14">
              <p:contentPart p14:bwMode="auto" r:id="rId3">
                <p14:nvContentPartPr>
                  <p14:cNvPr id="6" name="Pennanteckning 5">
                    <a:extLst>
                      <a:ext uri="{FF2B5EF4-FFF2-40B4-BE49-F238E27FC236}">
                        <a16:creationId xmlns:a16="http://schemas.microsoft.com/office/drawing/2014/main" id="{E48B1285-AD70-917F-8054-6ACF39B928F4}"/>
                      </a:ext>
                    </a:extLst>
                  </p14:cNvPr>
                  <p14:cNvContentPartPr/>
                  <p14:nvPr/>
                </p14:nvContentPartPr>
                <p14:xfrm>
                  <a:off x="1184345" y="1871313"/>
                  <a:ext cx="164160" cy="269640"/>
                </p14:xfrm>
              </p:contentPart>
            </mc:Choice>
            <mc:Fallback xmlns="">
              <p:pic>
                <p:nvPicPr>
                  <p:cNvPr id="6" name="Pennanteckning 5">
                    <a:extLst>
                      <a:ext uri="{FF2B5EF4-FFF2-40B4-BE49-F238E27FC236}">
                        <a16:creationId xmlns:a16="http://schemas.microsoft.com/office/drawing/2014/main" id="{E48B1285-AD70-917F-8054-6ACF39B928F4}"/>
                      </a:ext>
                    </a:extLst>
                  </p:cNvPr>
                  <p:cNvPicPr/>
                  <p:nvPr/>
                </p:nvPicPr>
                <p:blipFill>
                  <a:blip r:embed="rId4"/>
                  <a:stretch>
                    <a:fillRect/>
                  </a:stretch>
                </p:blipFill>
                <p:spPr>
                  <a:xfrm>
                    <a:off x="1169225" y="1856193"/>
                    <a:ext cx="19476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Pennanteckning 6">
                    <a:extLst>
                      <a:ext uri="{FF2B5EF4-FFF2-40B4-BE49-F238E27FC236}">
                        <a16:creationId xmlns:a16="http://schemas.microsoft.com/office/drawing/2014/main" id="{A7CF0BDF-86C3-BC6A-70CA-CABB3AB08719}"/>
                      </a:ext>
                    </a:extLst>
                  </p14:cNvPr>
                  <p14:cNvContentPartPr/>
                  <p14:nvPr/>
                </p14:nvContentPartPr>
                <p14:xfrm>
                  <a:off x="1145825" y="1784193"/>
                  <a:ext cx="166320" cy="113400"/>
                </p14:xfrm>
              </p:contentPart>
            </mc:Choice>
            <mc:Fallback xmlns="">
              <p:pic>
                <p:nvPicPr>
                  <p:cNvPr id="7" name="Pennanteckning 6">
                    <a:extLst>
                      <a:ext uri="{FF2B5EF4-FFF2-40B4-BE49-F238E27FC236}">
                        <a16:creationId xmlns:a16="http://schemas.microsoft.com/office/drawing/2014/main" id="{A7CF0BDF-86C3-BC6A-70CA-CABB3AB08719}"/>
                      </a:ext>
                    </a:extLst>
                  </p:cNvPr>
                  <p:cNvPicPr/>
                  <p:nvPr/>
                </p:nvPicPr>
                <p:blipFill>
                  <a:blip r:embed="rId6"/>
                  <a:stretch>
                    <a:fillRect/>
                  </a:stretch>
                </p:blipFill>
                <p:spPr>
                  <a:xfrm>
                    <a:off x="1130345" y="1768713"/>
                    <a:ext cx="1969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Pennanteckning 7">
                    <a:extLst>
                      <a:ext uri="{FF2B5EF4-FFF2-40B4-BE49-F238E27FC236}">
                        <a16:creationId xmlns:a16="http://schemas.microsoft.com/office/drawing/2014/main" id="{63C1C85D-91CF-864E-AF6F-F9726B942E62}"/>
                      </a:ext>
                    </a:extLst>
                  </p14:cNvPr>
                  <p14:cNvContentPartPr/>
                  <p14:nvPr/>
                </p14:nvContentPartPr>
                <p14:xfrm>
                  <a:off x="1151225" y="1965273"/>
                  <a:ext cx="162000" cy="34920"/>
                </p14:xfrm>
              </p:contentPart>
            </mc:Choice>
            <mc:Fallback xmlns="">
              <p:pic>
                <p:nvPicPr>
                  <p:cNvPr id="8" name="Pennanteckning 7">
                    <a:extLst>
                      <a:ext uri="{FF2B5EF4-FFF2-40B4-BE49-F238E27FC236}">
                        <a16:creationId xmlns:a16="http://schemas.microsoft.com/office/drawing/2014/main" id="{63C1C85D-91CF-864E-AF6F-F9726B942E62}"/>
                      </a:ext>
                    </a:extLst>
                  </p:cNvPr>
                  <p:cNvPicPr/>
                  <p:nvPr/>
                </p:nvPicPr>
                <p:blipFill>
                  <a:blip r:embed="rId8"/>
                  <a:stretch>
                    <a:fillRect/>
                  </a:stretch>
                </p:blipFill>
                <p:spPr>
                  <a:xfrm>
                    <a:off x="1135745" y="1949793"/>
                    <a:ext cx="19260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Pennanteckning 8">
                    <a:extLst>
                      <a:ext uri="{FF2B5EF4-FFF2-40B4-BE49-F238E27FC236}">
                        <a16:creationId xmlns:a16="http://schemas.microsoft.com/office/drawing/2014/main" id="{DF48661D-C1C9-36F0-2D99-CCAA7376D4E1}"/>
                      </a:ext>
                    </a:extLst>
                  </p14:cNvPr>
                  <p14:cNvContentPartPr/>
                  <p14:nvPr/>
                </p14:nvContentPartPr>
                <p14:xfrm>
                  <a:off x="1335545" y="1994073"/>
                  <a:ext cx="113400" cy="141480"/>
                </p14:xfrm>
              </p:contentPart>
            </mc:Choice>
            <mc:Fallback xmlns="">
              <p:pic>
                <p:nvPicPr>
                  <p:cNvPr id="9" name="Pennanteckning 8">
                    <a:extLst>
                      <a:ext uri="{FF2B5EF4-FFF2-40B4-BE49-F238E27FC236}">
                        <a16:creationId xmlns:a16="http://schemas.microsoft.com/office/drawing/2014/main" id="{DF48661D-C1C9-36F0-2D99-CCAA7376D4E1}"/>
                      </a:ext>
                    </a:extLst>
                  </p:cNvPr>
                  <p:cNvPicPr/>
                  <p:nvPr/>
                </p:nvPicPr>
                <p:blipFill>
                  <a:blip r:embed="rId10"/>
                  <a:stretch>
                    <a:fillRect/>
                  </a:stretch>
                </p:blipFill>
                <p:spPr>
                  <a:xfrm>
                    <a:off x="1320065" y="1978953"/>
                    <a:ext cx="1440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Pennanteckning 9">
                    <a:extLst>
                      <a:ext uri="{FF2B5EF4-FFF2-40B4-BE49-F238E27FC236}">
                        <a16:creationId xmlns:a16="http://schemas.microsoft.com/office/drawing/2014/main" id="{33B458A6-5B1B-B378-A59F-2439E8B5E0E1}"/>
                      </a:ext>
                    </a:extLst>
                  </p14:cNvPr>
                  <p14:cNvContentPartPr/>
                  <p14:nvPr/>
                </p14:nvContentPartPr>
                <p14:xfrm>
                  <a:off x="1344905" y="1981113"/>
                  <a:ext cx="160920" cy="92160"/>
                </p14:xfrm>
              </p:contentPart>
            </mc:Choice>
            <mc:Fallback xmlns="">
              <p:pic>
                <p:nvPicPr>
                  <p:cNvPr id="10" name="Pennanteckning 9">
                    <a:extLst>
                      <a:ext uri="{FF2B5EF4-FFF2-40B4-BE49-F238E27FC236}">
                        <a16:creationId xmlns:a16="http://schemas.microsoft.com/office/drawing/2014/main" id="{33B458A6-5B1B-B378-A59F-2439E8B5E0E1}"/>
                      </a:ext>
                    </a:extLst>
                  </p:cNvPr>
                  <p:cNvPicPr/>
                  <p:nvPr/>
                </p:nvPicPr>
                <p:blipFill>
                  <a:blip r:embed="rId12"/>
                  <a:stretch>
                    <a:fillRect/>
                  </a:stretch>
                </p:blipFill>
                <p:spPr>
                  <a:xfrm>
                    <a:off x="1329785" y="1965993"/>
                    <a:ext cx="191520" cy="122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11" name="Pennanteckning 10">
                  <a:extLst>
                    <a:ext uri="{FF2B5EF4-FFF2-40B4-BE49-F238E27FC236}">
                      <a16:creationId xmlns:a16="http://schemas.microsoft.com/office/drawing/2014/main" id="{872D9E03-C651-AA49-5DB3-15DF85340E5B}"/>
                    </a:ext>
                  </a:extLst>
                </p14:cNvPr>
                <p14:cNvContentPartPr/>
                <p14:nvPr/>
              </p14:nvContentPartPr>
              <p14:xfrm>
                <a:off x="1188665" y="2297193"/>
                <a:ext cx="332280" cy="23400"/>
              </p14:xfrm>
            </p:contentPart>
          </mc:Choice>
          <mc:Fallback>
            <p:pic>
              <p:nvPicPr>
                <p:cNvPr id="11" name="Pennanteckning 10">
                  <a:extLst>
                    <a:ext uri="{FF2B5EF4-FFF2-40B4-BE49-F238E27FC236}">
                      <a16:creationId xmlns:a16="http://schemas.microsoft.com/office/drawing/2014/main" id="{872D9E03-C651-AA49-5DB3-15DF85340E5B}"/>
                    </a:ext>
                  </a:extLst>
                </p:cNvPr>
                <p:cNvPicPr/>
                <p:nvPr/>
              </p:nvPicPr>
              <p:blipFill>
                <a:blip r:embed="rId14"/>
                <a:stretch>
                  <a:fillRect/>
                </a:stretch>
              </p:blipFill>
              <p:spPr>
                <a:xfrm>
                  <a:off x="1173185" y="2281713"/>
                  <a:ext cx="362880" cy="54000"/>
                </a:xfrm>
                <a:prstGeom prst="rect">
                  <a:avLst/>
                </a:prstGeom>
              </p:spPr>
            </p:pic>
          </mc:Fallback>
        </mc:AlternateContent>
        <p:grpSp>
          <p:nvGrpSpPr>
            <p:cNvPr id="20" name="Grupp 19">
              <a:extLst>
                <a:ext uri="{FF2B5EF4-FFF2-40B4-BE49-F238E27FC236}">
                  <a16:creationId xmlns:a16="http://schemas.microsoft.com/office/drawing/2014/main" id="{93AAE242-3FE2-F3E9-3075-38B1FA31B23A}"/>
                </a:ext>
              </a:extLst>
            </p:cNvPr>
            <p:cNvGrpSpPr/>
            <p:nvPr/>
          </p:nvGrpSpPr>
          <p:grpSpPr>
            <a:xfrm>
              <a:off x="1180385" y="2698953"/>
              <a:ext cx="604800" cy="269640"/>
              <a:chOff x="1180385" y="2698953"/>
              <a:chExt cx="604800" cy="269640"/>
            </a:xfrm>
          </p:grpSpPr>
          <mc:AlternateContent xmlns:mc="http://schemas.openxmlformats.org/markup-compatibility/2006" xmlns:p14="http://schemas.microsoft.com/office/powerpoint/2010/main">
            <mc:Choice Requires="p14">
              <p:contentPart p14:bwMode="auto" r:id="rId15">
                <p14:nvContentPartPr>
                  <p14:cNvPr id="13" name="Pennanteckning 12">
                    <a:extLst>
                      <a:ext uri="{FF2B5EF4-FFF2-40B4-BE49-F238E27FC236}">
                        <a16:creationId xmlns:a16="http://schemas.microsoft.com/office/drawing/2014/main" id="{F490B119-CFFB-709B-14E3-EB17353056D4}"/>
                      </a:ext>
                    </a:extLst>
                  </p14:cNvPr>
                  <p14:cNvContentPartPr/>
                  <p14:nvPr/>
                </p14:nvContentPartPr>
                <p14:xfrm>
                  <a:off x="1180385" y="2698953"/>
                  <a:ext cx="16560" cy="269640"/>
                </p14:xfrm>
              </p:contentPart>
            </mc:Choice>
            <mc:Fallback xmlns="">
              <p:pic>
                <p:nvPicPr>
                  <p:cNvPr id="13" name="Pennanteckning 12">
                    <a:extLst>
                      <a:ext uri="{FF2B5EF4-FFF2-40B4-BE49-F238E27FC236}">
                        <a16:creationId xmlns:a16="http://schemas.microsoft.com/office/drawing/2014/main" id="{F490B119-CFFB-709B-14E3-EB17353056D4}"/>
                      </a:ext>
                    </a:extLst>
                  </p:cNvPr>
                  <p:cNvPicPr/>
                  <p:nvPr/>
                </p:nvPicPr>
                <p:blipFill>
                  <a:blip r:embed="rId16"/>
                  <a:stretch>
                    <a:fillRect/>
                  </a:stretch>
                </p:blipFill>
                <p:spPr>
                  <a:xfrm>
                    <a:off x="1164905" y="2683833"/>
                    <a:ext cx="4716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Pennanteckning 14">
                    <a:extLst>
                      <a:ext uri="{FF2B5EF4-FFF2-40B4-BE49-F238E27FC236}">
                        <a16:creationId xmlns:a16="http://schemas.microsoft.com/office/drawing/2014/main" id="{F3DC1E80-6778-7C5F-B3AB-69405D108DCC}"/>
                      </a:ext>
                    </a:extLst>
                  </p14:cNvPr>
                  <p14:cNvContentPartPr/>
                  <p14:nvPr/>
                </p14:nvContentPartPr>
                <p14:xfrm>
                  <a:off x="1351385" y="2814153"/>
                  <a:ext cx="163080" cy="135000"/>
                </p14:xfrm>
              </p:contentPart>
            </mc:Choice>
            <mc:Fallback xmlns="">
              <p:pic>
                <p:nvPicPr>
                  <p:cNvPr id="15" name="Pennanteckning 14">
                    <a:extLst>
                      <a:ext uri="{FF2B5EF4-FFF2-40B4-BE49-F238E27FC236}">
                        <a16:creationId xmlns:a16="http://schemas.microsoft.com/office/drawing/2014/main" id="{F3DC1E80-6778-7C5F-B3AB-69405D108DCC}"/>
                      </a:ext>
                    </a:extLst>
                  </p:cNvPr>
                  <p:cNvPicPr/>
                  <p:nvPr/>
                </p:nvPicPr>
                <p:blipFill>
                  <a:blip r:embed="rId18"/>
                  <a:stretch>
                    <a:fillRect/>
                  </a:stretch>
                </p:blipFill>
                <p:spPr>
                  <a:xfrm>
                    <a:off x="1336265" y="2799033"/>
                    <a:ext cx="1936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Pennanteckning 15">
                    <a:extLst>
                      <a:ext uri="{FF2B5EF4-FFF2-40B4-BE49-F238E27FC236}">
                        <a16:creationId xmlns:a16="http://schemas.microsoft.com/office/drawing/2014/main" id="{0D859D96-85D7-FF12-431E-28A575065590}"/>
                      </a:ext>
                    </a:extLst>
                  </p14:cNvPr>
                  <p14:cNvContentPartPr/>
                  <p14:nvPr/>
                </p14:nvContentPartPr>
                <p14:xfrm>
                  <a:off x="1578905" y="2878953"/>
                  <a:ext cx="3600" cy="19440"/>
                </p14:xfrm>
              </p:contentPart>
            </mc:Choice>
            <mc:Fallback xmlns="">
              <p:pic>
                <p:nvPicPr>
                  <p:cNvPr id="16" name="Pennanteckning 15">
                    <a:extLst>
                      <a:ext uri="{FF2B5EF4-FFF2-40B4-BE49-F238E27FC236}">
                        <a16:creationId xmlns:a16="http://schemas.microsoft.com/office/drawing/2014/main" id="{0D859D96-85D7-FF12-431E-28A575065590}"/>
                      </a:ext>
                    </a:extLst>
                  </p:cNvPr>
                  <p:cNvPicPr/>
                  <p:nvPr/>
                </p:nvPicPr>
                <p:blipFill>
                  <a:blip r:embed="rId20"/>
                  <a:stretch>
                    <a:fillRect/>
                  </a:stretch>
                </p:blipFill>
                <p:spPr>
                  <a:xfrm>
                    <a:off x="1563785" y="2863833"/>
                    <a:ext cx="342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Pennanteckning 16">
                    <a:extLst>
                      <a:ext uri="{FF2B5EF4-FFF2-40B4-BE49-F238E27FC236}">
                        <a16:creationId xmlns:a16="http://schemas.microsoft.com/office/drawing/2014/main" id="{F048B9C3-0FAE-819C-4A74-83933F6D3177}"/>
                      </a:ext>
                    </a:extLst>
                  </p14:cNvPr>
                  <p14:cNvContentPartPr/>
                  <p14:nvPr/>
                </p14:nvContentPartPr>
                <p14:xfrm>
                  <a:off x="1595105" y="2719473"/>
                  <a:ext cx="37080" cy="13320"/>
                </p14:xfrm>
              </p:contentPart>
            </mc:Choice>
            <mc:Fallback xmlns="">
              <p:pic>
                <p:nvPicPr>
                  <p:cNvPr id="17" name="Pennanteckning 16">
                    <a:extLst>
                      <a:ext uri="{FF2B5EF4-FFF2-40B4-BE49-F238E27FC236}">
                        <a16:creationId xmlns:a16="http://schemas.microsoft.com/office/drawing/2014/main" id="{F048B9C3-0FAE-819C-4A74-83933F6D3177}"/>
                      </a:ext>
                    </a:extLst>
                  </p:cNvPr>
                  <p:cNvPicPr/>
                  <p:nvPr/>
                </p:nvPicPr>
                <p:blipFill>
                  <a:blip r:embed="rId22"/>
                  <a:stretch>
                    <a:fillRect/>
                  </a:stretch>
                </p:blipFill>
                <p:spPr>
                  <a:xfrm>
                    <a:off x="1579625" y="2704353"/>
                    <a:ext cx="6732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Pennanteckning 17">
                    <a:extLst>
                      <a:ext uri="{FF2B5EF4-FFF2-40B4-BE49-F238E27FC236}">
                        <a16:creationId xmlns:a16="http://schemas.microsoft.com/office/drawing/2014/main" id="{CA6E9111-6464-C3A0-4E2B-E02A6798D5AB}"/>
                      </a:ext>
                    </a:extLst>
                  </p14:cNvPr>
                  <p14:cNvContentPartPr/>
                  <p14:nvPr/>
                </p14:nvContentPartPr>
                <p14:xfrm>
                  <a:off x="1704905" y="2744313"/>
                  <a:ext cx="80280" cy="184680"/>
                </p14:xfrm>
              </p:contentPart>
            </mc:Choice>
            <mc:Fallback xmlns="">
              <p:pic>
                <p:nvPicPr>
                  <p:cNvPr id="18" name="Pennanteckning 17">
                    <a:extLst>
                      <a:ext uri="{FF2B5EF4-FFF2-40B4-BE49-F238E27FC236}">
                        <a16:creationId xmlns:a16="http://schemas.microsoft.com/office/drawing/2014/main" id="{CA6E9111-6464-C3A0-4E2B-E02A6798D5AB}"/>
                      </a:ext>
                    </a:extLst>
                  </p:cNvPr>
                  <p:cNvPicPr/>
                  <p:nvPr/>
                </p:nvPicPr>
                <p:blipFill>
                  <a:blip r:embed="rId24"/>
                  <a:stretch>
                    <a:fillRect/>
                  </a:stretch>
                </p:blipFill>
                <p:spPr>
                  <a:xfrm>
                    <a:off x="1689785" y="2728833"/>
                    <a:ext cx="110520" cy="215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
              <p14:nvContentPartPr>
                <p14:cNvPr id="19" name="Pennanteckning 18">
                  <a:extLst>
                    <a:ext uri="{FF2B5EF4-FFF2-40B4-BE49-F238E27FC236}">
                      <a16:creationId xmlns:a16="http://schemas.microsoft.com/office/drawing/2014/main" id="{BB765E42-CAD9-8467-C57C-51A65A69ADE0}"/>
                    </a:ext>
                  </a:extLst>
                </p14:cNvPr>
                <p14:cNvContentPartPr/>
                <p14:nvPr/>
              </p14:nvContentPartPr>
              <p14:xfrm>
                <a:off x="2167145" y="2730993"/>
                <a:ext cx="218880" cy="201960"/>
              </p14:xfrm>
            </p:contentPart>
          </mc:Choice>
          <mc:Fallback>
            <p:pic>
              <p:nvPicPr>
                <p:cNvPr id="19" name="Pennanteckning 18">
                  <a:extLst>
                    <a:ext uri="{FF2B5EF4-FFF2-40B4-BE49-F238E27FC236}">
                      <a16:creationId xmlns:a16="http://schemas.microsoft.com/office/drawing/2014/main" id="{BB765E42-CAD9-8467-C57C-51A65A69ADE0}"/>
                    </a:ext>
                  </a:extLst>
                </p:cNvPr>
                <p:cNvPicPr/>
                <p:nvPr/>
              </p:nvPicPr>
              <p:blipFill>
                <a:blip r:embed="rId26"/>
                <a:stretch>
                  <a:fillRect/>
                </a:stretch>
              </p:blipFill>
              <p:spPr>
                <a:xfrm>
                  <a:off x="2151639" y="2715513"/>
                  <a:ext cx="249530" cy="232560"/>
                </a:xfrm>
                <a:prstGeom prst="rect">
                  <a:avLst/>
                </a:prstGeom>
              </p:spPr>
            </p:pic>
          </mc:Fallback>
        </mc:AlternateContent>
        <p:grpSp>
          <p:nvGrpSpPr>
            <p:cNvPr id="33" name="Grupp 32">
              <a:extLst>
                <a:ext uri="{FF2B5EF4-FFF2-40B4-BE49-F238E27FC236}">
                  <a16:creationId xmlns:a16="http://schemas.microsoft.com/office/drawing/2014/main" id="{C779328F-C3EF-4715-6B52-B78158D85E56}"/>
                </a:ext>
              </a:extLst>
            </p:cNvPr>
            <p:cNvGrpSpPr/>
            <p:nvPr/>
          </p:nvGrpSpPr>
          <p:grpSpPr>
            <a:xfrm>
              <a:off x="1136105" y="3441273"/>
              <a:ext cx="1641600" cy="383040"/>
              <a:chOff x="1136105" y="3441273"/>
              <a:chExt cx="1641600" cy="383040"/>
            </a:xfrm>
          </p:grpSpPr>
          <mc:AlternateContent xmlns:mc="http://schemas.openxmlformats.org/markup-compatibility/2006" xmlns:p14="http://schemas.microsoft.com/office/powerpoint/2010/main">
            <mc:Choice Requires="p14">
              <p:contentPart p14:bwMode="auto" r:id="rId27">
                <p14:nvContentPartPr>
                  <p14:cNvPr id="21" name="Pennanteckning 20">
                    <a:extLst>
                      <a:ext uri="{FF2B5EF4-FFF2-40B4-BE49-F238E27FC236}">
                        <a16:creationId xmlns:a16="http://schemas.microsoft.com/office/drawing/2014/main" id="{E95522E8-AAEF-C195-1567-346751CA4577}"/>
                      </a:ext>
                    </a:extLst>
                  </p14:cNvPr>
                  <p14:cNvContentPartPr/>
                  <p14:nvPr/>
                </p14:nvContentPartPr>
                <p14:xfrm>
                  <a:off x="1136105" y="3441273"/>
                  <a:ext cx="150120" cy="227880"/>
                </p14:xfrm>
              </p:contentPart>
            </mc:Choice>
            <mc:Fallback xmlns="">
              <p:pic>
                <p:nvPicPr>
                  <p:cNvPr id="21" name="Pennanteckning 20">
                    <a:extLst>
                      <a:ext uri="{FF2B5EF4-FFF2-40B4-BE49-F238E27FC236}">
                        <a16:creationId xmlns:a16="http://schemas.microsoft.com/office/drawing/2014/main" id="{E95522E8-AAEF-C195-1567-346751CA4577}"/>
                      </a:ext>
                    </a:extLst>
                  </p:cNvPr>
                  <p:cNvPicPr/>
                  <p:nvPr/>
                </p:nvPicPr>
                <p:blipFill>
                  <a:blip r:embed="rId28"/>
                  <a:stretch>
                    <a:fillRect/>
                  </a:stretch>
                </p:blipFill>
                <p:spPr>
                  <a:xfrm>
                    <a:off x="1120625" y="3426153"/>
                    <a:ext cx="18072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Pennanteckning 21">
                    <a:extLst>
                      <a:ext uri="{FF2B5EF4-FFF2-40B4-BE49-F238E27FC236}">
                        <a16:creationId xmlns:a16="http://schemas.microsoft.com/office/drawing/2014/main" id="{31F220A6-EB47-DCE8-0B83-1A49A000EFFD}"/>
                      </a:ext>
                    </a:extLst>
                  </p14:cNvPr>
                  <p14:cNvContentPartPr/>
                  <p14:nvPr/>
                </p14:nvContentPartPr>
                <p14:xfrm>
                  <a:off x="1363265" y="3606873"/>
                  <a:ext cx="115560" cy="217440"/>
                </p14:xfrm>
              </p:contentPart>
            </mc:Choice>
            <mc:Fallback xmlns="">
              <p:pic>
                <p:nvPicPr>
                  <p:cNvPr id="22" name="Pennanteckning 21">
                    <a:extLst>
                      <a:ext uri="{FF2B5EF4-FFF2-40B4-BE49-F238E27FC236}">
                        <a16:creationId xmlns:a16="http://schemas.microsoft.com/office/drawing/2014/main" id="{31F220A6-EB47-DCE8-0B83-1A49A000EFFD}"/>
                      </a:ext>
                    </a:extLst>
                  </p:cNvPr>
                  <p:cNvPicPr/>
                  <p:nvPr/>
                </p:nvPicPr>
                <p:blipFill>
                  <a:blip r:embed="rId30"/>
                  <a:stretch>
                    <a:fillRect/>
                  </a:stretch>
                </p:blipFill>
                <p:spPr>
                  <a:xfrm>
                    <a:off x="1348145" y="3591393"/>
                    <a:ext cx="1461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Pennanteckning 22">
                    <a:extLst>
                      <a:ext uri="{FF2B5EF4-FFF2-40B4-BE49-F238E27FC236}">
                        <a16:creationId xmlns:a16="http://schemas.microsoft.com/office/drawing/2014/main" id="{022BDA5A-3708-E627-569A-1CCA9D326F44}"/>
                      </a:ext>
                    </a:extLst>
                  </p14:cNvPr>
                  <p14:cNvContentPartPr/>
                  <p14:nvPr/>
                </p14:nvContentPartPr>
                <p14:xfrm>
                  <a:off x="1572425" y="3650433"/>
                  <a:ext cx="116640" cy="60840"/>
                </p14:xfrm>
              </p:contentPart>
            </mc:Choice>
            <mc:Fallback xmlns="">
              <p:pic>
                <p:nvPicPr>
                  <p:cNvPr id="23" name="Pennanteckning 22">
                    <a:extLst>
                      <a:ext uri="{FF2B5EF4-FFF2-40B4-BE49-F238E27FC236}">
                        <a16:creationId xmlns:a16="http://schemas.microsoft.com/office/drawing/2014/main" id="{022BDA5A-3708-E627-569A-1CCA9D326F44}"/>
                      </a:ext>
                    </a:extLst>
                  </p:cNvPr>
                  <p:cNvPicPr/>
                  <p:nvPr/>
                </p:nvPicPr>
                <p:blipFill>
                  <a:blip r:embed="rId32"/>
                  <a:stretch>
                    <a:fillRect/>
                  </a:stretch>
                </p:blipFill>
                <p:spPr>
                  <a:xfrm>
                    <a:off x="1557305" y="3635313"/>
                    <a:ext cx="1472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Pennanteckning 23">
                    <a:extLst>
                      <a:ext uri="{FF2B5EF4-FFF2-40B4-BE49-F238E27FC236}">
                        <a16:creationId xmlns:a16="http://schemas.microsoft.com/office/drawing/2014/main" id="{D3599533-5A9B-06C2-F14D-3AFA8C90F9F5}"/>
                      </a:ext>
                    </a:extLst>
                  </p14:cNvPr>
                  <p14:cNvContentPartPr/>
                  <p14:nvPr/>
                </p14:nvContentPartPr>
                <p14:xfrm>
                  <a:off x="1741625" y="3615153"/>
                  <a:ext cx="40320" cy="136080"/>
                </p14:xfrm>
              </p:contentPart>
            </mc:Choice>
            <mc:Fallback xmlns="">
              <p:pic>
                <p:nvPicPr>
                  <p:cNvPr id="24" name="Pennanteckning 23">
                    <a:extLst>
                      <a:ext uri="{FF2B5EF4-FFF2-40B4-BE49-F238E27FC236}">
                        <a16:creationId xmlns:a16="http://schemas.microsoft.com/office/drawing/2014/main" id="{D3599533-5A9B-06C2-F14D-3AFA8C90F9F5}"/>
                      </a:ext>
                    </a:extLst>
                  </p:cNvPr>
                  <p:cNvPicPr/>
                  <p:nvPr/>
                </p:nvPicPr>
                <p:blipFill>
                  <a:blip r:embed="rId34"/>
                  <a:stretch>
                    <a:fillRect/>
                  </a:stretch>
                </p:blipFill>
                <p:spPr>
                  <a:xfrm>
                    <a:off x="1726505" y="3599673"/>
                    <a:ext cx="7092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Pennanteckning 24">
                    <a:extLst>
                      <a:ext uri="{FF2B5EF4-FFF2-40B4-BE49-F238E27FC236}">
                        <a16:creationId xmlns:a16="http://schemas.microsoft.com/office/drawing/2014/main" id="{CD967B82-A920-3DB7-00D4-38AF0B56B944}"/>
                      </a:ext>
                    </a:extLst>
                  </p14:cNvPr>
                  <p14:cNvContentPartPr/>
                  <p14:nvPr/>
                </p14:nvContentPartPr>
                <p14:xfrm>
                  <a:off x="1895705" y="3635313"/>
                  <a:ext cx="46800" cy="116640"/>
                </p14:xfrm>
              </p:contentPart>
            </mc:Choice>
            <mc:Fallback xmlns="">
              <p:pic>
                <p:nvPicPr>
                  <p:cNvPr id="25" name="Pennanteckning 24">
                    <a:extLst>
                      <a:ext uri="{FF2B5EF4-FFF2-40B4-BE49-F238E27FC236}">
                        <a16:creationId xmlns:a16="http://schemas.microsoft.com/office/drawing/2014/main" id="{CD967B82-A920-3DB7-00D4-38AF0B56B944}"/>
                      </a:ext>
                    </a:extLst>
                  </p:cNvPr>
                  <p:cNvPicPr/>
                  <p:nvPr/>
                </p:nvPicPr>
                <p:blipFill>
                  <a:blip r:embed="rId36"/>
                  <a:stretch>
                    <a:fillRect/>
                  </a:stretch>
                </p:blipFill>
                <p:spPr>
                  <a:xfrm>
                    <a:off x="1880585" y="3620193"/>
                    <a:ext cx="770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Pennanteckning 25">
                    <a:extLst>
                      <a:ext uri="{FF2B5EF4-FFF2-40B4-BE49-F238E27FC236}">
                        <a16:creationId xmlns:a16="http://schemas.microsoft.com/office/drawing/2014/main" id="{9A576853-0D8C-3E6D-0B0A-FCF719738BAB}"/>
                      </a:ext>
                    </a:extLst>
                  </p14:cNvPr>
                  <p14:cNvContentPartPr/>
                  <p14:nvPr/>
                </p14:nvContentPartPr>
                <p14:xfrm>
                  <a:off x="1968065" y="3649353"/>
                  <a:ext cx="42480" cy="61920"/>
                </p14:xfrm>
              </p:contentPart>
            </mc:Choice>
            <mc:Fallback xmlns="">
              <p:pic>
                <p:nvPicPr>
                  <p:cNvPr id="26" name="Pennanteckning 25">
                    <a:extLst>
                      <a:ext uri="{FF2B5EF4-FFF2-40B4-BE49-F238E27FC236}">
                        <a16:creationId xmlns:a16="http://schemas.microsoft.com/office/drawing/2014/main" id="{9A576853-0D8C-3E6D-0B0A-FCF719738BAB}"/>
                      </a:ext>
                    </a:extLst>
                  </p:cNvPr>
                  <p:cNvPicPr/>
                  <p:nvPr/>
                </p:nvPicPr>
                <p:blipFill>
                  <a:blip r:embed="rId38"/>
                  <a:stretch>
                    <a:fillRect/>
                  </a:stretch>
                </p:blipFill>
                <p:spPr>
                  <a:xfrm>
                    <a:off x="1952585" y="3634233"/>
                    <a:ext cx="7272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Pennanteckning 26">
                    <a:extLst>
                      <a:ext uri="{FF2B5EF4-FFF2-40B4-BE49-F238E27FC236}">
                        <a16:creationId xmlns:a16="http://schemas.microsoft.com/office/drawing/2014/main" id="{1264CA40-B7B3-8B8D-59DE-C088F0373F96}"/>
                      </a:ext>
                    </a:extLst>
                  </p14:cNvPr>
                  <p14:cNvContentPartPr/>
                  <p14:nvPr/>
                </p14:nvContentPartPr>
                <p14:xfrm>
                  <a:off x="1916225" y="3529833"/>
                  <a:ext cx="23040" cy="7920"/>
                </p14:xfrm>
              </p:contentPart>
            </mc:Choice>
            <mc:Fallback xmlns="">
              <p:pic>
                <p:nvPicPr>
                  <p:cNvPr id="27" name="Pennanteckning 26">
                    <a:extLst>
                      <a:ext uri="{FF2B5EF4-FFF2-40B4-BE49-F238E27FC236}">
                        <a16:creationId xmlns:a16="http://schemas.microsoft.com/office/drawing/2014/main" id="{1264CA40-B7B3-8B8D-59DE-C088F0373F96}"/>
                      </a:ext>
                    </a:extLst>
                  </p:cNvPr>
                  <p:cNvPicPr/>
                  <p:nvPr/>
                </p:nvPicPr>
                <p:blipFill>
                  <a:blip r:embed="rId40"/>
                  <a:stretch>
                    <a:fillRect/>
                  </a:stretch>
                </p:blipFill>
                <p:spPr>
                  <a:xfrm>
                    <a:off x="1901105" y="3514353"/>
                    <a:ext cx="536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9" name="Pennanteckning 28">
                    <a:extLst>
                      <a:ext uri="{FF2B5EF4-FFF2-40B4-BE49-F238E27FC236}">
                        <a16:creationId xmlns:a16="http://schemas.microsoft.com/office/drawing/2014/main" id="{01BE2D0F-428B-4135-6CE9-F65BCDA2A6C8}"/>
                      </a:ext>
                    </a:extLst>
                  </p14:cNvPr>
                  <p14:cNvContentPartPr/>
                  <p14:nvPr/>
                </p14:nvContentPartPr>
                <p14:xfrm>
                  <a:off x="2011985" y="3651513"/>
                  <a:ext cx="89640" cy="114480"/>
                </p14:xfrm>
              </p:contentPart>
            </mc:Choice>
            <mc:Fallback xmlns="">
              <p:pic>
                <p:nvPicPr>
                  <p:cNvPr id="29" name="Pennanteckning 28">
                    <a:extLst>
                      <a:ext uri="{FF2B5EF4-FFF2-40B4-BE49-F238E27FC236}">
                        <a16:creationId xmlns:a16="http://schemas.microsoft.com/office/drawing/2014/main" id="{01BE2D0F-428B-4135-6CE9-F65BCDA2A6C8}"/>
                      </a:ext>
                    </a:extLst>
                  </p:cNvPr>
                  <p:cNvPicPr/>
                  <p:nvPr/>
                </p:nvPicPr>
                <p:blipFill>
                  <a:blip r:embed="rId42"/>
                  <a:stretch>
                    <a:fillRect/>
                  </a:stretch>
                </p:blipFill>
                <p:spPr>
                  <a:xfrm>
                    <a:off x="1996865" y="3636393"/>
                    <a:ext cx="1202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Pennanteckning 29">
                    <a:extLst>
                      <a:ext uri="{FF2B5EF4-FFF2-40B4-BE49-F238E27FC236}">
                        <a16:creationId xmlns:a16="http://schemas.microsoft.com/office/drawing/2014/main" id="{192D3130-026A-41A5-EEBE-72CC7CEF1A76}"/>
                      </a:ext>
                    </a:extLst>
                  </p14:cNvPr>
                  <p14:cNvContentPartPr/>
                  <p14:nvPr/>
                </p14:nvContentPartPr>
                <p14:xfrm>
                  <a:off x="2184425" y="3639993"/>
                  <a:ext cx="67320" cy="88560"/>
                </p14:xfrm>
              </p:contentPart>
            </mc:Choice>
            <mc:Fallback xmlns="">
              <p:pic>
                <p:nvPicPr>
                  <p:cNvPr id="30" name="Pennanteckning 29">
                    <a:extLst>
                      <a:ext uri="{FF2B5EF4-FFF2-40B4-BE49-F238E27FC236}">
                        <a16:creationId xmlns:a16="http://schemas.microsoft.com/office/drawing/2014/main" id="{192D3130-026A-41A5-EEBE-72CC7CEF1A76}"/>
                      </a:ext>
                    </a:extLst>
                  </p:cNvPr>
                  <p:cNvPicPr/>
                  <p:nvPr/>
                </p:nvPicPr>
                <p:blipFill>
                  <a:blip r:embed="rId44"/>
                  <a:stretch>
                    <a:fillRect/>
                  </a:stretch>
                </p:blipFill>
                <p:spPr>
                  <a:xfrm>
                    <a:off x="2169305" y="3624513"/>
                    <a:ext cx="9756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Pennanteckning 30">
                    <a:extLst>
                      <a:ext uri="{FF2B5EF4-FFF2-40B4-BE49-F238E27FC236}">
                        <a16:creationId xmlns:a16="http://schemas.microsoft.com/office/drawing/2014/main" id="{38877105-6A8B-8FC3-C2B3-BF42362CCC4D}"/>
                      </a:ext>
                    </a:extLst>
                  </p14:cNvPr>
                  <p14:cNvContentPartPr/>
                  <p14:nvPr/>
                </p14:nvContentPartPr>
                <p14:xfrm>
                  <a:off x="2329865" y="3513633"/>
                  <a:ext cx="32760" cy="200880"/>
                </p14:xfrm>
              </p:contentPart>
            </mc:Choice>
            <mc:Fallback xmlns="">
              <p:pic>
                <p:nvPicPr>
                  <p:cNvPr id="31" name="Pennanteckning 30">
                    <a:extLst>
                      <a:ext uri="{FF2B5EF4-FFF2-40B4-BE49-F238E27FC236}">
                        <a16:creationId xmlns:a16="http://schemas.microsoft.com/office/drawing/2014/main" id="{38877105-6A8B-8FC3-C2B3-BF42362CCC4D}"/>
                      </a:ext>
                    </a:extLst>
                  </p:cNvPr>
                  <p:cNvPicPr/>
                  <p:nvPr/>
                </p:nvPicPr>
                <p:blipFill>
                  <a:blip r:embed="rId46"/>
                  <a:stretch>
                    <a:fillRect/>
                  </a:stretch>
                </p:blipFill>
                <p:spPr>
                  <a:xfrm>
                    <a:off x="2314745" y="3498513"/>
                    <a:ext cx="6300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Pennanteckning 31">
                    <a:extLst>
                      <a:ext uri="{FF2B5EF4-FFF2-40B4-BE49-F238E27FC236}">
                        <a16:creationId xmlns:a16="http://schemas.microsoft.com/office/drawing/2014/main" id="{534CCD34-4E1D-95A3-2B2D-E85EED261383}"/>
                      </a:ext>
                    </a:extLst>
                  </p14:cNvPr>
                  <p14:cNvContentPartPr/>
                  <p14:nvPr/>
                </p14:nvContentPartPr>
                <p14:xfrm>
                  <a:off x="2452985" y="3589233"/>
                  <a:ext cx="324720" cy="90720"/>
                </p14:xfrm>
              </p:contentPart>
            </mc:Choice>
            <mc:Fallback xmlns="">
              <p:pic>
                <p:nvPicPr>
                  <p:cNvPr id="32" name="Pennanteckning 31">
                    <a:extLst>
                      <a:ext uri="{FF2B5EF4-FFF2-40B4-BE49-F238E27FC236}">
                        <a16:creationId xmlns:a16="http://schemas.microsoft.com/office/drawing/2014/main" id="{534CCD34-4E1D-95A3-2B2D-E85EED261383}"/>
                      </a:ext>
                    </a:extLst>
                  </p:cNvPr>
                  <p:cNvPicPr/>
                  <p:nvPr/>
                </p:nvPicPr>
                <p:blipFill>
                  <a:blip r:embed="rId48"/>
                  <a:stretch>
                    <a:fillRect/>
                  </a:stretch>
                </p:blipFill>
                <p:spPr>
                  <a:xfrm>
                    <a:off x="2437505" y="3573753"/>
                    <a:ext cx="355320" cy="121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
              <p14:nvContentPartPr>
                <p14:cNvPr id="34" name="Pennanteckning 33">
                  <a:extLst>
                    <a:ext uri="{FF2B5EF4-FFF2-40B4-BE49-F238E27FC236}">
                      <a16:creationId xmlns:a16="http://schemas.microsoft.com/office/drawing/2014/main" id="{7D4140E7-F0C1-F4EC-405E-DDA118262F87}"/>
                    </a:ext>
                  </a:extLst>
                </p14:cNvPr>
                <p14:cNvContentPartPr/>
                <p14:nvPr/>
              </p14:nvContentPartPr>
              <p14:xfrm>
                <a:off x="3232025" y="3416793"/>
                <a:ext cx="32760" cy="205200"/>
              </p14:xfrm>
            </p:contentPart>
          </mc:Choice>
          <mc:Fallback>
            <p:pic>
              <p:nvPicPr>
                <p:cNvPr id="34" name="Pennanteckning 33">
                  <a:extLst>
                    <a:ext uri="{FF2B5EF4-FFF2-40B4-BE49-F238E27FC236}">
                      <a16:creationId xmlns:a16="http://schemas.microsoft.com/office/drawing/2014/main" id="{7D4140E7-F0C1-F4EC-405E-DDA118262F87}"/>
                    </a:ext>
                  </a:extLst>
                </p:cNvPr>
                <p:cNvPicPr/>
                <p:nvPr/>
              </p:nvPicPr>
              <p:blipFill>
                <a:blip r:embed="rId50"/>
                <a:stretch>
                  <a:fillRect/>
                </a:stretch>
              </p:blipFill>
              <p:spPr>
                <a:xfrm>
                  <a:off x="3216545" y="3401313"/>
                  <a:ext cx="63360" cy="235800"/>
                </a:xfrm>
                <a:prstGeom prst="rect">
                  <a:avLst/>
                </a:prstGeom>
              </p:spPr>
            </p:pic>
          </mc:Fallback>
        </mc:AlternateContent>
        <p:grpSp>
          <p:nvGrpSpPr>
            <p:cNvPr id="48" name="Grupp 47">
              <a:extLst>
                <a:ext uri="{FF2B5EF4-FFF2-40B4-BE49-F238E27FC236}">
                  <a16:creationId xmlns:a16="http://schemas.microsoft.com/office/drawing/2014/main" id="{534F14E7-7889-B5D4-BE38-2D8EC56038A1}"/>
                </a:ext>
              </a:extLst>
            </p:cNvPr>
            <p:cNvGrpSpPr/>
            <p:nvPr/>
          </p:nvGrpSpPr>
          <p:grpSpPr>
            <a:xfrm>
              <a:off x="1223225" y="4217073"/>
              <a:ext cx="1475640" cy="521280"/>
              <a:chOff x="1223225" y="4217073"/>
              <a:chExt cx="1475640" cy="521280"/>
            </a:xfrm>
          </p:grpSpPr>
          <mc:AlternateContent xmlns:mc="http://schemas.openxmlformats.org/markup-compatibility/2006" xmlns:p14="http://schemas.microsoft.com/office/powerpoint/2010/main">
            <mc:Choice Requires="p14">
              <p:contentPart p14:bwMode="auto" r:id="rId51">
                <p14:nvContentPartPr>
                  <p14:cNvPr id="35" name="Pennanteckning 34">
                    <a:extLst>
                      <a:ext uri="{FF2B5EF4-FFF2-40B4-BE49-F238E27FC236}">
                        <a16:creationId xmlns:a16="http://schemas.microsoft.com/office/drawing/2014/main" id="{D4A7824C-9050-219F-DD92-D0CD19EEBEB8}"/>
                      </a:ext>
                    </a:extLst>
                  </p14:cNvPr>
                  <p14:cNvContentPartPr/>
                  <p14:nvPr/>
                </p14:nvContentPartPr>
                <p14:xfrm>
                  <a:off x="1223225" y="4217073"/>
                  <a:ext cx="123120" cy="207360"/>
                </p14:xfrm>
              </p:contentPart>
            </mc:Choice>
            <mc:Fallback xmlns="">
              <p:pic>
                <p:nvPicPr>
                  <p:cNvPr id="35" name="Pennanteckning 34">
                    <a:extLst>
                      <a:ext uri="{FF2B5EF4-FFF2-40B4-BE49-F238E27FC236}">
                        <a16:creationId xmlns:a16="http://schemas.microsoft.com/office/drawing/2014/main" id="{D4A7824C-9050-219F-DD92-D0CD19EEBEB8}"/>
                      </a:ext>
                    </a:extLst>
                  </p:cNvPr>
                  <p:cNvPicPr/>
                  <p:nvPr/>
                </p:nvPicPr>
                <p:blipFill>
                  <a:blip r:embed="rId52"/>
                  <a:stretch>
                    <a:fillRect/>
                  </a:stretch>
                </p:blipFill>
                <p:spPr>
                  <a:xfrm>
                    <a:off x="1208105" y="4201953"/>
                    <a:ext cx="15372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Pennanteckning 35">
                    <a:extLst>
                      <a:ext uri="{FF2B5EF4-FFF2-40B4-BE49-F238E27FC236}">
                        <a16:creationId xmlns:a16="http://schemas.microsoft.com/office/drawing/2014/main" id="{DF13CBBF-D3C5-13EB-69AE-ADF8E0DBCB5C}"/>
                      </a:ext>
                    </a:extLst>
                  </p14:cNvPr>
                  <p14:cNvContentPartPr/>
                  <p14:nvPr/>
                </p14:nvContentPartPr>
                <p14:xfrm>
                  <a:off x="1448585" y="4380873"/>
                  <a:ext cx="19800" cy="84240"/>
                </p14:xfrm>
              </p:contentPart>
            </mc:Choice>
            <mc:Fallback xmlns="">
              <p:pic>
                <p:nvPicPr>
                  <p:cNvPr id="36" name="Pennanteckning 35">
                    <a:extLst>
                      <a:ext uri="{FF2B5EF4-FFF2-40B4-BE49-F238E27FC236}">
                        <a16:creationId xmlns:a16="http://schemas.microsoft.com/office/drawing/2014/main" id="{DF13CBBF-D3C5-13EB-69AE-ADF8E0DBCB5C}"/>
                      </a:ext>
                    </a:extLst>
                  </p:cNvPr>
                  <p:cNvPicPr/>
                  <p:nvPr/>
                </p:nvPicPr>
                <p:blipFill>
                  <a:blip r:embed="rId54"/>
                  <a:stretch>
                    <a:fillRect/>
                  </a:stretch>
                </p:blipFill>
                <p:spPr>
                  <a:xfrm>
                    <a:off x="1433465" y="4365753"/>
                    <a:ext cx="5040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Pennanteckning 36">
                    <a:extLst>
                      <a:ext uri="{FF2B5EF4-FFF2-40B4-BE49-F238E27FC236}">
                        <a16:creationId xmlns:a16="http://schemas.microsoft.com/office/drawing/2014/main" id="{C7B60EA3-9497-698B-CA6F-587A4A0A0ADD}"/>
                      </a:ext>
                    </a:extLst>
                  </p14:cNvPr>
                  <p14:cNvContentPartPr/>
                  <p14:nvPr/>
                </p14:nvContentPartPr>
                <p14:xfrm>
                  <a:off x="1516265" y="4249833"/>
                  <a:ext cx="5760" cy="17280"/>
                </p14:xfrm>
              </p:contentPart>
            </mc:Choice>
            <mc:Fallback xmlns="">
              <p:pic>
                <p:nvPicPr>
                  <p:cNvPr id="37" name="Pennanteckning 36">
                    <a:extLst>
                      <a:ext uri="{FF2B5EF4-FFF2-40B4-BE49-F238E27FC236}">
                        <a16:creationId xmlns:a16="http://schemas.microsoft.com/office/drawing/2014/main" id="{C7B60EA3-9497-698B-CA6F-587A4A0A0ADD}"/>
                      </a:ext>
                    </a:extLst>
                  </p:cNvPr>
                  <p:cNvPicPr/>
                  <p:nvPr/>
                </p:nvPicPr>
                <p:blipFill>
                  <a:blip r:embed="rId56"/>
                  <a:stretch>
                    <a:fillRect/>
                  </a:stretch>
                </p:blipFill>
                <p:spPr>
                  <a:xfrm>
                    <a:off x="1501145" y="4234713"/>
                    <a:ext cx="3636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9" name="Pennanteckning 38">
                    <a:extLst>
                      <a:ext uri="{FF2B5EF4-FFF2-40B4-BE49-F238E27FC236}">
                        <a16:creationId xmlns:a16="http://schemas.microsoft.com/office/drawing/2014/main" id="{0FFC72A3-1863-6020-E879-6B8FBA6ED1AC}"/>
                      </a:ext>
                    </a:extLst>
                  </p14:cNvPr>
                  <p14:cNvContentPartPr/>
                  <p14:nvPr/>
                </p14:nvContentPartPr>
                <p14:xfrm>
                  <a:off x="1616705" y="4356393"/>
                  <a:ext cx="96120" cy="100440"/>
                </p14:xfrm>
              </p:contentPart>
            </mc:Choice>
            <mc:Fallback xmlns="">
              <p:pic>
                <p:nvPicPr>
                  <p:cNvPr id="39" name="Pennanteckning 38">
                    <a:extLst>
                      <a:ext uri="{FF2B5EF4-FFF2-40B4-BE49-F238E27FC236}">
                        <a16:creationId xmlns:a16="http://schemas.microsoft.com/office/drawing/2014/main" id="{0FFC72A3-1863-6020-E879-6B8FBA6ED1AC}"/>
                      </a:ext>
                    </a:extLst>
                  </p:cNvPr>
                  <p:cNvPicPr/>
                  <p:nvPr/>
                </p:nvPicPr>
                <p:blipFill>
                  <a:blip r:embed="rId58"/>
                  <a:stretch>
                    <a:fillRect/>
                  </a:stretch>
                </p:blipFill>
                <p:spPr>
                  <a:xfrm>
                    <a:off x="1601225" y="4340913"/>
                    <a:ext cx="1267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0" name="Pennanteckning 39">
                    <a:extLst>
                      <a:ext uri="{FF2B5EF4-FFF2-40B4-BE49-F238E27FC236}">
                        <a16:creationId xmlns:a16="http://schemas.microsoft.com/office/drawing/2014/main" id="{06E674D5-D49A-83F9-2BA6-423D570115B3}"/>
                      </a:ext>
                    </a:extLst>
                  </p14:cNvPr>
                  <p14:cNvContentPartPr/>
                  <p14:nvPr/>
                </p14:nvContentPartPr>
                <p14:xfrm>
                  <a:off x="1791305" y="4343433"/>
                  <a:ext cx="78120" cy="394920"/>
                </p14:xfrm>
              </p:contentPart>
            </mc:Choice>
            <mc:Fallback xmlns="">
              <p:pic>
                <p:nvPicPr>
                  <p:cNvPr id="40" name="Pennanteckning 39">
                    <a:extLst>
                      <a:ext uri="{FF2B5EF4-FFF2-40B4-BE49-F238E27FC236}">
                        <a16:creationId xmlns:a16="http://schemas.microsoft.com/office/drawing/2014/main" id="{06E674D5-D49A-83F9-2BA6-423D570115B3}"/>
                      </a:ext>
                    </a:extLst>
                  </p:cNvPr>
                  <p:cNvPicPr/>
                  <p:nvPr/>
                </p:nvPicPr>
                <p:blipFill>
                  <a:blip r:embed="rId60"/>
                  <a:stretch>
                    <a:fillRect/>
                  </a:stretch>
                </p:blipFill>
                <p:spPr>
                  <a:xfrm>
                    <a:off x="1775825" y="4327953"/>
                    <a:ext cx="10836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1" name="Pennanteckning 40">
                    <a:extLst>
                      <a:ext uri="{FF2B5EF4-FFF2-40B4-BE49-F238E27FC236}">
                        <a16:creationId xmlns:a16="http://schemas.microsoft.com/office/drawing/2014/main" id="{13154CD8-62CF-A933-ADE7-A7CAF7EDF723}"/>
                      </a:ext>
                    </a:extLst>
                  </p14:cNvPr>
                  <p14:cNvContentPartPr/>
                  <p14:nvPr/>
                </p14:nvContentPartPr>
                <p14:xfrm>
                  <a:off x="2013065" y="4419753"/>
                  <a:ext cx="4680" cy="59760"/>
                </p14:xfrm>
              </p:contentPart>
            </mc:Choice>
            <mc:Fallback xmlns="">
              <p:pic>
                <p:nvPicPr>
                  <p:cNvPr id="41" name="Pennanteckning 40">
                    <a:extLst>
                      <a:ext uri="{FF2B5EF4-FFF2-40B4-BE49-F238E27FC236}">
                        <a16:creationId xmlns:a16="http://schemas.microsoft.com/office/drawing/2014/main" id="{13154CD8-62CF-A933-ADE7-A7CAF7EDF723}"/>
                      </a:ext>
                    </a:extLst>
                  </p:cNvPr>
                  <p:cNvPicPr/>
                  <p:nvPr/>
                </p:nvPicPr>
                <p:blipFill>
                  <a:blip r:embed="rId62"/>
                  <a:stretch>
                    <a:fillRect/>
                  </a:stretch>
                </p:blipFill>
                <p:spPr>
                  <a:xfrm>
                    <a:off x="1997945" y="4404633"/>
                    <a:ext cx="352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2" name="Pennanteckning 41">
                    <a:extLst>
                      <a:ext uri="{FF2B5EF4-FFF2-40B4-BE49-F238E27FC236}">
                        <a16:creationId xmlns:a16="http://schemas.microsoft.com/office/drawing/2014/main" id="{BB5460F9-A838-2417-121B-FB806BB726CC}"/>
                      </a:ext>
                    </a:extLst>
                  </p14:cNvPr>
                  <p14:cNvContentPartPr/>
                  <p14:nvPr/>
                </p14:nvContentPartPr>
                <p14:xfrm>
                  <a:off x="2013065" y="4273233"/>
                  <a:ext cx="196560" cy="166320"/>
                </p14:xfrm>
              </p:contentPart>
            </mc:Choice>
            <mc:Fallback xmlns="">
              <p:pic>
                <p:nvPicPr>
                  <p:cNvPr id="42" name="Pennanteckning 41">
                    <a:extLst>
                      <a:ext uri="{FF2B5EF4-FFF2-40B4-BE49-F238E27FC236}">
                        <a16:creationId xmlns:a16="http://schemas.microsoft.com/office/drawing/2014/main" id="{BB5460F9-A838-2417-121B-FB806BB726CC}"/>
                      </a:ext>
                    </a:extLst>
                  </p:cNvPr>
                  <p:cNvPicPr/>
                  <p:nvPr/>
                </p:nvPicPr>
                <p:blipFill>
                  <a:blip r:embed="rId64"/>
                  <a:stretch>
                    <a:fillRect/>
                  </a:stretch>
                </p:blipFill>
                <p:spPr>
                  <a:xfrm>
                    <a:off x="1997945" y="4258113"/>
                    <a:ext cx="2271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 name="Pennanteckning 42">
                    <a:extLst>
                      <a:ext uri="{FF2B5EF4-FFF2-40B4-BE49-F238E27FC236}">
                        <a16:creationId xmlns:a16="http://schemas.microsoft.com/office/drawing/2014/main" id="{0F2E8FF7-CAAF-682C-298E-243F935632F3}"/>
                      </a:ext>
                    </a:extLst>
                  </p14:cNvPr>
                  <p14:cNvContentPartPr/>
                  <p14:nvPr/>
                </p14:nvContentPartPr>
                <p14:xfrm>
                  <a:off x="2287025" y="4405713"/>
                  <a:ext cx="29520" cy="40320"/>
                </p14:xfrm>
              </p:contentPart>
            </mc:Choice>
            <mc:Fallback xmlns="">
              <p:pic>
                <p:nvPicPr>
                  <p:cNvPr id="43" name="Pennanteckning 42">
                    <a:extLst>
                      <a:ext uri="{FF2B5EF4-FFF2-40B4-BE49-F238E27FC236}">
                        <a16:creationId xmlns:a16="http://schemas.microsoft.com/office/drawing/2014/main" id="{0F2E8FF7-CAAF-682C-298E-243F935632F3}"/>
                      </a:ext>
                    </a:extLst>
                  </p:cNvPr>
                  <p:cNvPicPr/>
                  <p:nvPr/>
                </p:nvPicPr>
                <p:blipFill>
                  <a:blip r:embed="rId66"/>
                  <a:stretch>
                    <a:fillRect/>
                  </a:stretch>
                </p:blipFill>
                <p:spPr>
                  <a:xfrm>
                    <a:off x="2271545" y="4390593"/>
                    <a:ext cx="6012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4" name="Pennanteckning 43">
                    <a:extLst>
                      <a:ext uri="{FF2B5EF4-FFF2-40B4-BE49-F238E27FC236}">
                        <a16:creationId xmlns:a16="http://schemas.microsoft.com/office/drawing/2014/main" id="{9F92D05E-1D79-A45B-2AF1-47E6437BCFC1}"/>
                      </a:ext>
                    </a:extLst>
                  </p14:cNvPr>
                  <p14:cNvContentPartPr/>
                  <p14:nvPr/>
                </p14:nvContentPartPr>
                <p14:xfrm>
                  <a:off x="2350385" y="4243353"/>
                  <a:ext cx="58680" cy="51840"/>
                </p14:xfrm>
              </p:contentPart>
            </mc:Choice>
            <mc:Fallback xmlns="">
              <p:pic>
                <p:nvPicPr>
                  <p:cNvPr id="44" name="Pennanteckning 43">
                    <a:extLst>
                      <a:ext uri="{FF2B5EF4-FFF2-40B4-BE49-F238E27FC236}">
                        <a16:creationId xmlns:a16="http://schemas.microsoft.com/office/drawing/2014/main" id="{9F92D05E-1D79-A45B-2AF1-47E6437BCFC1}"/>
                      </a:ext>
                    </a:extLst>
                  </p:cNvPr>
                  <p:cNvPicPr/>
                  <p:nvPr/>
                </p:nvPicPr>
                <p:blipFill>
                  <a:blip r:embed="rId68"/>
                  <a:stretch>
                    <a:fillRect/>
                  </a:stretch>
                </p:blipFill>
                <p:spPr>
                  <a:xfrm>
                    <a:off x="2335265" y="4228233"/>
                    <a:ext cx="8892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5" name="Pennanteckning 44">
                    <a:extLst>
                      <a:ext uri="{FF2B5EF4-FFF2-40B4-BE49-F238E27FC236}">
                        <a16:creationId xmlns:a16="http://schemas.microsoft.com/office/drawing/2014/main" id="{D14D8F06-ABDD-33E8-7953-183BB61ED792}"/>
                      </a:ext>
                    </a:extLst>
                  </p14:cNvPr>
                  <p14:cNvContentPartPr/>
                  <p14:nvPr/>
                </p14:nvContentPartPr>
                <p14:xfrm>
                  <a:off x="2438945" y="4287273"/>
                  <a:ext cx="73800" cy="126360"/>
                </p14:xfrm>
              </p:contentPart>
            </mc:Choice>
            <mc:Fallback xmlns="">
              <p:pic>
                <p:nvPicPr>
                  <p:cNvPr id="45" name="Pennanteckning 44">
                    <a:extLst>
                      <a:ext uri="{FF2B5EF4-FFF2-40B4-BE49-F238E27FC236}">
                        <a16:creationId xmlns:a16="http://schemas.microsoft.com/office/drawing/2014/main" id="{D14D8F06-ABDD-33E8-7953-183BB61ED792}"/>
                      </a:ext>
                    </a:extLst>
                  </p:cNvPr>
                  <p:cNvPicPr/>
                  <p:nvPr/>
                </p:nvPicPr>
                <p:blipFill>
                  <a:blip r:embed="rId70"/>
                  <a:stretch>
                    <a:fillRect/>
                  </a:stretch>
                </p:blipFill>
                <p:spPr>
                  <a:xfrm>
                    <a:off x="2423465" y="4272153"/>
                    <a:ext cx="1040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6" name="Pennanteckning 45">
                    <a:extLst>
                      <a:ext uri="{FF2B5EF4-FFF2-40B4-BE49-F238E27FC236}">
                        <a16:creationId xmlns:a16="http://schemas.microsoft.com/office/drawing/2014/main" id="{3A295BB2-B51F-A219-671A-65217CE65A15}"/>
                      </a:ext>
                    </a:extLst>
                  </p14:cNvPr>
                  <p14:cNvContentPartPr/>
                  <p14:nvPr/>
                </p14:nvContentPartPr>
                <p14:xfrm>
                  <a:off x="2596265" y="4349913"/>
                  <a:ext cx="102600" cy="87480"/>
                </p14:xfrm>
              </p:contentPart>
            </mc:Choice>
            <mc:Fallback xmlns="">
              <p:pic>
                <p:nvPicPr>
                  <p:cNvPr id="46" name="Pennanteckning 45">
                    <a:extLst>
                      <a:ext uri="{FF2B5EF4-FFF2-40B4-BE49-F238E27FC236}">
                        <a16:creationId xmlns:a16="http://schemas.microsoft.com/office/drawing/2014/main" id="{3A295BB2-B51F-A219-671A-65217CE65A15}"/>
                      </a:ext>
                    </a:extLst>
                  </p:cNvPr>
                  <p:cNvPicPr/>
                  <p:nvPr/>
                </p:nvPicPr>
                <p:blipFill>
                  <a:blip r:embed="rId72"/>
                  <a:stretch>
                    <a:fillRect/>
                  </a:stretch>
                </p:blipFill>
                <p:spPr>
                  <a:xfrm>
                    <a:off x="2581145" y="4334433"/>
                    <a:ext cx="133200" cy="118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3">
              <p14:nvContentPartPr>
                <p14:cNvPr id="50" name="Pennanteckning 49">
                  <a:extLst>
                    <a:ext uri="{FF2B5EF4-FFF2-40B4-BE49-F238E27FC236}">
                      <a16:creationId xmlns:a16="http://schemas.microsoft.com/office/drawing/2014/main" id="{3639FD86-DEBA-7A9B-9CB0-F70118F3B191}"/>
                    </a:ext>
                  </a:extLst>
                </p14:cNvPr>
                <p14:cNvContentPartPr/>
                <p14:nvPr/>
              </p14:nvContentPartPr>
              <p14:xfrm>
                <a:off x="3095225" y="4238673"/>
                <a:ext cx="195480" cy="216000"/>
              </p14:xfrm>
            </p:contentPart>
          </mc:Choice>
          <mc:Fallback>
            <p:pic>
              <p:nvPicPr>
                <p:cNvPr id="50" name="Pennanteckning 49">
                  <a:extLst>
                    <a:ext uri="{FF2B5EF4-FFF2-40B4-BE49-F238E27FC236}">
                      <a16:creationId xmlns:a16="http://schemas.microsoft.com/office/drawing/2014/main" id="{3639FD86-DEBA-7A9B-9CB0-F70118F3B191}"/>
                    </a:ext>
                  </a:extLst>
                </p:cNvPr>
                <p:cNvPicPr/>
                <p:nvPr/>
              </p:nvPicPr>
              <p:blipFill>
                <a:blip r:embed="rId74"/>
                <a:stretch>
                  <a:fillRect/>
                </a:stretch>
              </p:blipFill>
              <p:spPr>
                <a:xfrm>
                  <a:off x="3079745" y="4223193"/>
                  <a:ext cx="226080" cy="246600"/>
                </a:xfrm>
                <a:prstGeom prst="rect">
                  <a:avLst/>
                </a:prstGeom>
              </p:spPr>
            </p:pic>
          </mc:Fallback>
        </mc:AlternateContent>
      </p:grpSp>
      <p:grpSp>
        <p:nvGrpSpPr>
          <p:cNvPr id="4" name="Grupp 3">
            <a:extLst>
              <a:ext uri="{FF2B5EF4-FFF2-40B4-BE49-F238E27FC236}">
                <a16:creationId xmlns:a16="http://schemas.microsoft.com/office/drawing/2014/main" id="{90A6C218-15CA-9179-5278-A0E27816BE74}"/>
              </a:ext>
            </a:extLst>
          </p:cNvPr>
          <p:cNvGrpSpPr/>
          <p:nvPr/>
        </p:nvGrpSpPr>
        <p:grpSpPr>
          <a:xfrm>
            <a:off x="8248482" y="1818623"/>
            <a:ext cx="1875958" cy="821788"/>
            <a:chOff x="8248482" y="1818623"/>
            <a:chExt cx="1875958" cy="821788"/>
          </a:xfrm>
        </p:grpSpPr>
        <mc:AlternateContent xmlns:mc="http://schemas.openxmlformats.org/markup-compatibility/2006">
          <mc:Choice xmlns:p14="http://schemas.microsoft.com/office/powerpoint/2010/main" Requires="p14">
            <p:contentPart p14:bwMode="auto" r:id="rId75">
              <p14:nvContentPartPr>
                <p14:cNvPr id="112" name="Pennanteckning 111">
                  <a:extLst>
                    <a:ext uri="{FF2B5EF4-FFF2-40B4-BE49-F238E27FC236}">
                      <a16:creationId xmlns:a16="http://schemas.microsoft.com/office/drawing/2014/main" id="{C4EB806D-1F87-3D57-934A-22A27BD06883}"/>
                    </a:ext>
                  </a:extLst>
                </p14:cNvPr>
                <p14:cNvContentPartPr/>
                <p14:nvPr/>
              </p14:nvContentPartPr>
              <p14:xfrm rot="20120216">
                <a:off x="8248482" y="2482731"/>
                <a:ext cx="873360" cy="157680"/>
              </p14:xfrm>
            </p:contentPart>
          </mc:Choice>
          <mc:Fallback>
            <p:pic>
              <p:nvPicPr>
                <p:cNvPr id="112" name="Pennanteckning 111">
                  <a:extLst>
                    <a:ext uri="{FF2B5EF4-FFF2-40B4-BE49-F238E27FC236}">
                      <a16:creationId xmlns:a16="http://schemas.microsoft.com/office/drawing/2014/main" id="{C4EB806D-1F87-3D57-934A-22A27BD06883}"/>
                    </a:ext>
                  </a:extLst>
                </p:cNvPr>
                <p:cNvPicPr/>
                <p:nvPr/>
              </p:nvPicPr>
              <p:blipFill>
                <a:blip r:embed="rId76"/>
                <a:stretch>
                  <a:fillRect/>
                </a:stretch>
              </p:blipFill>
              <p:spPr>
                <a:xfrm rot="20120216">
                  <a:off x="8232996" y="2467251"/>
                  <a:ext cx="903973" cy="188280"/>
                </a:xfrm>
                <a:prstGeom prst="rect">
                  <a:avLst/>
                </a:prstGeom>
              </p:spPr>
            </p:pic>
          </mc:Fallback>
        </mc:AlternateContent>
        <p:grpSp>
          <p:nvGrpSpPr>
            <p:cNvPr id="199" name="Grupp 198">
              <a:extLst>
                <a:ext uri="{FF2B5EF4-FFF2-40B4-BE49-F238E27FC236}">
                  <a16:creationId xmlns:a16="http://schemas.microsoft.com/office/drawing/2014/main" id="{57C79D15-42BA-EE4E-EC3B-ED8BE80EE36D}"/>
                </a:ext>
              </a:extLst>
            </p:cNvPr>
            <p:cNvGrpSpPr/>
            <p:nvPr/>
          </p:nvGrpSpPr>
          <p:grpSpPr>
            <a:xfrm>
              <a:off x="8969612" y="1818623"/>
              <a:ext cx="1154828" cy="409680"/>
              <a:chOff x="9422580" y="1788382"/>
              <a:chExt cx="1154828" cy="409680"/>
            </a:xfrm>
          </p:grpSpPr>
          <p:grpSp>
            <p:nvGrpSpPr>
              <p:cNvPr id="129" name="Grupp 128">
                <a:extLst>
                  <a:ext uri="{FF2B5EF4-FFF2-40B4-BE49-F238E27FC236}">
                    <a16:creationId xmlns:a16="http://schemas.microsoft.com/office/drawing/2014/main" id="{C339FB92-31F0-46C7-4216-F0DE0B820745}"/>
                  </a:ext>
                </a:extLst>
              </p:cNvPr>
              <p:cNvGrpSpPr/>
              <p:nvPr/>
            </p:nvGrpSpPr>
            <p:grpSpPr>
              <a:xfrm>
                <a:off x="9422580" y="1788382"/>
                <a:ext cx="875520" cy="409680"/>
                <a:chOff x="9532385" y="2550273"/>
                <a:chExt cx="875520" cy="409680"/>
              </a:xfrm>
            </p:grpSpPr>
            <mc:AlternateContent xmlns:mc="http://schemas.openxmlformats.org/markup-compatibility/2006" xmlns:p14="http://schemas.microsoft.com/office/powerpoint/2010/main">
              <mc:Choice Requires="p14">
                <p:contentPart p14:bwMode="auto" r:id="rId77">
                  <p14:nvContentPartPr>
                    <p14:cNvPr id="113" name="Pennanteckning 112">
                      <a:extLst>
                        <a:ext uri="{FF2B5EF4-FFF2-40B4-BE49-F238E27FC236}">
                          <a16:creationId xmlns:a16="http://schemas.microsoft.com/office/drawing/2014/main" id="{663E0B1B-80F3-3A2E-ED2A-916E46DBB07A}"/>
                        </a:ext>
                      </a:extLst>
                    </p14:cNvPr>
                    <p14:cNvContentPartPr/>
                    <p14:nvPr/>
                  </p14:nvContentPartPr>
                  <p14:xfrm>
                    <a:off x="9532385" y="2727033"/>
                    <a:ext cx="81000" cy="166320"/>
                  </p14:xfrm>
                </p:contentPart>
              </mc:Choice>
              <mc:Fallback xmlns="">
                <p:pic>
                  <p:nvPicPr>
                    <p:cNvPr id="113" name="Pennanteckning 112">
                      <a:extLst>
                        <a:ext uri="{FF2B5EF4-FFF2-40B4-BE49-F238E27FC236}">
                          <a16:creationId xmlns:a16="http://schemas.microsoft.com/office/drawing/2014/main" id="{663E0B1B-80F3-3A2E-ED2A-916E46DBB07A}"/>
                        </a:ext>
                      </a:extLst>
                    </p:cNvPr>
                    <p:cNvPicPr/>
                    <p:nvPr/>
                  </p:nvPicPr>
                  <p:blipFill>
                    <a:blip r:embed="rId160"/>
                    <a:stretch>
                      <a:fillRect/>
                    </a:stretch>
                  </p:blipFill>
                  <p:spPr>
                    <a:xfrm>
                      <a:off x="9517265" y="2711913"/>
                      <a:ext cx="1116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14" name="Pennanteckning 113">
                      <a:extLst>
                        <a:ext uri="{FF2B5EF4-FFF2-40B4-BE49-F238E27FC236}">
                          <a16:creationId xmlns:a16="http://schemas.microsoft.com/office/drawing/2014/main" id="{48A06A50-C33C-D2DE-1C9C-85DABE1BDBFD}"/>
                        </a:ext>
                      </a:extLst>
                    </p14:cNvPr>
                    <p14:cNvContentPartPr/>
                    <p14:nvPr/>
                  </p14:nvContentPartPr>
                  <p14:xfrm>
                    <a:off x="9717785" y="2743233"/>
                    <a:ext cx="125280" cy="89640"/>
                  </p14:xfrm>
                </p:contentPart>
              </mc:Choice>
              <mc:Fallback xmlns="">
                <p:pic>
                  <p:nvPicPr>
                    <p:cNvPr id="114" name="Pennanteckning 113">
                      <a:extLst>
                        <a:ext uri="{FF2B5EF4-FFF2-40B4-BE49-F238E27FC236}">
                          <a16:creationId xmlns:a16="http://schemas.microsoft.com/office/drawing/2014/main" id="{48A06A50-C33C-D2DE-1C9C-85DABE1BDBFD}"/>
                        </a:ext>
                      </a:extLst>
                    </p:cNvPr>
                    <p:cNvPicPr/>
                    <p:nvPr/>
                  </p:nvPicPr>
                  <p:blipFill>
                    <a:blip r:embed="rId162"/>
                    <a:stretch>
                      <a:fillRect/>
                    </a:stretch>
                  </p:blipFill>
                  <p:spPr>
                    <a:xfrm>
                      <a:off x="9702665" y="2727753"/>
                      <a:ext cx="15588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5" name="Pennanteckning 114">
                      <a:extLst>
                        <a:ext uri="{FF2B5EF4-FFF2-40B4-BE49-F238E27FC236}">
                          <a16:creationId xmlns:a16="http://schemas.microsoft.com/office/drawing/2014/main" id="{7B8E7A1C-00FB-A343-1A05-9EF3BC754FDC}"/>
                        </a:ext>
                      </a:extLst>
                    </p14:cNvPr>
                    <p14:cNvContentPartPr/>
                    <p14:nvPr/>
                  </p14:nvContentPartPr>
                  <p14:xfrm>
                    <a:off x="9881585" y="2758353"/>
                    <a:ext cx="235440" cy="55440"/>
                  </p14:xfrm>
                </p:contentPart>
              </mc:Choice>
              <mc:Fallback xmlns="">
                <p:pic>
                  <p:nvPicPr>
                    <p:cNvPr id="115" name="Pennanteckning 114">
                      <a:extLst>
                        <a:ext uri="{FF2B5EF4-FFF2-40B4-BE49-F238E27FC236}">
                          <a16:creationId xmlns:a16="http://schemas.microsoft.com/office/drawing/2014/main" id="{7B8E7A1C-00FB-A343-1A05-9EF3BC754FDC}"/>
                        </a:ext>
                      </a:extLst>
                    </p:cNvPr>
                    <p:cNvPicPr/>
                    <p:nvPr/>
                  </p:nvPicPr>
                  <p:blipFill>
                    <a:blip r:embed="rId164"/>
                    <a:stretch>
                      <a:fillRect/>
                    </a:stretch>
                  </p:blipFill>
                  <p:spPr>
                    <a:xfrm>
                      <a:off x="9866465" y="2742873"/>
                      <a:ext cx="2656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16" name="Pennanteckning 115">
                      <a:extLst>
                        <a:ext uri="{FF2B5EF4-FFF2-40B4-BE49-F238E27FC236}">
                          <a16:creationId xmlns:a16="http://schemas.microsoft.com/office/drawing/2014/main" id="{974754B6-6AF2-6346-F065-2BF041B8D969}"/>
                        </a:ext>
                      </a:extLst>
                    </p14:cNvPr>
                    <p14:cNvContentPartPr/>
                    <p14:nvPr/>
                  </p14:nvContentPartPr>
                  <p14:xfrm>
                    <a:off x="10145465" y="2680593"/>
                    <a:ext cx="128520" cy="279360"/>
                  </p14:xfrm>
                </p:contentPart>
              </mc:Choice>
              <mc:Fallback xmlns="">
                <p:pic>
                  <p:nvPicPr>
                    <p:cNvPr id="116" name="Pennanteckning 115">
                      <a:extLst>
                        <a:ext uri="{FF2B5EF4-FFF2-40B4-BE49-F238E27FC236}">
                          <a16:creationId xmlns:a16="http://schemas.microsoft.com/office/drawing/2014/main" id="{974754B6-6AF2-6346-F065-2BF041B8D969}"/>
                        </a:ext>
                      </a:extLst>
                    </p:cNvPr>
                    <p:cNvPicPr/>
                    <p:nvPr/>
                  </p:nvPicPr>
                  <p:blipFill>
                    <a:blip r:embed="rId166"/>
                    <a:stretch>
                      <a:fillRect/>
                    </a:stretch>
                  </p:blipFill>
                  <p:spPr>
                    <a:xfrm>
                      <a:off x="10130345" y="2665473"/>
                      <a:ext cx="15912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7" name="Pennanteckning 116">
                      <a:extLst>
                        <a:ext uri="{FF2B5EF4-FFF2-40B4-BE49-F238E27FC236}">
                          <a16:creationId xmlns:a16="http://schemas.microsoft.com/office/drawing/2014/main" id="{ECF9BE53-F061-370D-3A5C-BCDC343BEB7B}"/>
                        </a:ext>
                      </a:extLst>
                    </p14:cNvPr>
                    <p14:cNvContentPartPr/>
                    <p14:nvPr/>
                  </p14:nvContentPartPr>
                  <p14:xfrm>
                    <a:off x="10378385" y="2550273"/>
                    <a:ext cx="29520" cy="177120"/>
                  </p14:xfrm>
                </p:contentPart>
              </mc:Choice>
              <mc:Fallback xmlns="">
                <p:pic>
                  <p:nvPicPr>
                    <p:cNvPr id="117" name="Pennanteckning 116">
                      <a:extLst>
                        <a:ext uri="{FF2B5EF4-FFF2-40B4-BE49-F238E27FC236}">
                          <a16:creationId xmlns:a16="http://schemas.microsoft.com/office/drawing/2014/main" id="{ECF9BE53-F061-370D-3A5C-BCDC343BEB7B}"/>
                        </a:ext>
                      </a:extLst>
                    </p:cNvPr>
                    <p:cNvPicPr/>
                    <p:nvPr/>
                  </p:nvPicPr>
                  <p:blipFill>
                    <a:blip r:embed="rId168"/>
                    <a:stretch>
                      <a:fillRect/>
                    </a:stretch>
                  </p:blipFill>
                  <p:spPr>
                    <a:xfrm>
                      <a:off x="10363265" y="2535153"/>
                      <a:ext cx="60120" cy="20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9">
                <p14:nvContentPartPr>
                  <p14:cNvPr id="130" name="Pennanteckning 129">
                    <a:extLst>
                      <a:ext uri="{FF2B5EF4-FFF2-40B4-BE49-F238E27FC236}">
                        <a16:creationId xmlns:a16="http://schemas.microsoft.com/office/drawing/2014/main" id="{A4ADB93A-2D94-3083-38EC-51C2DFD3E718}"/>
                      </a:ext>
                    </a:extLst>
                  </p14:cNvPr>
                  <p14:cNvContentPartPr/>
                  <p14:nvPr/>
                </p14:nvContentPartPr>
                <p14:xfrm>
                  <a:off x="10365728" y="1844564"/>
                  <a:ext cx="211680" cy="183600"/>
                </p14:xfrm>
              </p:contentPart>
            </mc:Choice>
            <mc:Fallback xmlns="">
              <p:pic>
                <p:nvPicPr>
                  <p:cNvPr id="130" name="Pennanteckning 129">
                    <a:extLst>
                      <a:ext uri="{FF2B5EF4-FFF2-40B4-BE49-F238E27FC236}">
                        <a16:creationId xmlns:a16="http://schemas.microsoft.com/office/drawing/2014/main" id="{A4ADB93A-2D94-3083-38EC-51C2DFD3E718}"/>
                      </a:ext>
                    </a:extLst>
                  </p:cNvPr>
                  <p:cNvPicPr/>
                  <p:nvPr/>
                </p:nvPicPr>
                <p:blipFill>
                  <a:blip r:embed="rId170"/>
                  <a:stretch>
                    <a:fillRect/>
                  </a:stretch>
                </p:blipFill>
                <p:spPr>
                  <a:xfrm>
                    <a:off x="10350608" y="1829444"/>
                    <a:ext cx="241920" cy="214200"/>
                  </a:xfrm>
                  <a:prstGeom prst="rect">
                    <a:avLst/>
                  </a:prstGeom>
                </p:spPr>
              </p:pic>
            </mc:Fallback>
          </mc:AlternateContent>
        </p:grpSp>
      </p:grpSp>
      <p:grpSp>
        <p:nvGrpSpPr>
          <p:cNvPr id="5" name="Grupp 4">
            <a:extLst>
              <a:ext uri="{FF2B5EF4-FFF2-40B4-BE49-F238E27FC236}">
                <a16:creationId xmlns:a16="http://schemas.microsoft.com/office/drawing/2014/main" id="{D960D2AD-0041-B42A-A271-568AC945CA2A}"/>
              </a:ext>
            </a:extLst>
          </p:cNvPr>
          <p:cNvGrpSpPr/>
          <p:nvPr/>
        </p:nvGrpSpPr>
        <p:grpSpPr>
          <a:xfrm>
            <a:off x="5212025" y="2142033"/>
            <a:ext cx="3196800" cy="2721600"/>
            <a:chOff x="5212025" y="2142033"/>
            <a:chExt cx="3196800" cy="2721600"/>
          </a:xfrm>
        </p:grpSpPr>
        <p:grpSp>
          <p:nvGrpSpPr>
            <p:cNvPr id="167" name="Grupp 166">
              <a:extLst>
                <a:ext uri="{FF2B5EF4-FFF2-40B4-BE49-F238E27FC236}">
                  <a16:creationId xmlns:a16="http://schemas.microsoft.com/office/drawing/2014/main" id="{526EA904-B146-C01F-1A13-2D9103F9B56F}"/>
                </a:ext>
              </a:extLst>
            </p:cNvPr>
            <p:cNvGrpSpPr/>
            <p:nvPr/>
          </p:nvGrpSpPr>
          <p:grpSpPr>
            <a:xfrm>
              <a:off x="5516225" y="2663313"/>
              <a:ext cx="1323720" cy="125640"/>
              <a:chOff x="5516225" y="2663313"/>
              <a:chExt cx="1323720" cy="125640"/>
            </a:xfrm>
          </p:grpSpPr>
          <mc:AlternateContent xmlns:mc="http://schemas.openxmlformats.org/markup-compatibility/2006" xmlns:p14="http://schemas.microsoft.com/office/powerpoint/2010/main">
            <mc:Choice Requires="p14">
              <p:contentPart p14:bwMode="auto" r:id="rId171">
                <p14:nvContentPartPr>
                  <p14:cNvPr id="152" name="Pennanteckning 151">
                    <a:extLst>
                      <a:ext uri="{FF2B5EF4-FFF2-40B4-BE49-F238E27FC236}">
                        <a16:creationId xmlns:a16="http://schemas.microsoft.com/office/drawing/2014/main" id="{94D8CEDC-84EE-5D6E-C73E-2257FD5B3548}"/>
                      </a:ext>
                    </a:extLst>
                  </p14:cNvPr>
                  <p14:cNvContentPartPr/>
                  <p14:nvPr/>
                </p14:nvContentPartPr>
                <p14:xfrm>
                  <a:off x="6757865" y="2744313"/>
                  <a:ext cx="82080" cy="10080"/>
                </p14:xfrm>
              </p:contentPart>
            </mc:Choice>
            <mc:Fallback xmlns="">
              <p:pic>
                <p:nvPicPr>
                  <p:cNvPr id="152" name="Pennanteckning 151">
                    <a:extLst>
                      <a:ext uri="{FF2B5EF4-FFF2-40B4-BE49-F238E27FC236}">
                        <a16:creationId xmlns:a16="http://schemas.microsoft.com/office/drawing/2014/main" id="{94D8CEDC-84EE-5D6E-C73E-2257FD5B3548}"/>
                      </a:ext>
                    </a:extLst>
                  </p:cNvPr>
                  <p:cNvPicPr/>
                  <p:nvPr/>
                </p:nvPicPr>
                <p:blipFill>
                  <a:blip r:embed="rId208"/>
                  <a:stretch>
                    <a:fillRect/>
                  </a:stretch>
                </p:blipFill>
                <p:spPr>
                  <a:xfrm>
                    <a:off x="6742385" y="2728833"/>
                    <a:ext cx="1126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53" name="Pennanteckning 152">
                    <a:extLst>
                      <a:ext uri="{FF2B5EF4-FFF2-40B4-BE49-F238E27FC236}">
                        <a16:creationId xmlns:a16="http://schemas.microsoft.com/office/drawing/2014/main" id="{C8B8606C-8560-1DE3-28AD-68E411D49696}"/>
                      </a:ext>
                    </a:extLst>
                  </p14:cNvPr>
                  <p14:cNvContentPartPr/>
                  <p14:nvPr/>
                </p14:nvContentPartPr>
                <p14:xfrm>
                  <a:off x="6601625" y="2736753"/>
                  <a:ext cx="48960" cy="360"/>
                </p14:xfrm>
              </p:contentPart>
            </mc:Choice>
            <mc:Fallback xmlns="">
              <p:pic>
                <p:nvPicPr>
                  <p:cNvPr id="153" name="Pennanteckning 152">
                    <a:extLst>
                      <a:ext uri="{FF2B5EF4-FFF2-40B4-BE49-F238E27FC236}">
                        <a16:creationId xmlns:a16="http://schemas.microsoft.com/office/drawing/2014/main" id="{C8B8606C-8560-1DE3-28AD-68E411D49696}"/>
                      </a:ext>
                    </a:extLst>
                  </p:cNvPr>
                  <p:cNvPicPr/>
                  <p:nvPr/>
                </p:nvPicPr>
                <p:blipFill>
                  <a:blip r:embed="rId210"/>
                  <a:stretch>
                    <a:fillRect/>
                  </a:stretch>
                </p:blipFill>
                <p:spPr>
                  <a:xfrm>
                    <a:off x="6586145" y="2721273"/>
                    <a:ext cx="792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54" name="Pennanteckning 153">
                    <a:extLst>
                      <a:ext uri="{FF2B5EF4-FFF2-40B4-BE49-F238E27FC236}">
                        <a16:creationId xmlns:a16="http://schemas.microsoft.com/office/drawing/2014/main" id="{C028CEB6-8D39-5521-3EE3-ECD8745414DF}"/>
                      </a:ext>
                    </a:extLst>
                  </p14:cNvPr>
                  <p14:cNvContentPartPr/>
                  <p14:nvPr/>
                </p14:nvContentPartPr>
                <p14:xfrm>
                  <a:off x="6434585" y="2736753"/>
                  <a:ext cx="54360" cy="1440"/>
                </p14:xfrm>
              </p:contentPart>
            </mc:Choice>
            <mc:Fallback xmlns="">
              <p:pic>
                <p:nvPicPr>
                  <p:cNvPr id="154" name="Pennanteckning 153">
                    <a:extLst>
                      <a:ext uri="{FF2B5EF4-FFF2-40B4-BE49-F238E27FC236}">
                        <a16:creationId xmlns:a16="http://schemas.microsoft.com/office/drawing/2014/main" id="{C028CEB6-8D39-5521-3EE3-ECD8745414DF}"/>
                      </a:ext>
                    </a:extLst>
                  </p:cNvPr>
                  <p:cNvPicPr/>
                  <p:nvPr/>
                </p:nvPicPr>
                <p:blipFill>
                  <a:blip r:embed="rId212"/>
                  <a:stretch>
                    <a:fillRect/>
                  </a:stretch>
                </p:blipFill>
                <p:spPr>
                  <a:xfrm>
                    <a:off x="6419105" y="2721273"/>
                    <a:ext cx="846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55" name="Pennanteckning 154">
                    <a:extLst>
                      <a:ext uri="{FF2B5EF4-FFF2-40B4-BE49-F238E27FC236}">
                        <a16:creationId xmlns:a16="http://schemas.microsoft.com/office/drawing/2014/main" id="{79EB3B12-340D-96B6-6BB6-AF8E0C8A5F4E}"/>
                      </a:ext>
                    </a:extLst>
                  </p14:cNvPr>
                  <p14:cNvContentPartPr/>
                  <p14:nvPr/>
                </p14:nvContentPartPr>
                <p14:xfrm>
                  <a:off x="6248105" y="2711913"/>
                  <a:ext cx="56520" cy="2160"/>
                </p14:xfrm>
              </p:contentPart>
            </mc:Choice>
            <mc:Fallback xmlns="">
              <p:pic>
                <p:nvPicPr>
                  <p:cNvPr id="155" name="Pennanteckning 154">
                    <a:extLst>
                      <a:ext uri="{FF2B5EF4-FFF2-40B4-BE49-F238E27FC236}">
                        <a16:creationId xmlns:a16="http://schemas.microsoft.com/office/drawing/2014/main" id="{79EB3B12-340D-96B6-6BB6-AF8E0C8A5F4E}"/>
                      </a:ext>
                    </a:extLst>
                  </p:cNvPr>
                  <p:cNvPicPr/>
                  <p:nvPr/>
                </p:nvPicPr>
                <p:blipFill>
                  <a:blip r:embed="rId214"/>
                  <a:stretch>
                    <a:fillRect/>
                  </a:stretch>
                </p:blipFill>
                <p:spPr>
                  <a:xfrm>
                    <a:off x="6232985" y="2696793"/>
                    <a:ext cx="867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56" name="Pennanteckning 155">
                    <a:extLst>
                      <a:ext uri="{FF2B5EF4-FFF2-40B4-BE49-F238E27FC236}">
                        <a16:creationId xmlns:a16="http://schemas.microsoft.com/office/drawing/2014/main" id="{BF2A90B8-0758-4510-7129-EFDD688CA385}"/>
                      </a:ext>
                    </a:extLst>
                  </p14:cNvPr>
                  <p14:cNvContentPartPr/>
                  <p14:nvPr/>
                </p14:nvContentPartPr>
                <p14:xfrm>
                  <a:off x="6122105" y="2702193"/>
                  <a:ext cx="15480" cy="17640"/>
                </p14:xfrm>
              </p:contentPart>
            </mc:Choice>
            <mc:Fallback xmlns="">
              <p:pic>
                <p:nvPicPr>
                  <p:cNvPr id="156" name="Pennanteckning 155">
                    <a:extLst>
                      <a:ext uri="{FF2B5EF4-FFF2-40B4-BE49-F238E27FC236}">
                        <a16:creationId xmlns:a16="http://schemas.microsoft.com/office/drawing/2014/main" id="{BF2A90B8-0758-4510-7129-EFDD688CA385}"/>
                      </a:ext>
                    </a:extLst>
                  </p:cNvPr>
                  <p:cNvPicPr/>
                  <p:nvPr/>
                </p:nvPicPr>
                <p:blipFill>
                  <a:blip r:embed="rId216"/>
                  <a:stretch>
                    <a:fillRect/>
                  </a:stretch>
                </p:blipFill>
                <p:spPr>
                  <a:xfrm>
                    <a:off x="6106625" y="2687073"/>
                    <a:ext cx="460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57" name="Pennanteckning 156">
                    <a:extLst>
                      <a:ext uri="{FF2B5EF4-FFF2-40B4-BE49-F238E27FC236}">
                        <a16:creationId xmlns:a16="http://schemas.microsoft.com/office/drawing/2014/main" id="{D983F259-37F4-970B-5EFB-58C6B55E0697}"/>
                      </a:ext>
                    </a:extLst>
                  </p14:cNvPr>
                  <p14:cNvContentPartPr/>
                  <p14:nvPr/>
                </p14:nvContentPartPr>
                <p14:xfrm>
                  <a:off x="5993585" y="2668713"/>
                  <a:ext cx="46800" cy="9000"/>
                </p14:xfrm>
              </p:contentPart>
            </mc:Choice>
            <mc:Fallback xmlns="">
              <p:pic>
                <p:nvPicPr>
                  <p:cNvPr id="157" name="Pennanteckning 156">
                    <a:extLst>
                      <a:ext uri="{FF2B5EF4-FFF2-40B4-BE49-F238E27FC236}">
                        <a16:creationId xmlns:a16="http://schemas.microsoft.com/office/drawing/2014/main" id="{D983F259-37F4-970B-5EFB-58C6B55E0697}"/>
                      </a:ext>
                    </a:extLst>
                  </p:cNvPr>
                  <p:cNvPicPr/>
                  <p:nvPr/>
                </p:nvPicPr>
                <p:blipFill>
                  <a:blip r:embed="rId218"/>
                  <a:stretch>
                    <a:fillRect/>
                  </a:stretch>
                </p:blipFill>
                <p:spPr>
                  <a:xfrm>
                    <a:off x="5978465" y="2653593"/>
                    <a:ext cx="770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58" name="Pennanteckning 157">
                    <a:extLst>
                      <a:ext uri="{FF2B5EF4-FFF2-40B4-BE49-F238E27FC236}">
                        <a16:creationId xmlns:a16="http://schemas.microsoft.com/office/drawing/2014/main" id="{9C5DCE81-3C74-0A24-7DBA-8BCF8447D09C}"/>
                      </a:ext>
                    </a:extLst>
                  </p14:cNvPr>
                  <p14:cNvContentPartPr/>
                  <p14:nvPr/>
                </p14:nvContentPartPr>
                <p14:xfrm>
                  <a:off x="5844905" y="2663313"/>
                  <a:ext cx="63000" cy="6840"/>
                </p14:xfrm>
              </p:contentPart>
            </mc:Choice>
            <mc:Fallback xmlns="">
              <p:pic>
                <p:nvPicPr>
                  <p:cNvPr id="158" name="Pennanteckning 157">
                    <a:extLst>
                      <a:ext uri="{FF2B5EF4-FFF2-40B4-BE49-F238E27FC236}">
                        <a16:creationId xmlns:a16="http://schemas.microsoft.com/office/drawing/2014/main" id="{9C5DCE81-3C74-0A24-7DBA-8BCF8447D09C}"/>
                      </a:ext>
                    </a:extLst>
                  </p:cNvPr>
                  <p:cNvPicPr/>
                  <p:nvPr/>
                </p:nvPicPr>
                <p:blipFill>
                  <a:blip r:embed="rId220"/>
                  <a:stretch>
                    <a:fillRect/>
                  </a:stretch>
                </p:blipFill>
                <p:spPr>
                  <a:xfrm>
                    <a:off x="5829785" y="2648193"/>
                    <a:ext cx="932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59" name="Pennanteckning 158">
                    <a:extLst>
                      <a:ext uri="{FF2B5EF4-FFF2-40B4-BE49-F238E27FC236}">
                        <a16:creationId xmlns:a16="http://schemas.microsoft.com/office/drawing/2014/main" id="{9656016F-119B-BCE3-EEDB-2E36D2CB24B5}"/>
                      </a:ext>
                    </a:extLst>
                  </p14:cNvPr>
                  <p14:cNvContentPartPr/>
                  <p14:nvPr/>
                </p14:nvContentPartPr>
                <p14:xfrm>
                  <a:off x="5657345" y="2667633"/>
                  <a:ext cx="118800" cy="2520"/>
                </p14:xfrm>
              </p:contentPart>
            </mc:Choice>
            <mc:Fallback xmlns="">
              <p:pic>
                <p:nvPicPr>
                  <p:cNvPr id="159" name="Pennanteckning 158">
                    <a:extLst>
                      <a:ext uri="{FF2B5EF4-FFF2-40B4-BE49-F238E27FC236}">
                        <a16:creationId xmlns:a16="http://schemas.microsoft.com/office/drawing/2014/main" id="{9656016F-119B-BCE3-EEDB-2E36D2CB24B5}"/>
                      </a:ext>
                    </a:extLst>
                  </p:cNvPr>
                  <p:cNvPicPr/>
                  <p:nvPr/>
                </p:nvPicPr>
                <p:blipFill>
                  <a:blip r:embed="rId222"/>
                  <a:stretch>
                    <a:fillRect/>
                  </a:stretch>
                </p:blipFill>
                <p:spPr>
                  <a:xfrm>
                    <a:off x="5642225" y="2652513"/>
                    <a:ext cx="1494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60" name="Pennanteckning 159">
                    <a:extLst>
                      <a:ext uri="{FF2B5EF4-FFF2-40B4-BE49-F238E27FC236}">
                        <a16:creationId xmlns:a16="http://schemas.microsoft.com/office/drawing/2014/main" id="{EB966CE2-A0B4-4295-9E51-409226BC713F}"/>
                      </a:ext>
                    </a:extLst>
                  </p14:cNvPr>
                  <p14:cNvContentPartPr/>
                  <p14:nvPr/>
                </p14:nvContentPartPr>
                <p14:xfrm>
                  <a:off x="5544305" y="2709753"/>
                  <a:ext cx="6840" cy="3600"/>
                </p14:xfrm>
              </p:contentPart>
            </mc:Choice>
            <mc:Fallback xmlns="">
              <p:pic>
                <p:nvPicPr>
                  <p:cNvPr id="160" name="Pennanteckning 159">
                    <a:extLst>
                      <a:ext uri="{FF2B5EF4-FFF2-40B4-BE49-F238E27FC236}">
                        <a16:creationId xmlns:a16="http://schemas.microsoft.com/office/drawing/2014/main" id="{EB966CE2-A0B4-4295-9E51-409226BC713F}"/>
                      </a:ext>
                    </a:extLst>
                  </p:cNvPr>
                  <p:cNvPicPr/>
                  <p:nvPr/>
                </p:nvPicPr>
                <p:blipFill>
                  <a:blip r:embed="rId224"/>
                  <a:stretch>
                    <a:fillRect/>
                  </a:stretch>
                </p:blipFill>
                <p:spPr>
                  <a:xfrm>
                    <a:off x="5529185" y="2694633"/>
                    <a:ext cx="374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61" name="Pennanteckning 160">
                    <a:extLst>
                      <a:ext uri="{FF2B5EF4-FFF2-40B4-BE49-F238E27FC236}">
                        <a16:creationId xmlns:a16="http://schemas.microsoft.com/office/drawing/2014/main" id="{479CB3CF-2016-5D6C-5CDA-F6BBFB74E78F}"/>
                      </a:ext>
                    </a:extLst>
                  </p14:cNvPr>
                  <p14:cNvContentPartPr/>
                  <p14:nvPr/>
                </p14:nvContentPartPr>
                <p14:xfrm>
                  <a:off x="5516225" y="2711193"/>
                  <a:ext cx="32040" cy="77760"/>
                </p14:xfrm>
              </p:contentPart>
            </mc:Choice>
            <mc:Fallback xmlns="">
              <p:pic>
                <p:nvPicPr>
                  <p:cNvPr id="161" name="Pennanteckning 160">
                    <a:extLst>
                      <a:ext uri="{FF2B5EF4-FFF2-40B4-BE49-F238E27FC236}">
                        <a16:creationId xmlns:a16="http://schemas.microsoft.com/office/drawing/2014/main" id="{479CB3CF-2016-5D6C-5CDA-F6BBFB74E78F}"/>
                      </a:ext>
                    </a:extLst>
                  </p:cNvPr>
                  <p:cNvPicPr/>
                  <p:nvPr/>
                </p:nvPicPr>
                <p:blipFill>
                  <a:blip r:embed="rId226"/>
                  <a:stretch>
                    <a:fillRect/>
                  </a:stretch>
                </p:blipFill>
                <p:spPr>
                  <a:xfrm>
                    <a:off x="5501105" y="2696073"/>
                    <a:ext cx="62640" cy="108000"/>
                  </a:xfrm>
                  <a:prstGeom prst="rect">
                    <a:avLst/>
                  </a:prstGeom>
                </p:spPr>
              </p:pic>
            </mc:Fallback>
          </mc:AlternateContent>
        </p:grpSp>
        <p:grpSp>
          <p:nvGrpSpPr>
            <p:cNvPr id="3" name="Grupp 2">
              <a:extLst>
                <a:ext uri="{FF2B5EF4-FFF2-40B4-BE49-F238E27FC236}">
                  <a16:creationId xmlns:a16="http://schemas.microsoft.com/office/drawing/2014/main" id="{EA239DF7-F001-E3D2-2999-F65A62AB7253}"/>
                </a:ext>
              </a:extLst>
            </p:cNvPr>
            <p:cNvGrpSpPr/>
            <p:nvPr/>
          </p:nvGrpSpPr>
          <p:grpSpPr>
            <a:xfrm>
              <a:off x="5212025" y="2142033"/>
              <a:ext cx="3196800" cy="2721600"/>
              <a:chOff x="5212025" y="2142033"/>
              <a:chExt cx="3196800" cy="2721600"/>
            </a:xfrm>
          </p:grpSpPr>
          <mc:AlternateContent xmlns:mc="http://schemas.openxmlformats.org/markup-compatibility/2006">
            <mc:Choice xmlns:p14="http://schemas.microsoft.com/office/powerpoint/2010/main" Requires="p14">
              <p:contentPart p14:bwMode="auto" r:id="rId227">
                <p14:nvContentPartPr>
                  <p14:cNvPr id="51" name="Pennanteckning 50">
                    <a:extLst>
                      <a:ext uri="{FF2B5EF4-FFF2-40B4-BE49-F238E27FC236}">
                        <a16:creationId xmlns:a16="http://schemas.microsoft.com/office/drawing/2014/main" id="{1F45CF33-88EC-03C1-9886-4C3A7797FCAF}"/>
                      </a:ext>
                    </a:extLst>
                  </p14:cNvPr>
                  <p14:cNvContentPartPr/>
                  <p14:nvPr/>
                </p14:nvContentPartPr>
                <p14:xfrm>
                  <a:off x="5482025" y="2142033"/>
                  <a:ext cx="183600" cy="177120"/>
                </p14:xfrm>
              </p:contentPart>
            </mc:Choice>
            <mc:Fallback>
              <p:pic>
                <p:nvPicPr>
                  <p:cNvPr id="51" name="Pennanteckning 50">
                    <a:extLst>
                      <a:ext uri="{FF2B5EF4-FFF2-40B4-BE49-F238E27FC236}">
                        <a16:creationId xmlns:a16="http://schemas.microsoft.com/office/drawing/2014/main" id="{1F45CF33-88EC-03C1-9886-4C3A7797FCAF}"/>
                      </a:ext>
                    </a:extLst>
                  </p:cNvPr>
                  <p:cNvPicPr/>
                  <p:nvPr/>
                </p:nvPicPr>
                <p:blipFill>
                  <a:blip r:embed="rId228"/>
                  <a:stretch>
                    <a:fillRect/>
                  </a:stretch>
                </p:blipFill>
                <p:spPr>
                  <a:xfrm>
                    <a:off x="5466545" y="2126553"/>
                    <a:ext cx="2142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52" name="Pennanteckning 51">
                    <a:extLst>
                      <a:ext uri="{FF2B5EF4-FFF2-40B4-BE49-F238E27FC236}">
                        <a16:creationId xmlns:a16="http://schemas.microsoft.com/office/drawing/2014/main" id="{E0958533-8A85-93B2-E991-711D61E4D5EA}"/>
                      </a:ext>
                    </a:extLst>
                  </p14:cNvPr>
                  <p14:cNvContentPartPr/>
                  <p14:nvPr/>
                </p14:nvContentPartPr>
                <p14:xfrm>
                  <a:off x="6338465" y="2180553"/>
                  <a:ext cx="42480" cy="189000"/>
                </p14:xfrm>
              </p:contentPart>
            </mc:Choice>
            <mc:Fallback>
              <p:pic>
                <p:nvPicPr>
                  <p:cNvPr id="52" name="Pennanteckning 51">
                    <a:extLst>
                      <a:ext uri="{FF2B5EF4-FFF2-40B4-BE49-F238E27FC236}">
                        <a16:creationId xmlns:a16="http://schemas.microsoft.com/office/drawing/2014/main" id="{E0958533-8A85-93B2-E991-711D61E4D5EA}"/>
                      </a:ext>
                    </a:extLst>
                  </p:cNvPr>
                  <p:cNvPicPr/>
                  <p:nvPr/>
                </p:nvPicPr>
                <p:blipFill>
                  <a:blip r:embed="rId230"/>
                  <a:stretch>
                    <a:fillRect/>
                  </a:stretch>
                </p:blipFill>
                <p:spPr>
                  <a:xfrm>
                    <a:off x="6322985" y="2165073"/>
                    <a:ext cx="7308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53" name="Pennanteckning 52">
                    <a:extLst>
                      <a:ext uri="{FF2B5EF4-FFF2-40B4-BE49-F238E27FC236}">
                        <a16:creationId xmlns:a16="http://schemas.microsoft.com/office/drawing/2014/main" id="{B2817C19-132F-56B1-668B-191747577E0D}"/>
                      </a:ext>
                    </a:extLst>
                  </p14:cNvPr>
                  <p14:cNvContentPartPr/>
                  <p14:nvPr/>
                </p14:nvContentPartPr>
                <p14:xfrm>
                  <a:off x="7070345" y="2180553"/>
                  <a:ext cx="200880" cy="193320"/>
                </p14:xfrm>
              </p:contentPart>
            </mc:Choice>
            <mc:Fallback>
              <p:pic>
                <p:nvPicPr>
                  <p:cNvPr id="53" name="Pennanteckning 52">
                    <a:extLst>
                      <a:ext uri="{FF2B5EF4-FFF2-40B4-BE49-F238E27FC236}">
                        <a16:creationId xmlns:a16="http://schemas.microsoft.com/office/drawing/2014/main" id="{B2817C19-132F-56B1-668B-191747577E0D}"/>
                      </a:ext>
                    </a:extLst>
                  </p:cNvPr>
                  <p:cNvPicPr/>
                  <p:nvPr/>
                </p:nvPicPr>
                <p:blipFill>
                  <a:blip r:embed="rId232"/>
                  <a:stretch>
                    <a:fillRect/>
                  </a:stretch>
                </p:blipFill>
                <p:spPr>
                  <a:xfrm>
                    <a:off x="7054865" y="2165073"/>
                    <a:ext cx="231480" cy="223920"/>
                  </a:xfrm>
                  <a:prstGeom prst="rect">
                    <a:avLst/>
                  </a:prstGeom>
                </p:spPr>
              </p:pic>
            </mc:Fallback>
          </mc:AlternateContent>
          <p:grpSp>
            <p:nvGrpSpPr>
              <p:cNvPr id="59" name="Grupp 58">
                <a:extLst>
                  <a:ext uri="{FF2B5EF4-FFF2-40B4-BE49-F238E27FC236}">
                    <a16:creationId xmlns:a16="http://schemas.microsoft.com/office/drawing/2014/main" id="{ADA7804D-FEAE-2A91-16AF-F993EDFBADBC}"/>
                  </a:ext>
                </a:extLst>
              </p:cNvPr>
              <p:cNvGrpSpPr/>
              <p:nvPr/>
            </p:nvGrpSpPr>
            <p:grpSpPr>
              <a:xfrm>
                <a:off x="5212025" y="2734593"/>
                <a:ext cx="900360" cy="1851480"/>
                <a:chOff x="5212025" y="2734593"/>
                <a:chExt cx="900360" cy="1851480"/>
              </a:xfrm>
            </p:grpSpPr>
            <mc:AlternateContent xmlns:mc="http://schemas.openxmlformats.org/markup-compatibility/2006" xmlns:p14="http://schemas.microsoft.com/office/powerpoint/2010/main">
              <mc:Choice Requires="p14">
                <p:contentPart p14:bwMode="auto" r:id="rId233">
                  <p14:nvContentPartPr>
                    <p14:cNvPr id="54" name="Pennanteckning 53">
                      <a:extLst>
                        <a:ext uri="{FF2B5EF4-FFF2-40B4-BE49-F238E27FC236}">
                          <a16:creationId xmlns:a16="http://schemas.microsoft.com/office/drawing/2014/main" id="{3A966FE5-0644-1FDF-B5E5-49D50EF549B1}"/>
                        </a:ext>
                      </a:extLst>
                    </p14:cNvPr>
                    <p14:cNvContentPartPr/>
                    <p14:nvPr/>
                  </p14:nvContentPartPr>
                  <p14:xfrm>
                    <a:off x="5212025" y="2734593"/>
                    <a:ext cx="340560" cy="1851480"/>
                  </p14:xfrm>
                </p:contentPart>
              </mc:Choice>
              <mc:Fallback xmlns="">
                <p:pic>
                  <p:nvPicPr>
                    <p:cNvPr id="54" name="Pennanteckning 53">
                      <a:extLst>
                        <a:ext uri="{FF2B5EF4-FFF2-40B4-BE49-F238E27FC236}">
                          <a16:creationId xmlns:a16="http://schemas.microsoft.com/office/drawing/2014/main" id="{3A966FE5-0644-1FDF-B5E5-49D50EF549B1}"/>
                        </a:ext>
                      </a:extLst>
                    </p:cNvPr>
                    <p:cNvPicPr/>
                    <p:nvPr/>
                  </p:nvPicPr>
                  <p:blipFill>
                    <a:blip r:embed="rId82"/>
                    <a:stretch>
                      <a:fillRect/>
                    </a:stretch>
                  </p:blipFill>
                  <p:spPr>
                    <a:xfrm>
                      <a:off x="5196545" y="2719113"/>
                      <a:ext cx="370800" cy="18820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55" name="Pennanteckning 54">
                      <a:extLst>
                        <a:ext uri="{FF2B5EF4-FFF2-40B4-BE49-F238E27FC236}">
                          <a16:creationId xmlns:a16="http://schemas.microsoft.com/office/drawing/2014/main" id="{66A83F32-BECB-CDE0-B52F-F71BC31BEB09}"/>
                        </a:ext>
                      </a:extLst>
                    </p14:cNvPr>
                    <p14:cNvContentPartPr/>
                    <p14:nvPr/>
                  </p14:nvContentPartPr>
                  <p14:xfrm>
                    <a:off x="5630705" y="2822793"/>
                    <a:ext cx="91800" cy="117720"/>
                  </p14:xfrm>
                </p:contentPart>
              </mc:Choice>
              <mc:Fallback xmlns="">
                <p:pic>
                  <p:nvPicPr>
                    <p:cNvPr id="55" name="Pennanteckning 54">
                      <a:extLst>
                        <a:ext uri="{FF2B5EF4-FFF2-40B4-BE49-F238E27FC236}">
                          <a16:creationId xmlns:a16="http://schemas.microsoft.com/office/drawing/2014/main" id="{66A83F32-BECB-CDE0-B52F-F71BC31BEB09}"/>
                        </a:ext>
                      </a:extLst>
                    </p:cNvPr>
                    <p:cNvPicPr/>
                    <p:nvPr/>
                  </p:nvPicPr>
                  <p:blipFill>
                    <a:blip r:embed="rId84"/>
                    <a:stretch>
                      <a:fillRect/>
                    </a:stretch>
                  </p:blipFill>
                  <p:spPr>
                    <a:xfrm>
                      <a:off x="5615225" y="2807673"/>
                      <a:ext cx="1224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56" name="Pennanteckning 55">
                      <a:extLst>
                        <a:ext uri="{FF2B5EF4-FFF2-40B4-BE49-F238E27FC236}">
                          <a16:creationId xmlns:a16="http://schemas.microsoft.com/office/drawing/2014/main" id="{65208474-8E78-4623-B01C-95C77C27FD81}"/>
                        </a:ext>
                      </a:extLst>
                    </p14:cNvPr>
                    <p14:cNvContentPartPr/>
                    <p14:nvPr/>
                  </p14:nvContentPartPr>
                  <p14:xfrm>
                    <a:off x="5795585" y="2910273"/>
                    <a:ext cx="15480" cy="10080"/>
                  </p14:xfrm>
                </p:contentPart>
              </mc:Choice>
              <mc:Fallback xmlns="">
                <p:pic>
                  <p:nvPicPr>
                    <p:cNvPr id="56" name="Pennanteckning 55">
                      <a:extLst>
                        <a:ext uri="{FF2B5EF4-FFF2-40B4-BE49-F238E27FC236}">
                          <a16:creationId xmlns:a16="http://schemas.microsoft.com/office/drawing/2014/main" id="{65208474-8E78-4623-B01C-95C77C27FD81}"/>
                        </a:ext>
                      </a:extLst>
                    </p:cNvPr>
                    <p:cNvPicPr/>
                    <p:nvPr/>
                  </p:nvPicPr>
                  <p:blipFill>
                    <a:blip r:embed="rId86"/>
                    <a:stretch>
                      <a:fillRect/>
                    </a:stretch>
                  </p:blipFill>
                  <p:spPr>
                    <a:xfrm>
                      <a:off x="5780105" y="2894793"/>
                      <a:ext cx="460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57" name="Pennanteckning 56">
                      <a:extLst>
                        <a:ext uri="{FF2B5EF4-FFF2-40B4-BE49-F238E27FC236}">
                          <a16:creationId xmlns:a16="http://schemas.microsoft.com/office/drawing/2014/main" id="{457CFB15-BFED-4CBD-4897-7DECEA8B2B9E}"/>
                        </a:ext>
                      </a:extLst>
                    </p14:cNvPr>
                    <p14:cNvContentPartPr/>
                    <p14:nvPr/>
                  </p14:nvContentPartPr>
                  <p14:xfrm>
                    <a:off x="5950745" y="2840073"/>
                    <a:ext cx="98280" cy="150120"/>
                  </p14:xfrm>
                </p:contentPart>
              </mc:Choice>
              <mc:Fallback xmlns="">
                <p:pic>
                  <p:nvPicPr>
                    <p:cNvPr id="57" name="Pennanteckning 56">
                      <a:extLst>
                        <a:ext uri="{FF2B5EF4-FFF2-40B4-BE49-F238E27FC236}">
                          <a16:creationId xmlns:a16="http://schemas.microsoft.com/office/drawing/2014/main" id="{457CFB15-BFED-4CBD-4897-7DECEA8B2B9E}"/>
                        </a:ext>
                      </a:extLst>
                    </p:cNvPr>
                    <p:cNvPicPr/>
                    <p:nvPr/>
                  </p:nvPicPr>
                  <p:blipFill>
                    <a:blip r:embed="rId88"/>
                    <a:stretch>
                      <a:fillRect/>
                    </a:stretch>
                  </p:blipFill>
                  <p:spPr>
                    <a:xfrm>
                      <a:off x="5935265" y="2824953"/>
                      <a:ext cx="1288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58" name="Pennanteckning 57">
                      <a:extLst>
                        <a:ext uri="{FF2B5EF4-FFF2-40B4-BE49-F238E27FC236}">
                          <a16:creationId xmlns:a16="http://schemas.microsoft.com/office/drawing/2014/main" id="{A0FC808F-043B-4B9E-28F0-8784A97E97D5}"/>
                        </a:ext>
                      </a:extLst>
                    </p14:cNvPr>
                    <p14:cNvContentPartPr/>
                    <p14:nvPr/>
                  </p14:nvContentPartPr>
                  <p14:xfrm>
                    <a:off x="5986025" y="2915673"/>
                    <a:ext cx="126360" cy="5760"/>
                  </p14:xfrm>
                </p:contentPart>
              </mc:Choice>
              <mc:Fallback xmlns="">
                <p:pic>
                  <p:nvPicPr>
                    <p:cNvPr id="58" name="Pennanteckning 57">
                      <a:extLst>
                        <a:ext uri="{FF2B5EF4-FFF2-40B4-BE49-F238E27FC236}">
                          <a16:creationId xmlns:a16="http://schemas.microsoft.com/office/drawing/2014/main" id="{A0FC808F-043B-4B9E-28F0-8784A97E97D5}"/>
                        </a:ext>
                      </a:extLst>
                    </p:cNvPr>
                    <p:cNvPicPr/>
                    <p:nvPr/>
                  </p:nvPicPr>
                  <p:blipFill>
                    <a:blip r:embed="rId90"/>
                    <a:stretch>
                      <a:fillRect/>
                    </a:stretch>
                  </p:blipFill>
                  <p:spPr>
                    <a:xfrm>
                      <a:off x="5970905" y="2900193"/>
                      <a:ext cx="156960" cy="36360"/>
                    </a:xfrm>
                    <a:prstGeom prst="rect">
                      <a:avLst/>
                    </a:prstGeom>
                  </p:spPr>
                </p:pic>
              </mc:Fallback>
            </mc:AlternateContent>
          </p:grpSp>
          <p:grpSp>
            <p:nvGrpSpPr>
              <p:cNvPr id="71" name="Grupp 70">
                <a:extLst>
                  <a:ext uri="{FF2B5EF4-FFF2-40B4-BE49-F238E27FC236}">
                    <a16:creationId xmlns:a16="http://schemas.microsoft.com/office/drawing/2014/main" id="{5CF556B5-92CA-06A8-D7A7-6F30ED084D24}"/>
                  </a:ext>
                </a:extLst>
              </p:cNvPr>
              <p:cNvGrpSpPr/>
              <p:nvPr/>
            </p:nvGrpSpPr>
            <p:grpSpPr>
              <a:xfrm>
                <a:off x="5604785" y="3327153"/>
                <a:ext cx="234000" cy="158760"/>
                <a:chOff x="5604785" y="3327153"/>
                <a:chExt cx="234000" cy="158760"/>
              </a:xfrm>
            </p:grpSpPr>
            <mc:AlternateContent xmlns:mc="http://schemas.openxmlformats.org/markup-compatibility/2006" xmlns:p14="http://schemas.microsoft.com/office/powerpoint/2010/main">
              <mc:Choice Requires="p14">
                <p:contentPart p14:bwMode="auto" r:id="rId238">
                  <p14:nvContentPartPr>
                    <p14:cNvPr id="68" name="Pennanteckning 67">
                      <a:extLst>
                        <a:ext uri="{FF2B5EF4-FFF2-40B4-BE49-F238E27FC236}">
                          <a16:creationId xmlns:a16="http://schemas.microsoft.com/office/drawing/2014/main" id="{82A16D0B-CBCA-F787-A2D7-10615A8F5AA1}"/>
                        </a:ext>
                      </a:extLst>
                    </p14:cNvPr>
                    <p14:cNvContentPartPr/>
                    <p14:nvPr/>
                  </p14:nvContentPartPr>
                  <p14:xfrm>
                    <a:off x="5604785" y="3327153"/>
                    <a:ext cx="110160" cy="158760"/>
                  </p14:xfrm>
                </p:contentPart>
              </mc:Choice>
              <mc:Fallback xmlns="">
                <p:pic>
                  <p:nvPicPr>
                    <p:cNvPr id="68" name="Pennanteckning 67">
                      <a:extLst>
                        <a:ext uri="{FF2B5EF4-FFF2-40B4-BE49-F238E27FC236}">
                          <a16:creationId xmlns:a16="http://schemas.microsoft.com/office/drawing/2014/main" id="{82A16D0B-CBCA-F787-A2D7-10615A8F5AA1}"/>
                        </a:ext>
                      </a:extLst>
                    </p:cNvPr>
                    <p:cNvPicPr/>
                    <p:nvPr/>
                  </p:nvPicPr>
                  <p:blipFill>
                    <a:blip r:embed="rId92"/>
                    <a:stretch>
                      <a:fillRect/>
                    </a:stretch>
                  </p:blipFill>
                  <p:spPr>
                    <a:xfrm>
                      <a:off x="5589665" y="3312033"/>
                      <a:ext cx="1407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69" name="Pennanteckning 68">
                      <a:extLst>
                        <a:ext uri="{FF2B5EF4-FFF2-40B4-BE49-F238E27FC236}">
                          <a16:creationId xmlns:a16="http://schemas.microsoft.com/office/drawing/2014/main" id="{006BF70E-9179-D07C-A041-2CCF406C3EFD}"/>
                        </a:ext>
                      </a:extLst>
                    </p14:cNvPr>
                    <p14:cNvContentPartPr/>
                    <p14:nvPr/>
                  </p14:nvContentPartPr>
                  <p14:xfrm>
                    <a:off x="5833025" y="3463953"/>
                    <a:ext cx="5760" cy="15480"/>
                  </p14:xfrm>
                </p:contentPart>
              </mc:Choice>
              <mc:Fallback xmlns="">
                <p:pic>
                  <p:nvPicPr>
                    <p:cNvPr id="69" name="Pennanteckning 68">
                      <a:extLst>
                        <a:ext uri="{FF2B5EF4-FFF2-40B4-BE49-F238E27FC236}">
                          <a16:creationId xmlns:a16="http://schemas.microsoft.com/office/drawing/2014/main" id="{006BF70E-9179-D07C-A041-2CCF406C3EFD}"/>
                        </a:ext>
                      </a:extLst>
                    </p:cNvPr>
                    <p:cNvPicPr/>
                    <p:nvPr/>
                  </p:nvPicPr>
                  <p:blipFill>
                    <a:blip r:embed="rId94"/>
                    <a:stretch>
                      <a:fillRect/>
                    </a:stretch>
                  </p:blipFill>
                  <p:spPr>
                    <a:xfrm>
                      <a:off x="5817905" y="3448833"/>
                      <a:ext cx="36360" cy="46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0">
                <p14:nvContentPartPr>
                  <p14:cNvPr id="70" name="Pennanteckning 69">
                    <a:extLst>
                      <a:ext uri="{FF2B5EF4-FFF2-40B4-BE49-F238E27FC236}">
                        <a16:creationId xmlns:a16="http://schemas.microsoft.com/office/drawing/2014/main" id="{FED608FB-A4FD-6FE9-D008-C127DBA93D8B}"/>
                      </a:ext>
                    </a:extLst>
                  </p14:cNvPr>
                  <p14:cNvContentPartPr/>
                  <p14:nvPr/>
                </p14:nvContentPartPr>
                <p14:xfrm>
                  <a:off x="6014105" y="3326073"/>
                  <a:ext cx="30600" cy="128520"/>
                </p14:xfrm>
              </p:contentPart>
            </mc:Choice>
            <mc:Fallback>
              <p:pic>
                <p:nvPicPr>
                  <p:cNvPr id="70" name="Pennanteckning 69">
                    <a:extLst>
                      <a:ext uri="{FF2B5EF4-FFF2-40B4-BE49-F238E27FC236}">
                        <a16:creationId xmlns:a16="http://schemas.microsoft.com/office/drawing/2014/main" id="{FED608FB-A4FD-6FE9-D008-C127DBA93D8B}"/>
                      </a:ext>
                    </a:extLst>
                  </p:cNvPr>
                  <p:cNvPicPr/>
                  <p:nvPr/>
                </p:nvPicPr>
                <p:blipFill>
                  <a:blip r:embed="rId241"/>
                  <a:stretch>
                    <a:fillRect/>
                  </a:stretch>
                </p:blipFill>
                <p:spPr>
                  <a:xfrm>
                    <a:off x="5998625" y="3310593"/>
                    <a:ext cx="61200" cy="159120"/>
                  </a:xfrm>
                  <a:prstGeom prst="rect">
                    <a:avLst/>
                  </a:prstGeom>
                </p:spPr>
              </p:pic>
            </mc:Fallback>
          </mc:AlternateContent>
          <p:grpSp>
            <p:nvGrpSpPr>
              <p:cNvPr id="89" name="Grupp 88">
                <a:extLst>
                  <a:ext uri="{FF2B5EF4-FFF2-40B4-BE49-F238E27FC236}">
                    <a16:creationId xmlns:a16="http://schemas.microsoft.com/office/drawing/2014/main" id="{51498C4E-E4CC-D4D5-1CB6-1172B358E870}"/>
                  </a:ext>
                </a:extLst>
              </p:cNvPr>
              <p:cNvGrpSpPr/>
              <p:nvPr/>
            </p:nvGrpSpPr>
            <p:grpSpPr>
              <a:xfrm>
                <a:off x="5616665" y="3869313"/>
                <a:ext cx="527400" cy="189000"/>
                <a:chOff x="5616665" y="3869313"/>
                <a:chExt cx="527400" cy="189000"/>
              </a:xfrm>
            </p:grpSpPr>
            <mc:AlternateContent xmlns:mc="http://schemas.openxmlformats.org/markup-compatibility/2006" xmlns:p14="http://schemas.microsoft.com/office/powerpoint/2010/main">
              <mc:Choice Requires="p14">
                <p:contentPart p14:bwMode="auto" r:id="rId242">
                  <p14:nvContentPartPr>
                    <p14:cNvPr id="85" name="Pennanteckning 84">
                      <a:extLst>
                        <a:ext uri="{FF2B5EF4-FFF2-40B4-BE49-F238E27FC236}">
                          <a16:creationId xmlns:a16="http://schemas.microsoft.com/office/drawing/2014/main" id="{538A06CF-9293-C6A5-E3B9-236CB9517C47}"/>
                        </a:ext>
                      </a:extLst>
                    </p14:cNvPr>
                    <p14:cNvContentPartPr/>
                    <p14:nvPr/>
                  </p14:nvContentPartPr>
                  <p14:xfrm>
                    <a:off x="5616665" y="3869313"/>
                    <a:ext cx="72720" cy="138240"/>
                  </p14:xfrm>
                </p:contentPart>
              </mc:Choice>
              <mc:Fallback xmlns="">
                <p:pic>
                  <p:nvPicPr>
                    <p:cNvPr id="85" name="Pennanteckning 84">
                      <a:extLst>
                        <a:ext uri="{FF2B5EF4-FFF2-40B4-BE49-F238E27FC236}">
                          <a16:creationId xmlns:a16="http://schemas.microsoft.com/office/drawing/2014/main" id="{538A06CF-9293-C6A5-E3B9-236CB9517C47}"/>
                        </a:ext>
                      </a:extLst>
                    </p:cNvPr>
                    <p:cNvPicPr/>
                    <p:nvPr/>
                  </p:nvPicPr>
                  <p:blipFill>
                    <a:blip r:embed="rId98"/>
                    <a:stretch>
                      <a:fillRect/>
                    </a:stretch>
                  </p:blipFill>
                  <p:spPr>
                    <a:xfrm>
                      <a:off x="5601185" y="3853833"/>
                      <a:ext cx="1029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86" name="Pennanteckning 85">
                      <a:extLst>
                        <a:ext uri="{FF2B5EF4-FFF2-40B4-BE49-F238E27FC236}">
                          <a16:creationId xmlns:a16="http://schemas.microsoft.com/office/drawing/2014/main" id="{BC101ACB-56B1-DEBF-1A0D-9A4235F92F2F}"/>
                        </a:ext>
                      </a:extLst>
                    </p14:cNvPr>
                    <p14:cNvContentPartPr/>
                    <p14:nvPr/>
                  </p14:nvContentPartPr>
                  <p14:xfrm>
                    <a:off x="5814665" y="4049313"/>
                    <a:ext cx="4680" cy="9000"/>
                  </p14:xfrm>
                </p:contentPart>
              </mc:Choice>
              <mc:Fallback xmlns="">
                <p:pic>
                  <p:nvPicPr>
                    <p:cNvPr id="86" name="Pennanteckning 85">
                      <a:extLst>
                        <a:ext uri="{FF2B5EF4-FFF2-40B4-BE49-F238E27FC236}">
                          <a16:creationId xmlns:a16="http://schemas.microsoft.com/office/drawing/2014/main" id="{BC101ACB-56B1-DEBF-1A0D-9A4235F92F2F}"/>
                        </a:ext>
                      </a:extLst>
                    </p:cNvPr>
                    <p:cNvPicPr/>
                    <p:nvPr/>
                  </p:nvPicPr>
                  <p:blipFill>
                    <a:blip r:embed="rId100"/>
                    <a:stretch>
                      <a:fillRect/>
                    </a:stretch>
                  </p:blipFill>
                  <p:spPr>
                    <a:xfrm>
                      <a:off x="5799545" y="4033833"/>
                      <a:ext cx="352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88" name="Pennanteckning 87">
                      <a:extLst>
                        <a:ext uri="{FF2B5EF4-FFF2-40B4-BE49-F238E27FC236}">
                          <a16:creationId xmlns:a16="http://schemas.microsoft.com/office/drawing/2014/main" id="{3CE3571A-3B9C-C9EF-4E81-ABA640848EDC}"/>
                        </a:ext>
                      </a:extLst>
                    </p14:cNvPr>
                    <p14:cNvContentPartPr/>
                    <p14:nvPr/>
                  </p14:nvContentPartPr>
                  <p14:xfrm>
                    <a:off x="5928065" y="3879033"/>
                    <a:ext cx="216000" cy="110880"/>
                  </p14:xfrm>
                </p:contentPart>
              </mc:Choice>
              <mc:Fallback xmlns="">
                <p:pic>
                  <p:nvPicPr>
                    <p:cNvPr id="88" name="Pennanteckning 87">
                      <a:extLst>
                        <a:ext uri="{FF2B5EF4-FFF2-40B4-BE49-F238E27FC236}">
                          <a16:creationId xmlns:a16="http://schemas.microsoft.com/office/drawing/2014/main" id="{3CE3571A-3B9C-C9EF-4E81-ABA640848EDC}"/>
                        </a:ext>
                      </a:extLst>
                    </p:cNvPr>
                    <p:cNvPicPr/>
                    <p:nvPr/>
                  </p:nvPicPr>
                  <p:blipFill>
                    <a:blip r:embed="rId102"/>
                    <a:stretch>
                      <a:fillRect/>
                    </a:stretch>
                  </p:blipFill>
                  <p:spPr>
                    <a:xfrm>
                      <a:off x="5912585" y="3863553"/>
                      <a:ext cx="246240" cy="141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5">
                <p14:nvContentPartPr>
                  <p14:cNvPr id="101" name="Pennanteckning 100">
                    <a:extLst>
                      <a:ext uri="{FF2B5EF4-FFF2-40B4-BE49-F238E27FC236}">
                        <a16:creationId xmlns:a16="http://schemas.microsoft.com/office/drawing/2014/main" id="{C2E67F88-B433-7477-C1BA-BAC48E4505D8}"/>
                      </a:ext>
                    </a:extLst>
                  </p14:cNvPr>
                  <p14:cNvContentPartPr/>
                  <p14:nvPr/>
                </p14:nvContentPartPr>
                <p14:xfrm>
                  <a:off x="5926985" y="4395993"/>
                  <a:ext cx="163080" cy="167400"/>
                </p14:xfrm>
              </p:contentPart>
            </mc:Choice>
            <mc:Fallback>
              <p:pic>
                <p:nvPicPr>
                  <p:cNvPr id="101" name="Pennanteckning 100">
                    <a:extLst>
                      <a:ext uri="{FF2B5EF4-FFF2-40B4-BE49-F238E27FC236}">
                        <a16:creationId xmlns:a16="http://schemas.microsoft.com/office/drawing/2014/main" id="{C2E67F88-B433-7477-C1BA-BAC48E4505D8}"/>
                      </a:ext>
                    </a:extLst>
                  </p:cNvPr>
                  <p:cNvPicPr/>
                  <p:nvPr/>
                </p:nvPicPr>
                <p:blipFill>
                  <a:blip r:embed="rId246"/>
                  <a:stretch>
                    <a:fillRect/>
                  </a:stretch>
                </p:blipFill>
                <p:spPr>
                  <a:xfrm>
                    <a:off x="5911505" y="4380513"/>
                    <a:ext cx="193680" cy="198000"/>
                  </a:xfrm>
                  <a:prstGeom prst="rect">
                    <a:avLst/>
                  </a:prstGeom>
                </p:spPr>
              </p:pic>
            </mc:Fallback>
          </mc:AlternateContent>
          <p:grpSp>
            <p:nvGrpSpPr>
              <p:cNvPr id="111" name="Grupp 110">
                <a:extLst>
                  <a:ext uri="{FF2B5EF4-FFF2-40B4-BE49-F238E27FC236}">
                    <a16:creationId xmlns:a16="http://schemas.microsoft.com/office/drawing/2014/main" id="{E29701FE-00B8-E0FA-1338-715651494AD1}"/>
                  </a:ext>
                </a:extLst>
              </p:cNvPr>
              <p:cNvGrpSpPr/>
              <p:nvPr/>
            </p:nvGrpSpPr>
            <p:grpSpPr>
              <a:xfrm>
                <a:off x="6478505" y="2720553"/>
                <a:ext cx="1930320" cy="2143080"/>
                <a:chOff x="6478505" y="2720553"/>
                <a:chExt cx="1930320" cy="2143080"/>
              </a:xfrm>
            </p:grpSpPr>
            <mc:AlternateContent xmlns:mc="http://schemas.openxmlformats.org/markup-compatibility/2006" xmlns:p14="http://schemas.microsoft.com/office/powerpoint/2010/main">
              <mc:Choice Requires="p14">
                <p:contentPart p14:bwMode="auto" r:id="rId247">
                  <p14:nvContentPartPr>
                    <p14:cNvPr id="60" name="Pennanteckning 59">
                      <a:extLst>
                        <a:ext uri="{FF2B5EF4-FFF2-40B4-BE49-F238E27FC236}">
                          <a16:creationId xmlns:a16="http://schemas.microsoft.com/office/drawing/2014/main" id="{AAA94601-AED9-7B21-C33D-C313BCBDB4DB}"/>
                        </a:ext>
                      </a:extLst>
                    </p14:cNvPr>
                    <p14:cNvContentPartPr/>
                    <p14:nvPr/>
                  </p14:nvContentPartPr>
                  <p14:xfrm>
                    <a:off x="6478505" y="2853033"/>
                    <a:ext cx="130680" cy="126360"/>
                  </p14:xfrm>
                </p:contentPart>
              </mc:Choice>
              <mc:Fallback xmlns="">
                <p:pic>
                  <p:nvPicPr>
                    <p:cNvPr id="60" name="Pennanteckning 59">
                      <a:extLst>
                        <a:ext uri="{FF2B5EF4-FFF2-40B4-BE49-F238E27FC236}">
                          <a16:creationId xmlns:a16="http://schemas.microsoft.com/office/drawing/2014/main" id="{AAA94601-AED9-7B21-C33D-C313BCBDB4DB}"/>
                        </a:ext>
                      </a:extLst>
                    </p:cNvPr>
                    <p:cNvPicPr/>
                    <p:nvPr/>
                  </p:nvPicPr>
                  <p:blipFill>
                    <a:blip r:embed="rId106"/>
                    <a:stretch>
                      <a:fillRect/>
                    </a:stretch>
                  </p:blipFill>
                  <p:spPr>
                    <a:xfrm>
                      <a:off x="6463385" y="2837913"/>
                      <a:ext cx="16128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61" name="Pennanteckning 60">
                      <a:extLst>
                        <a:ext uri="{FF2B5EF4-FFF2-40B4-BE49-F238E27FC236}">
                          <a16:creationId xmlns:a16="http://schemas.microsoft.com/office/drawing/2014/main" id="{3D3BEAD0-934A-4012-9EB5-E6489AEE5A34}"/>
                        </a:ext>
                      </a:extLst>
                    </p14:cNvPr>
                    <p14:cNvContentPartPr/>
                    <p14:nvPr/>
                  </p14:nvContentPartPr>
                  <p14:xfrm>
                    <a:off x="6729785" y="2950953"/>
                    <a:ext cx="1440" cy="19800"/>
                  </p14:xfrm>
                </p:contentPart>
              </mc:Choice>
              <mc:Fallback xmlns="">
                <p:pic>
                  <p:nvPicPr>
                    <p:cNvPr id="61" name="Pennanteckning 60">
                      <a:extLst>
                        <a:ext uri="{FF2B5EF4-FFF2-40B4-BE49-F238E27FC236}">
                          <a16:creationId xmlns:a16="http://schemas.microsoft.com/office/drawing/2014/main" id="{3D3BEAD0-934A-4012-9EB5-E6489AEE5A34}"/>
                        </a:ext>
                      </a:extLst>
                    </p:cNvPr>
                    <p:cNvPicPr/>
                    <p:nvPr/>
                  </p:nvPicPr>
                  <p:blipFill>
                    <a:blip r:embed="rId108"/>
                    <a:stretch>
                      <a:fillRect/>
                    </a:stretch>
                  </p:blipFill>
                  <p:spPr>
                    <a:xfrm>
                      <a:off x="6714305" y="2935833"/>
                      <a:ext cx="320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62" name="Pennanteckning 61">
                      <a:extLst>
                        <a:ext uri="{FF2B5EF4-FFF2-40B4-BE49-F238E27FC236}">
                          <a16:creationId xmlns:a16="http://schemas.microsoft.com/office/drawing/2014/main" id="{2AD77A8C-8E72-B77D-D847-B3D75324CE48}"/>
                        </a:ext>
                      </a:extLst>
                    </p14:cNvPr>
                    <p14:cNvContentPartPr/>
                    <p14:nvPr/>
                  </p14:nvContentPartPr>
                  <p14:xfrm>
                    <a:off x="6860105" y="2832513"/>
                    <a:ext cx="19800" cy="169560"/>
                  </p14:xfrm>
                </p:contentPart>
              </mc:Choice>
              <mc:Fallback xmlns="">
                <p:pic>
                  <p:nvPicPr>
                    <p:cNvPr id="62" name="Pennanteckning 61">
                      <a:extLst>
                        <a:ext uri="{FF2B5EF4-FFF2-40B4-BE49-F238E27FC236}">
                          <a16:creationId xmlns:a16="http://schemas.microsoft.com/office/drawing/2014/main" id="{2AD77A8C-8E72-B77D-D847-B3D75324CE48}"/>
                        </a:ext>
                      </a:extLst>
                    </p:cNvPr>
                    <p:cNvPicPr/>
                    <p:nvPr/>
                  </p:nvPicPr>
                  <p:blipFill>
                    <a:blip r:embed="rId110"/>
                    <a:stretch>
                      <a:fillRect/>
                    </a:stretch>
                  </p:blipFill>
                  <p:spPr>
                    <a:xfrm>
                      <a:off x="6844985" y="2817393"/>
                      <a:ext cx="504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64" name="Pennanteckning 63">
                      <a:extLst>
                        <a:ext uri="{FF2B5EF4-FFF2-40B4-BE49-F238E27FC236}">
                          <a16:creationId xmlns:a16="http://schemas.microsoft.com/office/drawing/2014/main" id="{C05142E0-DB13-FAA2-79C6-C0929468D828}"/>
                        </a:ext>
                      </a:extLst>
                    </p14:cNvPr>
                    <p14:cNvContentPartPr/>
                    <p14:nvPr/>
                  </p14:nvContentPartPr>
                  <p14:xfrm>
                    <a:off x="7247105" y="2876793"/>
                    <a:ext cx="73800" cy="114480"/>
                  </p14:xfrm>
                </p:contentPart>
              </mc:Choice>
              <mc:Fallback xmlns="">
                <p:pic>
                  <p:nvPicPr>
                    <p:cNvPr id="64" name="Pennanteckning 63">
                      <a:extLst>
                        <a:ext uri="{FF2B5EF4-FFF2-40B4-BE49-F238E27FC236}">
                          <a16:creationId xmlns:a16="http://schemas.microsoft.com/office/drawing/2014/main" id="{C05142E0-DB13-FAA2-79C6-C0929468D828}"/>
                        </a:ext>
                      </a:extLst>
                    </p:cNvPr>
                    <p:cNvPicPr/>
                    <p:nvPr/>
                  </p:nvPicPr>
                  <p:blipFill>
                    <a:blip r:embed="rId112"/>
                    <a:stretch>
                      <a:fillRect/>
                    </a:stretch>
                  </p:blipFill>
                  <p:spPr>
                    <a:xfrm>
                      <a:off x="7231625" y="2861673"/>
                      <a:ext cx="1040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65" name="Pennanteckning 64">
                      <a:extLst>
                        <a:ext uri="{FF2B5EF4-FFF2-40B4-BE49-F238E27FC236}">
                          <a16:creationId xmlns:a16="http://schemas.microsoft.com/office/drawing/2014/main" id="{30A1FF48-D14B-DE5B-E0EC-6E4A9D71D368}"/>
                        </a:ext>
                      </a:extLst>
                    </p14:cNvPr>
                    <p14:cNvContentPartPr/>
                    <p14:nvPr/>
                  </p14:nvContentPartPr>
                  <p14:xfrm>
                    <a:off x="7440785" y="2953113"/>
                    <a:ext cx="11160" cy="9000"/>
                  </p14:xfrm>
                </p:contentPart>
              </mc:Choice>
              <mc:Fallback xmlns="">
                <p:pic>
                  <p:nvPicPr>
                    <p:cNvPr id="65" name="Pennanteckning 64">
                      <a:extLst>
                        <a:ext uri="{FF2B5EF4-FFF2-40B4-BE49-F238E27FC236}">
                          <a16:creationId xmlns:a16="http://schemas.microsoft.com/office/drawing/2014/main" id="{30A1FF48-D14B-DE5B-E0EC-6E4A9D71D368}"/>
                        </a:ext>
                      </a:extLst>
                    </p:cNvPr>
                    <p:cNvPicPr/>
                    <p:nvPr/>
                  </p:nvPicPr>
                  <p:blipFill>
                    <a:blip r:embed="rId114"/>
                    <a:stretch>
                      <a:fillRect/>
                    </a:stretch>
                  </p:blipFill>
                  <p:spPr>
                    <a:xfrm>
                      <a:off x="7425665" y="2937993"/>
                      <a:ext cx="4176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66" name="Pennanteckning 65">
                      <a:extLst>
                        <a:ext uri="{FF2B5EF4-FFF2-40B4-BE49-F238E27FC236}">
                          <a16:creationId xmlns:a16="http://schemas.microsoft.com/office/drawing/2014/main" id="{3A1F8752-14A6-CF37-88B6-2F0869C0CDFB}"/>
                        </a:ext>
                      </a:extLst>
                    </p14:cNvPr>
                    <p14:cNvContentPartPr/>
                    <p14:nvPr/>
                  </p14:nvContentPartPr>
                  <p14:xfrm>
                    <a:off x="7567145" y="2845473"/>
                    <a:ext cx="82080" cy="127440"/>
                  </p14:xfrm>
                </p:contentPart>
              </mc:Choice>
              <mc:Fallback xmlns="">
                <p:pic>
                  <p:nvPicPr>
                    <p:cNvPr id="66" name="Pennanteckning 65">
                      <a:extLst>
                        <a:ext uri="{FF2B5EF4-FFF2-40B4-BE49-F238E27FC236}">
                          <a16:creationId xmlns:a16="http://schemas.microsoft.com/office/drawing/2014/main" id="{3A1F8752-14A6-CF37-88B6-2F0869C0CDFB}"/>
                        </a:ext>
                      </a:extLst>
                    </p:cNvPr>
                    <p:cNvPicPr/>
                    <p:nvPr/>
                  </p:nvPicPr>
                  <p:blipFill>
                    <a:blip r:embed="rId116"/>
                    <a:stretch>
                      <a:fillRect/>
                    </a:stretch>
                  </p:blipFill>
                  <p:spPr>
                    <a:xfrm>
                      <a:off x="7551665" y="2830353"/>
                      <a:ext cx="1126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72" name="Pennanteckning 71">
                      <a:extLst>
                        <a:ext uri="{FF2B5EF4-FFF2-40B4-BE49-F238E27FC236}">
                          <a16:creationId xmlns:a16="http://schemas.microsoft.com/office/drawing/2014/main" id="{46C236EF-D5F8-5ADC-E45B-181C4F119FCF}"/>
                        </a:ext>
                      </a:extLst>
                    </p14:cNvPr>
                    <p14:cNvContentPartPr/>
                    <p14:nvPr/>
                  </p14:nvContentPartPr>
                  <p14:xfrm>
                    <a:off x="6547625" y="3356313"/>
                    <a:ext cx="101520" cy="141480"/>
                  </p14:xfrm>
                </p:contentPart>
              </mc:Choice>
              <mc:Fallback xmlns="">
                <p:pic>
                  <p:nvPicPr>
                    <p:cNvPr id="72" name="Pennanteckning 71">
                      <a:extLst>
                        <a:ext uri="{FF2B5EF4-FFF2-40B4-BE49-F238E27FC236}">
                          <a16:creationId xmlns:a16="http://schemas.microsoft.com/office/drawing/2014/main" id="{46C236EF-D5F8-5ADC-E45B-181C4F119FCF}"/>
                        </a:ext>
                      </a:extLst>
                    </p:cNvPr>
                    <p:cNvPicPr/>
                    <p:nvPr/>
                  </p:nvPicPr>
                  <p:blipFill>
                    <a:blip r:embed="rId118"/>
                    <a:stretch>
                      <a:fillRect/>
                    </a:stretch>
                  </p:blipFill>
                  <p:spPr>
                    <a:xfrm>
                      <a:off x="6532505" y="3341193"/>
                      <a:ext cx="1321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73" name="Pennanteckning 72">
                      <a:extLst>
                        <a:ext uri="{FF2B5EF4-FFF2-40B4-BE49-F238E27FC236}">
                          <a16:creationId xmlns:a16="http://schemas.microsoft.com/office/drawing/2014/main" id="{4EE251EB-5D7B-4EDA-0275-479CCC44C023}"/>
                        </a:ext>
                      </a:extLst>
                    </p14:cNvPr>
                    <p14:cNvContentPartPr/>
                    <p14:nvPr/>
                  </p14:nvContentPartPr>
                  <p14:xfrm>
                    <a:off x="6767585" y="3475833"/>
                    <a:ext cx="4680" cy="12240"/>
                  </p14:xfrm>
                </p:contentPart>
              </mc:Choice>
              <mc:Fallback xmlns="">
                <p:pic>
                  <p:nvPicPr>
                    <p:cNvPr id="73" name="Pennanteckning 72">
                      <a:extLst>
                        <a:ext uri="{FF2B5EF4-FFF2-40B4-BE49-F238E27FC236}">
                          <a16:creationId xmlns:a16="http://schemas.microsoft.com/office/drawing/2014/main" id="{4EE251EB-5D7B-4EDA-0275-479CCC44C023}"/>
                        </a:ext>
                      </a:extLst>
                    </p:cNvPr>
                    <p:cNvPicPr/>
                    <p:nvPr/>
                  </p:nvPicPr>
                  <p:blipFill>
                    <a:blip r:embed="rId120"/>
                    <a:stretch>
                      <a:fillRect/>
                    </a:stretch>
                  </p:blipFill>
                  <p:spPr>
                    <a:xfrm>
                      <a:off x="6752105" y="3460713"/>
                      <a:ext cx="352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74" name="Pennanteckning 73">
                      <a:extLst>
                        <a:ext uri="{FF2B5EF4-FFF2-40B4-BE49-F238E27FC236}">
                          <a16:creationId xmlns:a16="http://schemas.microsoft.com/office/drawing/2014/main" id="{56B982AB-E379-E795-3E4B-447820E5D8F1}"/>
                        </a:ext>
                      </a:extLst>
                    </p14:cNvPr>
                    <p14:cNvContentPartPr/>
                    <p14:nvPr/>
                  </p14:nvContentPartPr>
                  <p14:xfrm>
                    <a:off x="6877385" y="3287193"/>
                    <a:ext cx="135000" cy="232200"/>
                  </p14:xfrm>
                </p:contentPart>
              </mc:Choice>
              <mc:Fallback xmlns="">
                <p:pic>
                  <p:nvPicPr>
                    <p:cNvPr id="74" name="Pennanteckning 73">
                      <a:extLst>
                        <a:ext uri="{FF2B5EF4-FFF2-40B4-BE49-F238E27FC236}">
                          <a16:creationId xmlns:a16="http://schemas.microsoft.com/office/drawing/2014/main" id="{56B982AB-E379-E795-3E4B-447820E5D8F1}"/>
                        </a:ext>
                      </a:extLst>
                    </p:cNvPr>
                    <p:cNvPicPr/>
                    <p:nvPr/>
                  </p:nvPicPr>
                  <p:blipFill>
                    <a:blip r:embed="rId122"/>
                    <a:stretch>
                      <a:fillRect/>
                    </a:stretch>
                  </p:blipFill>
                  <p:spPr>
                    <a:xfrm>
                      <a:off x="6862265" y="3272073"/>
                      <a:ext cx="16560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77" name="Pennanteckning 76">
                      <a:extLst>
                        <a:ext uri="{FF2B5EF4-FFF2-40B4-BE49-F238E27FC236}">
                          <a16:creationId xmlns:a16="http://schemas.microsoft.com/office/drawing/2014/main" id="{10C704C9-6D80-77BC-A4EF-06E0BE559515}"/>
                        </a:ext>
                      </a:extLst>
                    </p14:cNvPr>
                    <p14:cNvContentPartPr/>
                    <p14:nvPr/>
                  </p14:nvContentPartPr>
                  <p14:xfrm>
                    <a:off x="7407665" y="3378993"/>
                    <a:ext cx="104760" cy="131760"/>
                  </p14:xfrm>
                </p:contentPart>
              </mc:Choice>
              <mc:Fallback xmlns="">
                <p:pic>
                  <p:nvPicPr>
                    <p:cNvPr id="77" name="Pennanteckning 76">
                      <a:extLst>
                        <a:ext uri="{FF2B5EF4-FFF2-40B4-BE49-F238E27FC236}">
                          <a16:creationId xmlns:a16="http://schemas.microsoft.com/office/drawing/2014/main" id="{10C704C9-6D80-77BC-A4EF-06E0BE559515}"/>
                        </a:ext>
                      </a:extLst>
                    </p:cNvPr>
                    <p:cNvPicPr/>
                    <p:nvPr/>
                  </p:nvPicPr>
                  <p:blipFill>
                    <a:blip r:embed="rId124"/>
                    <a:stretch>
                      <a:fillRect/>
                    </a:stretch>
                  </p:blipFill>
                  <p:spPr>
                    <a:xfrm>
                      <a:off x="7392185" y="3363513"/>
                      <a:ext cx="13536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80" name="Pennanteckning 79">
                      <a:extLst>
                        <a:ext uri="{FF2B5EF4-FFF2-40B4-BE49-F238E27FC236}">
                          <a16:creationId xmlns:a16="http://schemas.microsoft.com/office/drawing/2014/main" id="{3845C6A5-F9A0-0DB0-F4E1-4FCACF487632}"/>
                        </a:ext>
                      </a:extLst>
                    </p14:cNvPr>
                    <p14:cNvContentPartPr/>
                    <p14:nvPr/>
                  </p14:nvContentPartPr>
                  <p14:xfrm>
                    <a:off x="7598105" y="3488793"/>
                    <a:ext cx="6840" cy="4680"/>
                  </p14:xfrm>
                </p:contentPart>
              </mc:Choice>
              <mc:Fallback xmlns="">
                <p:pic>
                  <p:nvPicPr>
                    <p:cNvPr id="80" name="Pennanteckning 79">
                      <a:extLst>
                        <a:ext uri="{FF2B5EF4-FFF2-40B4-BE49-F238E27FC236}">
                          <a16:creationId xmlns:a16="http://schemas.microsoft.com/office/drawing/2014/main" id="{3845C6A5-F9A0-0DB0-F4E1-4FCACF487632}"/>
                        </a:ext>
                      </a:extLst>
                    </p:cNvPr>
                    <p:cNvPicPr/>
                    <p:nvPr/>
                  </p:nvPicPr>
                  <p:blipFill>
                    <a:blip r:embed="rId126"/>
                    <a:stretch>
                      <a:fillRect/>
                    </a:stretch>
                  </p:blipFill>
                  <p:spPr>
                    <a:xfrm>
                      <a:off x="7582985" y="3473673"/>
                      <a:ext cx="374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82" name="Pennanteckning 81">
                      <a:extLst>
                        <a:ext uri="{FF2B5EF4-FFF2-40B4-BE49-F238E27FC236}">
                          <a16:creationId xmlns:a16="http://schemas.microsoft.com/office/drawing/2014/main" id="{6034DC8C-E580-CF90-7622-24AA85BB3994}"/>
                        </a:ext>
                      </a:extLst>
                    </p14:cNvPr>
                    <p14:cNvContentPartPr/>
                    <p14:nvPr/>
                  </p14:nvContentPartPr>
                  <p14:xfrm>
                    <a:off x="7746785" y="3373593"/>
                    <a:ext cx="40320" cy="123120"/>
                  </p14:xfrm>
                </p:contentPart>
              </mc:Choice>
              <mc:Fallback xmlns="">
                <p:pic>
                  <p:nvPicPr>
                    <p:cNvPr id="82" name="Pennanteckning 81">
                      <a:extLst>
                        <a:ext uri="{FF2B5EF4-FFF2-40B4-BE49-F238E27FC236}">
                          <a16:creationId xmlns:a16="http://schemas.microsoft.com/office/drawing/2014/main" id="{6034DC8C-E580-CF90-7622-24AA85BB3994}"/>
                        </a:ext>
                      </a:extLst>
                    </p:cNvPr>
                    <p:cNvPicPr/>
                    <p:nvPr/>
                  </p:nvPicPr>
                  <p:blipFill>
                    <a:blip r:embed="rId128"/>
                    <a:stretch>
                      <a:fillRect/>
                    </a:stretch>
                  </p:blipFill>
                  <p:spPr>
                    <a:xfrm>
                      <a:off x="7731665" y="3358113"/>
                      <a:ext cx="70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90" name="Pennanteckning 89">
                      <a:extLst>
                        <a:ext uri="{FF2B5EF4-FFF2-40B4-BE49-F238E27FC236}">
                          <a16:creationId xmlns:a16="http://schemas.microsoft.com/office/drawing/2014/main" id="{C5AF0C43-7F73-943A-4742-668871CE26FA}"/>
                        </a:ext>
                      </a:extLst>
                    </p14:cNvPr>
                    <p14:cNvContentPartPr/>
                    <p14:nvPr/>
                  </p14:nvContentPartPr>
                  <p14:xfrm>
                    <a:off x="6658505" y="3859593"/>
                    <a:ext cx="74880" cy="136080"/>
                  </p14:xfrm>
                </p:contentPart>
              </mc:Choice>
              <mc:Fallback xmlns="">
                <p:pic>
                  <p:nvPicPr>
                    <p:cNvPr id="90" name="Pennanteckning 89">
                      <a:extLst>
                        <a:ext uri="{FF2B5EF4-FFF2-40B4-BE49-F238E27FC236}">
                          <a16:creationId xmlns:a16="http://schemas.microsoft.com/office/drawing/2014/main" id="{C5AF0C43-7F73-943A-4742-668871CE26FA}"/>
                        </a:ext>
                      </a:extLst>
                    </p:cNvPr>
                    <p:cNvPicPr/>
                    <p:nvPr/>
                  </p:nvPicPr>
                  <p:blipFill>
                    <a:blip r:embed="rId130"/>
                    <a:stretch>
                      <a:fillRect/>
                    </a:stretch>
                  </p:blipFill>
                  <p:spPr>
                    <a:xfrm>
                      <a:off x="6643385" y="3844113"/>
                      <a:ext cx="1051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91" name="Pennanteckning 90">
                      <a:extLst>
                        <a:ext uri="{FF2B5EF4-FFF2-40B4-BE49-F238E27FC236}">
                          <a16:creationId xmlns:a16="http://schemas.microsoft.com/office/drawing/2014/main" id="{C687541A-AEF4-E031-1A55-6090E33E9327}"/>
                        </a:ext>
                      </a:extLst>
                    </p14:cNvPr>
                    <p14:cNvContentPartPr/>
                    <p14:nvPr/>
                  </p14:nvContentPartPr>
                  <p14:xfrm>
                    <a:off x="6827705" y="3979113"/>
                    <a:ext cx="12240" cy="14400"/>
                  </p14:xfrm>
                </p:contentPart>
              </mc:Choice>
              <mc:Fallback xmlns="">
                <p:pic>
                  <p:nvPicPr>
                    <p:cNvPr id="91" name="Pennanteckning 90">
                      <a:extLst>
                        <a:ext uri="{FF2B5EF4-FFF2-40B4-BE49-F238E27FC236}">
                          <a16:creationId xmlns:a16="http://schemas.microsoft.com/office/drawing/2014/main" id="{C687541A-AEF4-E031-1A55-6090E33E9327}"/>
                        </a:ext>
                      </a:extLst>
                    </p:cNvPr>
                    <p:cNvPicPr/>
                    <p:nvPr/>
                  </p:nvPicPr>
                  <p:blipFill>
                    <a:blip r:embed="rId132"/>
                    <a:stretch>
                      <a:fillRect/>
                    </a:stretch>
                  </p:blipFill>
                  <p:spPr>
                    <a:xfrm>
                      <a:off x="6812585" y="3963993"/>
                      <a:ext cx="428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92" name="Pennanteckning 91">
                      <a:extLst>
                        <a:ext uri="{FF2B5EF4-FFF2-40B4-BE49-F238E27FC236}">
                          <a16:creationId xmlns:a16="http://schemas.microsoft.com/office/drawing/2014/main" id="{B590A23A-8308-60D4-FEA9-B8F16648BA7A}"/>
                        </a:ext>
                      </a:extLst>
                    </p14:cNvPr>
                    <p14:cNvContentPartPr/>
                    <p14:nvPr/>
                  </p14:nvContentPartPr>
                  <p14:xfrm>
                    <a:off x="6929945" y="3859233"/>
                    <a:ext cx="82440" cy="144000"/>
                  </p14:xfrm>
                </p:contentPart>
              </mc:Choice>
              <mc:Fallback xmlns="">
                <p:pic>
                  <p:nvPicPr>
                    <p:cNvPr id="92" name="Pennanteckning 91">
                      <a:extLst>
                        <a:ext uri="{FF2B5EF4-FFF2-40B4-BE49-F238E27FC236}">
                          <a16:creationId xmlns:a16="http://schemas.microsoft.com/office/drawing/2014/main" id="{B590A23A-8308-60D4-FEA9-B8F16648BA7A}"/>
                        </a:ext>
                      </a:extLst>
                    </p:cNvPr>
                    <p:cNvPicPr/>
                    <p:nvPr/>
                  </p:nvPicPr>
                  <p:blipFill>
                    <a:blip r:embed="rId134"/>
                    <a:stretch>
                      <a:fillRect/>
                    </a:stretch>
                  </p:blipFill>
                  <p:spPr>
                    <a:xfrm>
                      <a:off x="6914825" y="3843753"/>
                      <a:ext cx="1126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94" name="Pennanteckning 93">
                      <a:extLst>
                        <a:ext uri="{FF2B5EF4-FFF2-40B4-BE49-F238E27FC236}">
                          <a16:creationId xmlns:a16="http://schemas.microsoft.com/office/drawing/2014/main" id="{4B43540C-4AD5-26BE-6C12-3E9387AFD53C}"/>
                        </a:ext>
                      </a:extLst>
                    </p14:cNvPr>
                    <p14:cNvContentPartPr/>
                    <p14:nvPr/>
                  </p14:nvContentPartPr>
                  <p14:xfrm>
                    <a:off x="6959105" y="3840153"/>
                    <a:ext cx="153360" cy="185760"/>
                  </p14:xfrm>
                </p:contentPart>
              </mc:Choice>
              <mc:Fallback xmlns="">
                <p:pic>
                  <p:nvPicPr>
                    <p:cNvPr id="94" name="Pennanteckning 93">
                      <a:extLst>
                        <a:ext uri="{FF2B5EF4-FFF2-40B4-BE49-F238E27FC236}">
                          <a16:creationId xmlns:a16="http://schemas.microsoft.com/office/drawing/2014/main" id="{4B43540C-4AD5-26BE-6C12-3E9387AFD53C}"/>
                        </a:ext>
                      </a:extLst>
                    </p:cNvPr>
                    <p:cNvPicPr/>
                    <p:nvPr/>
                  </p:nvPicPr>
                  <p:blipFill>
                    <a:blip r:embed="rId136"/>
                    <a:stretch>
                      <a:fillRect/>
                    </a:stretch>
                  </p:blipFill>
                  <p:spPr>
                    <a:xfrm>
                      <a:off x="6943985" y="3825033"/>
                      <a:ext cx="18396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97" name="Pennanteckning 96">
                      <a:extLst>
                        <a:ext uri="{FF2B5EF4-FFF2-40B4-BE49-F238E27FC236}">
                          <a16:creationId xmlns:a16="http://schemas.microsoft.com/office/drawing/2014/main" id="{9007E587-5C64-C108-2B1A-1891FEB000A6}"/>
                        </a:ext>
                      </a:extLst>
                    </p14:cNvPr>
                    <p14:cNvContentPartPr/>
                    <p14:nvPr/>
                  </p14:nvContentPartPr>
                  <p14:xfrm>
                    <a:off x="7536905" y="3858513"/>
                    <a:ext cx="100440" cy="132840"/>
                  </p14:xfrm>
                </p:contentPart>
              </mc:Choice>
              <mc:Fallback xmlns="">
                <p:pic>
                  <p:nvPicPr>
                    <p:cNvPr id="97" name="Pennanteckning 96">
                      <a:extLst>
                        <a:ext uri="{FF2B5EF4-FFF2-40B4-BE49-F238E27FC236}">
                          <a16:creationId xmlns:a16="http://schemas.microsoft.com/office/drawing/2014/main" id="{9007E587-5C64-C108-2B1A-1891FEB000A6}"/>
                        </a:ext>
                      </a:extLst>
                    </p:cNvPr>
                    <p:cNvPicPr/>
                    <p:nvPr/>
                  </p:nvPicPr>
                  <p:blipFill>
                    <a:blip r:embed="rId138"/>
                    <a:stretch>
                      <a:fillRect/>
                    </a:stretch>
                  </p:blipFill>
                  <p:spPr>
                    <a:xfrm>
                      <a:off x="7521425" y="3843033"/>
                      <a:ext cx="1310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98" name="Pennanteckning 97">
                      <a:extLst>
                        <a:ext uri="{FF2B5EF4-FFF2-40B4-BE49-F238E27FC236}">
                          <a16:creationId xmlns:a16="http://schemas.microsoft.com/office/drawing/2014/main" id="{FCC1BC7B-B3BE-1273-31E4-8379EF6D05D3}"/>
                        </a:ext>
                      </a:extLst>
                    </p14:cNvPr>
                    <p14:cNvContentPartPr/>
                    <p14:nvPr/>
                  </p14:nvContentPartPr>
                  <p14:xfrm>
                    <a:off x="7761905" y="3992073"/>
                    <a:ext cx="18720" cy="23040"/>
                  </p14:xfrm>
                </p:contentPart>
              </mc:Choice>
              <mc:Fallback xmlns="">
                <p:pic>
                  <p:nvPicPr>
                    <p:cNvPr id="98" name="Pennanteckning 97">
                      <a:extLst>
                        <a:ext uri="{FF2B5EF4-FFF2-40B4-BE49-F238E27FC236}">
                          <a16:creationId xmlns:a16="http://schemas.microsoft.com/office/drawing/2014/main" id="{FCC1BC7B-B3BE-1273-31E4-8379EF6D05D3}"/>
                        </a:ext>
                      </a:extLst>
                    </p:cNvPr>
                    <p:cNvPicPr/>
                    <p:nvPr/>
                  </p:nvPicPr>
                  <p:blipFill>
                    <a:blip r:embed="rId140"/>
                    <a:stretch>
                      <a:fillRect/>
                    </a:stretch>
                  </p:blipFill>
                  <p:spPr>
                    <a:xfrm>
                      <a:off x="7746785" y="3976953"/>
                      <a:ext cx="493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99" name="Pennanteckning 98">
                      <a:extLst>
                        <a:ext uri="{FF2B5EF4-FFF2-40B4-BE49-F238E27FC236}">
                          <a16:creationId xmlns:a16="http://schemas.microsoft.com/office/drawing/2014/main" id="{03992291-15A3-9C67-BDF7-E9163C51DE06}"/>
                        </a:ext>
                      </a:extLst>
                    </p14:cNvPr>
                    <p14:cNvContentPartPr/>
                    <p14:nvPr/>
                  </p14:nvContentPartPr>
                  <p14:xfrm>
                    <a:off x="7909505" y="3889833"/>
                    <a:ext cx="88560" cy="132840"/>
                  </p14:xfrm>
                </p:contentPart>
              </mc:Choice>
              <mc:Fallback xmlns="">
                <p:pic>
                  <p:nvPicPr>
                    <p:cNvPr id="99" name="Pennanteckning 98">
                      <a:extLst>
                        <a:ext uri="{FF2B5EF4-FFF2-40B4-BE49-F238E27FC236}">
                          <a16:creationId xmlns:a16="http://schemas.microsoft.com/office/drawing/2014/main" id="{03992291-15A3-9C67-BDF7-E9163C51DE06}"/>
                        </a:ext>
                      </a:extLst>
                    </p:cNvPr>
                    <p:cNvPicPr/>
                    <p:nvPr/>
                  </p:nvPicPr>
                  <p:blipFill>
                    <a:blip r:embed="rId142"/>
                    <a:stretch>
                      <a:fillRect/>
                    </a:stretch>
                  </p:blipFill>
                  <p:spPr>
                    <a:xfrm>
                      <a:off x="7894385" y="3874353"/>
                      <a:ext cx="1191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03" name="Pennanteckning 102">
                      <a:extLst>
                        <a:ext uri="{FF2B5EF4-FFF2-40B4-BE49-F238E27FC236}">
                          <a16:creationId xmlns:a16="http://schemas.microsoft.com/office/drawing/2014/main" id="{F5AEF22C-C293-92A2-59EF-F916C7B3B9CC}"/>
                        </a:ext>
                      </a:extLst>
                    </p14:cNvPr>
                    <p14:cNvContentPartPr/>
                    <p14:nvPr/>
                  </p14:nvContentPartPr>
                  <p14:xfrm>
                    <a:off x="6720065" y="4413273"/>
                    <a:ext cx="60840" cy="153360"/>
                  </p14:xfrm>
                </p:contentPart>
              </mc:Choice>
              <mc:Fallback xmlns="">
                <p:pic>
                  <p:nvPicPr>
                    <p:cNvPr id="103" name="Pennanteckning 102">
                      <a:extLst>
                        <a:ext uri="{FF2B5EF4-FFF2-40B4-BE49-F238E27FC236}">
                          <a16:creationId xmlns:a16="http://schemas.microsoft.com/office/drawing/2014/main" id="{F5AEF22C-C293-92A2-59EF-F916C7B3B9CC}"/>
                        </a:ext>
                      </a:extLst>
                    </p:cNvPr>
                    <p:cNvPicPr/>
                    <p:nvPr/>
                  </p:nvPicPr>
                  <p:blipFill>
                    <a:blip r:embed="rId144"/>
                    <a:stretch>
                      <a:fillRect/>
                    </a:stretch>
                  </p:blipFill>
                  <p:spPr>
                    <a:xfrm>
                      <a:off x="6704945" y="4398153"/>
                      <a:ext cx="910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04" name="Pennanteckning 103">
                      <a:extLst>
                        <a:ext uri="{FF2B5EF4-FFF2-40B4-BE49-F238E27FC236}">
                          <a16:creationId xmlns:a16="http://schemas.microsoft.com/office/drawing/2014/main" id="{B7C80E33-E584-A917-2115-5D86ECDBB81E}"/>
                        </a:ext>
                      </a:extLst>
                    </p14:cNvPr>
                    <p14:cNvContentPartPr/>
                    <p14:nvPr/>
                  </p14:nvContentPartPr>
                  <p14:xfrm>
                    <a:off x="6915185" y="4606233"/>
                    <a:ext cx="17640" cy="28440"/>
                  </p14:xfrm>
                </p:contentPart>
              </mc:Choice>
              <mc:Fallback xmlns="">
                <p:pic>
                  <p:nvPicPr>
                    <p:cNvPr id="104" name="Pennanteckning 103">
                      <a:extLst>
                        <a:ext uri="{FF2B5EF4-FFF2-40B4-BE49-F238E27FC236}">
                          <a16:creationId xmlns:a16="http://schemas.microsoft.com/office/drawing/2014/main" id="{B7C80E33-E584-A917-2115-5D86ECDBB81E}"/>
                        </a:ext>
                      </a:extLst>
                    </p:cNvPr>
                    <p:cNvPicPr/>
                    <p:nvPr/>
                  </p:nvPicPr>
                  <p:blipFill>
                    <a:blip r:embed="rId146"/>
                    <a:stretch>
                      <a:fillRect/>
                    </a:stretch>
                  </p:blipFill>
                  <p:spPr>
                    <a:xfrm>
                      <a:off x="6899705" y="4591113"/>
                      <a:ext cx="4824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05" name="Pennanteckning 104">
                      <a:extLst>
                        <a:ext uri="{FF2B5EF4-FFF2-40B4-BE49-F238E27FC236}">
                          <a16:creationId xmlns:a16="http://schemas.microsoft.com/office/drawing/2014/main" id="{1852C913-8299-DE3A-0557-F0D24782EEE6}"/>
                        </a:ext>
                      </a:extLst>
                    </p14:cNvPr>
                    <p14:cNvContentPartPr/>
                    <p14:nvPr/>
                  </p14:nvContentPartPr>
                  <p14:xfrm>
                    <a:off x="7112105" y="4435953"/>
                    <a:ext cx="39240" cy="173880"/>
                  </p14:xfrm>
                </p:contentPart>
              </mc:Choice>
              <mc:Fallback xmlns="">
                <p:pic>
                  <p:nvPicPr>
                    <p:cNvPr id="105" name="Pennanteckning 104">
                      <a:extLst>
                        <a:ext uri="{FF2B5EF4-FFF2-40B4-BE49-F238E27FC236}">
                          <a16:creationId xmlns:a16="http://schemas.microsoft.com/office/drawing/2014/main" id="{1852C913-8299-DE3A-0557-F0D24782EEE6}"/>
                        </a:ext>
                      </a:extLst>
                    </p:cNvPr>
                    <p:cNvPicPr/>
                    <p:nvPr/>
                  </p:nvPicPr>
                  <p:blipFill>
                    <a:blip r:embed="rId148"/>
                    <a:stretch>
                      <a:fillRect/>
                    </a:stretch>
                  </p:blipFill>
                  <p:spPr>
                    <a:xfrm>
                      <a:off x="7096985" y="4420833"/>
                      <a:ext cx="6984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06" name="Pennanteckning 105">
                      <a:extLst>
                        <a:ext uri="{FF2B5EF4-FFF2-40B4-BE49-F238E27FC236}">
                          <a16:creationId xmlns:a16="http://schemas.microsoft.com/office/drawing/2014/main" id="{B5488584-6C1F-2C10-D9C1-A259694D7785}"/>
                        </a:ext>
                      </a:extLst>
                    </p14:cNvPr>
                    <p14:cNvContentPartPr/>
                    <p14:nvPr/>
                  </p14:nvContentPartPr>
                  <p14:xfrm>
                    <a:off x="7732025" y="4401393"/>
                    <a:ext cx="74880" cy="178200"/>
                  </p14:xfrm>
                </p:contentPart>
              </mc:Choice>
              <mc:Fallback xmlns="">
                <p:pic>
                  <p:nvPicPr>
                    <p:cNvPr id="106" name="Pennanteckning 105">
                      <a:extLst>
                        <a:ext uri="{FF2B5EF4-FFF2-40B4-BE49-F238E27FC236}">
                          <a16:creationId xmlns:a16="http://schemas.microsoft.com/office/drawing/2014/main" id="{B5488584-6C1F-2C10-D9C1-A259694D7785}"/>
                        </a:ext>
                      </a:extLst>
                    </p:cNvPr>
                    <p:cNvPicPr/>
                    <p:nvPr/>
                  </p:nvPicPr>
                  <p:blipFill>
                    <a:blip r:embed="rId150"/>
                    <a:stretch>
                      <a:fillRect/>
                    </a:stretch>
                  </p:blipFill>
                  <p:spPr>
                    <a:xfrm>
                      <a:off x="7716545" y="4386273"/>
                      <a:ext cx="1051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07" name="Pennanteckning 106">
                      <a:extLst>
                        <a:ext uri="{FF2B5EF4-FFF2-40B4-BE49-F238E27FC236}">
                          <a16:creationId xmlns:a16="http://schemas.microsoft.com/office/drawing/2014/main" id="{050BB576-1464-ACFA-D9C6-7FEA47F93D19}"/>
                        </a:ext>
                      </a:extLst>
                    </p14:cNvPr>
                    <p14:cNvContentPartPr/>
                    <p14:nvPr/>
                  </p14:nvContentPartPr>
                  <p14:xfrm>
                    <a:off x="7926785" y="4593273"/>
                    <a:ext cx="12240" cy="21240"/>
                  </p14:xfrm>
                </p:contentPart>
              </mc:Choice>
              <mc:Fallback xmlns="">
                <p:pic>
                  <p:nvPicPr>
                    <p:cNvPr id="107" name="Pennanteckning 106">
                      <a:extLst>
                        <a:ext uri="{FF2B5EF4-FFF2-40B4-BE49-F238E27FC236}">
                          <a16:creationId xmlns:a16="http://schemas.microsoft.com/office/drawing/2014/main" id="{050BB576-1464-ACFA-D9C6-7FEA47F93D19}"/>
                        </a:ext>
                      </a:extLst>
                    </p:cNvPr>
                    <p:cNvPicPr/>
                    <p:nvPr/>
                  </p:nvPicPr>
                  <p:blipFill>
                    <a:blip r:embed="rId152"/>
                    <a:stretch>
                      <a:fillRect/>
                    </a:stretch>
                  </p:blipFill>
                  <p:spPr>
                    <a:xfrm>
                      <a:off x="7911665" y="4578153"/>
                      <a:ext cx="428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08" name="Pennanteckning 107">
                      <a:extLst>
                        <a:ext uri="{FF2B5EF4-FFF2-40B4-BE49-F238E27FC236}">
                          <a16:creationId xmlns:a16="http://schemas.microsoft.com/office/drawing/2014/main" id="{57DAAFD6-A096-B601-D6B4-C17A2FDAF1CF}"/>
                        </a:ext>
                      </a:extLst>
                    </p14:cNvPr>
                    <p14:cNvContentPartPr/>
                    <p14:nvPr/>
                  </p14:nvContentPartPr>
                  <p14:xfrm>
                    <a:off x="8038025" y="4424073"/>
                    <a:ext cx="85320" cy="255600"/>
                  </p14:xfrm>
                </p:contentPart>
              </mc:Choice>
              <mc:Fallback xmlns="">
                <p:pic>
                  <p:nvPicPr>
                    <p:cNvPr id="108" name="Pennanteckning 107">
                      <a:extLst>
                        <a:ext uri="{FF2B5EF4-FFF2-40B4-BE49-F238E27FC236}">
                          <a16:creationId xmlns:a16="http://schemas.microsoft.com/office/drawing/2014/main" id="{57DAAFD6-A096-B601-D6B4-C17A2FDAF1CF}"/>
                        </a:ext>
                      </a:extLst>
                    </p:cNvPr>
                    <p:cNvPicPr/>
                    <p:nvPr/>
                  </p:nvPicPr>
                  <p:blipFill>
                    <a:blip r:embed="rId154"/>
                    <a:stretch>
                      <a:fillRect/>
                    </a:stretch>
                  </p:blipFill>
                  <p:spPr>
                    <a:xfrm>
                      <a:off x="8022545" y="4408953"/>
                      <a:ext cx="1159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10" name="Pennanteckning 109">
                      <a:extLst>
                        <a:ext uri="{FF2B5EF4-FFF2-40B4-BE49-F238E27FC236}">
                          <a16:creationId xmlns:a16="http://schemas.microsoft.com/office/drawing/2014/main" id="{9265067A-C36E-8961-CC4C-4AEC4DE7D406}"/>
                        </a:ext>
                      </a:extLst>
                    </p14:cNvPr>
                    <p14:cNvContentPartPr/>
                    <p14:nvPr/>
                  </p14:nvContentPartPr>
                  <p14:xfrm>
                    <a:off x="7917065" y="2720553"/>
                    <a:ext cx="491760" cy="2143080"/>
                  </p14:xfrm>
                </p:contentPart>
              </mc:Choice>
              <mc:Fallback xmlns="">
                <p:pic>
                  <p:nvPicPr>
                    <p:cNvPr id="110" name="Pennanteckning 109">
                      <a:extLst>
                        <a:ext uri="{FF2B5EF4-FFF2-40B4-BE49-F238E27FC236}">
                          <a16:creationId xmlns:a16="http://schemas.microsoft.com/office/drawing/2014/main" id="{9265067A-C36E-8961-CC4C-4AEC4DE7D406}"/>
                        </a:ext>
                      </a:extLst>
                    </p:cNvPr>
                    <p:cNvPicPr/>
                    <p:nvPr/>
                  </p:nvPicPr>
                  <p:blipFill>
                    <a:blip r:embed="rId156"/>
                    <a:stretch>
                      <a:fillRect/>
                    </a:stretch>
                  </p:blipFill>
                  <p:spPr>
                    <a:xfrm>
                      <a:off x="7901945" y="2705433"/>
                      <a:ext cx="522360" cy="2173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3">
                <p14:nvContentPartPr>
                  <p14:cNvPr id="131" name="Pennanteckning 130">
                    <a:extLst>
                      <a:ext uri="{FF2B5EF4-FFF2-40B4-BE49-F238E27FC236}">
                        <a16:creationId xmlns:a16="http://schemas.microsoft.com/office/drawing/2014/main" id="{C1C3D903-86D9-0016-FB0C-BA83D5BFADE8}"/>
                      </a:ext>
                    </a:extLst>
                  </p14:cNvPr>
                  <p14:cNvContentPartPr/>
                  <p14:nvPr/>
                </p14:nvContentPartPr>
                <p14:xfrm>
                  <a:off x="5613425" y="3108273"/>
                  <a:ext cx="33840" cy="4680"/>
                </p14:xfrm>
              </p:contentPart>
            </mc:Choice>
            <mc:Fallback>
              <p:pic>
                <p:nvPicPr>
                  <p:cNvPr id="131" name="Pennanteckning 130">
                    <a:extLst>
                      <a:ext uri="{FF2B5EF4-FFF2-40B4-BE49-F238E27FC236}">
                        <a16:creationId xmlns:a16="http://schemas.microsoft.com/office/drawing/2014/main" id="{C1C3D903-86D9-0016-FB0C-BA83D5BFADE8}"/>
                      </a:ext>
                    </a:extLst>
                  </p:cNvPr>
                  <p:cNvPicPr/>
                  <p:nvPr/>
                </p:nvPicPr>
                <p:blipFill>
                  <a:blip r:embed="rId274"/>
                  <a:stretch>
                    <a:fillRect/>
                  </a:stretch>
                </p:blipFill>
                <p:spPr>
                  <a:xfrm>
                    <a:off x="5597945" y="3092793"/>
                    <a:ext cx="644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32" name="Pennanteckning 131">
                    <a:extLst>
                      <a:ext uri="{FF2B5EF4-FFF2-40B4-BE49-F238E27FC236}">
                        <a16:creationId xmlns:a16="http://schemas.microsoft.com/office/drawing/2014/main" id="{5F008215-456F-8EC5-18A4-4233AA5892CE}"/>
                      </a:ext>
                    </a:extLst>
                  </p14:cNvPr>
                  <p14:cNvContentPartPr/>
                  <p14:nvPr/>
                </p14:nvContentPartPr>
                <p14:xfrm>
                  <a:off x="5843825" y="3106113"/>
                  <a:ext cx="75960" cy="4680"/>
                </p14:xfrm>
              </p:contentPart>
            </mc:Choice>
            <mc:Fallback>
              <p:pic>
                <p:nvPicPr>
                  <p:cNvPr id="132" name="Pennanteckning 131">
                    <a:extLst>
                      <a:ext uri="{FF2B5EF4-FFF2-40B4-BE49-F238E27FC236}">
                        <a16:creationId xmlns:a16="http://schemas.microsoft.com/office/drawing/2014/main" id="{5F008215-456F-8EC5-18A4-4233AA5892CE}"/>
                      </a:ext>
                    </a:extLst>
                  </p:cNvPr>
                  <p:cNvPicPr/>
                  <p:nvPr/>
                </p:nvPicPr>
                <p:blipFill>
                  <a:blip r:embed="rId276"/>
                  <a:stretch>
                    <a:fillRect/>
                  </a:stretch>
                </p:blipFill>
                <p:spPr>
                  <a:xfrm>
                    <a:off x="5828271" y="3090633"/>
                    <a:ext cx="106706"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33" name="Pennanteckning 132">
                    <a:extLst>
                      <a:ext uri="{FF2B5EF4-FFF2-40B4-BE49-F238E27FC236}">
                        <a16:creationId xmlns:a16="http://schemas.microsoft.com/office/drawing/2014/main" id="{6FCE8E9E-CF8D-3273-6B14-30D78CF68F70}"/>
                      </a:ext>
                    </a:extLst>
                  </p14:cNvPr>
                  <p14:cNvContentPartPr/>
                  <p14:nvPr/>
                </p14:nvContentPartPr>
                <p14:xfrm>
                  <a:off x="6098345" y="3078393"/>
                  <a:ext cx="116640" cy="9000"/>
                </p14:xfrm>
              </p:contentPart>
            </mc:Choice>
            <mc:Fallback>
              <p:pic>
                <p:nvPicPr>
                  <p:cNvPr id="133" name="Pennanteckning 132">
                    <a:extLst>
                      <a:ext uri="{FF2B5EF4-FFF2-40B4-BE49-F238E27FC236}">
                        <a16:creationId xmlns:a16="http://schemas.microsoft.com/office/drawing/2014/main" id="{6FCE8E9E-CF8D-3273-6B14-30D78CF68F70}"/>
                      </a:ext>
                    </a:extLst>
                  </p:cNvPr>
                  <p:cNvPicPr/>
                  <p:nvPr/>
                </p:nvPicPr>
                <p:blipFill>
                  <a:blip r:embed="rId278"/>
                  <a:stretch>
                    <a:fillRect/>
                  </a:stretch>
                </p:blipFill>
                <p:spPr>
                  <a:xfrm>
                    <a:off x="6082865" y="3062913"/>
                    <a:ext cx="1472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35" name="Pennanteckning 134">
                    <a:extLst>
                      <a:ext uri="{FF2B5EF4-FFF2-40B4-BE49-F238E27FC236}">
                        <a16:creationId xmlns:a16="http://schemas.microsoft.com/office/drawing/2014/main" id="{3160886B-C4C0-EFAD-5B74-D114B81582F4}"/>
                      </a:ext>
                    </a:extLst>
                  </p14:cNvPr>
                  <p14:cNvContentPartPr/>
                  <p14:nvPr/>
                </p14:nvContentPartPr>
                <p14:xfrm>
                  <a:off x="6380585" y="3094593"/>
                  <a:ext cx="180360" cy="15480"/>
                </p14:xfrm>
              </p:contentPart>
            </mc:Choice>
            <mc:Fallback>
              <p:pic>
                <p:nvPicPr>
                  <p:cNvPr id="135" name="Pennanteckning 134">
                    <a:extLst>
                      <a:ext uri="{FF2B5EF4-FFF2-40B4-BE49-F238E27FC236}">
                        <a16:creationId xmlns:a16="http://schemas.microsoft.com/office/drawing/2014/main" id="{3160886B-C4C0-EFAD-5B74-D114B81582F4}"/>
                      </a:ext>
                    </a:extLst>
                  </p:cNvPr>
                  <p:cNvPicPr/>
                  <p:nvPr/>
                </p:nvPicPr>
                <p:blipFill>
                  <a:blip r:embed="rId280"/>
                  <a:stretch>
                    <a:fillRect/>
                  </a:stretch>
                </p:blipFill>
                <p:spPr>
                  <a:xfrm>
                    <a:off x="6365074" y="3079113"/>
                    <a:ext cx="211021" cy="46080"/>
                  </a:xfrm>
                  <a:prstGeom prst="rect">
                    <a:avLst/>
                  </a:prstGeom>
                </p:spPr>
              </p:pic>
            </mc:Fallback>
          </mc:AlternateContent>
          <p:grpSp>
            <p:nvGrpSpPr>
              <p:cNvPr id="142" name="Grupp 141">
                <a:extLst>
                  <a:ext uri="{FF2B5EF4-FFF2-40B4-BE49-F238E27FC236}">
                    <a16:creationId xmlns:a16="http://schemas.microsoft.com/office/drawing/2014/main" id="{B68E7A58-C9D7-CE11-4AD3-1FEEF65B3982}"/>
                  </a:ext>
                </a:extLst>
              </p:cNvPr>
              <p:cNvGrpSpPr/>
              <p:nvPr/>
            </p:nvGrpSpPr>
            <p:grpSpPr>
              <a:xfrm>
                <a:off x="6826625" y="3084873"/>
                <a:ext cx="270000" cy="7920"/>
                <a:chOff x="6826625" y="3084873"/>
                <a:chExt cx="270000" cy="7920"/>
              </a:xfrm>
            </p:grpSpPr>
            <mc:AlternateContent xmlns:mc="http://schemas.openxmlformats.org/markup-compatibility/2006" xmlns:p14="http://schemas.microsoft.com/office/powerpoint/2010/main">
              <mc:Choice Requires="p14">
                <p:contentPart p14:bwMode="auto" r:id="rId281">
                  <p14:nvContentPartPr>
                    <p14:cNvPr id="136" name="Pennanteckning 135">
                      <a:extLst>
                        <a:ext uri="{FF2B5EF4-FFF2-40B4-BE49-F238E27FC236}">
                          <a16:creationId xmlns:a16="http://schemas.microsoft.com/office/drawing/2014/main" id="{04688FF6-C6FD-C516-A549-53E9E9AEE297}"/>
                        </a:ext>
                      </a:extLst>
                    </p14:cNvPr>
                    <p14:cNvContentPartPr/>
                    <p14:nvPr/>
                  </p14:nvContentPartPr>
                  <p14:xfrm>
                    <a:off x="6826625" y="3084873"/>
                    <a:ext cx="59760" cy="360"/>
                  </p14:xfrm>
                </p:contentPart>
              </mc:Choice>
              <mc:Fallback xmlns="">
                <p:pic>
                  <p:nvPicPr>
                    <p:cNvPr id="136" name="Pennanteckning 135">
                      <a:extLst>
                        <a:ext uri="{FF2B5EF4-FFF2-40B4-BE49-F238E27FC236}">
                          <a16:creationId xmlns:a16="http://schemas.microsoft.com/office/drawing/2014/main" id="{04688FF6-C6FD-C516-A549-53E9E9AEE297}"/>
                        </a:ext>
                      </a:extLst>
                    </p:cNvPr>
                    <p:cNvPicPr/>
                    <p:nvPr/>
                  </p:nvPicPr>
                  <p:blipFill>
                    <a:blip r:embed="rId180"/>
                    <a:stretch>
                      <a:fillRect/>
                    </a:stretch>
                  </p:blipFill>
                  <p:spPr>
                    <a:xfrm>
                      <a:off x="6811505" y="3069393"/>
                      <a:ext cx="900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38" name="Pennanteckning 137">
                      <a:extLst>
                        <a:ext uri="{FF2B5EF4-FFF2-40B4-BE49-F238E27FC236}">
                          <a16:creationId xmlns:a16="http://schemas.microsoft.com/office/drawing/2014/main" id="{A2D95050-DBD5-A35A-41D7-BDA17940243C}"/>
                        </a:ext>
                      </a:extLst>
                    </p14:cNvPr>
                    <p14:cNvContentPartPr/>
                    <p14:nvPr/>
                  </p14:nvContentPartPr>
                  <p14:xfrm>
                    <a:off x="7002305" y="3084873"/>
                    <a:ext cx="94320" cy="7920"/>
                  </p14:xfrm>
                </p:contentPart>
              </mc:Choice>
              <mc:Fallback xmlns="">
                <p:pic>
                  <p:nvPicPr>
                    <p:cNvPr id="138" name="Pennanteckning 137">
                      <a:extLst>
                        <a:ext uri="{FF2B5EF4-FFF2-40B4-BE49-F238E27FC236}">
                          <a16:creationId xmlns:a16="http://schemas.microsoft.com/office/drawing/2014/main" id="{A2D95050-DBD5-A35A-41D7-BDA17940243C}"/>
                        </a:ext>
                      </a:extLst>
                    </p:cNvPr>
                    <p:cNvPicPr/>
                    <p:nvPr/>
                  </p:nvPicPr>
                  <p:blipFill>
                    <a:blip r:embed="rId182"/>
                    <a:stretch>
                      <a:fillRect/>
                    </a:stretch>
                  </p:blipFill>
                  <p:spPr>
                    <a:xfrm>
                      <a:off x="6987185" y="3069393"/>
                      <a:ext cx="124560" cy="3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3">
                <p14:nvContentPartPr>
                  <p14:cNvPr id="139" name="Pennanteckning 138">
                    <a:extLst>
                      <a:ext uri="{FF2B5EF4-FFF2-40B4-BE49-F238E27FC236}">
                        <a16:creationId xmlns:a16="http://schemas.microsoft.com/office/drawing/2014/main" id="{B217EBD8-9837-163D-3A33-C1F54D15B998}"/>
                      </a:ext>
                    </a:extLst>
                  </p14:cNvPr>
                  <p14:cNvContentPartPr/>
                  <p14:nvPr/>
                </p14:nvContentPartPr>
                <p14:xfrm>
                  <a:off x="7335305" y="3090273"/>
                  <a:ext cx="41400" cy="5760"/>
                </p14:xfrm>
              </p:contentPart>
            </mc:Choice>
            <mc:Fallback>
              <p:pic>
                <p:nvPicPr>
                  <p:cNvPr id="139" name="Pennanteckning 138">
                    <a:extLst>
                      <a:ext uri="{FF2B5EF4-FFF2-40B4-BE49-F238E27FC236}">
                        <a16:creationId xmlns:a16="http://schemas.microsoft.com/office/drawing/2014/main" id="{B217EBD8-9837-163D-3A33-C1F54D15B998}"/>
                      </a:ext>
                    </a:extLst>
                  </p:cNvPr>
                  <p:cNvPicPr/>
                  <p:nvPr/>
                </p:nvPicPr>
                <p:blipFill>
                  <a:blip r:embed="rId284"/>
                  <a:stretch>
                    <a:fillRect/>
                  </a:stretch>
                </p:blipFill>
                <p:spPr>
                  <a:xfrm>
                    <a:off x="7319689" y="3074793"/>
                    <a:ext cx="72268"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40" name="Pennanteckning 139">
                    <a:extLst>
                      <a:ext uri="{FF2B5EF4-FFF2-40B4-BE49-F238E27FC236}">
                        <a16:creationId xmlns:a16="http://schemas.microsoft.com/office/drawing/2014/main" id="{2771319C-D7CD-C963-EC81-CAE1E900EA4A}"/>
                      </a:ext>
                    </a:extLst>
                  </p14:cNvPr>
                  <p14:cNvContentPartPr/>
                  <p14:nvPr/>
                </p14:nvContentPartPr>
                <p14:xfrm>
                  <a:off x="7532585" y="3101073"/>
                  <a:ext cx="45720" cy="7920"/>
                </p14:xfrm>
              </p:contentPart>
            </mc:Choice>
            <mc:Fallback>
              <p:pic>
                <p:nvPicPr>
                  <p:cNvPr id="140" name="Pennanteckning 139">
                    <a:extLst>
                      <a:ext uri="{FF2B5EF4-FFF2-40B4-BE49-F238E27FC236}">
                        <a16:creationId xmlns:a16="http://schemas.microsoft.com/office/drawing/2014/main" id="{2771319C-D7CD-C963-EC81-CAE1E900EA4A}"/>
                      </a:ext>
                    </a:extLst>
                  </p:cNvPr>
                  <p:cNvPicPr/>
                  <p:nvPr/>
                </p:nvPicPr>
                <p:blipFill>
                  <a:blip r:embed="rId286"/>
                  <a:stretch>
                    <a:fillRect/>
                  </a:stretch>
                </p:blipFill>
                <p:spPr>
                  <a:xfrm>
                    <a:off x="7517105" y="3085593"/>
                    <a:ext cx="76320" cy="38520"/>
                  </a:xfrm>
                  <a:prstGeom prst="rect">
                    <a:avLst/>
                  </a:prstGeom>
                </p:spPr>
              </p:pic>
            </mc:Fallback>
          </mc:AlternateContent>
          <p:grpSp>
            <p:nvGrpSpPr>
              <p:cNvPr id="170" name="Grupp 169">
                <a:extLst>
                  <a:ext uri="{FF2B5EF4-FFF2-40B4-BE49-F238E27FC236}">
                    <a16:creationId xmlns:a16="http://schemas.microsoft.com/office/drawing/2014/main" id="{B4CD74FA-0D96-3532-8562-38BE5C03D21E}"/>
                  </a:ext>
                </a:extLst>
              </p:cNvPr>
              <p:cNvGrpSpPr/>
              <p:nvPr/>
            </p:nvGrpSpPr>
            <p:grpSpPr>
              <a:xfrm>
                <a:off x="7757585" y="2903793"/>
                <a:ext cx="111600" cy="190080"/>
                <a:chOff x="7757585" y="2903793"/>
                <a:chExt cx="111600" cy="190080"/>
              </a:xfrm>
            </p:grpSpPr>
            <mc:AlternateContent xmlns:mc="http://schemas.openxmlformats.org/markup-compatibility/2006" xmlns:p14="http://schemas.microsoft.com/office/powerpoint/2010/main">
              <mc:Choice Requires="p14">
                <p:contentPart p14:bwMode="auto" r:id="rId287">
                  <p14:nvContentPartPr>
                    <p14:cNvPr id="141" name="Pennanteckning 140">
                      <a:extLst>
                        <a:ext uri="{FF2B5EF4-FFF2-40B4-BE49-F238E27FC236}">
                          <a16:creationId xmlns:a16="http://schemas.microsoft.com/office/drawing/2014/main" id="{5D8725A2-B2F0-4942-87CA-38BCA695D115}"/>
                        </a:ext>
                      </a:extLst>
                    </p14:cNvPr>
                    <p14:cNvContentPartPr/>
                    <p14:nvPr/>
                  </p14:nvContentPartPr>
                  <p14:xfrm>
                    <a:off x="7757585" y="3089193"/>
                    <a:ext cx="30600" cy="4680"/>
                  </p14:xfrm>
                </p:contentPart>
              </mc:Choice>
              <mc:Fallback xmlns="">
                <p:pic>
                  <p:nvPicPr>
                    <p:cNvPr id="141" name="Pennanteckning 140">
                      <a:extLst>
                        <a:ext uri="{FF2B5EF4-FFF2-40B4-BE49-F238E27FC236}">
                          <a16:creationId xmlns:a16="http://schemas.microsoft.com/office/drawing/2014/main" id="{5D8725A2-B2F0-4942-87CA-38BCA695D115}"/>
                        </a:ext>
                      </a:extLst>
                    </p:cNvPr>
                    <p:cNvPicPr/>
                    <p:nvPr/>
                  </p:nvPicPr>
                  <p:blipFill>
                    <a:blip r:embed="rId188"/>
                    <a:stretch>
                      <a:fillRect/>
                    </a:stretch>
                  </p:blipFill>
                  <p:spPr>
                    <a:xfrm>
                      <a:off x="7742465" y="3073713"/>
                      <a:ext cx="612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44" name="Pennanteckning 143">
                      <a:extLst>
                        <a:ext uri="{FF2B5EF4-FFF2-40B4-BE49-F238E27FC236}">
                          <a16:creationId xmlns:a16="http://schemas.microsoft.com/office/drawing/2014/main" id="{B209B94B-51B4-5659-74FE-1B6003BAEFEE}"/>
                        </a:ext>
                      </a:extLst>
                    </p14:cNvPr>
                    <p14:cNvContentPartPr/>
                    <p14:nvPr/>
                  </p14:nvContentPartPr>
                  <p14:xfrm>
                    <a:off x="7853705" y="2903793"/>
                    <a:ext cx="2520" cy="34920"/>
                  </p14:xfrm>
                </p:contentPart>
              </mc:Choice>
              <mc:Fallback xmlns="">
                <p:pic>
                  <p:nvPicPr>
                    <p:cNvPr id="144" name="Pennanteckning 143">
                      <a:extLst>
                        <a:ext uri="{FF2B5EF4-FFF2-40B4-BE49-F238E27FC236}">
                          <a16:creationId xmlns:a16="http://schemas.microsoft.com/office/drawing/2014/main" id="{B209B94B-51B4-5659-74FE-1B6003BAEFEE}"/>
                        </a:ext>
                      </a:extLst>
                    </p:cNvPr>
                    <p:cNvPicPr/>
                    <p:nvPr/>
                  </p:nvPicPr>
                  <p:blipFill>
                    <a:blip r:embed="rId190"/>
                    <a:stretch>
                      <a:fillRect/>
                    </a:stretch>
                  </p:blipFill>
                  <p:spPr>
                    <a:xfrm>
                      <a:off x="7838225" y="2888313"/>
                      <a:ext cx="331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45" name="Pennanteckning 144">
                      <a:extLst>
                        <a:ext uri="{FF2B5EF4-FFF2-40B4-BE49-F238E27FC236}">
                          <a16:creationId xmlns:a16="http://schemas.microsoft.com/office/drawing/2014/main" id="{253C64B8-8CD2-52F4-AEBB-D8EA7DF1F85F}"/>
                        </a:ext>
                      </a:extLst>
                    </p14:cNvPr>
                    <p14:cNvContentPartPr/>
                    <p14:nvPr/>
                  </p14:nvContentPartPr>
                  <p14:xfrm>
                    <a:off x="7862345" y="2991993"/>
                    <a:ext cx="6840" cy="16560"/>
                  </p14:xfrm>
                </p:contentPart>
              </mc:Choice>
              <mc:Fallback xmlns="">
                <p:pic>
                  <p:nvPicPr>
                    <p:cNvPr id="145" name="Pennanteckning 144">
                      <a:extLst>
                        <a:ext uri="{FF2B5EF4-FFF2-40B4-BE49-F238E27FC236}">
                          <a16:creationId xmlns:a16="http://schemas.microsoft.com/office/drawing/2014/main" id="{253C64B8-8CD2-52F4-AEBB-D8EA7DF1F85F}"/>
                        </a:ext>
                      </a:extLst>
                    </p:cNvPr>
                    <p:cNvPicPr/>
                    <p:nvPr/>
                  </p:nvPicPr>
                  <p:blipFill>
                    <a:blip r:embed="rId192"/>
                    <a:stretch>
                      <a:fillRect/>
                    </a:stretch>
                  </p:blipFill>
                  <p:spPr>
                    <a:xfrm>
                      <a:off x="7846865" y="2976873"/>
                      <a:ext cx="37440" cy="47160"/>
                    </a:xfrm>
                    <a:prstGeom prst="rect">
                      <a:avLst/>
                    </a:prstGeom>
                  </p:spPr>
                </p:pic>
              </mc:Fallback>
            </mc:AlternateContent>
          </p:grpSp>
          <p:grpSp>
            <p:nvGrpSpPr>
              <p:cNvPr id="169" name="Grupp 168">
                <a:extLst>
                  <a:ext uri="{FF2B5EF4-FFF2-40B4-BE49-F238E27FC236}">
                    <a16:creationId xmlns:a16="http://schemas.microsoft.com/office/drawing/2014/main" id="{D5A24DCB-1938-E943-A752-6588F2D01238}"/>
                  </a:ext>
                </a:extLst>
              </p:cNvPr>
              <p:cNvGrpSpPr/>
              <p:nvPr/>
            </p:nvGrpSpPr>
            <p:grpSpPr>
              <a:xfrm>
                <a:off x="7774865" y="2710833"/>
                <a:ext cx="107280" cy="43560"/>
                <a:chOff x="7774865" y="2710833"/>
                <a:chExt cx="107280" cy="43560"/>
              </a:xfrm>
            </p:grpSpPr>
            <mc:AlternateContent xmlns:mc="http://schemas.openxmlformats.org/markup-compatibility/2006" xmlns:p14="http://schemas.microsoft.com/office/powerpoint/2010/main">
              <mc:Choice Requires="p14">
                <p:contentPart p14:bwMode="auto" r:id="rId290">
                  <p14:nvContentPartPr>
                    <p14:cNvPr id="143" name="Pennanteckning 142">
                      <a:extLst>
                        <a:ext uri="{FF2B5EF4-FFF2-40B4-BE49-F238E27FC236}">
                          <a16:creationId xmlns:a16="http://schemas.microsoft.com/office/drawing/2014/main" id="{70D71A0F-1B84-3EE6-896A-3D194D6AE966}"/>
                        </a:ext>
                      </a:extLst>
                    </p14:cNvPr>
                    <p14:cNvContentPartPr/>
                    <p14:nvPr/>
                  </p14:nvContentPartPr>
                  <p14:xfrm>
                    <a:off x="7874225" y="2710833"/>
                    <a:ext cx="7920" cy="41400"/>
                  </p14:xfrm>
                </p:contentPart>
              </mc:Choice>
              <mc:Fallback xmlns="">
                <p:pic>
                  <p:nvPicPr>
                    <p:cNvPr id="143" name="Pennanteckning 142">
                      <a:extLst>
                        <a:ext uri="{FF2B5EF4-FFF2-40B4-BE49-F238E27FC236}">
                          <a16:creationId xmlns:a16="http://schemas.microsoft.com/office/drawing/2014/main" id="{70D71A0F-1B84-3EE6-896A-3D194D6AE966}"/>
                        </a:ext>
                      </a:extLst>
                    </p:cNvPr>
                    <p:cNvPicPr/>
                    <p:nvPr/>
                  </p:nvPicPr>
                  <p:blipFill>
                    <a:blip r:embed="rId194"/>
                    <a:stretch>
                      <a:fillRect/>
                    </a:stretch>
                  </p:blipFill>
                  <p:spPr>
                    <a:xfrm>
                      <a:off x="7858745" y="2695713"/>
                      <a:ext cx="385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46" name="Pennanteckning 145">
                      <a:extLst>
                        <a:ext uri="{FF2B5EF4-FFF2-40B4-BE49-F238E27FC236}">
                          <a16:creationId xmlns:a16="http://schemas.microsoft.com/office/drawing/2014/main" id="{B877EA0E-ABAA-9D25-BA02-E499AF2F2B3D}"/>
                        </a:ext>
                      </a:extLst>
                    </p14:cNvPr>
                    <p14:cNvContentPartPr/>
                    <p14:nvPr/>
                  </p14:nvContentPartPr>
                  <p14:xfrm>
                    <a:off x="7774865" y="2752953"/>
                    <a:ext cx="6840" cy="1440"/>
                  </p14:xfrm>
                </p:contentPart>
              </mc:Choice>
              <mc:Fallback xmlns="">
                <p:pic>
                  <p:nvPicPr>
                    <p:cNvPr id="146" name="Pennanteckning 145">
                      <a:extLst>
                        <a:ext uri="{FF2B5EF4-FFF2-40B4-BE49-F238E27FC236}">
                          <a16:creationId xmlns:a16="http://schemas.microsoft.com/office/drawing/2014/main" id="{B877EA0E-ABAA-9D25-BA02-E499AF2F2B3D}"/>
                        </a:ext>
                      </a:extLst>
                    </p:cNvPr>
                    <p:cNvPicPr/>
                    <p:nvPr/>
                  </p:nvPicPr>
                  <p:blipFill>
                    <a:blip r:embed="rId196"/>
                    <a:stretch>
                      <a:fillRect/>
                    </a:stretch>
                  </p:blipFill>
                  <p:spPr>
                    <a:xfrm>
                      <a:off x="7759745" y="2737473"/>
                      <a:ext cx="37440" cy="32040"/>
                    </a:xfrm>
                    <a:prstGeom prst="rect">
                      <a:avLst/>
                    </a:prstGeom>
                  </p:spPr>
                </p:pic>
              </mc:Fallback>
            </mc:AlternateContent>
          </p:grpSp>
          <p:grpSp>
            <p:nvGrpSpPr>
              <p:cNvPr id="168" name="Grupp 167">
                <a:extLst>
                  <a:ext uri="{FF2B5EF4-FFF2-40B4-BE49-F238E27FC236}">
                    <a16:creationId xmlns:a16="http://schemas.microsoft.com/office/drawing/2014/main" id="{0CA5462D-56D9-BBBC-070A-C13A482CA7FC}"/>
                  </a:ext>
                </a:extLst>
              </p:cNvPr>
              <p:cNvGrpSpPr/>
              <p:nvPr/>
            </p:nvGrpSpPr>
            <p:grpSpPr>
              <a:xfrm>
                <a:off x="7002305" y="2656833"/>
                <a:ext cx="591120" cy="82440"/>
                <a:chOff x="7002305" y="2656833"/>
                <a:chExt cx="591120" cy="82440"/>
              </a:xfrm>
            </p:grpSpPr>
            <mc:AlternateContent xmlns:mc="http://schemas.openxmlformats.org/markup-compatibility/2006" xmlns:p14="http://schemas.microsoft.com/office/powerpoint/2010/main">
              <mc:Choice Requires="p14">
                <p:contentPart p14:bwMode="auto" r:id="rId292">
                  <p14:nvContentPartPr>
                    <p14:cNvPr id="147" name="Pennanteckning 146">
                      <a:extLst>
                        <a:ext uri="{FF2B5EF4-FFF2-40B4-BE49-F238E27FC236}">
                          <a16:creationId xmlns:a16="http://schemas.microsoft.com/office/drawing/2014/main" id="{5B842625-9627-9188-7350-D073ED67D31E}"/>
                        </a:ext>
                      </a:extLst>
                    </p14:cNvPr>
                    <p14:cNvContentPartPr/>
                    <p14:nvPr/>
                  </p14:nvContentPartPr>
                  <p14:xfrm>
                    <a:off x="7541225" y="2734593"/>
                    <a:ext cx="52200" cy="4680"/>
                  </p14:xfrm>
                </p:contentPart>
              </mc:Choice>
              <mc:Fallback xmlns="">
                <p:pic>
                  <p:nvPicPr>
                    <p:cNvPr id="147" name="Pennanteckning 146">
                      <a:extLst>
                        <a:ext uri="{FF2B5EF4-FFF2-40B4-BE49-F238E27FC236}">
                          <a16:creationId xmlns:a16="http://schemas.microsoft.com/office/drawing/2014/main" id="{5B842625-9627-9188-7350-D073ED67D31E}"/>
                        </a:ext>
                      </a:extLst>
                    </p:cNvPr>
                    <p:cNvPicPr/>
                    <p:nvPr/>
                  </p:nvPicPr>
                  <p:blipFill>
                    <a:blip r:embed="rId198"/>
                    <a:stretch>
                      <a:fillRect/>
                    </a:stretch>
                  </p:blipFill>
                  <p:spPr>
                    <a:xfrm>
                      <a:off x="7525745" y="2719113"/>
                      <a:ext cx="824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48" name="Pennanteckning 147">
                      <a:extLst>
                        <a:ext uri="{FF2B5EF4-FFF2-40B4-BE49-F238E27FC236}">
                          <a16:creationId xmlns:a16="http://schemas.microsoft.com/office/drawing/2014/main" id="{4673F7ED-EF87-8610-DF59-DE2E56A669B3}"/>
                        </a:ext>
                      </a:extLst>
                    </p14:cNvPr>
                    <p14:cNvContentPartPr/>
                    <p14:nvPr/>
                  </p14:nvContentPartPr>
                  <p14:xfrm>
                    <a:off x="7447265" y="2681673"/>
                    <a:ext cx="19800" cy="23040"/>
                  </p14:xfrm>
                </p:contentPart>
              </mc:Choice>
              <mc:Fallback xmlns="">
                <p:pic>
                  <p:nvPicPr>
                    <p:cNvPr id="148" name="Pennanteckning 147">
                      <a:extLst>
                        <a:ext uri="{FF2B5EF4-FFF2-40B4-BE49-F238E27FC236}">
                          <a16:creationId xmlns:a16="http://schemas.microsoft.com/office/drawing/2014/main" id="{4673F7ED-EF87-8610-DF59-DE2E56A669B3}"/>
                        </a:ext>
                      </a:extLst>
                    </p:cNvPr>
                    <p:cNvPicPr/>
                    <p:nvPr/>
                  </p:nvPicPr>
                  <p:blipFill>
                    <a:blip r:embed="rId200"/>
                    <a:stretch>
                      <a:fillRect/>
                    </a:stretch>
                  </p:blipFill>
                  <p:spPr>
                    <a:xfrm>
                      <a:off x="7432145" y="2666553"/>
                      <a:ext cx="504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49" name="Pennanteckning 148">
                      <a:extLst>
                        <a:ext uri="{FF2B5EF4-FFF2-40B4-BE49-F238E27FC236}">
                          <a16:creationId xmlns:a16="http://schemas.microsoft.com/office/drawing/2014/main" id="{9D9D7A38-AD2E-B3B7-A6B0-02F413A89242}"/>
                        </a:ext>
                      </a:extLst>
                    </p14:cNvPr>
                    <p14:cNvContentPartPr/>
                    <p14:nvPr/>
                  </p14:nvContentPartPr>
                  <p14:xfrm>
                    <a:off x="7297505" y="2656833"/>
                    <a:ext cx="38160" cy="13320"/>
                  </p14:xfrm>
                </p:contentPart>
              </mc:Choice>
              <mc:Fallback xmlns="">
                <p:pic>
                  <p:nvPicPr>
                    <p:cNvPr id="149" name="Pennanteckning 148">
                      <a:extLst>
                        <a:ext uri="{FF2B5EF4-FFF2-40B4-BE49-F238E27FC236}">
                          <a16:creationId xmlns:a16="http://schemas.microsoft.com/office/drawing/2014/main" id="{9D9D7A38-AD2E-B3B7-A6B0-02F413A89242}"/>
                        </a:ext>
                      </a:extLst>
                    </p:cNvPr>
                    <p:cNvPicPr/>
                    <p:nvPr/>
                  </p:nvPicPr>
                  <p:blipFill>
                    <a:blip r:embed="rId202"/>
                    <a:stretch>
                      <a:fillRect/>
                    </a:stretch>
                  </p:blipFill>
                  <p:spPr>
                    <a:xfrm>
                      <a:off x="7282385" y="2641713"/>
                      <a:ext cx="684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50" name="Pennanteckning 149">
                      <a:extLst>
                        <a:ext uri="{FF2B5EF4-FFF2-40B4-BE49-F238E27FC236}">
                          <a16:creationId xmlns:a16="http://schemas.microsoft.com/office/drawing/2014/main" id="{5EFB6511-36E0-DC59-B695-268467A20752}"/>
                        </a:ext>
                      </a:extLst>
                    </p14:cNvPr>
                    <p14:cNvContentPartPr/>
                    <p14:nvPr/>
                  </p14:nvContentPartPr>
                  <p14:xfrm>
                    <a:off x="7157465" y="2656833"/>
                    <a:ext cx="45720" cy="3600"/>
                  </p14:xfrm>
                </p:contentPart>
              </mc:Choice>
              <mc:Fallback xmlns="">
                <p:pic>
                  <p:nvPicPr>
                    <p:cNvPr id="150" name="Pennanteckning 149">
                      <a:extLst>
                        <a:ext uri="{FF2B5EF4-FFF2-40B4-BE49-F238E27FC236}">
                          <a16:creationId xmlns:a16="http://schemas.microsoft.com/office/drawing/2014/main" id="{5EFB6511-36E0-DC59-B695-268467A20752}"/>
                        </a:ext>
                      </a:extLst>
                    </p:cNvPr>
                    <p:cNvPicPr/>
                    <p:nvPr/>
                  </p:nvPicPr>
                  <p:blipFill>
                    <a:blip r:embed="rId204"/>
                    <a:stretch>
                      <a:fillRect/>
                    </a:stretch>
                  </p:blipFill>
                  <p:spPr>
                    <a:xfrm>
                      <a:off x="7142345" y="2641713"/>
                      <a:ext cx="759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51" name="Pennanteckning 150">
                      <a:extLst>
                        <a:ext uri="{FF2B5EF4-FFF2-40B4-BE49-F238E27FC236}">
                          <a16:creationId xmlns:a16="http://schemas.microsoft.com/office/drawing/2014/main" id="{569E6E7B-B7DD-E7EF-3347-82D22B6D61BD}"/>
                        </a:ext>
                      </a:extLst>
                    </p14:cNvPr>
                    <p14:cNvContentPartPr/>
                    <p14:nvPr/>
                  </p14:nvContentPartPr>
                  <p14:xfrm>
                    <a:off x="7002305" y="2682753"/>
                    <a:ext cx="58680" cy="3600"/>
                  </p14:xfrm>
                </p:contentPart>
              </mc:Choice>
              <mc:Fallback xmlns="">
                <p:pic>
                  <p:nvPicPr>
                    <p:cNvPr id="151" name="Pennanteckning 150">
                      <a:extLst>
                        <a:ext uri="{FF2B5EF4-FFF2-40B4-BE49-F238E27FC236}">
                          <a16:creationId xmlns:a16="http://schemas.microsoft.com/office/drawing/2014/main" id="{569E6E7B-B7DD-E7EF-3347-82D22B6D61BD}"/>
                        </a:ext>
                      </a:extLst>
                    </p:cNvPr>
                    <p:cNvPicPr/>
                    <p:nvPr/>
                  </p:nvPicPr>
                  <p:blipFill>
                    <a:blip r:embed="rId206"/>
                    <a:stretch>
                      <a:fillRect/>
                    </a:stretch>
                  </p:blipFill>
                  <p:spPr>
                    <a:xfrm>
                      <a:off x="6987185" y="2667633"/>
                      <a:ext cx="88920" cy="34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7">
                <p14:nvContentPartPr>
                  <p14:cNvPr id="162" name="Pennanteckning 161">
                    <a:extLst>
                      <a:ext uri="{FF2B5EF4-FFF2-40B4-BE49-F238E27FC236}">
                        <a16:creationId xmlns:a16="http://schemas.microsoft.com/office/drawing/2014/main" id="{0FCAF3AD-FDBC-E089-CC16-46263A318E65}"/>
                      </a:ext>
                    </a:extLst>
                  </p14:cNvPr>
                  <p14:cNvContentPartPr/>
                  <p14:nvPr/>
                </p14:nvContentPartPr>
                <p14:xfrm>
                  <a:off x="5523785" y="2923233"/>
                  <a:ext cx="360" cy="360"/>
                </p14:xfrm>
              </p:contentPart>
            </mc:Choice>
            <mc:Fallback>
              <p:pic>
                <p:nvPicPr>
                  <p:cNvPr id="162" name="Pennanteckning 161">
                    <a:extLst>
                      <a:ext uri="{FF2B5EF4-FFF2-40B4-BE49-F238E27FC236}">
                        <a16:creationId xmlns:a16="http://schemas.microsoft.com/office/drawing/2014/main" id="{0FCAF3AD-FDBC-E089-CC16-46263A318E65}"/>
                      </a:ext>
                    </a:extLst>
                  </p:cNvPr>
                  <p:cNvPicPr/>
                  <p:nvPr/>
                </p:nvPicPr>
                <p:blipFill>
                  <a:blip r:embed="rId298"/>
                  <a:stretch>
                    <a:fillRect/>
                  </a:stretch>
                </p:blipFill>
                <p:spPr>
                  <a:xfrm>
                    <a:off x="5508305" y="2907753"/>
                    <a:ext cx="30960" cy="30960"/>
                  </a:xfrm>
                  <a:prstGeom prst="rect">
                    <a:avLst/>
                  </a:prstGeom>
                </p:spPr>
              </p:pic>
            </mc:Fallback>
          </mc:AlternateContent>
          <p:grpSp>
            <p:nvGrpSpPr>
              <p:cNvPr id="166" name="Grupp 165">
                <a:extLst>
                  <a:ext uri="{FF2B5EF4-FFF2-40B4-BE49-F238E27FC236}">
                    <a16:creationId xmlns:a16="http://schemas.microsoft.com/office/drawing/2014/main" id="{228368BC-528B-F639-CB89-77C8D9553D83}"/>
                  </a:ext>
                </a:extLst>
              </p:cNvPr>
              <p:cNvGrpSpPr/>
              <p:nvPr/>
            </p:nvGrpSpPr>
            <p:grpSpPr>
              <a:xfrm>
                <a:off x="5562665" y="3070833"/>
                <a:ext cx="24120" cy="137160"/>
                <a:chOff x="5562665" y="3070833"/>
                <a:chExt cx="24120" cy="137160"/>
              </a:xfrm>
            </p:grpSpPr>
            <mc:AlternateContent xmlns:mc="http://schemas.openxmlformats.org/markup-compatibility/2006" xmlns:p14="http://schemas.microsoft.com/office/powerpoint/2010/main">
              <mc:Choice Requires="p14">
                <p:contentPart p14:bwMode="auto" r:id="rId299">
                  <p14:nvContentPartPr>
                    <p14:cNvPr id="163" name="Pennanteckning 162">
                      <a:extLst>
                        <a:ext uri="{FF2B5EF4-FFF2-40B4-BE49-F238E27FC236}">
                          <a16:creationId xmlns:a16="http://schemas.microsoft.com/office/drawing/2014/main" id="{A9C53D6C-B1E5-6D04-4F7D-D99ECE3D291E}"/>
                        </a:ext>
                      </a:extLst>
                    </p14:cNvPr>
                    <p14:cNvContentPartPr/>
                    <p14:nvPr/>
                  </p14:nvContentPartPr>
                  <p14:xfrm>
                    <a:off x="5562665" y="3070833"/>
                    <a:ext cx="2520" cy="26280"/>
                  </p14:xfrm>
                </p:contentPart>
              </mc:Choice>
              <mc:Fallback xmlns="">
                <p:pic>
                  <p:nvPicPr>
                    <p:cNvPr id="163" name="Pennanteckning 162">
                      <a:extLst>
                        <a:ext uri="{FF2B5EF4-FFF2-40B4-BE49-F238E27FC236}">
                          <a16:creationId xmlns:a16="http://schemas.microsoft.com/office/drawing/2014/main" id="{A9C53D6C-B1E5-6D04-4F7D-D99ECE3D291E}"/>
                        </a:ext>
                      </a:extLst>
                    </p:cNvPr>
                    <p:cNvPicPr/>
                    <p:nvPr/>
                  </p:nvPicPr>
                  <p:blipFill>
                    <a:blip r:embed="rId300"/>
                    <a:stretch>
                      <a:fillRect/>
                    </a:stretch>
                  </p:blipFill>
                  <p:spPr>
                    <a:xfrm>
                      <a:off x="5547545" y="3055353"/>
                      <a:ext cx="3312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65" name="Pennanteckning 164">
                      <a:extLst>
                        <a:ext uri="{FF2B5EF4-FFF2-40B4-BE49-F238E27FC236}">
                          <a16:creationId xmlns:a16="http://schemas.microsoft.com/office/drawing/2014/main" id="{BAE1D91A-DFEB-6F2C-FF8E-2972C8CB9616}"/>
                        </a:ext>
                      </a:extLst>
                    </p14:cNvPr>
                    <p14:cNvContentPartPr/>
                    <p14:nvPr/>
                  </p14:nvContentPartPr>
                  <p14:xfrm>
                    <a:off x="5586425" y="3175233"/>
                    <a:ext cx="360" cy="32760"/>
                  </p14:xfrm>
                </p:contentPart>
              </mc:Choice>
              <mc:Fallback xmlns="">
                <p:pic>
                  <p:nvPicPr>
                    <p:cNvPr id="165" name="Pennanteckning 164">
                      <a:extLst>
                        <a:ext uri="{FF2B5EF4-FFF2-40B4-BE49-F238E27FC236}">
                          <a16:creationId xmlns:a16="http://schemas.microsoft.com/office/drawing/2014/main" id="{BAE1D91A-DFEB-6F2C-FF8E-2972C8CB9616}"/>
                        </a:ext>
                      </a:extLst>
                    </p:cNvPr>
                    <p:cNvPicPr/>
                    <p:nvPr/>
                  </p:nvPicPr>
                  <p:blipFill>
                    <a:blip r:embed="rId302"/>
                    <a:stretch>
                      <a:fillRect/>
                    </a:stretch>
                  </p:blipFill>
                  <p:spPr>
                    <a:xfrm>
                      <a:off x="5571305" y="3160113"/>
                      <a:ext cx="30960" cy="63000"/>
                    </a:xfrm>
                    <a:prstGeom prst="rect">
                      <a:avLst/>
                    </a:prstGeom>
                  </p:spPr>
                </p:pic>
              </mc:Fallback>
            </mc:AlternateContent>
          </p:grpSp>
        </p:grpSp>
      </p:grpSp>
      <p:grpSp>
        <p:nvGrpSpPr>
          <p:cNvPr id="47" name="Grupp 46">
            <a:extLst>
              <a:ext uri="{FF2B5EF4-FFF2-40B4-BE49-F238E27FC236}">
                <a16:creationId xmlns:a16="http://schemas.microsoft.com/office/drawing/2014/main" id="{3496B0FC-16F1-8030-45A2-ADA78724FFE7}"/>
              </a:ext>
            </a:extLst>
          </p:cNvPr>
          <p:cNvGrpSpPr/>
          <p:nvPr/>
        </p:nvGrpSpPr>
        <p:grpSpPr>
          <a:xfrm>
            <a:off x="5661665" y="4898193"/>
            <a:ext cx="2368800" cy="740880"/>
            <a:chOff x="5661665" y="4898193"/>
            <a:chExt cx="2368800" cy="740880"/>
          </a:xfrm>
        </p:grpSpPr>
        <p:grpSp>
          <p:nvGrpSpPr>
            <p:cNvPr id="14" name="Grupp 13">
              <a:extLst>
                <a:ext uri="{FF2B5EF4-FFF2-40B4-BE49-F238E27FC236}">
                  <a16:creationId xmlns:a16="http://schemas.microsoft.com/office/drawing/2014/main" id="{6DDD85AE-088E-D598-290C-851485837800}"/>
                </a:ext>
              </a:extLst>
            </p:cNvPr>
            <p:cNvGrpSpPr/>
            <p:nvPr/>
          </p:nvGrpSpPr>
          <p:grpSpPr>
            <a:xfrm>
              <a:off x="5661665" y="4898193"/>
              <a:ext cx="2368800" cy="740880"/>
              <a:chOff x="5661665" y="4898193"/>
              <a:chExt cx="2368800" cy="740880"/>
            </a:xfrm>
          </p:grpSpPr>
          <mc:AlternateContent xmlns:mc="http://schemas.openxmlformats.org/markup-compatibility/2006">
            <mc:Choice xmlns:p14="http://schemas.microsoft.com/office/powerpoint/2010/main" Requires="p14">
              <p:contentPart p14:bwMode="auto" r:id="rId303">
                <p14:nvContentPartPr>
                  <p14:cNvPr id="171" name="Pennanteckning 170">
                    <a:extLst>
                      <a:ext uri="{FF2B5EF4-FFF2-40B4-BE49-F238E27FC236}">
                        <a16:creationId xmlns:a16="http://schemas.microsoft.com/office/drawing/2014/main" id="{AC131F33-C836-C26F-CD61-73F883486A78}"/>
                      </a:ext>
                    </a:extLst>
                  </p14:cNvPr>
                  <p14:cNvContentPartPr/>
                  <p14:nvPr/>
                </p14:nvContentPartPr>
                <p14:xfrm>
                  <a:off x="5661665" y="4898193"/>
                  <a:ext cx="2368800" cy="131760"/>
                </p14:xfrm>
              </p:contentPart>
            </mc:Choice>
            <mc:Fallback>
              <p:pic>
                <p:nvPicPr>
                  <p:cNvPr id="171" name="Pennanteckning 170">
                    <a:extLst>
                      <a:ext uri="{FF2B5EF4-FFF2-40B4-BE49-F238E27FC236}">
                        <a16:creationId xmlns:a16="http://schemas.microsoft.com/office/drawing/2014/main" id="{AC131F33-C836-C26F-CD61-73F883486A78}"/>
                      </a:ext>
                    </a:extLst>
                  </p:cNvPr>
                  <p:cNvPicPr/>
                  <p:nvPr/>
                </p:nvPicPr>
                <p:blipFill>
                  <a:blip r:embed="rId304"/>
                  <a:stretch>
                    <a:fillRect/>
                  </a:stretch>
                </p:blipFill>
                <p:spPr>
                  <a:xfrm>
                    <a:off x="5646185" y="4882713"/>
                    <a:ext cx="2399400" cy="162360"/>
                  </a:xfrm>
                  <a:prstGeom prst="rect">
                    <a:avLst/>
                  </a:prstGeom>
                </p:spPr>
              </p:pic>
            </mc:Fallback>
          </mc:AlternateContent>
          <p:grpSp>
            <p:nvGrpSpPr>
              <p:cNvPr id="176" name="Grupp 175">
                <a:extLst>
                  <a:ext uri="{FF2B5EF4-FFF2-40B4-BE49-F238E27FC236}">
                    <a16:creationId xmlns:a16="http://schemas.microsoft.com/office/drawing/2014/main" id="{27CD2ED6-1A6A-D71E-6FC7-4BBA9FF53B81}"/>
                  </a:ext>
                </a:extLst>
              </p:cNvPr>
              <p:cNvGrpSpPr/>
              <p:nvPr/>
            </p:nvGrpSpPr>
            <p:grpSpPr>
              <a:xfrm>
                <a:off x="6628265" y="5324073"/>
                <a:ext cx="204120" cy="315000"/>
                <a:chOff x="6628265" y="5324073"/>
                <a:chExt cx="204120" cy="315000"/>
              </a:xfrm>
            </p:grpSpPr>
            <mc:AlternateContent xmlns:mc="http://schemas.openxmlformats.org/markup-compatibility/2006" xmlns:p14="http://schemas.microsoft.com/office/powerpoint/2010/main">
              <mc:Choice Requires="p14">
                <p:contentPart p14:bwMode="auto" r:id="rId305">
                  <p14:nvContentPartPr>
                    <p14:cNvPr id="172" name="Pennanteckning 171">
                      <a:extLst>
                        <a:ext uri="{FF2B5EF4-FFF2-40B4-BE49-F238E27FC236}">
                          <a16:creationId xmlns:a16="http://schemas.microsoft.com/office/drawing/2014/main" id="{40D3E9F5-BDDD-8766-98A1-6A61071EDFC7}"/>
                        </a:ext>
                      </a:extLst>
                    </p14:cNvPr>
                    <p14:cNvContentPartPr/>
                    <p14:nvPr/>
                  </p14:nvContentPartPr>
                  <p14:xfrm>
                    <a:off x="6637985" y="5380953"/>
                    <a:ext cx="33840" cy="220320"/>
                  </p14:xfrm>
                </p:contentPart>
              </mc:Choice>
              <mc:Fallback xmlns="">
                <p:pic>
                  <p:nvPicPr>
                    <p:cNvPr id="172" name="Pennanteckning 171">
                      <a:extLst>
                        <a:ext uri="{FF2B5EF4-FFF2-40B4-BE49-F238E27FC236}">
                          <a16:creationId xmlns:a16="http://schemas.microsoft.com/office/drawing/2014/main" id="{40D3E9F5-BDDD-8766-98A1-6A61071EDFC7}"/>
                        </a:ext>
                      </a:extLst>
                    </p:cNvPr>
                    <p:cNvPicPr/>
                    <p:nvPr/>
                  </p:nvPicPr>
                  <p:blipFill>
                    <a:blip r:embed="rId306"/>
                    <a:stretch>
                      <a:fillRect/>
                    </a:stretch>
                  </p:blipFill>
                  <p:spPr>
                    <a:xfrm>
                      <a:off x="6622865" y="5365833"/>
                      <a:ext cx="644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73" name="Pennanteckning 172">
                      <a:extLst>
                        <a:ext uri="{FF2B5EF4-FFF2-40B4-BE49-F238E27FC236}">
                          <a16:creationId xmlns:a16="http://schemas.microsoft.com/office/drawing/2014/main" id="{BB6DE04C-82E5-3DB1-B6E9-A090CD2E8615}"/>
                        </a:ext>
                      </a:extLst>
                    </p14:cNvPr>
                    <p14:cNvContentPartPr/>
                    <p14:nvPr/>
                  </p14:nvContentPartPr>
                  <p14:xfrm>
                    <a:off x="6628265" y="5324073"/>
                    <a:ext cx="204120" cy="92160"/>
                  </p14:xfrm>
                </p:contentPart>
              </mc:Choice>
              <mc:Fallback xmlns="">
                <p:pic>
                  <p:nvPicPr>
                    <p:cNvPr id="173" name="Pennanteckning 172">
                      <a:extLst>
                        <a:ext uri="{FF2B5EF4-FFF2-40B4-BE49-F238E27FC236}">
                          <a16:creationId xmlns:a16="http://schemas.microsoft.com/office/drawing/2014/main" id="{BB6DE04C-82E5-3DB1-B6E9-A090CD2E8615}"/>
                        </a:ext>
                      </a:extLst>
                    </p:cNvPr>
                    <p:cNvPicPr/>
                    <p:nvPr/>
                  </p:nvPicPr>
                  <p:blipFill>
                    <a:blip r:embed="rId308"/>
                    <a:stretch>
                      <a:fillRect/>
                    </a:stretch>
                  </p:blipFill>
                  <p:spPr>
                    <a:xfrm>
                      <a:off x="6613145" y="5308593"/>
                      <a:ext cx="23436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74" name="Pennanteckning 173">
                      <a:extLst>
                        <a:ext uri="{FF2B5EF4-FFF2-40B4-BE49-F238E27FC236}">
                          <a16:creationId xmlns:a16="http://schemas.microsoft.com/office/drawing/2014/main" id="{750DA22A-89EA-C26A-F01B-68E2906FBC12}"/>
                        </a:ext>
                      </a:extLst>
                    </p14:cNvPr>
                    <p14:cNvContentPartPr/>
                    <p14:nvPr/>
                  </p14:nvContentPartPr>
                  <p14:xfrm>
                    <a:off x="6726545" y="5339193"/>
                    <a:ext cx="1440" cy="299880"/>
                  </p14:xfrm>
                </p:contentPart>
              </mc:Choice>
              <mc:Fallback xmlns="">
                <p:pic>
                  <p:nvPicPr>
                    <p:cNvPr id="174" name="Pennanteckning 173">
                      <a:extLst>
                        <a:ext uri="{FF2B5EF4-FFF2-40B4-BE49-F238E27FC236}">
                          <a16:creationId xmlns:a16="http://schemas.microsoft.com/office/drawing/2014/main" id="{750DA22A-89EA-C26A-F01B-68E2906FBC12}"/>
                        </a:ext>
                      </a:extLst>
                    </p:cNvPr>
                    <p:cNvPicPr/>
                    <p:nvPr/>
                  </p:nvPicPr>
                  <p:blipFill>
                    <a:blip r:embed="rId310"/>
                    <a:stretch>
                      <a:fillRect/>
                    </a:stretch>
                  </p:blipFill>
                  <p:spPr>
                    <a:xfrm>
                      <a:off x="6711065" y="5323713"/>
                      <a:ext cx="32040" cy="330480"/>
                    </a:xfrm>
                    <a:prstGeom prst="rect">
                      <a:avLst/>
                    </a:prstGeom>
                  </p:spPr>
                </p:pic>
              </mc:Fallback>
            </mc:AlternateContent>
          </p:grpSp>
        </p:grpSp>
        <mc:AlternateContent xmlns:mc="http://schemas.openxmlformats.org/markup-compatibility/2006">
          <mc:Choice xmlns:p14="http://schemas.microsoft.com/office/powerpoint/2010/main" Requires="p14">
            <p:contentPart p14:bwMode="auto" r:id="rId311">
              <p14:nvContentPartPr>
                <p14:cNvPr id="175" name="Pennanteckning 174">
                  <a:extLst>
                    <a:ext uri="{FF2B5EF4-FFF2-40B4-BE49-F238E27FC236}">
                      <a16:creationId xmlns:a16="http://schemas.microsoft.com/office/drawing/2014/main" id="{27BBDA90-5424-E4D1-AC43-35571A5F698E}"/>
                    </a:ext>
                  </a:extLst>
                </p14:cNvPr>
                <p14:cNvContentPartPr/>
                <p14:nvPr/>
              </p14:nvContentPartPr>
              <p14:xfrm>
                <a:off x="6619625" y="5130033"/>
                <a:ext cx="156600" cy="94320"/>
              </p14:xfrm>
            </p:contentPart>
          </mc:Choice>
          <mc:Fallback>
            <p:pic>
              <p:nvPicPr>
                <p:cNvPr id="175" name="Pennanteckning 174">
                  <a:extLst>
                    <a:ext uri="{FF2B5EF4-FFF2-40B4-BE49-F238E27FC236}">
                      <a16:creationId xmlns:a16="http://schemas.microsoft.com/office/drawing/2014/main" id="{27BBDA90-5424-E4D1-AC43-35571A5F698E}"/>
                    </a:ext>
                  </a:extLst>
                </p:cNvPr>
                <p:cNvPicPr/>
                <p:nvPr/>
              </p:nvPicPr>
              <p:blipFill>
                <a:blip r:embed="rId312"/>
                <a:stretch>
                  <a:fillRect/>
                </a:stretch>
              </p:blipFill>
              <p:spPr>
                <a:xfrm>
                  <a:off x="6604145" y="5114553"/>
                  <a:ext cx="187200" cy="124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3">
            <p14:nvContentPartPr>
              <p14:cNvPr id="178" name="Pennanteckning 177">
                <a:extLst>
                  <a:ext uri="{FF2B5EF4-FFF2-40B4-BE49-F238E27FC236}">
                    <a16:creationId xmlns:a16="http://schemas.microsoft.com/office/drawing/2014/main" id="{041B0FF4-6DF1-5015-DF96-A3E9599956C6}"/>
                  </a:ext>
                </a:extLst>
              </p14:cNvPr>
              <p14:cNvContentPartPr/>
              <p14:nvPr/>
            </p14:nvContentPartPr>
            <p14:xfrm>
              <a:off x="5426225" y="2693553"/>
              <a:ext cx="859680" cy="410040"/>
            </p14:xfrm>
          </p:contentPart>
        </mc:Choice>
        <mc:Fallback xmlns="">
          <p:pic>
            <p:nvPicPr>
              <p:cNvPr id="178" name="Pennanteckning 177">
                <a:extLst>
                  <a:ext uri="{FF2B5EF4-FFF2-40B4-BE49-F238E27FC236}">
                    <a16:creationId xmlns:a16="http://schemas.microsoft.com/office/drawing/2014/main" id="{041B0FF4-6DF1-5015-DF96-A3E9599956C6}"/>
                  </a:ext>
                </a:extLst>
              </p:cNvPr>
              <p:cNvPicPr/>
              <p:nvPr/>
            </p:nvPicPr>
            <p:blipFill>
              <a:blip r:embed="rId314"/>
              <a:stretch>
                <a:fillRect/>
              </a:stretch>
            </p:blipFill>
            <p:spPr>
              <a:xfrm>
                <a:off x="5411105" y="2678433"/>
                <a:ext cx="89028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79" name="Pennanteckning 178">
                <a:extLst>
                  <a:ext uri="{FF2B5EF4-FFF2-40B4-BE49-F238E27FC236}">
                    <a16:creationId xmlns:a16="http://schemas.microsoft.com/office/drawing/2014/main" id="{E1EC1460-CC37-B5B2-3DBF-F9255ACFF46A}"/>
                  </a:ext>
                </a:extLst>
              </p14:cNvPr>
              <p14:cNvContentPartPr/>
              <p14:nvPr/>
            </p14:nvContentPartPr>
            <p14:xfrm>
              <a:off x="6479585" y="3201153"/>
              <a:ext cx="711720" cy="451800"/>
            </p14:xfrm>
          </p:contentPart>
        </mc:Choice>
        <mc:Fallback xmlns="">
          <p:pic>
            <p:nvPicPr>
              <p:cNvPr id="179" name="Pennanteckning 178">
                <a:extLst>
                  <a:ext uri="{FF2B5EF4-FFF2-40B4-BE49-F238E27FC236}">
                    <a16:creationId xmlns:a16="http://schemas.microsoft.com/office/drawing/2014/main" id="{E1EC1460-CC37-B5B2-3DBF-F9255ACFF46A}"/>
                  </a:ext>
                </a:extLst>
              </p:cNvPr>
              <p:cNvPicPr/>
              <p:nvPr/>
            </p:nvPicPr>
            <p:blipFill>
              <a:blip r:embed="rId316"/>
              <a:stretch>
                <a:fillRect/>
              </a:stretch>
            </p:blipFill>
            <p:spPr>
              <a:xfrm>
                <a:off x="6464465" y="3186033"/>
                <a:ext cx="74196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80" name="Pennanteckning 179">
                <a:extLst>
                  <a:ext uri="{FF2B5EF4-FFF2-40B4-BE49-F238E27FC236}">
                    <a16:creationId xmlns:a16="http://schemas.microsoft.com/office/drawing/2014/main" id="{AB587BB7-1483-CECA-E4E4-7229BDD03CDB}"/>
                  </a:ext>
                </a:extLst>
              </p14:cNvPr>
              <p14:cNvContentPartPr/>
              <p14:nvPr/>
            </p14:nvContentPartPr>
            <p14:xfrm>
              <a:off x="6545465" y="3796953"/>
              <a:ext cx="802080" cy="386280"/>
            </p14:xfrm>
          </p:contentPart>
        </mc:Choice>
        <mc:Fallback xmlns="">
          <p:pic>
            <p:nvPicPr>
              <p:cNvPr id="180" name="Pennanteckning 179">
                <a:extLst>
                  <a:ext uri="{FF2B5EF4-FFF2-40B4-BE49-F238E27FC236}">
                    <a16:creationId xmlns:a16="http://schemas.microsoft.com/office/drawing/2014/main" id="{AB587BB7-1483-CECA-E4E4-7229BDD03CDB}"/>
                  </a:ext>
                </a:extLst>
              </p:cNvPr>
              <p:cNvPicPr/>
              <p:nvPr/>
            </p:nvPicPr>
            <p:blipFill>
              <a:blip r:embed="rId318"/>
              <a:stretch>
                <a:fillRect/>
              </a:stretch>
            </p:blipFill>
            <p:spPr>
              <a:xfrm>
                <a:off x="6530345" y="3781833"/>
                <a:ext cx="83268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81" name="Pennanteckning 180">
                <a:extLst>
                  <a:ext uri="{FF2B5EF4-FFF2-40B4-BE49-F238E27FC236}">
                    <a16:creationId xmlns:a16="http://schemas.microsoft.com/office/drawing/2014/main" id="{298EA9EF-7758-5FA1-B668-AE57D23070AD}"/>
                  </a:ext>
                </a:extLst>
              </p14:cNvPr>
              <p14:cNvContentPartPr/>
              <p14:nvPr/>
            </p14:nvContentPartPr>
            <p14:xfrm>
              <a:off x="7618265" y="4220313"/>
              <a:ext cx="717120" cy="545760"/>
            </p14:xfrm>
          </p:contentPart>
        </mc:Choice>
        <mc:Fallback xmlns="">
          <p:pic>
            <p:nvPicPr>
              <p:cNvPr id="181" name="Pennanteckning 180">
                <a:extLst>
                  <a:ext uri="{FF2B5EF4-FFF2-40B4-BE49-F238E27FC236}">
                    <a16:creationId xmlns:a16="http://schemas.microsoft.com/office/drawing/2014/main" id="{298EA9EF-7758-5FA1-B668-AE57D23070AD}"/>
                  </a:ext>
                </a:extLst>
              </p:cNvPr>
              <p:cNvPicPr/>
              <p:nvPr/>
            </p:nvPicPr>
            <p:blipFill>
              <a:blip r:embed="rId320"/>
              <a:stretch>
                <a:fillRect/>
              </a:stretch>
            </p:blipFill>
            <p:spPr>
              <a:xfrm>
                <a:off x="7603145" y="4205193"/>
                <a:ext cx="747720" cy="5760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01" name="Pennanteckning 200">
                <a:extLst>
                  <a:ext uri="{FF2B5EF4-FFF2-40B4-BE49-F238E27FC236}">
                    <a16:creationId xmlns:a16="http://schemas.microsoft.com/office/drawing/2014/main" id="{0E670315-BE35-1D09-308D-BE18E879135C}"/>
                  </a:ext>
                </a:extLst>
              </p14:cNvPr>
              <p14:cNvContentPartPr/>
              <p14:nvPr/>
            </p14:nvContentPartPr>
            <p14:xfrm>
              <a:off x="8729585" y="3713073"/>
              <a:ext cx="360" cy="4680"/>
            </p14:xfrm>
          </p:contentPart>
        </mc:Choice>
        <mc:Fallback xmlns="">
          <p:pic>
            <p:nvPicPr>
              <p:cNvPr id="201" name="Pennanteckning 200">
                <a:extLst>
                  <a:ext uri="{FF2B5EF4-FFF2-40B4-BE49-F238E27FC236}">
                    <a16:creationId xmlns:a16="http://schemas.microsoft.com/office/drawing/2014/main" id="{0E670315-BE35-1D09-308D-BE18E879135C}"/>
                  </a:ext>
                </a:extLst>
              </p:cNvPr>
              <p:cNvPicPr/>
              <p:nvPr/>
            </p:nvPicPr>
            <p:blipFill>
              <a:blip r:embed="rId322"/>
              <a:stretch>
                <a:fillRect/>
              </a:stretch>
            </p:blipFill>
            <p:spPr>
              <a:xfrm>
                <a:off x="8714465" y="3697593"/>
                <a:ext cx="30960" cy="35280"/>
              </a:xfrm>
              <a:prstGeom prst="rect">
                <a:avLst/>
              </a:prstGeom>
            </p:spPr>
          </p:pic>
        </mc:Fallback>
      </mc:AlternateContent>
      <p:grpSp>
        <p:nvGrpSpPr>
          <p:cNvPr id="214" name="Grupp 213">
            <a:extLst>
              <a:ext uri="{FF2B5EF4-FFF2-40B4-BE49-F238E27FC236}">
                <a16:creationId xmlns:a16="http://schemas.microsoft.com/office/drawing/2014/main" id="{BCE21403-51AD-8732-10B7-C32C57A72F4A}"/>
              </a:ext>
            </a:extLst>
          </p:cNvPr>
          <p:cNvGrpSpPr/>
          <p:nvPr/>
        </p:nvGrpSpPr>
        <p:grpSpPr>
          <a:xfrm>
            <a:off x="5673905" y="5752081"/>
            <a:ext cx="2449440" cy="717120"/>
            <a:chOff x="5673905" y="5752081"/>
            <a:chExt cx="2449440" cy="717120"/>
          </a:xfrm>
        </p:grpSpPr>
        <p:grpSp>
          <p:nvGrpSpPr>
            <p:cNvPr id="200" name="Grupp 199">
              <a:extLst>
                <a:ext uri="{FF2B5EF4-FFF2-40B4-BE49-F238E27FC236}">
                  <a16:creationId xmlns:a16="http://schemas.microsoft.com/office/drawing/2014/main" id="{C2B6FE8F-6566-6A55-4161-B1559C850A48}"/>
                </a:ext>
              </a:extLst>
            </p:cNvPr>
            <p:cNvGrpSpPr/>
            <p:nvPr/>
          </p:nvGrpSpPr>
          <p:grpSpPr>
            <a:xfrm>
              <a:off x="5673905" y="5752081"/>
              <a:ext cx="2449440" cy="717120"/>
              <a:chOff x="9137105" y="3066513"/>
              <a:chExt cx="2449440" cy="717120"/>
            </a:xfrm>
          </p:grpSpPr>
          <mc:AlternateContent xmlns:mc="http://schemas.openxmlformats.org/markup-compatibility/2006" xmlns:p14="http://schemas.microsoft.com/office/powerpoint/2010/main">
            <mc:Choice Requires="p14">
              <p:contentPart p14:bwMode="auto" r:id="rId323">
                <p14:nvContentPartPr>
                  <p14:cNvPr id="183" name="Pennanteckning 182">
                    <a:extLst>
                      <a:ext uri="{FF2B5EF4-FFF2-40B4-BE49-F238E27FC236}">
                        <a16:creationId xmlns:a16="http://schemas.microsoft.com/office/drawing/2014/main" id="{3932AF86-CC7F-3E2C-B6C0-8C80CDAD9C88}"/>
                      </a:ext>
                    </a:extLst>
                  </p14:cNvPr>
                  <p14:cNvContentPartPr/>
                  <p14:nvPr/>
                </p14:nvContentPartPr>
                <p14:xfrm>
                  <a:off x="9137105" y="3372513"/>
                  <a:ext cx="284760" cy="411120"/>
                </p14:xfrm>
              </p:contentPart>
            </mc:Choice>
            <mc:Fallback xmlns="">
              <p:pic>
                <p:nvPicPr>
                  <p:cNvPr id="183" name="Pennanteckning 182">
                    <a:extLst>
                      <a:ext uri="{FF2B5EF4-FFF2-40B4-BE49-F238E27FC236}">
                        <a16:creationId xmlns:a16="http://schemas.microsoft.com/office/drawing/2014/main" id="{3932AF86-CC7F-3E2C-B6C0-8C80CDAD9C88}"/>
                      </a:ext>
                    </a:extLst>
                  </p:cNvPr>
                  <p:cNvPicPr/>
                  <p:nvPr/>
                </p:nvPicPr>
                <p:blipFill>
                  <a:blip r:embed="rId324"/>
                  <a:stretch>
                    <a:fillRect/>
                  </a:stretch>
                </p:blipFill>
                <p:spPr>
                  <a:xfrm>
                    <a:off x="9121625" y="3357033"/>
                    <a:ext cx="31536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84" name="Pennanteckning 183">
                    <a:extLst>
                      <a:ext uri="{FF2B5EF4-FFF2-40B4-BE49-F238E27FC236}">
                        <a16:creationId xmlns:a16="http://schemas.microsoft.com/office/drawing/2014/main" id="{7D840C02-FD34-9D2A-3F61-FA1B104DE43D}"/>
                      </a:ext>
                    </a:extLst>
                  </p14:cNvPr>
                  <p14:cNvContentPartPr/>
                  <p14:nvPr/>
                </p14:nvContentPartPr>
                <p14:xfrm>
                  <a:off x="9232505" y="3164433"/>
                  <a:ext cx="144000" cy="77760"/>
                </p14:xfrm>
              </p:contentPart>
            </mc:Choice>
            <mc:Fallback xmlns="">
              <p:pic>
                <p:nvPicPr>
                  <p:cNvPr id="184" name="Pennanteckning 183">
                    <a:extLst>
                      <a:ext uri="{FF2B5EF4-FFF2-40B4-BE49-F238E27FC236}">
                        <a16:creationId xmlns:a16="http://schemas.microsoft.com/office/drawing/2014/main" id="{7D840C02-FD34-9D2A-3F61-FA1B104DE43D}"/>
                      </a:ext>
                    </a:extLst>
                  </p:cNvPr>
                  <p:cNvPicPr/>
                  <p:nvPr/>
                </p:nvPicPr>
                <p:blipFill>
                  <a:blip r:embed="rId326"/>
                  <a:stretch>
                    <a:fillRect/>
                  </a:stretch>
                </p:blipFill>
                <p:spPr>
                  <a:xfrm>
                    <a:off x="9217385" y="3149313"/>
                    <a:ext cx="174600" cy="108360"/>
                  </a:xfrm>
                  <a:prstGeom prst="rect">
                    <a:avLst/>
                  </a:prstGeom>
                </p:spPr>
              </p:pic>
            </mc:Fallback>
          </mc:AlternateContent>
          <p:grpSp>
            <p:nvGrpSpPr>
              <p:cNvPr id="193" name="Grupp 192">
                <a:extLst>
                  <a:ext uri="{FF2B5EF4-FFF2-40B4-BE49-F238E27FC236}">
                    <a16:creationId xmlns:a16="http://schemas.microsoft.com/office/drawing/2014/main" id="{9A07AF01-7707-4C19-2871-88D5FA5E90CA}"/>
                  </a:ext>
                </a:extLst>
              </p:cNvPr>
              <p:cNvGrpSpPr/>
              <p:nvPr/>
            </p:nvGrpSpPr>
            <p:grpSpPr>
              <a:xfrm>
                <a:off x="9645785" y="3237873"/>
                <a:ext cx="1551960" cy="523800"/>
                <a:chOff x="9645785" y="3237873"/>
                <a:chExt cx="1551960" cy="523800"/>
              </a:xfrm>
            </p:grpSpPr>
            <mc:AlternateContent xmlns:mc="http://schemas.openxmlformats.org/markup-compatibility/2006" xmlns:p14="http://schemas.microsoft.com/office/powerpoint/2010/main">
              <mc:Choice Requires="p14">
                <p:contentPart p14:bwMode="auto" r:id="rId327">
                  <p14:nvContentPartPr>
                    <p14:cNvPr id="185" name="Pennanteckning 184">
                      <a:extLst>
                        <a:ext uri="{FF2B5EF4-FFF2-40B4-BE49-F238E27FC236}">
                          <a16:creationId xmlns:a16="http://schemas.microsoft.com/office/drawing/2014/main" id="{D37C94F6-6148-8E8D-4B1E-F5CB057529B8}"/>
                        </a:ext>
                      </a:extLst>
                    </p14:cNvPr>
                    <p14:cNvContentPartPr/>
                    <p14:nvPr/>
                  </p14:nvContentPartPr>
                  <p14:xfrm>
                    <a:off x="9645785" y="3399513"/>
                    <a:ext cx="45720" cy="7920"/>
                  </p14:xfrm>
                </p:contentPart>
              </mc:Choice>
              <mc:Fallback xmlns="">
                <p:pic>
                  <p:nvPicPr>
                    <p:cNvPr id="185" name="Pennanteckning 184">
                      <a:extLst>
                        <a:ext uri="{FF2B5EF4-FFF2-40B4-BE49-F238E27FC236}">
                          <a16:creationId xmlns:a16="http://schemas.microsoft.com/office/drawing/2014/main" id="{D37C94F6-6148-8E8D-4B1E-F5CB057529B8}"/>
                        </a:ext>
                      </a:extLst>
                    </p:cNvPr>
                    <p:cNvPicPr/>
                    <p:nvPr/>
                  </p:nvPicPr>
                  <p:blipFill>
                    <a:blip r:embed="rId328"/>
                    <a:stretch>
                      <a:fillRect/>
                    </a:stretch>
                  </p:blipFill>
                  <p:spPr>
                    <a:xfrm>
                      <a:off x="9630305" y="3384033"/>
                      <a:ext cx="763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86" name="Pennanteckning 185">
                      <a:extLst>
                        <a:ext uri="{FF2B5EF4-FFF2-40B4-BE49-F238E27FC236}">
                          <a16:creationId xmlns:a16="http://schemas.microsoft.com/office/drawing/2014/main" id="{4697134D-6F3A-1AEC-A2EA-894DADC76A77}"/>
                        </a:ext>
                      </a:extLst>
                    </p14:cNvPr>
                    <p14:cNvContentPartPr/>
                    <p14:nvPr/>
                  </p14:nvContentPartPr>
                  <p14:xfrm>
                    <a:off x="9645785" y="3407073"/>
                    <a:ext cx="360" cy="360"/>
                  </p14:xfrm>
                </p:contentPart>
              </mc:Choice>
              <mc:Fallback xmlns="">
                <p:pic>
                  <p:nvPicPr>
                    <p:cNvPr id="186" name="Pennanteckning 185">
                      <a:extLst>
                        <a:ext uri="{FF2B5EF4-FFF2-40B4-BE49-F238E27FC236}">
                          <a16:creationId xmlns:a16="http://schemas.microsoft.com/office/drawing/2014/main" id="{4697134D-6F3A-1AEC-A2EA-894DADC76A77}"/>
                        </a:ext>
                      </a:extLst>
                    </p:cNvPr>
                    <p:cNvPicPr/>
                    <p:nvPr/>
                  </p:nvPicPr>
                  <p:blipFill>
                    <a:blip r:embed="rId330"/>
                    <a:stretch>
                      <a:fillRect/>
                    </a:stretch>
                  </p:blipFill>
                  <p:spPr>
                    <a:xfrm>
                      <a:off x="9630305" y="339159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87" name="Pennanteckning 186">
                      <a:extLst>
                        <a:ext uri="{FF2B5EF4-FFF2-40B4-BE49-F238E27FC236}">
                          <a16:creationId xmlns:a16="http://schemas.microsoft.com/office/drawing/2014/main" id="{47164C5E-FF4F-E790-F1EF-5E0CECA66C93}"/>
                        </a:ext>
                      </a:extLst>
                    </p14:cNvPr>
                    <p14:cNvContentPartPr/>
                    <p14:nvPr/>
                  </p14:nvContentPartPr>
                  <p14:xfrm>
                    <a:off x="9663785" y="3500673"/>
                    <a:ext cx="86400" cy="13320"/>
                  </p14:xfrm>
                </p:contentPart>
              </mc:Choice>
              <mc:Fallback xmlns="">
                <p:pic>
                  <p:nvPicPr>
                    <p:cNvPr id="187" name="Pennanteckning 186">
                      <a:extLst>
                        <a:ext uri="{FF2B5EF4-FFF2-40B4-BE49-F238E27FC236}">
                          <a16:creationId xmlns:a16="http://schemas.microsoft.com/office/drawing/2014/main" id="{47164C5E-FF4F-E790-F1EF-5E0CECA66C93}"/>
                        </a:ext>
                      </a:extLst>
                    </p:cNvPr>
                    <p:cNvPicPr/>
                    <p:nvPr/>
                  </p:nvPicPr>
                  <p:blipFill>
                    <a:blip r:embed="rId332"/>
                    <a:stretch>
                      <a:fillRect/>
                    </a:stretch>
                  </p:blipFill>
                  <p:spPr>
                    <a:xfrm>
                      <a:off x="9648665" y="3485553"/>
                      <a:ext cx="1170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88" name="Pennanteckning 187">
                      <a:extLst>
                        <a:ext uri="{FF2B5EF4-FFF2-40B4-BE49-F238E27FC236}">
                          <a16:creationId xmlns:a16="http://schemas.microsoft.com/office/drawing/2014/main" id="{EDFA0E5D-5BC6-0273-E136-B7C983EF5BEF}"/>
                        </a:ext>
                      </a:extLst>
                    </p14:cNvPr>
                    <p14:cNvContentPartPr/>
                    <p14:nvPr/>
                  </p14:nvContentPartPr>
                  <p14:xfrm>
                    <a:off x="9890225" y="3364593"/>
                    <a:ext cx="329040" cy="141840"/>
                  </p14:xfrm>
                </p:contentPart>
              </mc:Choice>
              <mc:Fallback xmlns="">
                <p:pic>
                  <p:nvPicPr>
                    <p:cNvPr id="188" name="Pennanteckning 187">
                      <a:extLst>
                        <a:ext uri="{FF2B5EF4-FFF2-40B4-BE49-F238E27FC236}">
                          <a16:creationId xmlns:a16="http://schemas.microsoft.com/office/drawing/2014/main" id="{EDFA0E5D-5BC6-0273-E136-B7C983EF5BEF}"/>
                        </a:ext>
                      </a:extLst>
                    </p:cNvPr>
                    <p:cNvPicPr/>
                    <p:nvPr/>
                  </p:nvPicPr>
                  <p:blipFill>
                    <a:blip r:embed="rId334"/>
                    <a:stretch>
                      <a:fillRect/>
                    </a:stretch>
                  </p:blipFill>
                  <p:spPr>
                    <a:xfrm>
                      <a:off x="9875105" y="3349473"/>
                      <a:ext cx="3596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89" name="Pennanteckning 188">
                      <a:extLst>
                        <a:ext uri="{FF2B5EF4-FFF2-40B4-BE49-F238E27FC236}">
                          <a16:creationId xmlns:a16="http://schemas.microsoft.com/office/drawing/2014/main" id="{15B565A3-2DB4-DC32-1663-C042E9ACE9DD}"/>
                        </a:ext>
                      </a:extLst>
                    </p14:cNvPr>
                    <p14:cNvContentPartPr/>
                    <p14:nvPr/>
                  </p14:nvContentPartPr>
                  <p14:xfrm>
                    <a:off x="10255625" y="3361713"/>
                    <a:ext cx="141480" cy="399960"/>
                  </p14:xfrm>
                </p:contentPart>
              </mc:Choice>
              <mc:Fallback xmlns="">
                <p:pic>
                  <p:nvPicPr>
                    <p:cNvPr id="189" name="Pennanteckning 188">
                      <a:extLst>
                        <a:ext uri="{FF2B5EF4-FFF2-40B4-BE49-F238E27FC236}">
                          <a16:creationId xmlns:a16="http://schemas.microsoft.com/office/drawing/2014/main" id="{15B565A3-2DB4-DC32-1663-C042E9ACE9DD}"/>
                        </a:ext>
                      </a:extLst>
                    </p:cNvPr>
                    <p:cNvPicPr/>
                    <p:nvPr/>
                  </p:nvPicPr>
                  <p:blipFill>
                    <a:blip r:embed="rId336"/>
                    <a:stretch>
                      <a:fillRect/>
                    </a:stretch>
                  </p:blipFill>
                  <p:spPr>
                    <a:xfrm>
                      <a:off x="10240145" y="3346233"/>
                      <a:ext cx="17208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190" name="Pennanteckning 189">
                      <a:extLst>
                        <a:ext uri="{FF2B5EF4-FFF2-40B4-BE49-F238E27FC236}">
                          <a16:creationId xmlns:a16="http://schemas.microsoft.com/office/drawing/2014/main" id="{F94CC2C0-314F-A94D-92EB-F157243BA93E}"/>
                        </a:ext>
                      </a:extLst>
                    </p14:cNvPr>
                    <p14:cNvContentPartPr/>
                    <p14:nvPr/>
                  </p14:nvContentPartPr>
                  <p14:xfrm>
                    <a:off x="10517345" y="3332553"/>
                    <a:ext cx="311760" cy="142560"/>
                  </p14:xfrm>
                </p:contentPart>
              </mc:Choice>
              <mc:Fallback xmlns="">
                <p:pic>
                  <p:nvPicPr>
                    <p:cNvPr id="190" name="Pennanteckning 189">
                      <a:extLst>
                        <a:ext uri="{FF2B5EF4-FFF2-40B4-BE49-F238E27FC236}">
                          <a16:creationId xmlns:a16="http://schemas.microsoft.com/office/drawing/2014/main" id="{F94CC2C0-314F-A94D-92EB-F157243BA93E}"/>
                        </a:ext>
                      </a:extLst>
                    </p:cNvPr>
                    <p:cNvPicPr/>
                    <p:nvPr/>
                  </p:nvPicPr>
                  <p:blipFill>
                    <a:blip r:embed="rId338"/>
                    <a:stretch>
                      <a:fillRect/>
                    </a:stretch>
                  </p:blipFill>
                  <p:spPr>
                    <a:xfrm>
                      <a:off x="10502225" y="3317433"/>
                      <a:ext cx="3423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191" name="Pennanteckning 190">
                      <a:extLst>
                        <a:ext uri="{FF2B5EF4-FFF2-40B4-BE49-F238E27FC236}">
                          <a16:creationId xmlns:a16="http://schemas.microsoft.com/office/drawing/2014/main" id="{B895673D-5CE9-B8A1-FB45-D7D3505C87CF}"/>
                        </a:ext>
                      </a:extLst>
                    </p14:cNvPr>
                    <p14:cNvContentPartPr/>
                    <p14:nvPr/>
                  </p14:nvContentPartPr>
                  <p14:xfrm>
                    <a:off x="10852505" y="3248673"/>
                    <a:ext cx="294480" cy="126360"/>
                  </p14:xfrm>
                </p:contentPart>
              </mc:Choice>
              <mc:Fallback xmlns="">
                <p:pic>
                  <p:nvPicPr>
                    <p:cNvPr id="191" name="Pennanteckning 190">
                      <a:extLst>
                        <a:ext uri="{FF2B5EF4-FFF2-40B4-BE49-F238E27FC236}">
                          <a16:creationId xmlns:a16="http://schemas.microsoft.com/office/drawing/2014/main" id="{B895673D-5CE9-B8A1-FB45-D7D3505C87CF}"/>
                        </a:ext>
                      </a:extLst>
                    </p:cNvPr>
                    <p:cNvPicPr/>
                    <p:nvPr/>
                  </p:nvPicPr>
                  <p:blipFill>
                    <a:blip r:embed="rId340"/>
                    <a:stretch>
                      <a:fillRect/>
                    </a:stretch>
                  </p:blipFill>
                  <p:spPr>
                    <a:xfrm>
                      <a:off x="10837385" y="3233193"/>
                      <a:ext cx="32508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192" name="Pennanteckning 191">
                      <a:extLst>
                        <a:ext uri="{FF2B5EF4-FFF2-40B4-BE49-F238E27FC236}">
                          <a16:creationId xmlns:a16="http://schemas.microsoft.com/office/drawing/2014/main" id="{AF86034A-2D90-CBEB-CAFC-E0C0E4D1BA36}"/>
                        </a:ext>
                      </a:extLst>
                    </p14:cNvPr>
                    <p14:cNvContentPartPr/>
                    <p14:nvPr/>
                  </p14:nvContentPartPr>
                  <p14:xfrm>
                    <a:off x="11035745" y="3237873"/>
                    <a:ext cx="162000" cy="97200"/>
                  </p14:xfrm>
                </p:contentPart>
              </mc:Choice>
              <mc:Fallback xmlns="">
                <p:pic>
                  <p:nvPicPr>
                    <p:cNvPr id="192" name="Pennanteckning 191">
                      <a:extLst>
                        <a:ext uri="{FF2B5EF4-FFF2-40B4-BE49-F238E27FC236}">
                          <a16:creationId xmlns:a16="http://schemas.microsoft.com/office/drawing/2014/main" id="{AF86034A-2D90-CBEB-CAFC-E0C0E4D1BA36}"/>
                        </a:ext>
                      </a:extLst>
                    </p:cNvPr>
                    <p:cNvPicPr/>
                    <p:nvPr/>
                  </p:nvPicPr>
                  <p:blipFill>
                    <a:blip r:embed="rId342"/>
                    <a:stretch>
                      <a:fillRect/>
                    </a:stretch>
                  </p:blipFill>
                  <p:spPr>
                    <a:xfrm>
                      <a:off x="11020625" y="3222393"/>
                      <a:ext cx="192600" cy="127800"/>
                    </a:xfrm>
                    <a:prstGeom prst="rect">
                      <a:avLst/>
                    </a:prstGeom>
                  </p:spPr>
                </p:pic>
              </mc:Fallback>
            </mc:AlternateContent>
          </p:grpSp>
          <p:grpSp>
            <p:nvGrpSpPr>
              <p:cNvPr id="198" name="Grupp 197">
                <a:extLst>
                  <a:ext uri="{FF2B5EF4-FFF2-40B4-BE49-F238E27FC236}">
                    <a16:creationId xmlns:a16="http://schemas.microsoft.com/office/drawing/2014/main" id="{F5DBB049-2565-5686-A0CE-7C0B597287A1}"/>
                  </a:ext>
                </a:extLst>
              </p:cNvPr>
              <p:cNvGrpSpPr/>
              <p:nvPr/>
            </p:nvGrpSpPr>
            <p:grpSpPr>
              <a:xfrm>
                <a:off x="11402225" y="3066513"/>
                <a:ext cx="184320" cy="455040"/>
                <a:chOff x="11402225" y="3066513"/>
                <a:chExt cx="184320" cy="455040"/>
              </a:xfrm>
            </p:grpSpPr>
            <mc:AlternateContent xmlns:mc="http://schemas.openxmlformats.org/markup-compatibility/2006" xmlns:p14="http://schemas.microsoft.com/office/powerpoint/2010/main">
              <mc:Choice Requires="p14">
                <p:contentPart p14:bwMode="auto" r:id="rId343">
                  <p14:nvContentPartPr>
                    <p14:cNvPr id="194" name="Pennanteckning 193">
                      <a:extLst>
                        <a:ext uri="{FF2B5EF4-FFF2-40B4-BE49-F238E27FC236}">
                          <a16:creationId xmlns:a16="http://schemas.microsoft.com/office/drawing/2014/main" id="{36289E50-3594-BA08-02CD-81BADDF3457B}"/>
                        </a:ext>
                      </a:extLst>
                    </p14:cNvPr>
                    <p14:cNvContentPartPr/>
                    <p14:nvPr/>
                  </p14:nvContentPartPr>
                  <p14:xfrm>
                    <a:off x="11482865" y="3299073"/>
                    <a:ext cx="14400" cy="222480"/>
                  </p14:xfrm>
                </p:contentPart>
              </mc:Choice>
              <mc:Fallback xmlns="">
                <p:pic>
                  <p:nvPicPr>
                    <p:cNvPr id="194" name="Pennanteckning 193">
                      <a:extLst>
                        <a:ext uri="{FF2B5EF4-FFF2-40B4-BE49-F238E27FC236}">
                          <a16:creationId xmlns:a16="http://schemas.microsoft.com/office/drawing/2014/main" id="{36289E50-3594-BA08-02CD-81BADDF3457B}"/>
                        </a:ext>
                      </a:extLst>
                    </p:cNvPr>
                    <p:cNvPicPr/>
                    <p:nvPr/>
                  </p:nvPicPr>
                  <p:blipFill>
                    <a:blip r:embed="rId344"/>
                    <a:stretch>
                      <a:fillRect/>
                    </a:stretch>
                  </p:blipFill>
                  <p:spPr>
                    <a:xfrm>
                      <a:off x="11467745" y="3283953"/>
                      <a:ext cx="450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195" name="Pennanteckning 194">
                      <a:extLst>
                        <a:ext uri="{FF2B5EF4-FFF2-40B4-BE49-F238E27FC236}">
                          <a16:creationId xmlns:a16="http://schemas.microsoft.com/office/drawing/2014/main" id="{49E68C10-B06F-F278-E52D-01BA86C4ABBB}"/>
                        </a:ext>
                      </a:extLst>
                    </p14:cNvPr>
                    <p14:cNvContentPartPr/>
                    <p14:nvPr/>
                  </p14:nvContentPartPr>
                  <p14:xfrm>
                    <a:off x="11443985" y="3260553"/>
                    <a:ext cx="142560" cy="135000"/>
                  </p14:xfrm>
                </p:contentPart>
              </mc:Choice>
              <mc:Fallback xmlns="">
                <p:pic>
                  <p:nvPicPr>
                    <p:cNvPr id="195" name="Pennanteckning 194">
                      <a:extLst>
                        <a:ext uri="{FF2B5EF4-FFF2-40B4-BE49-F238E27FC236}">
                          <a16:creationId xmlns:a16="http://schemas.microsoft.com/office/drawing/2014/main" id="{49E68C10-B06F-F278-E52D-01BA86C4ABBB}"/>
                        </a:ext>
                      </a:extLst>
                    </p:cNvPr>
                    <p:cNvPicPr/>
                    <p:nvPr/>
                  </p:nvPicPr>
                  <p:blipFill>
                    <a:blip r:embed="rId346"/>
                    <a:stretch>
                      <a:fillRect/>
                    </a:stretch>
                  </p:blipFill>
                  <p:spPr>
                    <a:xfrm>
                      <a:off x="11428865" y="3245073"/>
                      <a:ext cx="1731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196" name="Pennanteckning 195">
                      <a:extLst>
                        <a:ext uri="{FF2B5EF4-FFF2-40B4-BE49-F238E27FC236}">
                          <a16:creationId xmlns:a16="http://schemas.microsoft.com/office/drawing/2014/main" id="{34478190-E49E-C2AB-FED6-1B68D84681F2}"/>
                        </a:ext>
                      </a:extLst>
                    </p14:cNvPr>
                    <p14:cNvContentPartPr/>
                    <p14:nvPr/>
                  </p14:nvContentPartPr>
                  <p14:xfrm>
                    <a:off x="11402225" y="3066513"/>
                    <a:ext cx="166320" cy="120960"/>
                  </p14:xfrm>
                </p:contentPart>
              </mc:Choice>
              <mc:Fallback xmlns="">
                <p:pic>
                  <p:nvPicPr>
                    <p:cNvPr id="196" name="Pennanteckning 195">
                      <a:extLst>
                        <a:ext uri="{FF2B5EF4-FFF2-40B4-BE49-F238E27FC236}">
                          <a16:creationId xmlns:a16="http://schemas.microsoft.com/office/drawing/2014/main" id="{34478190-E49E-C2AB-FED6-1B68D84681F2}"/>
                        </a:ext>
                      </a:extLst>
                    </p:cNvPr>
                    <p:cNvPicPr/>
                    <p:nvPr/>
                  </p:nvPicPr>
                  <p:blipFill>
                    <a:blip r:embed="rId348"/>
                    <a:stretch>
                      <a:fillRect/>
                    </a:stretch>
                  </p:blipFill>
                  <p:spPr>
                    <a:xfrm>
                      <a:off x="11386745" y="3051033"/>
                      <a:ext cx="1969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197" name="Pennanteckning 196">
                      <a:extLst>
                        <a:ext uri="{FF2B5EF4-FFF2-40B4-BE49-F238E27FC236}">
                          <a16:creationId xmlns:a16="http://schemas.microsoft.com/office/drawing/2014/main" id="{B6831B2D-116C-C0E9-92CE-E111E95DA13F}"/>
                        </a:ext>
                      </a:extLst>
                    </p14:cNvPr>
                    <p14:cNvContentPartPr/>
                    <p14:nvPr/>
                  </p14:nvContentPartPr>
                  <p14:xfrm>
                    <a:off x="11516345" y="3283953"/>
                    <a:ext cx="360" cy="216000"/>
                  </p14:xfrm>
                </p:contentPart>
              </mc:Choice>
              <mc:Fallback xmlns="">
                <p:pic>
                  <p:nvPicPr>
                    <p:cNvPr id="197" name="Pennanteckning 196">
                      <a:extLst>
                        <a:ext uri="{FF2B5EF4-FFF2-40B4-BE49-F238E27FC236}">
                          <a16:creationId xmlns:a16="http://schemas.microsoft.com/office/drawing/2014/main" id="{B6831B2D-116C-C0E9-92CE-E111E95DA13F}"/>
                        </a:ext>
                      </a:extLst>
                    </p:cNvPr>
                    <p:cNvPicPr/>
                    <p:nvPr/>
                  </p:nvPicPr>
                  <p:blipFill>
                    <a:blip r:embed="rId350"/>
                    <a:stretch>
                      <a:fillRect/>
                    </a:stretch>
                  </p:blipFill>
                  <p:spPr>
                    <a:xfrm>
                      <a:off x="11501225" y="3268833"/>
                      <a:ext cx="30960" cy="24624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351">
              <p14:nvContentPartPr>
                <p14:cNvPr id="212" name="Pennanteckning 211">
                  <a:extLst>
                    <a:ext uri="{FF2B5EF4-FFF2-40B4-BE49-F238E27FC236}">
                      <a16:creationId xmlns:a16="http://schemas.microsoft.com/office/drawing/2014/main" id="{E46EC089-F859-242C-767F-4AD42DE1B005}"/>
                    </a:ext>
                  </a:extLst>
                </p14:cNvPr>
                <p14:cNvContentPartPr/>
                <p14:nvPr/>
              </p14:nvContentPartPr>
              <p14:xfrm>
                <a:off x="5968385" y="6077193"/>
                <a:ext cx="80640" cy="337680"/>
              </p14:xfrm>
            </p:contentPart>
          </mc:Choice>
          <mc:Fallback xmlns="">
            <p:pic>
              <p:nvPicPr>
                <p:cNvPr id="212" name="Pennanteckning 211">
                  <a:extLst>
                    <a:ext uri="{FF2B5EF4-FFF2-40B4-BE49-F238E27FC236}">
                      <a16:creationId xmlns:a16="http://schemas.microsoft.com/office/drawing/2014/main" id="{E46EC089-F859-242C-767F-4AD42DE1B005}"/>
                    </a:ext>
                  </a:extLst>
                </p:cNvPr>
                <p:cNvPicPr/>
                <p:nvPr/>
              </p:nvPicPr>
              <p:blipFill>
                <a:blip r:embed="rId352"/>
                <a:stretch>
                  <a:fillRect/>
                </a:stretch>
              </p:blipFill>
              <p:spPr>
                <a:xfrm>
                  <a:off x="5953265" y="6062073"/>
                  <a:ext cx="111240" cy="368280"/>
                </a:xfrm>
                <a:prstGeom prst="rect">
                  <a:avLst/>
                </a:prstGeom>
              </p:spPr>
            </p:pic>
          </mc:Fallback>
        </mc:AlternateContent>
      </p:grpSp>
      <p:grpSp>
        <p:nvGrpSpPr>
          <p:cNvPr id="38" name="Grupp 37">
            <a:extLst>
              <a:ext uri="{FF2B5EF4-FFF2-40B4-BE49-F238E27FC236}">
                <a16:creationId xmlns:a16="http://schemas.microsoft.com/office/drawing/2014/main" id="{AEEC0919-F5BC-F4A6-DDAC-0BD76C8AF15D}"/>
              </a:ext>
            </a:extLst>
          </p:cNvPr>
          <p:cNvGrpSpPr/>
          <p:nvPr/>
        </p:nvGrpSpPr>
        <p:grpSpPr>
          <a:xfrm>
            <a:off x="9265265" y="2678433"/>
            <a:ext cx="1181520" cy="3105000"/>
            <a:chOff x="9265265" y="2678433"/>
            <a:chExt cx="1181520" cy="3105000"/>
          </a:xfrm>
        </p:grpSpPr>
        <mc:AlternateContent xmlns:mc="http://schemas.openxmlformats.org/markup-compatibility/2006">
          <mc:Choice xmlns:p14="http://schemas.microsoft.com/office/powerpoint/2010/main" Requires="p14">
            <p:contentPart p14:bwMode="auto" r:id="rId353">
              <p14:nvContentPartPr>
                <p14:cNvPr id="202" name="Pennanteckning 201">
                  <a:extLst>
                    <a:ext uri="{FF2B5EF4-FFF2-40B4-BE49-F238E27FC236}">
                      <a16:creationId xmlns:a16="http://schemas.microsoft.com/office/drawing/2014/main" id="{8E7366BA-551C-3AA4-9F14-B404281B9A73}"/>
                    </a:ext>
                  </a:extLst>
                </p14:cNvPr>
                <p14:cNvContentPartPr/>
                <p14:nvPr/>
              </p14:nvContentPartPr>
              <p14:xfrm>
                <a:off x="9265265" y="2719473"/>
                <a:ext cx="362520" cy="2122200"/>
              </p14:xfrm>
            </p:contentPart>
          </mc:Choice>
          <mc:Fallback>
            <p:pic>
              <p:nvPicPr>
                <p:cNvPr id="202" name="Pennanteckning 201">
                  <a:extLst>
                    <a:ext uri="{FF2B5EF4-FFF2-40B4-BE49-F238E27FC236}">
                      <a16:creationId xmlns:a16="http://schemas.microsoft.com/office/drawing/2014/main" id="{8E7366BA-551C-3AA4-9F14-B404281B9A73}"/>
                    </a:ext>
                  </a:extLst>
                </p:cNvPr>
                <p:cNvPicPr/>
                <p:nvPr/>
              </p:nvPicPr>
              <p:blipFill>
                <a:blip r:embed="rId354"/>
                <a:stretch>
                  <a:fillRect/>
                </a:stretch>
              </p:blipFill>
              <p:spPr>
                <a:xfrm>
                  <a:off x="9249785" y="2703993"/>
                  <a:ext cx="393120" cy="2152800"/>
                </a:xfrm>
                <a:prstGeom prst="rect">
                  <a:avLst/>
                </a:prstGeom>
              </p:spPr>
            </p:pic>
          </mc:Fallback>
        </mc:AlternateContent>
        <p:grpSp>
          <p:nvGrpSpPr>
            <p:cNvPr id="208" name="Grupp 207">
              <a:extLst>
                <a:ext uri="{FF2B5EF4-FFF2-40B4-BE49-F238E27FC236}">
                  <a16:creationId xmlns:a16="http://schemas.microsoft.com/office/drawing/2014/main" id="{B4F31CC2-46AE-E91C-E906-B39EEE8F84E3}"/>
                </a:ext>
              </a:extLst>
            </p:cNvPr>
            <p:cNvGrpSpPr/>
            <p:nvPr/>
          </p:nvGrpSpPr>
          <p:grpSpPr>
            <a:xfrm>
              <a:off x="9687545" y="2678433"/>
              <a:ext cx="759240" cy="2200680"/>
              <a:chOff x="9687545" y="2678433"/>
              <a:chExt cx="759240" cy="2200680"/>
            </a:xfrm>
          </p:grpSpPr>
          <mc:AlternateContent xmlns:mc="http://schemas.openxmlformats.org/markup-compatibility/2006" xmlns:p14="http://schemas.microsoft.com/office/powerpoint/2010/main">
            <mc:Choice Requires="p14">
              <p:contentPart p14:bwMode="auto" r:id="rId355">
                <p14:nvContentPartPr>
                  <p14:cNvPr id="203" name="Pennanteckning 202">
                    <a:extLst>
                      <a:ext uri="{FF2B5EF4-FFF2-40B4-BE49-F238E27FC236}">
                        <a16:creationId xmlns:a16="http://schemas.microsoft.com/office/drawing/2014/main" id="{089BE45B-C3C5-B99E-C9DE-6AD9CCFB434C}"/>
                      </a:ext>
                    </a:extLst>
                  </p14:cNvPr>
                  <p14:cNvContentPartPr/>
                  <p14:nvPr/>
                </p14:nvContentPartPr>
                <p14:xfrm>
                  <a:off x="9687545" y="2795793"/>
                  <a:ext cx="137160" cy="180360"/>
                </p14:xfrm>
              </p:contentPart>
            </mc:Choice>
            <mc:Fallback xmlns="">
              <p:pic>
                <p:nvPicPr>
                  <p:cNvPr id="203" name="Pennanteckning 202">
                    <a:extLst>
                      <a:ext uri="{FF2B5EF4-FFF2-40B4-BE49-F238E27FC236}">
                        <a16:creationId xmlns:a16="http://schemas.microsoft.com/office/drawing/2014/main" id="{089BE45B-C3C5-B99E-C9DE-6AD9CCFB434C}"/>
                      </a:ext>
                    </a:extLst>
                  </p:cNvPr>
                  <p:cNvPicPr/>
                  <p:nvPr/>
                </p:nvPicPr>
                <p:blipFill>
                  <a:blip r:embed="rId356"/>
                  <a:stretch>
                    <a:fillRect/>
                  </a:stretch>
                </p:blipFill>
                <p:spPr>
                  <a:xfrm>
                    <a:off x="9672425" y="2780673"/>
                    <a:ext cx="16776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04" name="Pennanteckning 203">
                    <a:extLst>
                      <a:ext uri="{FF2B5EF4-FFF2-40B4-BE49-F238E27FC236}">
                        <a16:creationId xmlns:a16="http://schemas.microsoft.com/office/drawing/2014/main" id="{0D53A882-D66B-5356-FD97-C6E0487633CB}"/>
                      </a:ext>
                    </a:extLst>
                  </p14:cNvPr>
                  <p14:cNvContentPartPr/>
                  <p14:nvPr/>
                </p14:nvContentPartPr>
                <p14:xfrm>
                  <a:off x="9767465" y="3346593"/>
                  <a:ext cx="55440" cy="186840"/>
                </p14:xfrm>
              </p:contentPart>
            </mc:Choice>
            <mc:Fallback xmlns="">
              <p:pic>
                <p:nvPicPr>
                  <p:cNvPr id="204" name="Pennanteckning 203">
                    <a:extLst>
                      <a:ext uri="{FF2B5EF4-FFF2-40B4-BE49-F238E27FC236}">
                        <a16:creationId xmlns:a16="http://schemas.microsoft.com/office/drawing/2014/main" id="{0D53A882-D66B-5356-FD97-C6E0487633CB}"/>
                      </a:ext>
                    </a:extLst>
                  </p:cNvPr>
                  <p:cNvPicPr/>
                  <p:nvPr/>
                </p:nvPicPr>
                <p:blipFill>
                  <a:blip r:embed="rId358"/>
                  <a:stretch>
                    <a:fillRect/>
                  </a:stretch>
                </p:blipFill>
                <p:spPr>
                  <a:xfrm>
                    <a:off x="9751985" y="3331473"/>
                    <a:ext cx="856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05" name="Pennanteckning 204">
                    <a:extLst>
                      <a:ext uri="{FF2B5EF4-FFF2-40B4-BE49-F238E27FC236}">
                        <a16:creationId xmlns:a16="http://schemas.microsoft.com/office/drawing/2014/main" id="{7E157ED3-08E5-BD62-B400-99FD5100FB80}"/>
                      </a:ext>
                    </a:extLst>
                  </p14:cNvPr>
                  <p14:cNvContentPartPr/>
                  <p14:nvPr/>
                </p14:nvContentPartPr>
                <p14:xfrm>
                  <a:off x="9850265" y="3924033"/>
                  <a:ext cx="43560" cy="295560"/>
                </p14:xfrm>
              </p:contentPart>
            </mc:Choice>
            <mc:Fallback xmlns="">
              <p:pic>
                <p:nvPicPr>
                  <p:cNvPr id="205" name="Pennanteckning 204">
                    <a:extLst>
                      <a:ext uri="{FF2B5EF4-FFF2-40B4-BE49-F238E27FC236}">
                        <a16:creationId xmlns:a16="http://schemas.microsoft.com/office/drawing/2014/main" id="{7E157ED3-08E5-BD62-B400-99FD5100FB80}"/>
                      </a:ext>
                    </a:extLst>
                  </p:cNvPr>
                  <p:cNvPicPr/>
                  <p:nvPr/>
                </p:nvPicPr>
                <p:blipFill>
                  <a:blip r:embed="rId360"/>
                  <a:stretch>
                    <a:fillRect/>
                  </a:stretch>
                </p:blipFill>
                <p:spPr>
                  <a:xfrm>
                    <a:off x="9835145" y="3908913"/>
                    <a:ext cx="7380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06" name="Pennanteckning 205">
                    <a:extLst>
                      <a:ext uri="{FF2B5EF4-FFF2-40B4-BE49-F238E27FC236}">
                        <a16:creationId xmlns:a16="http://schemas.microsoft.com/office/drawing/2014/main" id="{CB7C0C90-6207-42C0-4CBB-3E5997ADBCAD}"/>
                      </a:ext>
                    </a:extLst>
                  </p14:cNvPr>
                  <p14:cNvContentPartPr/>
                  <p14:nvPr/>
                </p14:nvContentPartPr>
                <p14:xfrm>
                  <a:off x="9868625" y="4547193"/>
                  <a:ext cx="226800" cy="228960"/>
                </p14:xfrm>
              </p:contentPart>
            </mc:Choice>
            <mc:Fallback xmlns="">
              <p:pic>
                <p:nvPicPr>
                  <p:cNvPr id="206" name="Pennanteckning 205">
                    <a:extLst>
                      <a:ext uri="{FF2B5EF4-FFF2-40B4-BE49-F238E27FC236}">
                        <a16:creationId xmlns:a16="http://schemas.microsoft.com/office/drawing/2014/main" id="{CB7C0C90-6207-42C0-4CBB-3E5997ADBCAD}"/>
                      </a:ext>
                    </a:extLst>
                  </p:cNvPr>
                  <p:cNvPicPr/>
                  <p:nvPr/>
                </p:nvPicPr>
                <p:blipFill>
                  <a:blip r:embed="rId362"/>
                  <a:stretch>
                    <a:fillRect/>
                  </a:stretch>
                </p:blipFill>
                <p:spPr>
                  <a:xfrm>
                    <a:off x="9853505" y="4531713"/>
                    <a:ext cx="25704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07" name="Pennanteckning 206">
                    <a:extLst>
                      <a:ext uri="{FF2B5EF4-FFF2-40B4-BE49-F238E27FC236}">
                        <a16:creationId xmlns:a16="http://schemas.microsoft.com/office/drawing/2014/main" id="{1B1EE595-4924-255A-7CBB-5DB8DC5F431B}"/>
                      </a:ext>
                    </a:extLst>
                  </p14:cNvPr>
                  <p14:cNvContentPartPr/>
                  <p14:nvPr/>
                </p14:nvContentPartPr>
                <p14:xfrm>
                  <a:off x="10006505" y="2678433"/>
                  <a:ext cx="440280" cy="2200680"/>
                </p14:xfrm>
              </p:contentPart>
            </mc:Choice>
            <mc:Fallback xmlns="">
              <p:pic>
                <p:nvPicPr>
                  <p:cNvPr id="207" name="Pennanteckning 206">
                    <a:extLst>
                      <a:ext uri="{FF2B5EF4-FFF2-40B4-BE49-F238E27FC236}">
                        <a16:creationId xmlns:a16="http://schemas.microsoft.com/office/drawing/2014/main" id="{1B1EE595-4924-255A-7CBB-5DB8DC5F431B}"/>
                      </a:ext>
                    </a:extLst>
                  </p:cNvPr>
                  <p:cNvPicPr/>
                  <p:nvPr/>
                </p:nvPicPr>
                <p:blipFill>
                  <a:blip r:embed="rId364"/>
                  <a:stretch>
                    <a:fillRect/>
                  </a:stretch>
                </p:blipFill>
                <p:spPr>
                  <a:xfrm>
                    <a:off x="9991385" y="2663313"/>
                    <a:ext cx="470520" cy="2231280"/>
                  </a:xfrm>
                  <a:prstGeom prst="rect">
                    <a:avLst/>
                  </a:prstGeom>
                </p:spPr>
              </p:pic>
            </mc:Fallback>
          </mc:AlternateContent>
        </p:grpSp>
        <p:grpSp>
          <p:nvGrpSpPr>
            <p:cNvPr id="211" name="Grupp 210">
              <a:extLst>
                <a:ext uri="{FF2B5EF4-FFF2-40B4-BE49-F238E27FC236}">
                  <a16:creationId xmlns:a16="http://schemas.microsoft.com/office/drawing/2014/main" id="{5BDCF639-0894-4C1E-3F16-93E6B5524276}"/>
                </a:ext>
              </a:extLst>
            </p:cNvPr>
            <p:cNvGrpSpPr/>
            <p:nvPr/>
          </p:nvGrpSpPr>
          <p:grpSpPr>
            <a:xfrm>
              <a:off x="9806705" y="5146233"/>
              <a:ext cx="259560" cy="637200"/>
              <a:chOff x="9806705" y="5146233"/>
              <a:chExt cx="259560" cy="637200"/>
            </a:xfrm>
          </p:grpSpPr>
          <mc:AlternateContent xmlns:mc="http://schemas.openxmlformats.org/markup-compatibility/2006" xmlns:p14="http://schemas.microsoft.com/office/powerpoint/2010/main">
            <mc:Choice Requires="p14">
              <p:contentPart p14:bwMode="auto" r:id="rId365">
                <p14:nvContentPartPr>
                  <p14:cNvPr id="209" name="Pennanteckning 208">
                    <a:extLst>
                      <a:ext uri="{FF2B5EF4-FFF2-40B4-BE49-F238E27FC236}">
                        <a16:creationId xmlns:a16="http://schemas.microsoft.com/office/drawing/2014/main" id="{261BDAED-F993-2873-8085-ADE2404848E3}"/>
                      </a:ext>
                    </a:extLst>
                  </p14:cNvPr>
                  <p14:cNvContentPartPr/>
                  <p14:nvPr/>
                </p14:nvContentPartPr>
                <p14:xfrm>
                  <a:off x="9806705" y="5334873"/>
                  <a:ext cx="259560" cy="448560"/>
                </p14:xfrm>
              </p:contentPart>
            </mc:Choice>
            <mc:Fallback xmlns="">
              <p:pic>
                <p:nvPicPr>
                  <p:cNvPr id="209" name="Pennanteckning 208">
                    <a:extLst>
                      <a:ext uri="{FF2B5EF4-FFF2-40B4-BE49-F238E27FC236}">
                        <a16:creationId xmlns:a16="http://schemas.microsoft.com/office/drawing/2014/main" id="{261BDAED-F993-2873-8085-ADE2404848E3}"/>
                      </a:ext>
                    </a:extLst>
                  </p:cNvPr>
                  <p:cNvPicPr/>
                  <p:nvPr/>
                </p:nvPicPr>
                <p:blipFill>
                  <a:blip r:embed="rId366"/>
                  <a:stretch>
                    <a:fillRect/>
                  </a:stretch>
                </p:blipFill>
                <p:spPr>
                  <a:xfrm>
                    <a:off x="9791585" y="5319393"/>
                    <a:ext cx="29016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10" name="Pennanteckning 209">
                    <a:extLst>
                      <a:ext uri="{FF2B5EF4-FFF2-40B4-BE49-F238E27FC236}">
                        <a16:creationId xmlns:a16="http://schemas.microsoft.com/office/drawing/2014/main" id="{5DDD0BA5-7242-AEE7-AD0B-A2EA97040C54}"/>
                      </a:ext>
                    </a:extLst>
                  </p14:cNvPr>
                  <p14:cNvContentPartPr/>
                  <p14:nvPr/>
                </p14:nvContentPartPr>
                <p14:xfrm>
                  <a:off x="9840905" y="5146233"/>
                  <a:ext cx="162720" cy="91080"/>
                </p14:xfrm>
              </p:contentPart>
            </mc:Choice>
            <mc:Fallback xmlns="">
              <p:pic>
                <p:nvPicPr>
                  <p:cNvPr id="210" name="Pennanteckning 209">
                    <a:extLst>
                      <a:ext uri="{FF2B5EF4-FFF2-40B4-BE49-F238E27FC236}">
                        <a16:creationId xmlns:a16="http://schemas.microsoft.com/office/drawing/2014/main" id="{5DDD0BA5-7242-AEE7-AD0B-A2EA97040C54}"/>
                      </a:ext>
                    </a:extLst>
                  </p:cNvPr>
                  <p:cNvPicPr/>
                  <p:nvPr/>
                </p:nvPicPr>
                <p:blipFill>
                  <a:blip r:embed="rId368"/>
                  <a:stretch>
                    <a:fillRect/>
                  </a:stretch>
                </p:blipFill>
                <p:spPr>
                  <a:xfrm>
                    <a:off x="9825785" y="5130753"/>
                    <a:ext cx="193320" cy="121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9">
              <p14:nvContentPartPr>
                <p14:cNvPr id="213" name="Pennanteckning 212">
                  <a:extLst>
                    <a:ext uri="{FF2B5EF4-FFF2-40B4-BE49-F238E27FC236}">
                      <a16:creationId xmlns:a16="http://schemas.microsoft.com/office/drawing/2014/main" id="{D213C8CB-4497-4A01-3E8B-B11B48A21C3B}"/>
                    </a:ext>
                  </a:extLst>
                </p14:cNvPr>
                <p14:cNvContentPartPr/>
                <p14:nvPr/>
              </p14:nvContentPartPr>
              <p14:xfrm>
                <a:off x="10059425" y="5377713"/>
                <a:ext cx="60840" cy="370080"/>
              </p14:xfrm>
            </p:contentPart>
          </mc:Choice>
          <mc:Fallback>
            <p:pic>
              <p:nvPicPr>
                <p:cNvPr id="213" name="Pennanteckning 212">
                  <a:extLst>
                    <a:ext uri="{FF2B5EF4-FFF2-40B4-BE49-F238E27FC236}">
                      <a16:creationId xmlns:a16="http://schemas.microsoft.com/office/drawing/2014/main" id="{D213C8CB-4497-4A01-3E8B-B11B48A21C3B}"/>
                    </a:ext>
                  </a:extLst>
                </p:cNvPr>
                <p:cNvPicPr/>
                <p:nvPr/>
              </p:nvPicPr>
              <p:blipFill>
                <a:blip r:embed="rId370"/>
                <a:stretch>
                  <a:fillRect/>
                </a:stretch>
              </p:blipFill>
              <p:spPr>
                <a:xfrm>
                  <a:off x="10043945" y="5362233"/>
                  <a:ext cx="91440" cy="400680"/>
                </a:xfrm>
                <a:prstGeom prst="rect">
                  <a:avLst/>
                </a:prstGeom>
              </p:spPr>
            </p:pic>
          </mc:Fallback>
        </mc:AlternateContent>
      </p:grpSp>
    </p:spTree>
    <p:extLst>
      <p:ext uri="{BB962C8B-B14F-4D97-AF65-F5344CB8AC3E}">
        <p14:creationId xmlns:p14="http://schemas.microsoft.com/office/powerpoint/2010/main" val="73601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5704</TotalTime>
  <Words>156</Words>
  <Application>Microsoft Macintosh PowerPoint</Application>
  <PresentationFormat>Bredbild</PresentationFormat>
  <Paragraphs>16</Paragraphs>
  <Slides>6</Slides>
  <Notes>6</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6</vt:i4>
      </vt:variant>
    </vt:vector>
  </HeadingPairs>
  <TitlesOfParts>
    <vt:vector size="12" baseType="lpstr">
      <vt:lpstr>Arial</vt:lpstr>
      <vt:lpstr>Avenir Heavy</vt:lpstr>
      <vt:lpstr>Avenir Light</vt:lpstr>
      <vt:lpstr>Calibri</vt:lpstr>
      <vt:lpstr>Calibri Light</vt:lpstr>
      <vt:lpstr>Office-tema</vt:lpstr>
      <vt:lpstr>PowerPoint-presentation</vt:lpstr>
      <vt:lpstr>PowerPoint-presentation</vt:lpstr>
      <vt:lpstr>PowerPoint-presentation</vt:lpstr>
      <vt:lpstr>PowerPoint-presentation</vt:lpstr>
      <vt:lpstr>PowerPoint-presentation</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Kokchun Giang</dc:creator>
  <cp:lastModifiedBy>Kokchun Giang</cp:lastModifiedBy>
  <cp:revision>394</cp:revision>
  <dcterms:created xsi:type="dcterms:W3CDTF">2023-02-18T16:14:37Z</dcterms:created>
  <dcterms:modified xsi:type="dcterms:W3CDTF">2024-01-13T15:36:41Z</dcterms:modified>
</cp:coreProperties>
</file>