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31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EDAB3-2DB0-BA4D-8CC6-6424E46A9142}" v="400" dt="2024-01-13T15:36:33.361"/>
    <p1510:client id="{9BEA6B48-59C2-1248-9567-135D93D8CC3C}" v="318" dt="2024-01-13T11:05:08.794"/>
    <p1510:client id="{A9578775-FFB1-924C-BD6D-781E886F9944}" v="81" dt="2024-01-14T10:50:2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/>
    <p:restoredTop sz="80581"/>
  </p:normalViewPr>
  <p:slideViewPr>
    <p:cSldViewPr snapToGrid="0" snapToObjects="1">
      <p:cViewPr varScale="1">
        <p:scale>
          <a:sx n="114" d="100"/>
          <a:sy n="114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10EEDAB3-2DB0-BA4D-8CC6-6424E46A9142}"/>
    <pc:docChg chg="undo custSel addSld delSld modSld">
      <pc:chgData name="Kokchun Giang" userId="67e2125d-ec8c-4323-9653-9824a2ad815f" providerId="ADAL" clId="{10EEDAB3-2DB0-BA4D-8CC6-6424E46A9142}" dt="2024-01-13T15:36:33.360" v="2986"/>
      <pc:docMkLst>
        <pc:docMk/>
      </pc:docMkLst>
      <pc:sldChg chg="modSp">
        <pc:chgData name="Kokchun Giang" userId="67e2125d-ec8c-4323-9653-9824a2ad815f" providerId="ADAL" clId="{10EEDAB3-2DB0-BA4D-8CC6-6424E46A9142}" dt="2024-01-13T15:22:37.767" v="2858" actId="1076"/>
        <pc:sldMkLst>
          <pc:docMk/>
          <pc:sldMk cId="2807130090" sldId="256"/>
        </pc:sldMkLst>
        <pc:picChg chg="mod">
          <ac:chgData name="Kokchun Giang" userId="67e2125d-ec8c-4323-9653-9824a2ad815f" providerId="ADAL" clId="{10EEDAB3-2DB0-BA4D-8CC6-6424E46A9142}" dt="2024-01-13T15:22:37.767" v="2858" actId="1076"/>
          <ac:picMkLst>
            <pc:docMk/>
            <pc:sldMk cId="2807130090" sldId="256"/>
            <ac:picMk id="1026" creationId="{99256CB0-0537-23E9-9E18-6FCF2F704D62}"/>
          </ac:picMkLst>
        </pc:picChg>
      </pc:sldChg>
      <pc:sldChg chg="addSp delSp modSp mod delAnim modAnim modNotesTx">
        <pc:chgData name="Kokchun Giang" userId="67e2125d-ec8c-4323-9653-9824a2ad815f" providerId="ADAL" clId="{10EEDAB3-2DB0-BA4D-8CC6-6424E46A9142}" dt="2024-01-13T15:25:07.142" v="2884"/>
        <pc:sldMkLst>
          <pc:docMk/>
          <pc:sldMk cId="4207668247" sldId="323"/>
        </pc:sldMkLst>
        <pc:spChg chg="mod">
          <ac:chgData name="Kokchun Giang" userId="67e2125d-ec8c-4323-9653-9824a2ad815f" providerId="ADAL" clId="{10EEDAB3-2DB0-BA4D-8CC6-6424E46A9142}" dt="2024-01-13T12:36:58.638" v="152" actId="2711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4" creationId="{B0397586-C5B5-D537-0244-32F98EEC3747}"/>
          </ac:grpSpMkLst>
        </pc:grpChg>
        <pc:grpChg chg="add 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5" creationId="{FC112F18-420A-7178-2056-65A06FEE8657}"/>
          </ac:grpSpMkLst>
        </pc:grpChg>
        <pc:grpChg chg="add mod">
          <ac:chgData name="Kokchun Giang" userId="67e2125d-ec8c-4323-9653-9824a2ad815f" providerId="ADAL" clId="{10EEDAB3-2DB0-BA4D-8CC6-6424E46A9142}" dt="2024-01-13T15:23:47.062" v="2871" actId="1076"/>
          <ac:grpSpMkLst>
            <pc:docMk/>
            <pc:sldMk cId="4207668247" sldId="323"/>
            <ac:grpSpMk id="6" creationId="{CA593F4B-50FB-D2D8-A99B-63C1393DEC6A}"/>
          </ac:grpSpMkLst>
        </pc:grpChg>
        <pc:grpChg chg="add 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7" creationId="{B283ED39-9059-E0C9-C53F-B0B44FA17B5E}"/>
          </ac:grpSpMkLst>
        </pc:grpChg>
        <pc:grpChg chg="add 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8" creationId="{C25C5813-DD6C-28B3-64E6-B3A8536B1AD2}"/>
          </ac:grpSpMkLst>
        </pc:grpChg>
        <pc:grpChg chg="add 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140" creationId="{8A175907-5EDF-41ED-275B-DD9316F7EDA1}"/>
          </ac:grpSpMkLst>
        </pc:grpChg>
        <pc:grpChg chg="del mod">
          <ac:chgData name="Kokchun Giang" userId="67e2125d-ec8c-4323-9653-9824a2ad815f" providerId="ADAL" clId="{10EEDAB3-2DB0-BA4D-8CC6-6424E46A9142}" dt="2024-01-13T12:37:23.009" v="171"/>
          <ac:grpSpMkLst>
            <pc:docMk/>
            <pc:sldMk cId="4207668247" sldId="323"/>
            <ac:grpSpMk id="143" creationId="{EB0E37C3-979D-F9CB-0C0F-36E4D777BAA1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150" creationId="{8EE46824-986C-0981-4BF5-543922400F75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53" creationId="{155AA3FC-D0CD-7AA4-8AD9-B0C55F82954D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62" creationId="{45A54DB8-3809-FEAA-9AA5-4E3DF954399A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2" creationId="{AE426374-4858-D4D7-7283-2253BEB4E2D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3" creationId="{5794388D-8A03-363E-A78D-AEE2E13A7B02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4" creationId="{FB101198-D863-C4DD-F83D-0F1EC9FDD619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5" creationId="{1DC50C1C-562B-1F53-D7E0-4A644A67B51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6" creationId="{34F9EB73-2592-AF42-9A89-51392E91368D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7" creationId="{69378D79-55B2-16F9-39F4-4E344F48632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8" creationId="{26D4C4DB-4BA3-6766-7AB4-889A3B7EA2C7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9" creationId="{9BE8D299-E961-AFDA-9F42-6BD4F63A0B80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90" creationId="{CFA73BAD-8FC1-151D-B34D-B574F207F52F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296" creationId="{8911E5BD-2B71-37C7-05C5-00AF8B787057}"/>
          </ac:grpSpMkLst>
        </pc:grpChg>
        <pc:grpChg chg="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315" creationId="{C7B4E098-FD83-CDC7-131C-D8E1BE215195}"/>
          </ac:grpSpMkLst>
        </pc:grpChg>
        <pc:grpChg chg="del mod">
          <ac:chgData name="Kokchun Giang" userId="67e2125d-ec8c-4323-9653-9824a2ad815f" providerId="ADAL" clId="{10EEDAB3-2DB0-BA4D-8CC6-6424E46A9142}" dt="2024-01-13T12:40:47.629" v="359"/>
          <ac:grpSpMkLst>
            <pc:docMk/>
            <pc:sldMk cId="4207668247" sldId="323"/>
            <ac:grpSpMk id="322" creationId="{D6D2D016-90DC-ACF6-ED1A-584B942E4D4F}"/>
          </ac:grpSpMkLst>
        </pc:grpChg>
        <pc:grpChg chg="del mod">
          <ac:chgData name="Kokchun Giang" userId="67e2125d-ec8c-4323-9653-9824a2ad815f" providerId="ADAL" clId="{10EEDAB3-2DB0-BA4D-8CC6-6424E46A9142}" dt="2024-01-13T12:38:02.828" v="241"/>
          <ac:grpSpMkLst>
            <pc:docMk/>
            <pc:sldMk cId="4207668247" sldId="323"/>
            <ac:grpSpMk id="340" creationId="{67ECB237-1670-1E30-AEED-50843B070846}"/>
          </ac:grpSpMkLst>
        </pc:grpChg>
        <pc:grpChg chg="mod">
          <ac:chgData name="Kokchun Giang" userId="67e2125d-ec8c-4323-9653-9824a2ad815f" providerId="ADAL" clId="{10EEDAB3-2DB0-BA4D-8CC6-6424E46A9142}" dt="2024-01-13T12:40:49.282" v="365"/>
          <ac:grpSpMkLst>
            <pc:docMk/>
            <pc:sldMk cId="4207668247" sldId="323"/>
            <ac:grpSpMk id="341" creationId="{53644DB6-371A-A12A-E22E-735751D3654A}"/>
          </ac:grpSpMkLst>
        </pc:grpChg>
        <pc:grpChg chg="mod">
          <ac:chgData name="Kokchun Giang" userId="67e2125d-ec8c-4323-9653-9824a2ad815f" providerId="ADAL" clId="{10EEDAB3-2DB0-BA4D-8CC6-6424E46A9142}" dt="2024-01-13T12:38:33.622" v="252"/>
          <ac:grpSpMkLst>
            <pc:docMk/>
            <pc:sldMk cId="4207668247" sldId="323"/>
            <ac:grpSpMk id="350" creationId="{B0E8FE80-177B-EBB1-74EF-05F972FA4187}"/>
          </ac:grpSpMkLst>
        </pc:grpChg>
        <pc:grpChg chg="mod">
          <ac:chgData name="Kokchun Giang" userId="67e2125d-ec8c-4323-9653-9824a2ad815f" providerId="ADAL" clId="{10EEDAB3-2DB0-BA4D-8CC6-6424E46A9142}" dt="2024-01-13T12:39:02.535" v="270"/>
          <ac:grpSpMkLst>
            <pc:docMk/>
            <pc:sldMk cId="4207668247" sldId="323"/>
            <ac:grpSpMk id="357" creationId="{995511C6-D246-FFEB-AE2E-17746680402B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73" creationId="{43BEBDFF-0B31-2E3F-2130-71774D71660E}"/>
          </ac:grpSpMkLst>
        </pc:grpChg>
        <pc:grpChg chg="mod">
          <ac:chgData name="Kokchun Giang" userId="67e2125d-ec8c-4323-9653-9824a2ad815f" providerId="ADAL" clId="{10EEDAB3-2DB0-BA4D-8CC6-6424E46A9142}" dt="2024-01-13T12:39:30.102" v="300"/>
          <ac:grpSpMkLst>
            <pc:docMk/>
            <pc:sldMk cId="4207668247" sldId="323"/>
            <ac:grpSpMk id="381" creationId="{27E9FA83-9237-BA48-1D5E-55B5118FF69D}"/>
          </ac:grpSpMkLst>
        </pc:grpChg>
        <pc:grpChg chg="del mod">
          <ac:chgData name="Kokchun Giang" userId="67e2125d-ec8c-4323-9653-9824a2ad815f" providerId="ADAL" clId="{10EEDAB3-2DB0-BA4D-8CC6-6424E46A9142}" dt="2024-01-13T12:40:20.226" v="328"/>
          <ac:grpSpMkLst>
            <pc:docMk/>
            <pc:sldMk cId="4207668247" sldId="323"/>
            <ac:grpSpMk id="391" creationId="{0A598E78-F847-C0AB-8E97-FF418ECC34D8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99" creationId="{11569DB9-73F1-DDA9-C8A2-3510E7E5560F}"/>
          </ac:grpSpMkLst>
        </pc:grpChg>
        <pc:grpChg chg="del mod">
          <ac:chgData name="Kokchun Giang" userId="67e2125d-ec8c-4323-9653-9824a2ad815f" providerId="ADAL" clId="{10EEDAB3-2DB0-BA4D-8CC6-6424E46A9142}" dt="2024-01-13T12:40:36.511" v="354"/>
          <ac:grpSpMkLst>
            <pc:docMk/>
            <pc:sldMk cId="4207668247" sldId="323"/>
            <ac:grpSpMk id="410" creationId="{9CBFE3A8-A2AA-C26C-ABAD-D3C6810F4AA9}"/>
          </ac:grpSpMkLst>
        </pc:grpChg>
        <pc:grpChg chg="mod">
          <ac:chgData name="Kokchun Giang" userId="67e2125d-ec8c-4323-9653-9824a2ad815f" providerId="ADAL" clId="{10EEDAB3-2DB0-BA4D-8CC6-6424E46A9142}" dt="2024-01-13T15:23:50.993" v="2872" actId="1076"/>
          <ac:grpSpMkLst>
            <pc:docMk/>
            <pc:sldMk cId="4207668247" sldId="323"/>
            <ac:grpSpMk id="413" creationId="{C9FC476B-11FF-B911-4163-A8246BFA3C5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4" creationId="{C76A91DC-5B20-B8CE-BEB9-715E27F8F691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5" creationId="{91D6632A-E842-D9FA-1271-1DF3C6630EA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39" creationId="{035F6436-85CB-D97F-9B0F-4EC5B3007087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0" creationId="{A070D91F-9E0E-1234-9A41-ACEAADE6B3E2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1" creationId="{FDDE49FF-E754-5E49-B525-B1E951A914C9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51" creationId="{8A3569B6-2043-BDC0-D429-8CF71DE80A1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0" creationId="{51144078-F706-BC9E-43E9-DA2902D893AB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8" creationId="{F548B6B5-48F8-9E5E-AC45-227BFB0CA49A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9" creationId="{AD69EFD1-0C5F-2FC1-73E7-CD600FF572F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4" creationId="{20F47E1B-2C09-95F4-9049-47E3DB5813FE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5" creationId="{B02905B5-3A56-A7A7-EF26-5850ADAB6015}"/>
          </ac:grpSpMkLst>
        </pc:grpChg>
        <pc:grpChg chg="mod">
          <ac:chgData name="Kokchun Giang" userId="67e2125d-ec8c-4323-9653-9824a2ad815f" providerId="ADAL" clId="{10EEDAB3-2DB0-BA4D-8CC6-6424E46A9142}" dt="2024-01-13T12:41:46.074" v="440"/>
          <ac:grpSpMkLst>
            <pc:docMk/>
            <pc:sldMk cId="4207668247" sldId="323"/>
            <ac:grpSpMk id="491" creationId="{53C3F195-C41F-0F0E-B12F-39074CF20E06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0" creationId="{779AAD8D-E4BC-2609-2EB4-941EC2D4219D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4" creationId="{A1C6F049-714E-81B6-E615-EC0AEB0D90EB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2" creationId="{DD6D3974-3B8F-2466-2CB3-49337DBAD177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3" creationId="{C6413FA7-B934-0843-37DF-B729431C919B}"/>
          </ac:grpSpMkLst>
        </pc:grpChg>
        <pc:grpChg chg="del mod">
          <ac:chgData name="Kokchun Giang" userId="67e2125d-ec8c-4323-9653-9824a2ad815f" providerId="ADAL" clId="{10EEDAB3-2DB0-BA4D-8CC6-6424E46A9142}" dt="2024-01-13T12:43:09.812" v="483"/>
          <ac:grpSpMkLst>
            <pc:docMk/>
            <pc:sldMk cId="4207668247" sldId="323"/>
            <ac:grpSpMk id="533" creationId="{5F1C00C7-1CF0-9F54-0AD7-3DEFB61619EC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35" creationId="{6FAE7DF7-B8A1-DA6A-A572-0B5E1B453CD1}"/>
          </ac:grpSpMkLst>
        </pc:grpChg>
        <pc:grpChg chg="mod">
          <ac:chgData name="Kokchun Giang" userId="67e2125d-ec8c-4323-9653-9824a2ad815f" providerId="ADAL" clId="{10EEDAB3-2DB0-BA4D-8CC6-6424E46A9142}" dt="2024-01-13T12:43:19" v="488"/>
          <ac:grpSpMkLst>
            <pc:docMk/>
            <pc:sldMk cId="4207668247" sldId="323"/>
            <ac:grpSpMk id="538" creationId="{BF0F247B-87DD-981F-9FC7-1AC85FC6C3EC}"/>
          </ac:grpSpMkLst>
        </pc:grp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2" creationId="{D8276C4F-1D88-0187-108A-6D12919F85B0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3" creationId="{5AB9BA00-2022-74ED-1B0A-C318BDE4F67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" creationId="{B8C2FE8D-51DD-6A0F-7AC7-2466620CC8C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5" creationId="{3273098B-0D7E-F3B6-F25A-9DA180F20CB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7" creationId="{7F18A750-495E-F11D-F1E1-098E598365C3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07" creationId="{4B33D4FC-C4C9-9E39-3CA6-6F812018D1E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3" creationId="{86DFFF58-965C-3961-8AB6-2F916F7ECF84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5" creationId="{D8C74AAB-3107-C4DD-84EB-6B0D3C51F0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36" creationId="{D28E53D5-CB40-0592-4D14-89BA70CAA7B1}"/>
          </ac:inkMkLst>
        </pc:inkChg>
        <pc:inkChg chg="del">
          <ac:chgData name="Kokchun Giang" userId="67e2125d-ec8c-4323-9653-9824a2ad815f" providerId="ADAL" clId="{10EEDAB3-2DB0-BA4D-8CC6-6424E46A9142}" dt="2024-01-13T12:36:28.474" v="89" actId="478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1" creationId="{CBC37598-F74E-758A-3F59-85C640D666F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2" creationId="{264A84FA-FDB3-FC00-5B3E-8A559738636C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4" creationId="{89031316-47CE-242F-B774-2824DE2A9F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5" creationId="{69E085CD-EAD2-A276-1E7C-A2AC41142B8B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6" creationId="{84AB4D30-FA36-0068-51B4-38BB7459D3AD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7" creationId="{487DB2DD-5F1E-9E05-1E3F-012F374D2F4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8" creationId="{4BC9EAFB-CA34-2112-F5EF-926BBDDB1A19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9" creationId="{789AA2E0-4185-E591-19DF-FCC40D075D6A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1" creationId="{DD4C4D5A-C20F-FA7C-DAFE-0683D7C664F4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2" creationId="{24FDCB6C-908A-F61C-C390-82F287A7BE53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4" creationId="{D24B472D-1E14-C307-2B5A-DE59528C1B8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5" creationId="{4A1773DA-D313-0F22-69B2-851FA40DBE24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6" creationId="{2D61B0B9-85D9-EC25-43D3-528B8A57AD69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7" creationId="{294E4E69-9460-390B-5325-6190B3EE2FEA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8" creationId="{22B32C44-63E6-D442-6FE0-D003296EB7A5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9" creationId="{78B5ED5D-6E33-43BD-F076-D6272F4C883B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0" creationId="{28092570-48C8-E231-D93E-DC5F0CC76FB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1" creationId="{B9FEB302-86B8-3803-06BE-19ACAD543828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3" creationId="{D12FF36A-D664-7264-4AD3-57B68F1920E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4" creationId="{219BA350-FDE8-3655-ACAB-4A6DC4F6840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5" creationId="{4C242C1E-C899-0563-738B-E1F7AE5D8F0D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6" creationId="{81E270C3-41E9-8714-7C76-8AD740A1515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7" creationId="{DF12DB2C-9E1E-4C97-F60B-79D1A492A1F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8" creationId="{2DD4A738-3F22-527E-0C81-939E4BDB831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87" creationId="{2EE8BB0A-9F32-4BB3-0BA5-6E94757D0AD9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14" creationId="{A46C8A5C-C94A-E9B5-3DA6-56E4E235FEF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1" creationId="{74426B05-2F5C-3CE2-66B9-44475580FEB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2" creationId="{91D2CDB0-BB43-CC47-A8CC-27C38BC50A3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3" creationId="{2C07BB03-14BA-DC46-E495-9509E536F1E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4" creationId="{0EFC8133-228A-C956-5834-9CAEC02D6B2F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5" creationId="{448E1CD9-90B7-7D22-1261-959404AF3A63}"/>
          </ac:inkMkLst>
        </pc:inkChg>
        <pc:inkChg chg="add mod">
          <ac:chgData name="Kokchun Giang" userId="67e2125d-ec8c-4323-9653-9824a2ad815f" providerId="ADAL" clId="{10EEDAB3-2DB0-BA4D-8CC6-6424E46A9142}" dt="2024-01-13T15:23:13.328" v="2863" actId="164"/>
          <ac:inkMkLst>
            <pc:docMk/>
            <pc:sldMk cId="4207668247" sldId="323"/>
            <ac:inkMk id="297" creationId="{DB3A2661-287C-83FE-F8D6-A69407C5AD3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8" creationId="{1DC90799-A9A2-3325-E62F-54C531BDD1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9" creationId="{8378D91E-3DF9-5DA4-05EF-28A22C1D8A9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0" creationId="{912DF2AA-2BA9-DA9D-0D6A-279ADE3BCE6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1" creationId="{C5B9E0B4-AF17-AEED-CA97-E64FD4BB082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2" creationId="{11CFA4F6-C3F3-92D1-0782-7AB5F033CB2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3" creationId="{E08063DF-D5A7-0D49-513E-A21CB3CF30C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4" creationId="{D9660318-2C53-2BB3-AADD-229B72C0F58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5" creationId="{CD6051CB-6BC9-0281-A513-C9B385ECA24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6" creationId="{554594A5-8B8D-A7CC-EF99-3CA651F22E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7" creationId="{2AEAF5A8-9D69-70D4-8CCD-9EEAE626F91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8" creationId="{1902A236-5BA5-EB00-1EA2-AE2E3A981518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9" creationId="{52354CC1-BD32-D254-7A06-713CB9199DC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0" creationId="{713D7C25-9F44-EC5B-B76A-C3D1BA76784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1" creationId="{1550D408-1655-ABD1-204E-A9EFE5AB268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2" creationId="{D5491FE7-C140-3CD1-BEE7-CC4070771B1D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3" creationId="{AFAB2D2D-480E-1F47-FA00-1D59872D427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4" creationId="{771FDBB8-7D06-E25B-8439-165D06AF9F94}"/>
          </ac:inkMkLst>
        </pc:inkChg>
        <pc:inkChg chg="add del mod">
          <ac:chgData name="Kokchun Giang" userId="67e2125d-ec8c-4323-9653-9824a2ad815f" providerId="ADAL" clId="{10EEDAB3-2DB0-BA4D-8CC6-6424E46A9142}" dt="2024-01-13T12:40:47.625" v="357"/>
          <ac:inkMkLst>
            <pc:docMk/>
            <pc:sldMk cId="4207668247" sldId="323"/>
            <ac:inkMk id="316" creationId="{E0B4AA3D-7CF1-EB79-9609-3CFB436AC148}"/>
          </ac:inkMkLst>
        </pc:inkChg>
        <pc:inkChg chg="add del mod">
          <ac:chgData name="Kokchun Giang" userId="67e2125d-ec8c-4323-9653-9824a2ad815f" providerId="ADAL" clId="{10EEDAB3-2DB0-BA4D-8CC6-6424E46A9142}" dt="2024-01-13T12:40:47.624" v="356"/>
          <ac:inkMkLst>
            <pc:docMk/>
            <pc:sldMk cId="4207668247" sldId="323"/>
            <ac:inkMk id="317" creationId="{16F2028D-1539-8700-EBFA-E33C92A351B2}"/>
          </ac:inkMkLst>
        </pc:inkChg>
        <pc:inkChg chg="add del mod">
          <ac:chgData name="Kokchun Giang" userId="67e2125d-ec8c-4323-9653-9824a2ad815f" providerId="ADAL" clId="{10EEDAB3-2DB0-BA4D-8CC6-6424E46A9142}" dt="2024-01-13T12:40:47.629" v="359"/>
          <ac:inkMkLst>
            <pc:docMk/>
            <pc:sldMk cId="4207668247" sldId="323"/>
            <ac:inkMk id="318" creationId="{E3558876-F9CE-752F-CBCF-C25299542E6F}"/>
          </ac:inkMkLst>
        </pc:inkChg>
        <pc:inkChg chg="add del mod">
          <ac:chgData name="Kokchun Giang" userId="67e2125d-ec8c-4323-9653-9824a2ad815f" providerId="ADAL" clId="{10EEDAB3-2DB0-BA4D-8CC6-6424E46A9142}" dt="2024-01-13T12:40:47.629" v="360"/>
          <ac:inkMkLst>
            <pc:docMk/>
            <pc:sldMk cId="4207668247" sldId="323"/>
            <ac:inkMk id="319" creationId="{9B38C1EA-B6C2-8C98-C182-0487318967B9}"/>
          </ac:inkMkLst>
        </pc:inkChg>
        <pc:inkChg chg="add del mod">
          <ac:chgData name="Kokchun Giang" userId="67e2125d-ec8c-4323-9653-9824a2ad815f" providerId="ADAL" clId="{10EEDAB3-2DB0-BA4D-8CC6-6424E46A9142}" dt="2024-01-13T12:40:47.626" v="358"/>
          <ac:inkMkLst>
            <pc:docMk/>
            <pc:sldMk cId="4207668247" sldId="323"/>
            <ac:inkMk id="320" creationId="{376155D1-5934-FDA3-4BF8-BC3497F0A059}"/>
          </ac:inkMkLst>
        </pc:inkChg>
        <pc:inkChg chg="add del mod">
          <ac:chgData name="Kokchun Giang" userId="67e2125d-ec8c-4323-9653-9824a2ad815f" providerId="ADAL" clId="{10EEDAB3-2DB0-BA4D-8CC6-6424E46A9142}" dt="2024-01-13T12:40:45.670" v="355"/>
          <ac:inkMkLst>
            <pc:docMk/>
            <pc:sldMk cId="4207668247" sldId="323"/>
            <ac:inkMk id="321" creationId="{A8D86797-FA48-32DA-DFBC-E888BA5BFD41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3" creationId="{53A4C324-182C-A6C7-9667-2FE3A04462C0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4" creationId="{CCE9140B-13B6-EA6E-940B-82BCA0DAC122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5" creationId="{614D8D50-81B8-2448-0897-0691174A5EBA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6" creationId="{B28D8665-CE37-3A0A-CEF8-F4FF8B879AB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7" creationId="{ACBF7967-388E-9B3A-8426-56B21BA1987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8" creationId="{D3CB14AF-FB76-3E61-1C56-AF4F2009268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9" creationId="{0F2C5321-9656-D4CA-AFC9-C7047430D7C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0" creationId="{C93A1AC0-B398-9893-9786-FD585DFE620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1" creationId="{5DE035B6-F616-1DC7-3705-840B4EFBA7E5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2" creationId="{A2780050-E9C9-07FE-2CE0-F3E440879F49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3" creationId="{2C98950E-58FE-09C1-1360-73986F44B04D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4" creationId="{4EE0FDDB-4BED-B250-0FBE-3EEF6D84ADF1}"/>
          </ac:inkMkLst>
        </pc:inkChg>
        <pc:inkChg chg="add del mod">
          <ac:chgData name="Kokchun Giang" userId="67e2125d-ec8c-4323-9653-9824a2ad815f" providerId="ADAL" clId="{10EEDAB3-2DB0-BA4D-8CC6-6424E46A9142}" dt="2024-01-13T12:40:49.281" v="364"/>
          <ac:inkMkLst>
            <pc:docMk/>
            <pc:sldMk cId="4207668247" sldId="323"/>
            <ac:inkMk id="335" creationId="{DF2F0E6A-480B-EDBB-2764-DDF302EC26C2}"/>
          </ac:inkMkLst>
        </pc:inkChg>
        <pc:inkChg chg="add del mod">
          <ac:chgData name="Kokchun Giang" userId="67e2125d-ec8c-4323-9653-9824a2ad815f" providerId="ADAL" clId="{10EEDAB3-2DB0-BA4D-8CC6-6424E46A9142}" dt="2024-01-13T12:40:49.279" v="362"/>
          <ac:inkMkLst>
            <pc:docMk/>
            <pc:sldMk cId="4207668247" sldId="323"/>
            <ac:inkMk id="336" creationId="{E5205F1E-81AA-F724-BCCF-BD3592C40A2F}"/>
          </ac:inkMkLst>
        </pc:inkChg>
        <pc:inkChg chg="add del mod">
          <ac:chgData name="Kokchun Giang" userId="67e2125d-ec8c-4323-9653-9824a2ad815f" providerId="ADAL" clId="{10EEDAB3-2DB0-BA4D-8CC6-6424E46A9142}" dt="2024-01-13T12:40:49.280" v="363"/>
          <ac:inkMkLst>
            <pc:docMk/>
            <pc:sldMk cId="4207668247" sldId="323"/>
            <ac:inkMk id="337" creationId="{CFF74102-8C6E-949F-1793-BC3849C26620}"/>
          </ac:inkMkLst>
        </pc:inkChg>
        <pc:inkChg chg="add del mod">
          <ac:chgData name="Kokchun Giang" userId="67e2125d-ec8c-4323-9653-9824a2ad815f" providerId="ADAL" clId="{10EEDAB3-2DB0-BA4D-8CC6-6424E46A9142}" dt="2024-01-13T12:40:49.278" v="361"/>
          <ac:inkMkLst>
            <pc:docMk/>
            <pc:sldMk cId="4207668247" sldId="323"/>
            <ac:inkMk id="338" creationId="{7DEA4288-87F3-B785-C61E-9B9FC0AEC237}"/>
          </ac:inkMkLst>
        </pc:inkChg>
        <pc:inkChg chg="add del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9" creationId="{6CD5E824-B2FC-5648-8053-9B45ECFE08B9}"/>
          </ac:inkMkLst>
        </pc:inkChg>
        <pc:inkChg chg="add del mod">
          <ac:chgData name="Kokchun Giang" userId="67e2125d-ec8c-4323-9653-9824a2ad815f" providerId="ADAL" clId="{10EEDAB3-2DB0-BA4D-8CC6-6424E46A9142}" dt="2024-01-13T12:38:35.708" v="259" actId="9405"/>
          <ac:inkMkLst>
            <pc:docMk/>
            <pc:sldMk cId="4207668247" sldId="323"/>
            <ac:inkMk id="342" creationId="{75CE3525-00EF-62B4-D9E6-E8DAE39BAB1F}"/>
          </ac:inkMkLst>
        </pc:inkChg>
        <pc:inkChg chg="add del mod">
          <ac:chgData name="Kokchun Giang" userId="67e2125d-ec8c-4323-9653-9824a2ad815f" providerId="ADAL" clId="{10EEDAB3-2DB0-BA4D-8CC6-6424E46A9142}" dt="2024-01-13T12:38:35.316" v="258" actId="9405"/>
          <ac:inkMkLst>
            <pc:docMk/>
            <pc:sldMk cId="4207668247" sldId="323"/>
            <ac:inkMk id="343" creationId="{7FB160AF-005D-57D4-A411-C4DE2998A7D6}"/>
          </ac:inkMkLst>
        </pc:inkChg>
        <pc:inkChg chg="add del mod">
          <ac:chgData name="Kokchun Giang" userId="67e2125d-ec8c-4323-9653-9824a2ad815f" providerId="ADAL" clId="{10EEDAB3-2DB0-BA4D-8CC6-6424E46A9142}" dt="2024-01-13T12:38:35.012" v="257" actId="9405"/>
          <ac:inkMkLst>
            <pc:docMk/>
            <pc:sldMk cId="4207668247" sldId="323"/>
            <ac:inkMk id="344" creationId="{788B249F-0259-C3B5-9529-5AF39CBD88E4}"/>
          </ac:inkMkLst>
        </pc:inkChg>
        <pc:inkChg chg="add del mod">
          <ac:chgData name="Kokchun Giang" userId="67e2125d-ec8c-4323-9653-9824a2ad815f" providerId="ADAL" clId="{10EEDAB3-2DB0-BA4D-8CC6-6424E46A9142}" dt="2024-01-13T12:38:34.748" v="256" actId="9405"/>
          <ac:inkMkLst>
            <pc:docMk/>
            <pc:sldMk cId="4207668247" sldId="323"/>
            <ac:inkMk id="345" creationId="{F24DAF7D-CFA0-98DA-6E00-A1E4CC29C800}"/>
          </ac:inkMkLst>
        </pc:inkChg>
        <pc:inkChg chg="add del mod">
          <ac:chgData name="Kokchun Giang" userId="67e2125d-ec8c-4323-9653-9824a2ad815f" providerId="ADAL" clId="{10EEDAB3-2DB0-BA4D-8CC6-6424E46A9142}" dt="2024-01-13T12:38:34.434" v="255" actId="9405"/>
          <ac:inkMkLst>
            <pc:docMk/>
            <pc:sldMk cId="4207668247" sldId="323"/>
            <ac:inkMk id="346" creationId="{CD0E23A4-9CE2-7F06-4100-AE25DC0AE1F7}"/>
          </ac:inkMkLst>
        </pc:inkChg>
        <pc:inkChg chg="add del mod">
          <ac:chgData name="Kokchun Giang" userId="67e2125d-ec8c-4323-9653-9824a2ad815f" providerId="ADAL" clId="{10EEDAB3-2DB0-BA4D-8CC6-6424E46A9142}" dt="2024-01-13T12:38:34.180" v="254" actId="9405"/>
          <ac:inkMkLst>
            <pc:docMk/>
            <pc:sldMk cId="4207668247" sldId="323"/>
            <ac:inkMk id="347" creationId="{91CC3527-A877-D4CC-57B0-4F7F33081F21}"/>
          </ac:inkMkLst>
        </pc:inkChg>
        <pc:inkChg chg="add del mod">
          <ac:chgData name="Kokchun Giang" userId="67e2125d-ec8c-4323-9653-9824a2ad815f" providerId="ADAL" clId="{10EEDAB3-2DB0-BA4D-8CC6-6424E46A9142}" dt="2024-01-13T12:38:33.956" v="253" actId="9405"/>
          <ac:inkMkLst>
            <pc:docMk/>
            <pc:sldMk cId="4207668247" sldId="323"/>
            <ac:inkMk id="348" creationId="{95390621-F819-A994-C694-EF7333F86760}"/>
          </ac:inkMkLst>
        </pc:inkChg>
        <pc:inkChg chg="add del mod">
          <ac:chgData name="Kokchun Giang" userId="67e2125d-ec8c-4323-9653-9824a2ad815f" providerId="ADAL" clId="{10EEDAB3-2DB0-BA4D-8CC6-6424E46A9142}" dt="2024-01-13T12:38:33.622" v="252"/>
          <ac:inkMkLst>
            <pc:docMk/>
            <pc:sldMk cId="4207668247" sldId="323"/>
            <ac:inkMk id="349" creationId="{090F31D6-2F2C-B914-D139-1EB355015DD6}"/>
          </ac:inkMkLst>
        </pc:inkChg>
        <pc:inkChg chg="add del mod">
          <ac:chgData name="Kokchun Giang" userId="67e2125d-ec8c-4323-9653-9824a2ad815f" providerId="ADAL" clId="{10EEDAB3-2DB0-BA4D-8CC6-6424E46A9142}" dt="2024-01-13T12:39:04.100" v="275" actId="9405"/>
          <ac:inkMkLst>
            <pc:docMk/>
            <pc:sldMk cId="4207668247" sldId="323"/>
            <ac:inkMk id="351" creationId="{AF239156-301E-4A3B-3DDB-C1A5B6E09A5C}"/>
          </ac:inkMkLst>
        </pc:inkChg>
        <pc:inkChg chg="add del mod">
          <ac:chgData name="Kokchun Giang" userId="67e2125d-ec8c-4323-9653-9824a2ad815f" providerId="ADAL" clId="{10EEDAB3-2DB0-BA4D-8CC6-6424E46A9142}" dt="2024-01-13T12:39:03.734" v="274" actId="9405"/>
          <ac:inkMkLst>
            <pc:docMk/>
            <pc:sldMk cId="4207668247" sldId="323"/>
            <ac:inkMk id="352" creationId="{EA9E5CB4-3E70-8CB1-1EF4-3239551FB148}"/>
          </ac:inkMkLst>
        </pc:inkChg>
        <pc:inkChg chg="add del mod">
          <ac:chgData name="Kokchun Giang" userId="67e2125d-ec8c-4323-9653-9824a2ad815f" providerId="ADAL" clId="{10EEDAB3-2DB0-BA4D-8CC6-6424E46A9142}" dt="2024-01-13T12:39:03.403" v="273" actId="9405"/>
          <ac:inkMkLst>
            <pc:docMk/>
            <pc:sldMk cId="4207668247" sldId="323"/>
            <ac:inkMk id="353" creationId="{9DA9982E-B03C-415E-25CE-9B87740D801D}"/>
          </ac:inkMkLst>
        </pc:inkChg>
        <pc:inkChg chg="add del mod">
          <ac:chgData name="Kokchun Giang" userId="67e2125d-ec8c-4323-9653-9824a2ad815f" providerId="ADAL" clId="{10EEDAB3-2DB0-BA4D-8CC6-6424E46A9142}" dt="2024-01-13T12:39:03.107" v="272" actId="9405"/>
          <ac:inkMkLst>
            <pc:docMk/>
            <pc:sldMk cId="4207668247" sldId="323"/>
            <ac:inkMk id="354" creationId="{A8C30D5A-398C-9BA7-71C4-231EA8A4F8BA}"/>
          </ac:inkMkLst>
        </pc:inkChg>
        <pc:inkChg chg="add del mod">
          <ac:chgData name="Kokchun Giang" userId="67e2125d-ec8c-4323-9653-9824a2ad815f" providerId="ADAL" clId="{10EEDAB3-2DB0-BA4D-8CC6-6424E46A9142}" dt="2024-01-13T12:39:02.797" v="271" actId="9405"/>
          <ac:inkMkLst>
            <pc:docMk/>
            <pc:sldMk cId="4207668247" sldId="323"/>
            <ac:inkMk id="355" creationId="{C6A71216-9D7E-C6F4-9EB1-65E4C4026ADA}"/>
          </ac:inkMkLst>
        </pc:inkChg>
        <pc:inkChg chg="add del mod">
          <ac:chgData name="Kokchun Giang" userId="67e2125d-ec8c-4323-9653-9824a2ad815f" providerId="ADAL" clId="{10EEDAB3-2DB0-BA4D-8CC6-6424E46A9142}" dt="2024-01-13T12:39:02.535" v="270"/>
          <ac:inkMkLst>
            <pc:docMk/>
            <pc:sldMk cId="4207668247" sldId="323"/>
            <ac:inkMk id="356" creationId="{4D4B4CD5-2E82-2F95-E84E-9CC1568D8957}"/>
          </ac:inkMkLst>
        </pc:inkChg>
        <pc:inkChg chg="add del">
          <ac:chgData name="Kokchun Giang" userId="67e2125d-ec8c-4323-9653-9824a2ad815f" providerId="ADAL" clId="{10EEDAB3-2DB0-BA4D-8CC6-6424E46A9142}" dt="2024-01-13T12:39:02.266" v="268" actId="9405"/>
          <ac:inkMkLst>
            <pc:docMk/>
            <pc:sldMk cId="4207668247" sldId="323"/>
            <ac:inkMk id="358" creationId="{2965B6A1-A945-9EBF-384E-929269059027}"/>
          </ac:inkMkLst>
        </pc:inkChg>
        <pc:inkChg chg="add del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59" creationId="{D285F914-0E08-DA83-54BA-16A20700A00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0" creationId="{C579E0C0-E07F-B8AF-18F4-19D28780E1B8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1" creationId="{E315D599-0FE7-9203-37C4-234FA97A4471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2" creationId="{3EC7A7C1-A1B0-23D6-54B0-47095CA26236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3" creationId="{E0473368-0BA4-5B53-5D5E-C10F3FE74F7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4" creationId="{B53CD891-6A2E-1A34-DDA9-6148557769DD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5" creationId="{5E3E21E4-97C0-26DB-4871-666E821D10DB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6" creationId="{B4422630-CAA3-1481-67EE-B6649046619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7" creationId="{3D32740F-029B-6A7E-BCB6-5BF60D82CB30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8" creationId="{7835E236-FCAD-ACD8-F02C-C22B2B81221E}"/>
          </ac:inkMkLst>
        </pc:inkChg>
        <pc:inkChg chg="add del mod">
          <ac:chgData name="Kokchun Giang" userId="67e2125d-ec8c-4323-9653-9824a2ad815f" providerId="ADAL" clId="{10EEDAB3-2DB0-BA4D-8CC6-6424E46A9142}" dt="2024-01-13T12:40:22.100" v="330"/>
          <ac:inkMkLst>
            <pc:docMk/>
            <pc:sldMk cId="4207668247" sldId="323"/>
            <ac:inkMk id="369" creationId="{CB034590-E3E5-7E37-7D9A-504C23DF1A1E}"/>
          </ac:inkMkLst>
        </pc:inkChg>
        <pc:inkChg chg="add del mod">
          <ac:chgData name="Kokchun Giang" userId="67e2125d-ec8c-4323-9653-9824a2ad815f" providerId="ADAL" clId="{10EEDAB3-2DB0-BA4D-8CC6-6424E46A9142}" dt="2024-01-13T12:40:22.102" v="332"/>
          <ac:inkMkLst>
            <pc:docMk/>
            <pc:sldMk cId="4207668247" sldId="323"/>
            <ac:inkMk id="370" creationId="{A094F224-380F-AADB-2B41-BF88512962A5}"/>
          </ac:inkMkLst>
        </pc:inkChg>
        <pc:inkChg chg="add del mod">
          <ac:chgData name="Kokchun Giang" userId="67e2125d-ec8c-4323-9653-9824a2ad815f" providerId="ADAL" clId="{10EEDAB3-2DB0-BA4D-8CC6-6424E46A9142}" dt="2024-01-13T12:40:22.101" v="331"/>
          <ac:inkMkLst>
            <pc:docMk/>
            <pc:sldMk cId="4207668247" sldId="323"/>
            <ac:inkMk id="371" creationId="{3ECA600E-8DD5-F867-80BB-24762DCF1D2C}"/>
          </ac:inkMkLst>
        </pc:inkChg>
        <pc:inkChg chg="add del mod">
          <ac:chgData name="Kokchun Giang" userId="67e2125d-ec8c-4323-9653-9824a2ad815f" providerId="ADAL" clId="{10EEDAB3-2DB0-BA4D-8CC6-6424E46A9142}" dt="2024-01-13T12:40:22.102" v="333"/>
          <ac:inkMkLst>
            <pc:docMk/>
            <pc:sldMk cId="4207668247" sldId="323"/>
            <ac:inkMk id="372" creationId="{AC66CF09-53FE-AA63-74D2-05CF1043E72F}"/>
          </ac:inkMkLst>
        </pc:inkChg>
        <pc:inkChg chg="add del mod">
          <ac:chgData name="Kokchun Giang" userId="67e2125d-ec8c-4323-9653-9824a2ad815f" providerId="ADAL" clId="{10EEDAB3-2DB0-BA4D-8CC6-6424E46A9142}" dt="2024-01-13T12:40:20.223" v="321"/>
          <ac:inkMkLst>
            <pc:docMk/>
            <pc:sldMk cId="4207668247" sldId="323"/>
            <ac:inkMk id="374" creationId="{23E70858-0EFF-9A71-ECE6-FF70CFF336CF}"/>
          </ac:inkMkLst>
        </pc:inkChg>
        <pc:inkChg chg="add del mod">
          <ac:chgData name="Kokchun Giang" userId="67e2125d-ec8c-4323-9653-9824a2ad815f" providerId="ADAL" clId="{10EEDAB3-2DB0-BA4D-8CC6-6424E46A9142}" dt="2024-01-13T12:39:31.411" v="305" actId="9405"/>
          <ac:inkMkLst>
            <pc:docMk/>
            <pc:sldMk cId="4207668247" sldId="323"/>
            <ac:inkMk id="375" creationId="{705ADD1D-661E-33B0-EACA-A7D1C85AFD0D}"/>
          </ac:inkMkLst>
        </pc:inkChg>
        <pc:inkChg chg="add del mod">
          <ac:chgData name="Kokchun Giang" userId="67e2125d-ec8c-4323-9653-9824a2ad815f" providerId="ADAL" clId="{10EEDAB3-2DB0-BA4D-8CC6-6424E46A9142}" dt="2024-01-13T12:39:31.098" v="304" actId="9405"/>
          <ac:inkMkLst>
            <pc:docMk/>
            <pc:sldMk cId="4207668247" sldId="323"/>
            <ac:inkMk id="376" creationId="{5C12C5EF-4FC2-733B-9E6E-058C80E436B0}"/>
          </ac:inkMkLst>
        </pc:inkChg>
        <pc:inkChg chg="add del mod">
          <ac:chgData name="Kokchun Giang" userId="67e2125d-ec8c-4323-9653-9824a2ad815f" providerId="ADAL" clId="{10EEDAB3-2DB0-BA4D-8CC6-6424E46A9142}" dt="2024-01-13T12:39:30.771" v="303" actId="9405"/>
          <ac:inkMkLst>
            <pc:docMk/>
            <pc:sldMk cId="4207668247" sldId="323"/>
            <ac:inkMk id="377" creationId="{A6764A04-DD63-420B-F114-5135BD6C631D}"/>
          </ac:inkMkLst>
        </pc:inkChg>
        <pc:inkChg chg="add del mod">
          <ac:chgData name="Kokchun Giang" userId="67e2125d-ec8c-4323-9653-9824a2ad815f" providerId="ADAL" clId="{10EEDAB3-2DB0-BA4D-8CC6-6424E46A9142}" dt="2024-01-13T12:39:30.498" v="302" actId="9405"/>
          <ac:inkMkLst>
            <pc:docMk/>
            <pc:sldMk cId="4207668247" sldId="323"/>
            <ac:inkMk id="378" creationId="{A5601BF4-4D0C-40F7-D573-5F7878CD9335}"/>
          </ac:inkMkLst>
        </pc:inkChg>
        <pc:inkChg chg="add del mod">
          <ac:chgData name="Kokchun Giang" userId="67e2125d-ec8c-4323-9653-9824a2ad815f" providerId="ADAL" clId="{10EEDAB3-2DB0-BA4D-8CC6-6424E46A9142}" dt="2024-01-13T12:39:30.300" v="301" actId="9405"/>
          <ac:inkMkLst>
            <pc:docMk/>
            <pc:sldMk cId="4207668247" sldId="323"/>
            <ac:inkMk id="379" creationId="{C6B7C15E-AA4F-7BF8-E5CD-D70041FE973A}"/>
          </ac:inkMkLst>
        </pc:inkChg>
        <pc:inkChg chg="add del mod">
          <ac:chgData name="Kokchun Giang" userId="67e2125d-ec8c-4323-9653-9824a2ad815f" providerId="ADAL" clId="{10EEDAB3-2DB0-BA4D-8CC6-6424E46A9142}" dt="2024-01-13T12:39:30.102" v="300"/>
          <ac:inkMkLst>
            <pc:docMk/>
            <pc:sldMk cId="4207668247" sldId="323"/>
            <ac:inkMk id="380" creationId="{976217D2-E4C6-1F65-AAB6-B16AFB6C2F51}"/>
          </ac:inkMkLst>
        </pc:inkChg>
        <pc:inkChg chg="add del mod">
          <ac:chgData name="Kokchun Giang" userId="67e2125d-ec8c-4323-9653-9824a2ad815f" providerId="ADAL" clId="{10EEDAB3-2DB0-BA4D-8CC6-6424E46A9142}" dt="2024-01-13T12:40:20.226" v="326"/>
          <ac:inkMkLst>
            <pc:docMk/>
            <pc:sldMk cId="4207668247" sldId="323"/>
            <ac:inkMk id="382" creationId="{E811B91B-27C0-7CB4-B232-68F8D201CACE}"/>
          </ac:inkMkLst>
        </pc:inkChg>
        <pc:inkChg chg="add del mod">
          <ac:chgData name="Kokchun Giang" userId="67e2125d-ec8c-4323-9653-9824a2ad815f" providerId="ADAL" clId="{10EEDAB3-2DB0-BA4D-8CC6-6424E46A9142}" dt="2024-01-13T12:40:20.226" v="327"/>
          <ac:inkMkLst>
            <pc:docMk/>
            <pc:sldMk cId="4207668247" sldId="323"/>
            <ac:inkMk id="383" creationId="{9238335C-6F9B-321A-9C15-962EAD7D3595}"/>
          </ac:inkMkLst>
        </pc:inkChg>
        <pc:inkChg chg="add del mod">
          <ac:chgData name="Kokchun Giang" userId="67e2125d-ec8c-4323-9653-9824a2ad815f" providerId="ADAL" clId="{10EEDAB3-2DB0-BA4D-8CC6-6424E46A9142}" dt="2024-01-13T12:40:20.224" v="322"/>
          <ac:inkMkLst>
            <pc:docMk/>
            <pc:sldMk cId="4207668247" sldId="323"/>
            <ac:inkMk id="384" creationId="{BFA6B3AB-AF4D-2CB0-55C8-ABE7BDE23DF6}"/>
          </ac:inkMkLst>
        </pc:inkChg>
        <pc:inkChg chg="add del mod">
          <ac:chgData name="Kokchun Giang" userId="67e2125d-ec8c-4323-9653-9824a2ad815f" providerId="ADAL" clId="{10EEDAB3-2DB0-BA4D-8CC6-6424E46A9142}" dt="2024-01-13T12:40:20.225" v="325"/>
          <ac:inkMkLst>
            <pc:docMk/>
            <pc:sldMk cId="4207668247" sldId="323"/>
            <ac:inkMk id="385" creationId="{75245EC4-7092-5F0B-EAE7-971831A68196}"/>
          </ac:inkMkLst>
        </pc:inkChg>
        <pc:inkChg chg="add del mod">
          <ac:chgData name="Kokchun Giang" userId="67e2125d-ec8c-4323-9653-9824a2ad815f" providerId="ADAL" clId="{10EEDAB3-2DB0-BA4D-8CC6-6424E46A9142}" dt="2024-01-13T12:40:20.224" v="323"/>
          <ac:inkMkLst>
            <pc:docMk/>
            <pc:sldMk cId="4207668247" sldId="323"/>
            <ac:inkMk id="386" creationId="{C02EDEA3-518A-D392-6467-8EA5F69C9F4E}"/>
          </ac:inkMkLst>
        </pc:inkChg>
        <pc:inkChg chg="add del mod">
          <ac:chgData name="Kokchun Giang" userId="67e2125d-ec8c-4323-9653-9824a2ad815f" providerId="ADAL" clId="{10EEDAB3-2DB0-BA4D-8CC6-6424E46A9142}" dt="2024-01-13T12:40:20.225" v="324"/>
          <ac:inkMkLst>
            <pc:docMk/>
            <pc:sldMk cId="4207668247" sldId="323"/>
            <ac:inkMk id="387" creationId="{B3810EB8-BB93-6461-6481-0ED11CAE8FC4}"/>
          </ac:inkMkLst>
        </pc:inkChg>
        <pc:inkChg chg="add del mod">
          <ac:chgData name="Kokchun Giang" userId="67e2125d-ec8c-4323-9653-9824a2ad815f" providerId="ADAL" clId="{10EEDAB3-2DB0-BA4D-8CC6-6424E46A9142}" dt="2024-01-13T12:40:20.222" v="320"/>
          <ac:inkMkLst>
            <pc:docMk/>
            <pc:sldMk cId="4207668247" sldId="323"/>
            <ac:inkMk id="388" creationId="{DF43A7FC-60DB-3C1D-5C95-9D4AAD554447}"/>
          </ac:inkMkLst>
        </pc:inkChg>
        <pc:inkChg chg="add del mod">
          <ac:chgData name="Kokchun Giang" userId="67e2125d-ec8c-4323-9653-9824a2ad815f" providerId="ADAL" clId="{10EEDAB3-2DB0-BA4D-8CC6-6424E46A9142}" dt="2024-01-13T12:40:20.227" v="329"/>
          <ac:inkMkLst>
            <pc:docMk/>
            <pc:sldMk cId="4207668247" sldId="323"/>
            <ac:inkMk id="389" creationId="{EF1B76CA-1F52-8626-D5DE-8D56D7E8EAE9}"/>
          </ac:inkMkLst>
        </pc:inkChg>
        <pc:inkChg chg="add del mod">
          <ac:chgData name="Kokchun Giang" userId="67e2125d-ec8c-4323-9653-9824a2ad815f" providerId="ADAL" clId="{10EEDAB3-2DB0-BA4D-8CC6-6424E46A9142}" dt="2024-01-13T12:40:20.226" v="328"/>
          <ac:inkMkLst>
            <pc:docMk/>
            <pc:sldMk cId="4207668247" sldId="323"/>
            <ac:inkMk id="390" creationId="{C166D120-A8D4-7342-AF38-2C089DB40D67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3" creationId="{1D8E6607-2B8F-A3DF-617B-565D2168ED3D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4" creationId="{AF555018-5F1A-6205-2715-1712FE9B5344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5" creationId="{DA86FB0D-39A0-3042-99AC-612BCC5A5ED3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6" creationId="{CB18AC93-720E-5666-C482-CCB65AADF548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7" creationId="{99FE43DB-A070-0411-1C46-4D3AA3C63D78}"/>
          </ac:inkMkLst>
        </pc:inkChg>
        <pc:inkChg chg="add del">
          <ac:chgData name="Kokchun Giang" userId="67e2125d-ec8c-4323-9653-9824a2ad815f" providerId="ADAL" clId="{10EEDAB3-2DB0-BA4D-8CC6-6424E46A9142}" dt="2024-01-13T15:23:32.660" v="2867"/>
          <ac:inkMkLst>
            <pc:docMk/>
            <pc:sldMk cId="4207668247" sldId="323"/>
            <ac:inkMk id="398" creationId="{D5E660D3-91A4-A490-7F34-06824F4C9D3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0" creationId="{AC3FCA31-5CDA-70A9-8906-9E70E79BCEE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1" creationId="{21290274-34EC-1EA8-BEA9-A696C52970E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2" creationId="{34BCFE68-15D4-0607-E929-14F4324206F6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3" creationId="{2C5316A1-A3BB-31D3-A6EC-546F4F2526C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4" creationId="{54722F84-4978-92D9-7A34-57BA635CB94C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5" creationId="{E2DEE586-D819-8C3B-BA70-80E3B06D467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6" creationId="{95C702A7-68FA-F019-7E06-C06C7B07FB29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7" creationId="{3F5FC41F-7F6A-4343-B267-8221D65E8D0F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8" creationId="{D5693A56-0C6E-1E31-BA4E-C70242C3E76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9" creationId="{47883FB1-9608-9712-56A3-ED7FBEB10BA8}"/>
          </ac:inkMkLst>
        </pc:inkChg>
        <pc:inkChg chg="add del mod">
          <ac:chgData name="Kokchun Giang" userId="67e2125d-ec8c-4323-9653-9824a2ad815f" providerId="ADAL" clId="{10EEDAB3-2DB0-BA4D-8CC6-6424E46A9142}" dt="2024-01-13T15:23:33.876" v="2868"/>
          <ac:inkMkLst>
            <pc:docMk/>
            <pc:sldMk cId="4207668247" sldId="323"/>
            <ac:inkMk id="411" creationId="{A4C8A3AA-56F3-E5B9-2CFC-E8FC8A70D874}"/>
          </ac:inkMkLst>
        </pc:inkChg>
        <pc:inkChg chg="add del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12" creationId="{BA333D4E-335F-E6F1-6E07-0E0E60D8EBA2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4" creationId="{FA388F9F-0FB7-0AF7-C924-79BD8DD79081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5" creationId="{25085B43-31AC-3133-B732-23821DFFC55D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6" creationId="{BD68A5D7-B105-10E0-6D9E-A64DAEB5CE49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7" creationId="{1900143F-599E-9B03-3D6E-428209E80AA6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8" creationId="{3647B1C2-AB20-F9E7-D88A-4AC9C232BD8C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9" creationId="{DCC60A66-B036-5161-C791-1E042940F957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0" creationId="{FBECD8AE-77C3-D974-3202-59A25A2100D3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1" creationId="{1C808505-8A06-0B48-D8D5-C1DA704D243E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2" creationId="{077380DF-2E84-0565-BD61-F3894DEE5858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3" creationId="{7C5F52DD-6630-3A8B-9974-C0D1B63D507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6" creationId="{DD3F7A28-B1A0-1EB0-B394-D522FB1A12CA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7" creationId="{77BAB484-2111-91A4-81BD-BF73B19B48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8" creationId="{BB5DCD94-8A7A-661C-000B-85246059CE8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9" creationId="{46C13D57-9ACB-3B99-A86E-8B87C7A5D54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0" creationId="{A8522D46-DBDC-A23E-63E1-B53B07FC2851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1" creationId="{2CB79992-0BD5-B542-51BA-7F45F6CAEC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2" creationId="{E9A7FF5C-59CB-47BD-543A-0A105CBF53F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3" creationId="{3EA895E2-EBF9-6929-1E0A-01F1D27BB9C0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4" creationId="{B6830E60-D919-9F5C-6CD9-B090C65870F9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5" creationId="{D2B45941-A89B-6773-2F52-54C0296DDB2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6" creationId="{7B09C795-291C-DFF5-F9D1-D7C8A075716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7" creationId="{ED4425FA-48C5-622F-F80E-EE1D4C561B9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8" creationId="{12F78D65-D3BC-53E5-7338-FE2AE0F3C6A8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2" creationId="{26477EC1-2982-EDD2-C23C-9319710F1695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3" creationId="{93E040D6-1E37-4F2A-2DF9-54EE5DD6DEF0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4" creationId="{11B886ED-27D0-D407-0AD2-0494D498465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5" creationId="{5E0553BC-E1B9-5358-1522-2B824E8F03B7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6" creationId="{D4672907-17DD-EED8-8F8D-79FAA3219C9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7" creationId="{309CD91F-742E-24CF-4FEA-26604CF8352C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8" creationId="{29759F8F-5844-8032-2706-7FDB76AFF1D1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9" creationId="{D27712D2-DF14-A9FB-BE7E-9BCDAF4778D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50" creationId="{7CF1072D-8F52-8340-32CF-A22608426732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2" creationId="{C9B7C776-474C-C744-458C-66F8657A74F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3" creationId="{40E64229-7D32-F69D-6126-0E7E75E226BA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4" creationId="{BB416FEC-B0F9-2D7D-7CA0-079D3096A945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5" creationId="{4DA4BAD0-C60C-E09B-F710-4C5A070030D0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6" creationId="{12F4694B-CEAA-9763-1D19-18151DE12314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7" creationId="{90997BF3-CFA6-D20D-ED36-B231AA3A1F0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8" creationId="{77FC883B-E761-3876-18A7-508E7D3862EE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9" creationId="{B4665D0D-5A76-3B2E-9374-221124B3D86E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61" creationId="{12DC9188-52FA-71F5-C732-FBE9F86DDB40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2" creationId="{5B427F49-46A2-AB93-5E7A-96DA82AAB5C5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3" creationId="{E4B4DED3-9D82-03A4-3831-47DA753F022D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4" creationId="{66948D66-80AE-EB4D-CDD1-B7222A76F8A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5" creationId="{F5455A6B-B6F8-B6B0-F247-FF5748B7F441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6" creationId="{FACE38E3-FA0F-3745-37E8-1BE646D5689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7" creationId="{F644B8C5-D818-5D47-0F0D-3C6D0CB213A7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0" creationId="{72C35BB0-A77E-1A26-FC4F-3850E136D032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1" creationId="{02185478-418B-D835-7D6C-6CF31832D02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2" creationId="{5B080127-D001-6EB7-50FC-50EFA2A8CEF3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3" creationId="{3B499AC1-6FE6-CFE4-8419-1B003DA94BB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4" creationId="{CB6D1B40-EB1C-2C7C-1F65-545CA07D96B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5" creationId="{9EF0D530-80D2-D2C9-C1E5-7405F7B336D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6" creationId="{DFA079D8-0D55-0204-F0B3-0EB9C0D1F4B6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7" creationId="{B68FE78E-A490-80E8-D02C-8BB5826F9E3B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8" creationId="{B1DFAB90-C5ED-C39B-384C-629528601329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9" creationId="{2474F290-9135-9FBB-E639-3951F89B6B65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0" creationId="{13098DB7-AF01-D716-B164-3B51B268CBDF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1" creationId="{8A94C125-1FF9-336A-57F1-17B3CC1E047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2" creationId="{DD600BF1-3D79-3BA4-CC59-B599B12BC0C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3" creationId="{55A8797D-625C-8475-7BA7-5FCCBC1BED04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6" creationId="{77BBD3C2-11E8-345F-A3D3-03C0D5875E26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7" creationId="{7A0D964E-0D7D-4490-C718-36067A47B1C8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8" creationId="{95E6459C-CF27-7B10-40D5-66D3C33F3D1B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9" creationId="{8BD74016-E5AC-D141-BC14-BCBEF5C472ED}"/>
          </ac:inkMkLst>
        </pc:inkChg>
        <pc:inkChg chg="add del mod">
          <ac:chgData name="Kokchun Giang" userId="67e2125d-ec8c-4323-9653-9824a2ad815f" providerId="ADAL" clId="{10EEDAB3-2DB0-BA4D-8CC6-6424E46A9142}" dt="2024-01-13T12:41:46.074" v="440"/>
          <ac:inkMkLst>
            <pc:docMk/>
            <pc:sldMk cId="4207668247" sldId="323"/>
            <ac:inkMk id="490" creationId="{040A4037-D8E9-2E9F-2370-DED9F2756718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2" creationId="{8C9D7A5A-816C-60A3-EAAC-7EE7EFD59BD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3" creationId="{824333E1-1012-F359-BB7F-35E6A7B0821C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4" creationId="{3EF79C70-A363-423B-3219-85D098D70CE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5" creationId="{9B5A56DA-104D-DD7B-8F33-C9EA51C7A33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6" creationId="{2A3FFF51-72AB-DE9E-A6A2-5AAA17B69FC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7" creationId="{44E0257A-DD7F-C593-F277-071A22075240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8" creationId="{35B34672-D528-A2D8-17BD-8E274C860AAA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9" creationId="{AF035E9A-216A-775B-738A-E526C75F7B78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1" creationId="{ED57D804-2EBD-509C-3F0A-B855E4B78B4D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2" creationId="{2BC569C5-E1BC-F85D-6782-4AA5B614C917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3" creationId="{5266CD0F-A564-E9FF-7FE8-27CEC97B26F1}"/>
          </ac:inkMkLst>
        </pc:inkChg>
        <pc:inkChg chg="add mod">
          <ac:chgData name="Kokchun Giang" userId="67e2125d-ec8c-4323-9653-9824a2ad815f" providerId="ADAL" clId="{10EEDAB3-2DB0-BA4D-8CC6-6424E46A9142}" dt="2024-01-13T15:25:03.826" v="2882" actId="164"/>
          <ac:inkMkLst>
            <pc:docMk/>
            <pc:sldMk cId="4207668247" sldId="323"/>
            <ac:inkMk id="505" creationId="{09F82067-1C7B-15A1-4D25-5E6EE378E574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6" creationId="{B2EDD898-23D1-CB14-1479-B91D37B40D4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7" creationId="{98C4A9F3-93D8-5B69-21B5-C1D32C7DF9A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8" creationId="{F153688B-491E-6A91-B9BA-CD5471CE952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9" creationId="{ACAA181F-C7E1-37E8-3134-EEE115A7DF1F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0" creationId="{91B0D05D-F653-2ECA-DC97-D98124CAD87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1" creationId="{4170A9E6-E3FE-C8EA-F454-EF6A0AFCA07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2" creationId="{5F7D66A9-CF94-74F0-C23F-77F815F9FE0C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3" creationId="{021496E1-45E2-255A-EAD8-ED4A99EC2C99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4" creationId="{D182DEFB-0898-6175-B264-DA327B4951D7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5" creationId="{890039FA-3153-BEFA-DA2D-CB3073B002C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6" creationId="{2B3235EF-55E1-AFA9-B224-66AC5985A992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7" creationId="{479A5B67-3271-C1AB-9E6A-9DAEF131AB2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8" creationId="{5023CEEF-E284-80DA-9B51-53873ABBFD3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9" creationId="{34333D42-2768-74A2-AA61-E8156B2CAF5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0" creationId="{F8C20478-BCC3-9942-2E01-6356112935CB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1" creationId="{AA4CB063-094C-E7D0-FD12-33D13E3C958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4" creationId="{723BB97E-5B53-E22E-57F4-A35E1BF08B04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5" creationId="{6C14BF4A-0EA1-70BE-4A30-853288C0E379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6" creationId="{619A3B2C-E6A7-5960-0EBA-124028BE80B6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7" creationId="{4997451E-26BE-99D0-FFA6-7C6CD3D5A2BC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8" creationId="{BA38F500-0ACB-8A15-CDAB-D6F06C044AB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9" creationId="{9E000A48-7170-2A25-DA82-FEE09060934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0" creationId="{E63C119F-1AF6-FFB9-6070-7B05E0A53630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1" creationId="{77005367-6A9A-5040-6722-F41845CE5C0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2" creationId="{80756863-BEAF-9B1E-D408-CB2C88D6447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4" creationId="{55B58444-FF89-718D-AEB6-1F3F46FDC9F8}"/>
          </ac:inkMkLst>
        </pc:inkChg>
        <pc:inkChg chg="add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6" creationId="{41106157-D005-10F6-DCD7-E59B3B7C40B0}"/>
          </ac:inkMkLst>
        </pc:inkChg>
        <pc:inkChg chg="add del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7" creationId="{9B2AE5D7-9C62-DCB1-C874-B31F486290CC}"/>
          </ac:inkMkLst>
        </pc:inkChg>
        <pc:cxnChg chg="add mod">
          <ac:chgData name="Kokchun Giang" userId="67e2125d-ec8c-4323-9653-9824a2ad815f" providerId="ADAL" clId="{10EEDAB3-2DB0-BA4D-8CC6-6424E46A9142}" dt="2024-01-13T12:39:56.497" v="319" actId="1076"/>
          <ac:cxnSpMkLst>
            <pc:docMk/>
            <pc:sldMk cId="4207668247" sldId="323"/>
            <ac:cxnSpMk id="392" creationId="{B2E2E143-5B8D-F970-4683-CE044061BD33}"/>
          </ac:cxnSpMkLst>
        </pc:cxnChg>
      </pc:sldChg>
      <pc:sldChg chg="addSp delSp modSp mod delAnim modAnim modNotesTx">
        <pc:chgData name="Kokchun Giang" userId="67e2125d-ec8c-4323-9653-9824a2ad815f" providerId="ADAL" clId="{10EEDAB3-2DB0-BA4D-8CC6-6424E46A9142}" dt="2024-01-13T15:26:12.414" v="2896"/>
        <pc:sldMkLst>
          <pc:docMk/>
          <pc:sldMk cId="3373492746" sldId="324"/>
        </pc:sldMkLst>
        <pc:spChg chg="mod">
          <ac:chgData name="Kokchun Giang" userId="67e2125d-ec8c-4323-9653-9824a2ad815f" providerId="ADAL" clId="{10EEDAB3-2DB0-BA4D-8CC6-6424E46A9142}" dt="2024-01-13T12:50:28.935" v="747" actId="20577"/>
          <ac:spMkLst>
            <pc:docMk/>
            <pc:sldMk cId="3373492746" sldId="324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2" creationId="{3E5F6630-00CD-7394-9AD5-EBAF06AA26DE}"/>
          </ac:grpSpMkLst>
        </pc:grpChg>
        <pc:grpChg chg="add 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" creationId="{A0D2B893-8F4E-C6B6-5AD1-DD08FF76FC8E}"/>
          </ac:grpSpMkLst>
        </pc:grpChg>
        <pc:grpChg chg="add 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" creationId="{2E645219-353D-FCB3-DDED-B83943C58F38}"/>
          </ac:grpSpMkLst>
        </pc:grpChg>
        <pc:grpChg chg="add 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5" creationId="{31732810-DEDB-22AF-3557-A9725548F841}"/>
          </ac:grpSpMkLst>
        </pc:grpChg>
        <pc:grpChg chg="add 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6" creationId="{DA8003E0-6D4E-9A64-9871-73A0B3EB4895}"/>
          </ac:grpSpMkLst>
        </pc:grpChg>
        <pc:grpChg chg="add 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7" creationId="{169D2F9A-9F61-E07C-8D3C-9D9C86A04857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8" creationId="{97B7B85B-B7EC-D9B7-CB6C-64B4AB3151E5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8" creationId="{6335FA0D-0D2C-3DE6-3362-85DD37521F6D}"/>
          </ac:grpSpMkLst>
        </pc:grpChg>
        <pc:grpChg chg="mod">
          <ac:chgData name="Kokchun Giang" userId="67e2125d-ec8c-4323-9653-9824a2ad815f" providerId="ADAL" clId="{10EEDAB3-2DB0-BA4D-8CC6-6424E46A9142}" dt="2024-01-13T12:44:49.423" v="561"/>
          <ac:grpSpMkLst>
            <pc:docMk/>
            <pc:sldMk cId="3373492746" sldId="324"/>
            <ac:grpSpMk id="80" creationId="{9F2382A7-8E85-5CE0-E2EE-755F8552E269}"/>
          </ac:grpSpMkLst>
        </pc:grpChg>
        <pc:grpChg chg="del">
          <ac:chgData name="Kokchun Giang" userId="67e2125d-ec8c-4323-9653-9824a2ad815f" providerId="ADAL" clId="{10EEDAB3-2DB0-BA4D-8CC6-6424E46A9142}" dt="2024-01-13T12:44:14.511" v="549" actId="478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126" creationId="{0878087D-C8E3-25E2-19EA-0BA71B485E5C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62" creationId="{4DFA26AA-4168-6038-8721-EB36EBFEDC12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94" creationId="{1B008787-031B-311E-A98E-00A28D7F911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205" creationId="{AC2202BF-6FFE-0359-BF59-C70337F21A22}"/>
          </ac:grpSpMkLst>
        </pc:grpChg>
        <pc:grpChg chg="del mod">
          <ac:chgData name="Kokchun Giang" userId="67e2125d-ec8c-4323-9653-9824a2ad815f" providerId="ADAL" clId="{10EEDAB3-2DB0-BA4D-8CC6-6424E46A9142}" dt="2024-01-13T12:45:24.355" v="605"/>
          <ac:grpSpMkLst>
            <pc:docMk/>
            <pc:sldMk cId="3373492746" sldId="324"/>
            <ac:grpSpMk id="224" creationId="{B7AA2E6B-3143-E846-6D59-A93AEFC63F74}"/>
          </ac:grpSpMkLst>
        </pc:grpChg>
        <pc:grpChg chg="mod">
          <ac:chgData name="Kokchun Giang" userId="67e2125d-ec8c-4323-9653-9824a2ad815f" providerId="ADAL" clId="{10EEDAB3-2DB0-BA4D-8CC6-6424E46A9142}" dt="2024-01-13T12:45:13.077" v="592"/>
          <ac:grpSpMkLst>
            <pc:docMk/>
            <pc:sldMk cId="3373492746" sldId="324"/>
            <ac:grpSpMk id="299" creationId="{25B43EA2-43CB-3C9C-6BF1-DF2B7601C207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03" creationId="{9037D08B-CC04-BE76-6A5F-D9F9B35C597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24" creationId="{DE79741F-CF61-42FA-C241-240A1F079A6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56" creationId="{0EE2C4A1-D1D9-7110-39D4-C3AAE2DE0F8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59" creationId="{C9A83906-9E0A-660B-106C-8795028CE8CE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0" creationId="{0B96A7C5-55DB-AD1F-47C1-EC6260C757A1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1" creationId="{A28C579F-2764-A43D-B731-5A687249F248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2" creationId="{ECC79281-9419-1C79-BA99-A20741B493E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3" creationId="{95C268B3-962B-F8B7-A224-76F0A497970B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4" creationId="{7E0C5CB0-3BA8-D055-4DFC-302437B01B9A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5" creationId="{53136457-D0E5-2D99-2044-84FFBCE3B6E0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6" creationId="{2261090A-5E39-92B4-0076-548762F7B45E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7" creationId="{20CC9C8F-E0BE-AB62-2B20-88C97658965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8" creationId="{4C53BDCA-3AC4-FCC7-9FFF-A93CB5F1EB36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9" creationId="{1840F909-A2C9-F3F7-1996-E4D658C14B13}"/>
          </ac:grpSpMkLst>
        </pc:grpChg>
        <pc:grpChg chg="add 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70" creationId="{46CBDE98-8EE0-451E-C926-7B30EEA9901C}"/>
          </ac:grpSpMkLst>
        </pc:grpChg>
        <pc:grpChg chg="mod">
          <ac:chgData name="Kokchun Giang" userId="67e2125d-ec8c-4323-9653-9824a2ad815f" providerId="ADAL" clId="{10EEDAB3-2DB0-BA4D-8CC6-6424E46A9142}" dt="2024-01-13T12:45:28.011" v="611"/>
          <ac:grpSpMkLst>
            <pc:docMk/>
            <pc:sldMk cId="3373492746" sldId="324"/>
            <ac:grpSpMk id="373" creationId="{4FFD5F7A-EF11-52E2-704C-16A924A6F0B1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375" creationId="{295AB655-9006-ADC4-1A09-28831245AC05}"/>
          </ac:grpSpMkLst>
        </pc:grpChg>
        <pc:grpChg chg="del mod">
          <ac:chgData name="Kokchun Giang" userId="67e2125d-ec8c-4323-9653-9824a2ad815f" providerId="ADAL" clId="{10EEDAB3-2DB0-BA4D-8CC6-6424E46A9142}" dt="2024-01-13T12:45:49.844" v="623"/>
          <ac:grpSpMkLst>
            <pc:docMk/>
            <pc:sldMk cId="3373492746" sldId="324"/>
            <ac:grpSpMk id="383" creationId="{12C0B307-2010-ED0C-3498-57355F4914CB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2:45:52.522" v="631"/>
          <ac:grpSpMkLst>
            <pc:docMk/>
            <pc:sldMk cId="3373492746" sldId="324"/>
            <ac:grpSpMk id="390" creationId="{0C78D75E-5B50-D51E-135E-AA1A8A39C8C2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96" creationId="{9063BAAB-358E-6660-8589-FEC88DC5F5BB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4" creationId="{2F34D8CF-A523-EC7E-CF85-73FFDB107580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8" creationId="{C294B1AB-F7B3-E723-7841-EA4C1EB1778B}"/>
          </ac:grpSpMkLst>
        </pc:grpChg>
        <pc:grpChg chg="del mod">
          <ac:chgData name="Kokchun Giang" userId="67e2125d-ec8c-4323-9653-9824a2ad815f" providerId="ADAL" clId="{10EEDAB3-2DB0-BA4D-8CC6-6424E46A9142}" dt="2024-01-13T12:46:14.427" v="659"/>
          <ac:grpSpMkLst>
            <pc:docMk/>
            <pc:sldMk cId="3373492746" sldId="324"/>
            <ac:grpSpMk id="416" creationId="{19539BA5-DFEC-3D3F-5D73-0C4ACCC66BB3}"/>
          </ac:grpSpMkLst>
        </pc:grpChg>
        <pc:grpChg chg="del mod">
          <ac:chgData name="Kokchun Giang" userId="67e2125d-ec8c-4323-9653-9824a2ad815f" providerId="ADAL" clId="{10EEDAB3-2DB0-BA4D-8CC6-6424E46A9142}" dt="2024-01-13T12:46:16.880" v="662"/>
          <ac:grpSpMkLst>
            <pc:docMk/>
            <pc:sldMk cId="3373492746" sldId="324"/>
            <ac:grpSpMk id="418" creationId="{7335F0F2-C86C-BB71-3D9A-6F158418F486}"/>
          </ac:grpSpMkLst>
        </pc:grpChg>
        <pc:grpChg chg="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5" creationId="{B91763C4-754E-8D01-FCDB-B803386AFA12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8" creationId="{81B1954F-CB7A-6602-5E29-5CE76D54BFC5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62" creationId="{161BDB15-5B58-FC21-DCF0-2E478AE4704E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78" creationId="{5886A7DC-631D-F071-ADC2-EB76F53A7236}"/>
          </ac:grpSpMkLst>
        </pc:grpChg>
        <pc:grpChg chg="mod">
          <ac:chgData name="Kokchun Giang" userId="67e2125d-ec8c-4323-9653-9824a2ad815f" providerId="ADAL" clId="{10EEDAB3-2DB0-BA4D-8CC6-6424E46A9142}" dt="2024-01-13T12:47:53.231" v="727"/>
          <ac:grpSpMkLst>
            <pc:docMk/>
            <pc:sldMk cId="3373492746" sldId="324"/>
            <ac:grpSpMk id="482" creationId="{050DF568-3AE4-0278-FBAF-A2327152FA9D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1" creationId="{A80FD581-66D6-99C2-C6AF-E57E6726D38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2" creationId="{0A750191-CFEB-43C7-9EAE-E9B0981ED7A1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2" creationId="{0A094B8C-CD2B-3FD3-721A-0513628DA8A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3" creationId="{B2AF0F3B-A0F1-372D-FF89-964380B35D37}"/>
          </ac:grpSpMkLst>
        </pc:grpChg>
        <pc:inkChg chg="add del mod">
          <ac:chgData name="Kokchun Giang" userId="67e2125d-ec8c-4323-9653-9824a2ad815f" providerId="ADAL" clId="{10EEDAB3-2DB0-BA4D-8CC6-6424E46A9142}" dt="2024-01-13T12:44:51.125" v="565" actId="9405"/>
          <ac:inkMkLst>
            <pc:docMk/>
            <pc:sldMk cId="3373492746" sldId="324"/>
            <ac:inkMk id="23" creationId="{5E81F326-2487-71EB-4EB3-5E44AB9DE986}"/>
          </ac:inkMkLst>
        </pc:inkChg>
        <pc:inkChg chg="add del mod">
          <ac:chgData name="Kokchun Giang" userId="67e2125d-ec8c-4323-9653-9824a2ad815f" providerId="ADAL" clId="{10EEDAB3-2DB0-BA4D-8CC6-6424E46A9142}" dt="2024-01-13T12:44:50.618" v="564" actId="9405"/>
          <ac:inkMkLst>
            <pc:docMk/>
            <pc:sldMk cId="3373492746" sldId="324"/>
            <ac:inkMk id="49" creationId="{E8C002F9-9D84-446E-A399-923D979C5D83}"/>
          </ac:inkMkLst>
        </pc:inkChg>
        <pc:inkChg chg="add del mod">
          <ac:chgData name="Kokchun Giang" userId="67e2125d-ec8c-4323-9653-9824a2ad815f" providerId="ADAL" clId="{10EEDAB3-2DB0-BA4D-8CC6-6424E46A9142}" dt="2024-01-13T12:44:50.154" v="563" actId="9405"/>
          <ac:inkMkLst>
            <pc:docMk/>
            <pc:sldMk cId="3373492746" sldId="324"/>
            <ac:inkMk id="77" creationId="{9DD0CFF1-827F-4A79-4DEE-23D9EC7E0199}"/>
          </ac:inkMkLst>
        </pc:inkChg>
        <pc:inkChg chg="add del mod">
          <ac:chgData name="Kokchun Giang" userId="67e2125d-ec8c-4323-9653-9824a2ad815f" providerId="ADAL" clId="{10EEDAB3-2DB0-BA4D-8CC6-6424E46A9142}" dt="2024-01-13T12:44:49.795" v="562" actId="9405"/>
          <ac:inkMkLst>
            <pc:docMk/>
            <pc:sldMk cId="3373492746" sldId="324"/>
            <ac:inkMk id="78" creationId="{1AE2A0BE-CD4A-91D0-C841-8DA92C46783F}"/>
          </ac:inkMkLst>
        </pc:inkChg>
        <pc:inkChg chg="add del mod">
          <ac:chgData name="Kokchun Giang" userId="67e2125d-ec8c-4323-9653-9824a2ad815f" providerId="ADAL" clId="{10EEDAB3-2DB0-BA4D-8CC6-6424E46A9142}" dt="2024-01-13T12:44:49.423" v="561"/>
          <ac:inkMkLst>
            <pc:docMk/>
            <pc:sldMk cId="3373492746" sldId="324"/>
            <ac:inkMk id="79" creationId="{581C47BD-3470-CBE6-A2C5-067AB7E5A13D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1" creationId="{1F3BB616-3AEC-716C-3974-F2BE8FA944C2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3" creationId="{ACAA8E7C-10D0-7BED-695B-1CF2F25E0D8F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4" creationId="{F16E9946-7756-04DA-7AB2-A92969FD4880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28" creationId="{72924EDD-EC38-A446-4743-34E7041CAFAF}"/>
          </ac:inkMkLst>
        </pc:inkChg>
        <pc:inkChg chg="del">
          <ac:chgData name="Kokchun Giang" userId="67e2125d-ec8c-4323-9653-9824a2ad815f" providerId="ADAL" clId="{10EEDAB3-2DB0-BA4D-8CC6-6424E46A9142}" dt="2024-01-13T12:44:41.176" v="553" actId="478"/>
          <ac:inkMkLst>
            <pc:docMk/>
            <pc:sldMk cId="3373492746" sldId="324"/>
            <ac:inkMk id="129" creationId="{6E8A0CB6-3F7A-E471-A257-A30C6BFF41CC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47" creationId="{7DDFD4E7-A2E7-AAD9-448C-D72BA34C19A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0" creationId="{C90E6022-6CAC-CA99-C5B0-A1AAC0C8642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1" creationId="{D5259C6C-7F32-E387-9553-702E860D59F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2" creationId="{324AFB5D-AD48-FDAE-E50B-320EC64CC2DA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3" creationId="{9C11B9A7-B82A-85D5-B3DC-D35F9F9BBE0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4" creationId="{70E4EB5F-2A05-7694-2146-38903750B0CF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6" creationId="{C26B5ECD-AA1C-9AA0-2E79-1099E8F525A1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4" creationId="{B4B8FA49-AA67-7FAC-8454-E9401F3881B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6" creationId="{9C01056C-BE31-4CF0-B0BA-6EF901CE598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9" creationId="{37E6A54E-8D0B-BF12-FFEE-A9AE51AC0A9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0" creationId="{7AE1F29D-BA8A-0190-F7E9-9213F61A944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1" creationId="{1579C529-DCA2-DC10-11DB-39036E4091F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2" creationId="{F436E558-2B86-0FAD-B163-96557300A1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3" creationId="{14FAAAE4-5BA1-13B3-4DE7-0F98572433D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5" creationId="{9A29698F-7EF3-4D2A-1863-7E4D61795FC8}"/>
          </ac:inkMkLst>
        </pc:inkChg>
        <pc:inkChg chg="add del mod">
          <ac:chgData name="Kokchun Giang" userId="67e2125d-ec8c-4323-9653-9824a2ad815f" providerId="ADAL" clId="{10EEDAB3-2DB0-BA4D-8CC6-6424E46A9142}" dt="2024-01-13T12:45:13.077" v="592"/>
          <ac:inkMkLst>
            <pc:docMk/>
            <pc:sldMk cId="3373492746" sldId="324"/>
            <ac:inkMk id="246" creationId="{707596E9-B1F0-1224-79E0-FABB97C4D6DD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0" creationId="{BAD1C65B-9E8D-46C8-93F2-51424D0093E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1" creationId="{E8A09A27-EF25-294C-19FB-CCB8CA113C2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2" creationId="{B314F417-CBD4-5739-BAA9-C988162F00C5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4" creationId="{EB21CD68-5A7B-97E5-8796-85D3963DE58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5" creationId="{369096D9-C52A-E46F-B58D-568BF3935C0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6" creationId="{93B2C3FE-C014-08C5-6CC1-E392B8FC899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7" creationId="{8180F98D-D4C0-1D1B-9D82-95BF342EF0D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8" creationId="{7F5E6122-6623-9EEE-BC54-9F9DBFF1CF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22" creationId="{D01F2ACC-E6C5-B275-8319-7775945B4CF6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357" creationId="{7E0C1F9A-23FF-6538-5313-C936B1EDA007}"/>
          </ac:inkMkLst>
        </pc:inkChg>
        <pc:inkChg chg="add del mod">
          <ac:chgData name="Kokchun Giang" userId="67e2125d-ec8c-4323-9653-9824a2ad815f" providerId="ADAL" clId="{10EEDAB3-2DB0-BA4D-8CC6-6424E46A9142}" dt="2024-01-13T12:45:28.011" v="611"/>
          <ac:inkMkLst>
            <pc:docMk/>
            <pc:sldMk cId="3373492746" sldId="324"/>
            <ac:inkMk id="371" creationId="{F0806782-C9E2-BC75-BAC5-A48548EE2869}"/>
          </ac:inkMkLst>
        </pc:inkChg>
        <pc:inkChg chg="add del">
          <ac:chgData name="Kokchun Giang" userId="67e2125d-ec8c-4323-9653-9824a2ad815f" providerId="ADAL" clId="{10EEDAB3-2DB0-BA4D-8CC6-6424E46A9142}" dt="2024-01-13T12:45:27.511" v="608" actId="9405"/>
          <ac:inkMkLst>
            <pc:docMk/>
            <pc:sldMk cId="3373492746" sldId="324"/>
            <ac:inkMk id="372" creationId="{8F80D497-76CB-8D8D-3C7A-F993838B8F1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74" creationId="{C05F9D48-4B65-D3BF-0C30-BFF2BCE3A308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6" creationId="{F8C1748B-6462-9ED7-EF40-502C0C70A18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7" creationId="{A72A1240-B6B5-96D2-B667-40C1E8ED4F1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8" creationId="{5BB9B193-387C-96AE-DA71-C5565647908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9" creationId="{6590F611-BF0D-90CC-BC86-058E56D25D6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0" creationId="{E5D3B049-39DB-A42C-8D37-23D7BEB19C6E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1" creationId="{D5738405-F63A-07B5-74CF-7048053042A7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2" creationId="{2578CD2D-B846-CB81-6239-90B94DCEB8E5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4" creationId="{59950684-9EEA-13F4-8848-6AC47CCE435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6" creationId="{B6BD5EDC-D465-793A-601C-574682AE753F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7" creationId="{BBD54E99-33D4-83AA-0D41-4B481CAE63D6}"/>
          </ac:inkMkLst>
        </pc:inkChg>
        <pc:inkChg chg="add del mod">
          <ac:chgData name="Kokchun Giang" userId="67e2125d-ec8c-4323-9653-9824a2ad815f" providerId="ADAL" clId="{10EEDAB3-2DB0-BA4D-8CC6-6424E46A9142}" dt="2024-01-13T12:45:52.522" v="631"/>
          <ac:inkMkLst>
            <pc:docMk/>
            <pc:sldMk cId="3373492746" sldId="324"/>
            <ac:inkMk id="388" creationId="{A81FEC62-CFCD-1F97-EAB2-9F22844577E5}"/>
          </ac:inkMkLst>
        </pc:inkChg>
        <pc:inkChg chg="add del">
          <ac:chgData name="Kokchun Giang" userId="67e2125d-ec8c-4323-9653-9824a2ad815f" providerId="ADAL" clId="{10EEDAB3-2DB0-BA4D-8CC6-6424E46A9142}" dt="2024-01-13T12:45:52.049" v="628" actId="9405"/>
          <ac:inkMkLst>
            <pc:docMk/>
            <pc:sldMk cId="3373492746" sldId="324"/>
            <ac:inkMk id="389" creationId="{C20C9240-4550-AEA1-BC16-7C3F57578A06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1" creationId="{8645B605-5BF7-374C-6339-21B4583863D5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2" creationId="{C1B066B8-AE6D-8442-0AAD-1359936E222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3" creationId="{1744DF42-8C8F-6B30-8C7D-8CED65D0546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4" creationId="{CA237981-1EA4-82BA-A1D9-0D030288694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5" creationId="{1E2ABFB5-FF57-1DB2-22F1-FF4E8DBFABFB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7" creationId="{C202CDD6-1680-3DAC-45FE-8ADD2AC9A04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8" creationId="{53BB1862-1DCC-987E-7648-7244BB92360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9" creationId="{6F89EF8B-76E0-EDF8-02C1-87CF98DE748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0" creationId="{E1D93400-93FE-63A8-86E8-EF17E764EC3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1" creationId="{BD2EEFC6-23E4-6813-F9EE-16EC0A0AE55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2" creationId="{B5B701F1-D974-DDE9-2E4D-9A0EBCB2828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3" creationId="{164B03CC-8B40-CD65-92BD-F1CFD627979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5" creationId="{798DEDBB-F0E0-8B3F-5D2B-905F40C6098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6" creationId="{F34FD7CE-7FBF-95EF-4616-ED194172C3A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7" creationId="{85CF7F93-39FB-09C8-AF6E-FBCFBAC7411C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9" creationId="{7885BAF8-4216-A0CD-DAC5-ABADA18836B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0" creationId="{E6A3438C-4A62-1EFE-53FB-16F5B74726F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1" creationId="{9240F1F4-AFF1-A3EF-1541-3E3258D053D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2" creationId="{11416877-4603-98B9-2944-0D31E4FD191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3" creationId="{BA99D7D7-6AB4-C1A6-6751-4EA347F40BB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4" creationId="{752FE71B-F252-FC35-0D7D-FA915F36647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5" creationId="{A53A194A-DE77-D234-37B1-540ADC78E53D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7" creationId="{20087D9C-0802-C0C6-E859-6A3E12C8B3E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9" creationId="{ACCDD2B3-4D9A-D8AE-53CD-6E02635D527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20" creationId="{AA3EDAB5-22C7-76E5-EA88-4B773AF8B72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2" creationId="{2B2DDE4B-FB5D-220C-80FE-9EA45E4412D6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3" creationId="{75426B72-00FF-8C03-3CCD-5C598A5D9761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4" creationId="{94FDBEA5-B449-586A-760A-F4CC99476603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5" creationId="{FEA8BD2F-B671-8AB3-9064-7BD10EE8EC4D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25:44.766" v="2891" actId="164"/>
          <ac:inkMkLst>
            <pc:docMk/>
            <pc:sldMk cId="3373492746" sldId="324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2" creationId="{2DD3ADAB-EC9E-9445-3166-D79D0DFA6A3D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3" creationId="{2ACAA224-12B6-6D38-260A-E34F7F21A77B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4" creationId="{479E87A4-9E76-3CF8-1470-1C534DD51CD2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5" creationId="{D7443A9D-879C-00E1-6C62-9FF6FC78E27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7" creationId="{E1C7E6D9-6527-4345-F521-EE1A49EB4005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8" creationId="{07B948E3-F690-38DA-177F-E80F3D27F281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9" creationId="{EC70BC27-F817-4E38-F61E-CA8C6B9379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0" creationId="{C4464B83-55F6-9606-2F12-EB883EA8B880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1" creationId="{1F147002-8B99-009A-2B85-A3E8C895A3B4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2" creationId="{25C5B071-395C-EF50-A233-0D732DB86D3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3" creationId="{0BD73525-3AD6-A94D-B247-A2206DF8E0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4" creationId="{93C4BC99-A3CF-9CD5-E9E4-51079CCF9E60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6" creationId="{4F5927E5-4B7A-D8F0-34DD-7F44541CCC9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7" creationId="{46E5BDBD-9B48-5F22-1B22-50483B61367A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8" creationId="{52156E1F-E457-D80C-035F-B0E05AD385F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9" creationId="{F6A10744-B669-DD14-633C-C964C5D3EC8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0" creationId="{5B96A72F-290D-70D1-617C-346618ED07EF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1" creationId="{83B5FEFB-690C-1F3B-A8CA-F1C18F54164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2" creationId="{60646777-061D-7B72-9123-7B16689FBD5E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3" creationId="{2DE1345C-6079-37C8-32A1-88747D46E64C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4" creationId="{8A0BE80A-CC6F-40D5-FE5E-8B958363EB78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6" creationId="{615EDB79-E8B4-B6C3-FF05-D89BFB09810B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7" creationId="{54D34FC4-B489-8202-FF6B-614C154C2AC2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59" creationId="{3D3AF437-1A29-21A6-2FB1-FE42C56AAB2F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0" creationId="{A029A6B3-E482-A51F-D6C0-5939DF32120E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1" creationId="{36D57D58-BE5F-3320-CB26-55EB9E774C07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3" creationId="{132B1EC7-8234-8892-F022-88A9352D5343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4" creationId="{D8210BA1-6E4C-35DD-50B6-A46A6BBD0150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5" creationId="{047EACD8-3B93-B61B-E00E-ED81F31E6969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6" creationId="{84A57748-3D55-032A-F694-2F9B99E521BE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7" creationId="{1A316319-1542-1D9C-AB6D-12ED554A76C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8" creationId="{5610BEAC-C83D-C0F8-3F90-3AF597266C9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9" creationId="{1B90A355-B79F-CC9C-1012-94BF37D15A72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0" creationId="{60D05DBA-6B0F-675B-0AFB-95C05F166AE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1" creationId="{F1EA14DB-599F-9FA8-8D94-865A96334E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2" creationId="{69291CAA-E883-3EFC-A487-C6890BC1DA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3" creationId="{06EFFE8C-7D9A-A1CD-AB9C-78E3533091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4" creationId="{E3D43081-7887-6201-BC14-57B1603FA94E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5" creationId="{E2535710-63FB-B4A6-0BB9-AD2F3B2326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6" creationId="{D820D890-5B47-812C-51D1-90335ACCCF5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7" creationId="{140D8B3D-C1D9-FA33-9552-4B13FF657FC1}"/>
          </ac:inkMkLst>
        </pc:inkChg>
        <pc:inkChg chg="add mod">
          <ac:chgData name="Kokchun Giang" userId="67e2125d-ec8c-4323-9653-9824a2ad815f" providerId="ADAL" clId="{10EEDAB3-2DB0-BA4D-8CC6-6424E46A9142}" dt="2024-01-13T15:26:10.581" v="2895" actId="164"/>
          <ac:inkMkLst>
            <pc:docMk/>
            <pc:sldMk cId="3373492746" sldId="324"/>
            <ac:inkMk id="479" creationId="{159AA81C-4A40-3991-C66F-AADCA532746B}"/>
          </ac:inkMkLst>
        </pc:inkChg>
        <pc:inkChg chg="add del mod">
          <ac:chgData name="Kokchun Giang" userId="67e2125d-ec8c-4323-9653-9824a2ad815f" providerId="ADAL" clId="{10EEDAB3-2DB0-BA4D-8CC6-6424E46A9142}" dt="2024-01-13T12:47:53.231" v="727"/>
          <ac:inkMkLst>
            <pc:docMk/>
            <pc:sldMk cId="3373492746" sldId="324"/>
            <ac:inkMk id="480" creationId="{9F708449-17E3-E854-FBF4-440F4BB23BF3}"/>
          </ac:inkMkLst>
        </pc:inkChg>
        <pc:inkChg chg="add del">
          <ac:chgData name="Kokchun Giang" userId="67e2125d-ec8c-4323-9653-9824a2ad815f" providerId="ADAL" clId="{10EEDAB3-2DB0-BA4D-8CC6-6424E46A9142}" dt="2024-01-13T12:47:52.888" v="724" actId="9405"/>
          <ac:inkMkLst>
            <pc:docMk/>
            <pc:sldMk cId="3373492746" sldId="324"/>
            <ac:inkMk id="481" creationId="{DBCDEFB9-376B-8455-AA7F-86B9CDAF1DC2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3" creationId="{BC17F201-9CE9-4716-F11C-7740EF7981F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4" creationId="{0EB2D722-170E-1218-3B8D-76AC23BF51D1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5" creationId="{B3D9FB3F-DCF5-3F1E-123F-606184EBDE4F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6" creationId="{71DDA0EF-8360-1E90-DB75-7E23E2D10AD6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7" creationId="{774B148E-E499-75D5-406B-300FF437C45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8" creationId="{D9E196A7-6E02-A5B8-43F4-ECE1B17C0303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9" creationId="{049AEF08-314C-C356-CE2D-37E395ACD730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90" creationId="{D0537E41-3967-3D12-419F-1A688FC5782E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3" creationId="{F8D2ED07-A141-884E-9F5B-5CB1C5EEB256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4" creationId="{41512428-9721-7DCE-AB64-BD43B92969F7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5" creationId="{9A5595E4-4946-F743-CDE4-AE670A5515B5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6" creationId="{47E3A4EE-89CC-7CE0-A67D-D82B342F621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7" creationId="{967BD61F-4E05-AA43-AAA6-20C123BF5ACC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8" creationId="{4114E9B5-9CC5-A452-2145-4E3B8A503811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9" creationId="{90A65DE6-2597-E43F-4782-43100E221363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0" creationId="{E6B667FD-1605-6956-0319-F857780BF82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1" creationId="{39691055-0DBE-9835-DA60-1B74323C9C69}"/>
          </ac:inkMkLst>
        </pc:inkChg>
        <pc:cxnChg chg="del">
          <ac:chgData name="Kokchun Giang" userId="67e2125d-ec8c-4323-9653-9824a2ad815f" providerId="ADAL" clId="{10EEDAB3-2DB0-BA4D-8CC6-6424E46A9142}" dt="2024-01-13T12:44:34.925" v="552" actId="478"/>
          <ac:cxnSpMkLst>
            <pc:docMk/>
            <pc:sldMk cId="3373492746" sldId="324"/>
            <ac:cxnSpMk id="269" creationId="{A7B3C584-9CF9-166A-981E-20992AABA2AB}"/>
          </ac:cxnSpMkLst>
        </pc:cxnChg>
        <pc:cxnChg chg="add mod">
          <ac:chgData name="Kokchun Giang" userId="67e2125d-ec8c-4323-9653-9824a2ad815f" providerId="ADAL" clId="{10EEDAB3-2DB0-BA4D-8CC6-6424E46A9142}" dt="2024-01-13T12:51:55.390" v="748"/>
          <ac:cxnSpMkLst>
            <pc:docMk/>
            <pc:sldMk cId="3373492746" sldId="324"/>
            <ac:cxnSpMk id="504" creationId="{1732BAE6-9E53-761C-2BFE-F36E08C8839A}"/>
          </ac:cxnSpMkLst>
        </pc:cxnChg>
      </pc:sldChg>
      <pc:sldChg chg="del">
        <pc:chgData name="Kokchun Giang" userId="67e2125d-ec8c-4323-9653-9824a2ad815f" providerId="ADAL" clId="{10EEDAB3-2DB0-BA4D-8CC6-6424E46A9142}" dt="2024-01-13T14:23:00.937" v="2571" actId="2696"/>
        <pc:sldMkLst>
          <pc:docMk/>
          <pc:sldMk cId="2586129892" sldId="325"/>
        </pc:sldMkLst>
      </pc:sldChg>
      <pc:sldChg chg="del">
        <pc:chgData name="Kokchun Giang" userId="67e2125d-ec8c-4323-9653-9824a2ad815f" providerId="ADAL" clId="{10EEDAB3-2DB0-BA4D-8CC6-6424E46A9142}" dt="2024-01-13T14:23:02.045" v="2572" actId="2696"/>
        <pc:sldMkLst>
          <pc:docMk/>
          <pc:sldMk cId="668039235" sldId="326"/>
        </pc:sldMkLst>
      </pc:sldChg>
      <pc:sldChg chg="del">
        <pc:chgData name="Kokchun Giang" userId="67e2125d-ec8c-4323-9653-9824a2ad815f" providerId="ADAL" clId="{10EEDAB3-2DB0-BA4D-8CC6-6424E46A9142}" dt="2024-01-13T14:23:03.057" v="2573" actId="2696"/>
        <pc:sldMkLst>
          <pc:docMk/>
          <pc:sldMk cId="3357012314" sldId="327"/>
        </pc:sldMkLst>
      </pc:sldChg>
      <pc:sldChg chg="addSp delSp modSp add mod modAnim modNotesTx">
        <pc:chgData name="Kokchun Giang" userId="67e2125d-ec8c-4323-9653-9824a2ad815f" providerId="ADAL" clId="{10EEDAB3-2DB0-BA4D-8CC6-6424E46A9142}" dt="2024-01-13T15:30:58.591" v="2931"/>
        <pc:sldMkLst>
          <pc:docMk/>
          <pc:sldMk cId="744054261" sldId="328"/>
        </pc:sldMkLst>
        <pc:spChg chg="mod">
          <ac:chgData name="Kokchun Giang" userId="67e2125d-ec8c-4323-9653-9824a2ad815f" providerId="ADAL" clId="{10EEDAB3-2DB0-BA4D-8CC6-6424E46A9142}" dt="2024-01-13T14:05:21.237" v="1382" actId="2711"/>
          <ac:spMkLst>
            <pc:docMk/>
            <pc:sldMk cId="744054261" sldId="328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3:53:35.954" v="911" actId="1076"/>
          <ac:grpSpMkLst>
            <pc:docMk/>
            <pc:sldMk cId="744054261" sldId="328"/>
            <ac:grpSpMk id="2" creationId="{8D56E9CA-8C6F-3014-AACC-BFD5D3278352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6" creationId="{58B56413-743E-A5DB-A45C-8EEE81F8C619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3" creationId="{0982BF3D-CFD3-B218-B3C4-AB686750E2CB}"/>
          </ac:grpSpMkLst>
        </pc:grpChg>
        <pc:grpChg chg="add 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14" creationId="{2257CC18-195C-1209-DA4F-5FD11048C43F}"/>
          </ac:grpSpMkLst>
        </pc:grpChg>
        <pc:grpChg chg="mod">
          <ac:chgData name="Kokchun Giang" userId="67e2125d-ec8c-4323-9653-9824a2ad815f" providerId="ADAL" clId="{10EEDAB3-2DB0-BA4D-8CC6-6424E46A9142}" dt="2024-01-13T13:52:12.817" v="876"/>
          <ac:grpSpMkLst>
            <pc:docMk/>
            <pc:sldMk cId="744054261" sldId="328"/>
            <ac:grpSpMk id="18" creationId="{DB8C4839-B09C-7C83-C673-29CF511C255E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20" creationId="{78CE9E8F-35AB-13C5-54DB-D0A785507CE7}"/>
          </ac:grpSpMkLst>
        </pc:grpChg>
        <pc:grpChg chg="mod">
          <ac:chgData name="Kokchun Giang" userId="67e2125d-ec8c-4323-9653-9824a2ad815f" providerId="ADAL" clId="{10EEDAB3-2DB0-BA4D-8CC6-6424E46A9142}" dt="2024-01-13T13:52:06.011" v="869"/>
          <ac:grpSpMkLst>
            <pc:docMk/>
            <pc:sldMk cId="744054261" sldId="328"/>
            <ac:grpSpMk id="25" creationId="{1EC11324-B0E1-17DE-10C4-5A89991B42FC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38" creationId="{6D5D4F6E-F7B9-ADD1-4B75-8C2885E43881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3:54:07.913" v="927"/>
          <ac:grpSpMkLst>
            <pc:docMk/>
            <pc:sldMk cId="744054261" sldId="328"/>
            <ac:grpSpMk id="49" creationId="{180FD991-987E-5166-188F-03B8132607E1}"/>
          </ac:grpSpMkLst>
        </pc:grpChg>
        <pc:grpChg chg="add 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49" creationId="{1DD70874-CE3C-F7D4-5DC2-96B50AFF0A46}"/>
          </ac:grpSpMkLst>
        </pc:grpChg>
        <pc:grpChg chg="del mod">
          <ac:chgData name="Kokchun Giang" userId="67e2125d-ec8c-4323-9653-9824a2ad815f" providerId="ADAL" clId="{10EEDAB3-2DB0-BA4D-8CC6-6424E46A9142}" dt="2024-01-13T13:54:24.368" v="948"/>
          <ac:grpSpMkLst>
            <pc:docMk/>
            <pc:sldMk cId="744054261" sldId="328"/>
            <ac:grpSpMk id="51" creationId="{3634021C-EC4C-6423-FE4C-9CF156B9A2EE}"/>
          </ac:grpSpMkLst>
        </pc:grpChg>
        <pc:grpChg chg="add 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51" creationId="{FB254732-3F38-4B46-94DB-348743E0B9AC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60" creationId="{50A6E89E-6B21-6357-8AEE-7FF1FE1AA151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72" creationId="{6569500A-A0B8-284E-F51B-EF91C1BED375}"/>
          </ac:grpSpMkLst>
        </pc:grpChg>
        <pc:grpChg chg="add mod">
          <ac:chgData name="Kokchun Giang" userId="67e2125d-ec8c-4323-9653-9824a2ad815f" providerId="ADAL" clId="{10EEDAB3-2DB0-BA4D-8CC6-6424E46A9142}" dt="2024-01-13T15:28:28.010" v="2914" actId="1076"/>
          <ac:grpSpMkLst>
            <pc:docMk/>
            <pc:sldMk cId="744054261" sldId="328"/>
            <ac:grpSpMk id="76" creationId="{4BCFF0C9-363F-4661-6F6B-3021765EB9DA}"/>
          </ac:grpSpMkLst>
        </pc:grpChg>
        <pc:grpChg chg="add 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77" creationId="{FD3E3A6D-7DC5-C4EB-1D4C-5C7465980A67}"/>
          </ac:grpSpMkLst>
        </pc:grpChg>
        <pc:grpChg chg="add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78" creationId="{FD456393-6DD6-AA04-4E63-78DC64E3D452}"/>
          </ac:grpSpMkLst>
        </pc:grpChg>
        <pc:grpChg chg="mod">
          <ac:chgData name="Kokchun Giang" userId="67e2125d-ec8c-4323-9653-9824a2ad815f" providerId="ADAL" clId="{10EEDAB3-2DB0-BA4D-8CC6-6424E46A9142}" dt="2024-01-13T13:54:39.936" v="967"/>
          <ac:grpSpMkLst>
            <pc:docMk/>
            <pc:sldMk cId="744054261" sldId="328"/>
            <ac:grpSpMk id="79" creationId="{283C3AEA-6434-7977-025B-085FAF3ECAE6}"/>
          </ac:grpSpMkLst>
        </pc:grpChg>
        <pc:grpChg chg="add 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79" creationId="{A987F6A7-1650-7C64-4AA2-52015760910C}"/>
          </ac:grpSpMkLst>
        </pc:grpChg>
        <pc:grpChg chg="add mod">
          <ac:chgData name="Kokchun Giang" userId="67e2125d-ec8c-4323-9653-9824a2ad815f" providerId="ADAL" clId="{10EEDAB3-2DB0-BA4D-8CC6-6424E46A9142}" dt="2024-01-13T15:30:46.749" v="2927" actId="164"/>
          <ac:grpSpMkLst>
            <pc:docMk/>
            <pc:sldMk cId="744054261" sldId="328"/>
            <ac:grpSpMk id="80" creationId="{1E91447C-456D-7FEB-BE90-A9C1409904B4}"/>
          </ac:grpSpMkLst>
        </pc:grpChg>
        <pc:grpChg chg="add 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81" creationId="{9743D675-29BE-CB30-3904-A2822212FCBB}"/>
          </ac:grpSpMkLst>
        </pc:grpChg>
        <pc:grpChg chg="add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82" creationId="{7C7716DD-F1FA-BD98-31F1-4852E57B6D60}"/>
          </ac:grpSpMkLst>
        </pc:grpChg>
        <pc:grpChg chg="mod">
          <ac:chgData name="Kokchun Giang" userId="67e2125d-ec8c-4323-9653-9824a2ad815f" providerId="ADAL" clId="{10EEDAB3-2DB0-BA4D-8CC6-6424E46A9142}" dt="2024-01-13T13:54:39.280" v="963"/>
          <ac:grpSpMkLst>
            <pc:docMk/>
            <pc:sldMk cId="744054261" sldId="328"/>
            <ac:grpSpMk id="84" creationId="{C891F01D-F2AC-A6F5-CB55-82D0499DB9F7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87" creationId="{432548ED-602C-10C2-D9BF-06717065C7EC}"/>
          </ac:grpSpMkLst>
        </pc:grpChg>
        <pc:grpChg chg="del mod">
          <ac:chgData name="Kokchun Giang" userId="67e2125d-ec8c-4323-9653-9824a2ad815f" providerId="ADAL" clId="{10EEDAB3-2DB0-BA4D-8CC6-6424E46A9142}" dt="2024-01-13T13:54:53.451" v="982"/>
          <ac:grpSpMkLst>
            <pc:docMk/>
            <pc:sldMk cId="744054261" sldId="328"/>
            <ac:grpSpMk id="95" creationId="{F12C462E-350B-8F08-1323-1DDB18523ED6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97" creationId="{E2D3C3B4-DD5C-5682-9948-91F1E7C3468C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07" creationId="{3A749F36-0AC1-4E93-2162-1537C2B48376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16" creationId="{AFDCA17A-CA5B-9C98-0FB4-7EB55447FAA1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126" creationId="{0878087D-C8E3-25E2-19EA-0BA71B485E5C}"/>
          </ac:grpSpMkLst>
        </pc:grpChg>
        <pc:grpChg chg="mod">
          <ac:chgData name="Kokchun Giang" userId="67e2125d-ec8c-4323-9653-9824a2ad815f" providerId="ADAL" clId="{10EEDAB3-2DB0-BA4D-8CC6-6424E46A9142}" dt="2024-01-13T13:56:32.545" v="1014"/>
          <ac:grpSpMkLst>
            <pc:docMk/>
            <pc:sldMk cId="744054261" sldId="328"/>
            <ac:grpSpMk id="127" creationId="{EECAD085-EB7F-696C-3A5E-C887DC69D122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4" creationId="{E6090ACA-4E14-6C46-4F89-AC5B0CA0BA5B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7" creationId="{A14A4DC3-180D-5746-EBA8-4E630E1F6216}"/>
          </ac:grpSpMkLst>
        </pc:grpChg>
        <pc:grpChg chg="mod">
          <ac:chgData name="Kokchun Giang" userId="67e2125d-ec8c-4323-9653-9824a2ad815f" providerId="ADAL" clId="{10EEDAB3-2DB0-BA4D-8CC6-6424E46A9142}" dt="2024-01-13T15:27:53.268" v="2907" actId="164"/>
          <ac:grpSpMkLst>
            <pc:docMk/>
            <pc:sldMk cId="744054261" sldId="328"/>
            <ac:grpSpMk id="151" creationId="{6521396A-EA21-BE53-C1E2-58C1209D2A87}"/>
          </ac:grpSpMkLst>
        </pc:grpChg>
        <pc:grpChg chg="del mod">
          <ac:chgData name="Kokchun Giang" userId="67e2125d-ec8c-4323-9653-9824a2ad815f" providerId="ADAL" clId="{10EEDAB3-2DB0-BA4D-8CC6-6424E46A9142}" dt="2024-01-13T13:57:13.968" v="1068"/>
          <ac:grpSpMkLst>
            <pc:docMk/>
            <pc:sldMk cId="744054261" sldId="328"/>
            <ac:grpSpMk id="164" creationId="{471A2E6E-26E3-0BFE-02B2-D9906D058B7F}"/>
          </ac:grpSpMkLst>
        </pc:grpChg>
        <pc:grpChg chg="del mod">
          <ac:chgData name="Kokchun Giang" userId="67e2125d-ec8c-4323-9653-9824a2ad815f" providerId="ADAL" clId="{10EEDAB3-2DB0-BA4D-8CC6-6424E46A9142}" dt="2024-01-13T15:28:10.683" v="2911" actId="478"/>
          <ac:grpSpMkLst>
            <pc:docMk/>
            <pc:sldMk cId="744054261" sldId="328"/>
            <ac:grpSpMk id="173" creationId="{7AFD7003-D2BE-1C5E-D64B-5735F00EA106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4" creationId="{4A5BEC13-E16E-3E4F-0B1E-54A65169CDBB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5" creationId="{9BD019EE-A8ED-40B5-B783-E896BBC9B08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8" creationId="{932C5C9A-06BA-26EA-4AC0-27B2043F3D50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9" creationId="{D39C79AE-5C3C-579D-08D4-E722BCE7E89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7" creationId="{D8869EA1-9704-3F2A-A902-666FDF4E0AB1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8" creationId="{F1D7E055-9097-CEE9-8479-FB8055CA4ED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6" creationId="{035C30A0-BB13-AC4C-D8B1-4C4D3B4CB02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7" creationId="{ED57573B-4059-7BDD-FA88-C4964509F4D3}"/>
          </ac:grpSpMkLst>
        </pc:grpChg>
        <pc:grpChg chg="del mod">
          <ac:chgData name="Kokchun Giang" userId="67e2125d-ec8c-4323-9653-9824a2ad815f" providerId="ADAL" clId="{10EEDAB3-2DB0-BA4D-8CC6-6424E46A9142}" dt="2024-01-13T13:58:13.364" v="1122"/>
          <ac:grpSpMkLst>
            <pc:docMk/>
            <pc:sldMk cId="744054261" sldId="328"/>
            <ac:grpSpMk id="230" creationId="{83BEEB5F-D7E8-F79F-59DE-9E4561A69A7F}"/>
          </ac:grpSpMkLst>
        </pc:grpChg>
        <pc:grpChg chg="del mod">
          <ac:chgData name="Kokchun Giang" userId="67e2125d-ec8c-4323-9653-9824a2ad815f" providerId="ADAL" clId="{10EEDAB3-2DB0-BA4D-8CC6-6424E46A9142}" dt="2024-01-13T13:58:16.684" v="1124"/>
          <ac:grpSpMkLst>
            <pc:docMk/>
            <pc:sldMk cId="744054261" sldId="328"/>
            <ac:grpSpMk id="231" creationId="{76FB37DA-6FFC-2309-56EE-D29B9D4B47B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2" creationId="{81B83FEA-3357-5F49-422A-0165F711B90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3" creationId="{23C4185A-D1D1-7538-7E54-185CC1F0B59F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4" creationId="{9334830E-C0D7-45C9-399A-A97045CBCA2E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5" creationId="{5DC0AEE7-F493-528E-7667-7011BF7EDF8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7" creationId="{2532B878-C410-2608-C5C6-CAED0E354AE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9" creationId="{31BBA110-20EE-862A-7155-2F544AB9EA5C}"/>
          </ac:grpSpMkLst>
        </pc:grpChg>
        <pc:grpChg chg="mod">
          <ac:chgData name="Kokchun Giang" userId="67e2125d-ec8c-4323-9653-9824a2ad815f" providerId="ADAL" clId="{10EEDAB3-2DB0-BA4D-8CC6-6424E46A9142}" dt="2024-01-13T13:58:19.984" v="1134"/>
          <ac:grpSpMkLst>
            <pc:docMk/>
            <pc:sldMk cId="744054261" sldId="328"/>
            <ac:grpSpMk id="247" creationId="{41D2C445-2C81-66AE-2EBF-130E73312556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49" creationId="{F1EA76B2-DBB2-733B-B9CE-951D359075F4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8" creationId="{EB11367C-2D17-A839-8F7E-991375EDC57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9" creationId="{0AEF5C6A-D25B-2648-10C9-584DA48BC735}"/>
          </ac:grpSpMkLst>
        </pc:grpChg>
        <pc:grpChg chg="del mod">
          <ac:chgData name="Kokchun Giang" userId="67e2125d-ec8c-4323-9653-9824a2ad815f" providerId="ADAL" clId="{10EEDAB3-2DB0-BA4D-8CC6-6424E46A9142}" dt="2024-01-13T13:58:35.579" v="1162"/>
          <ac:grpSpMkLst>
            <pc:docMk/>
            <pc:sldMk cId="744054261" sldId="328"/>
            <ac:grpSpMk id="273" creationId="{4EFE4465-E8DE-E8E6-B73F-4E571C8DB39F}"/>
          </ac:grpSpMkLst>
        </pc:grpChg>
        <pc:grpChg chg="del mod">
          <ac:chgData name="Kokchun Giang" userId="67e2125d-ec8c-4323-9653-9824a2ad815f" providerId="ADAL" clId="{10EEDAB3-2DB0-BA4D-8CC6-6424E46A9142}" dt="2024-01-13T13:58:37.433" v="1166"/>
          <ac:grpSpMkLst>
            <pc:docMk/>
            <pc:sldMk cId="744054261" sldId="328"/>
            <ac:grpSpMk id="275" creationId="{1B889481-154A-0BF6-DD8C-1C6F28898F3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79" creationId="{07EF7598-2488-0E2C-6F48-8AB0EBC903C5}"/>
          </ac:grpSpMkLst>
        </pc:grpChg>
        <pc:grpChg chg="del mod">
          <ac:chgData name="Kokchun Giang" userId="67e2125d-ec8c-4323-9653-9824a2ad815f" providerId="ADAL" clId="{10EEDAB3-2DB0-BA4D-8CC6-6424E46A9142}" dt="2024-01-13T14:01:11.185" v="1177"/>
          <ac:grpSpMkLst>
            <pc:docMk/>
            <pc:sldMk cId="744054261" sldId="328"/>
            <ac:grpSpMk id="283" creationId="{42229909-757F-6A62-951A-F48AF1788820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89" creationId="{3AC47D12-DC71-F10D-F268-4B3FC0A94016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96" creationId="{6DA56660-CA13-D415-E455-75F3C9B32E5A}"/>
          </ac:grpSpMkLst>
        </pc:grpChg>
        <pc:grpChg chg="del mod">
          <ac:chgData name="Kokchun Giang" userId="67e2125d-ec8c-4323-9653-9824a2ad815f" providerId="ADAL" clId="{10EEDAB3-2DB0-BA4D-8CC6-6424E46A9142}" dt="2024-01-13T14:01:24.763" v="1193"/>
          <ac:grpSpMkLst>
            <pc:docMk/>
            <pc:sldMk cId="744054261" sldId="328"/>
            <ac:grpSpMk id="302" creationId="{41476646-726F-E2A3-A494-F7107D20A744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05" creationId="{3623D569-7A5A-F331-10D6-3C0E0AD20B62}"/>
          </ac:grpSpMkLst>
        </pc:grpChg>
        <pc:grpChg chg="add del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1:38.411" v="1212"/>
          <ac:grpSpMkLst>
            <pc:docMk/>
            <pc:sldMk cId="744054261" sldId="328"/>
            <ac:grpSpMk id="322" creationId="{7EF4CBB9-B36E-B334-96AF-B3CBB585BC91}"/>
          </ac:grpSpMkLst>
        </pc:grpChg>
        <pc:grpChg chg="del mod">
          <ac:chgData name="Kokchun Giang" userId="67e2125d-ec8c-4323-9653-9824a2ad815f" providerId="ADAL" clId="{10EEDAB3-2DB0-BA4D-8CC6-6424E46A9142}" dt="2024-01-13T14:01:43.762" v="1226"/>
          <ac:grpSpMkLst>
            <pc:docMk/>
            <pc:sldMk cId="744054261" sldId="328"/>
            <ac:grpSpMk id="325" creationId="{CD91FACC-6E59-0DCA-5A66-DC138DEA1908}"/>
          </ac:grpSpMkLst>
        </pc:grpChg>
        <pc:grpChg chg="del mod">
          <ac:chgData name="Kokchun Giang" userId="67e2125d-ec8c-4323-9653-9824a2ad815f" providerId="ADAL" clId="{10EEDAB3-2DB0-BA4D-8CC6-6424E46A9142}" dt="2024-01-13T14:01:45.922" v="1231"/>
          <ac:grpSpMkLst>
            <pc:docMk/>
            <pc:sldMk cId="744054261" sldId="328"/>
            <ac:grpSpMk id="327" creationId="{311E7690-408D-397B-E2F4-A4160CC712DF}"/>
          </ac:grpSpMkLst>
        </pc:grpChg>
        <pc:grpChg chg="del mod">
          <ac:chgData name="Kokchun Giang" userId="67e2125d-ec8c-4323-9653-9824a2ad815f" providerId="ADAL" clId="{10EEDAB3-2DB0-BA4D-8CC6-6424E46A9142}" dt="2024-01-13T14:01:48.337" v="1235"/>
          <ac:grpSpMkLst>
            <pc:docMk/>
            <pc:sldMk cId="744054261" sldId="328"/>
            <ac:grpSpMk id="332" creationId="{F3D93D50-41DF-1D33-2DB3-E5DA884406F3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4" creationId="{644D05BD-74A3-5C83-EB77-AB6024179F3E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5" creationId="{6637AA81-32FF-4846-9ECD-C66AFD72E8F0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8" creationId="{D0041E76-845B-6A56-79F2-7C1A0B0BA154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9" creationId="{156B4720-4F89-D17A-D0E9-3558FE715E83}"/>
          </ac:grpSpMkLst>
        </pc:grpChg>
        <pc:grpChg chg="del mod">
          <ac:chgData name="Kokchun Giang" userId="67e2125d-ec8c-4323-9653-9824a2ad815f" providerId="ADAL" clId="{10EEDAB3-2DB0-BA4D-8CC6-6424E46A9142}" dt="2024-01-13T14:02:43.911" v="1268"/>
          <ac:grpSpMkLst>
            <pc:docMk/>
            <pc:sldMk cId="744054261" sldId="328"/>
            <ac:grpSpMk id="362" creationId="{B7F97AC3-0744-297B-EEE3-97E00935B921}"/>
          </ac:grpSpMkLst>
        </pc:grpChg>
        <pc:grpChg chg="add del mod">
          <ac:chgData name="Kokchun Giang" userId="67e2125d-ec8c-4323-9653-9824a2ad815f" providerId="ADAL" clId="{10EEDAB3-2DB0-BA4D-8CC6-6424E46A9142}" dt="2024-01-13T14:02:57.713" v="1286"/>
          <ac:grpSpMkLst>
            <pc:docMk/>
            <pc:sldMk cId="744054261" sldId="328"/>
            <ac:grpSpMk id="364" creationId="{743BAFED-B5E4-B9CF-04BE-39790E38C3C9}"/>
          </ac:grpSpMkLst>
        </pc:grpChg>
        <pc:grpChg chg="add del mod">
          <ac:chgData name="Kokchun Giang" userId="67e2125d-ec8c-4323-9653-9824a2ad815f" providerId="ADAL" clId="{10EEDAB3-2DB0-BA4D-8CC6-6424E46A9142}" dt="2024-01-13T14:02:55.655" v="1284"/>
          <ac:grpSpMkLst>
            <pc:docMk/>
            <pc:sldMk cId="744054261" sldId="328"/>
            <ac:grpSpMk id="369" creationId="{1BFA5337-B8F7-696C-8AD5-FDD8F022CF55}"/>
          </ac:grpSpMkLst>
        </pc:grpChg>
        <pc:grpChg chg="mod">
          <ac:chgData name="Kokchun Giang" userId="67e2125d-ec8c-4323-9653-9824a2ad815f" providerId="ADAL" clId="{10EEDAB3-2DB0-BA4D-8CC6-6424E46A9142}" dt="2024-01-13T14:02:55.434" v="1282"/>
          <ac:grpSpMkLst>
            <pc:docMk/>
            <pc:sldMk cId="744054261" sldId="328"/>
            <ac:grpSpMk id="371" creationId="{ED78A018-D697-2950-B1A4-528D2B569884}"/>
          </ac:grpSpMkLst>
        </pc:grpChg>
        <pc:grpChg chg="mod">
          <ac:chgData name="Kokchun Giang" userId="67e2125d-ec8c-4323-9653-9824a2ad815f" providerId="ADAL" clId="{10EEDAB3-2DB0-BA4D-8CC6-6424E46A9142}" dt="2024-01-13T14:02:55.200" v="1280"/>
          <ac:grpSpMkLst>
            <pc:docMk/>
            <pc:sldMk cId="744054261" sldId="328"/>
            <ac:grpSpMk id="373" creationId="{769E9157-601A-9EF3-111B-617858459BB6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75" creationId="{295AB655-9006-ADC4-1A09-28831245AC05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4:03:30.974" v="1303"/>
          <ac:grpSpMkLst>
            <pc:docMk/>
            <pc:sldMk cId="744054261" sldId="328"/>
            <ac:grpSpMk id="390" creationId="{6FBADD5A-6682-E57E-7775-3F919CBC477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96" creationId="{9063BAAB-358E-6660-8589-FEC88DC5F5BB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398" creationId="{2D53917E-5AA0-C26A-AE1C-4F50C673476F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401" creationId="{74A7A02F-097F-5D74-7A56-6F3A635D479C}"/>
          </ac:grpSpMkLst>
        </pc:grpChg>
        <pc:grpChg chg="del mod">
          <ac:chgData name="Kokchun Giang" userId="67e2125d-ec8c-4323-9653-9824a2ad815f" providerId="ADAL" clId="{10EEDAB3-2DB0-BA4D-8CC6-6424E46A9142}" dt="2024-01-13T14:03:49.575" v="1321"/>
          <ac:grpSpMkLst>
            <pc:docMk/>
            <pc:sldMk cId="744054261" sldId="328"/>
            <ac:grpSpMk id="404" creationId="{83289AAE-10D7-D9D8-8435-837A1C8B4969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07" creationId="{F5F8C07C-87C6-BC4C-1C64-5CA135BE2AAE}"/>
          </ac:grpSpMkLst>
        </pc:grpChg>
        <pc:grpChg chg="del mod">
          <ac:chgData name="Kokchun Giang" userId="67e2125d-ec8c-4323-9653-9824a2ad815f" providerId="ADAL" clId="{10EEDAB3-2DB0-BA4D-8CC6-6424E46A9142}" dt="2024-01-13T14:04:20.007" v="1364"/>
          <ac:grpSpMkLst>
            <pc:docMk/>
            <pc:sldMk cId="744054261" sldId="328"/>
            <ac:grpSpMk id="410" creationId="{7E507B68-C8C1-D9D7-4CAF-DCEB56252960}"/>
          </ac:grpSpMkLst>
        </pc:grpChg>
        <pc:grpChg chg="add del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15" creationId="{EC53F87D-CDF7-2A58-1E3C-9E68D6693E2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4:04:03.872" v="1342"/>
          <ac:grpSpMkLst>
            <pc:docMk/>
            <pc:sldMk cId="744054261" sldId="328"/>
            <ac:grpSpMk id="425" creationId="{FBA3E6F9-AE38-D91B-FDE1-0618A5894AB2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30" creationId="{6DFE5F96-9CF5-205F-E223-193191486107}"/>
          </ac:grpSpMkLst>
        </pc:grpChg>
        <pc:grpChg chg="del mod">
          <ac:chgData name="Kokchun Giang" userId="67e2125d-ec8c-4323-9653-9824a2ad815f" providerId="ADAL" clId="{10EEDAB3-2DB0-BA4D-8CC6-6424E46A9142}" dt="2024-01-13T14:04:18.219" v="1362"/>
          <ac:grpSpMkLst>
            <pc:docMk/>
            <pc:sldMk cId="744054261" sldId="328"/>
            <ac:grpSpMk id="435" creationId="{9F8D6279-00F0-1161-B3A3-FEE81BFBC554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4:04:50.772" v="1369"/>
          <ac:grpSpMkLst>
            <pc:docMk/>
            <pc:sldMk cId="744054261" sldId="328"/>
            <ac:grpSpMk id="449" creationId="{98308F53-E32D-F161-393D-2CBA6DB10D9C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5" creationId="{B91763C4-754E-8D01-FCDB-B803386AFA12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8" creationId="{81B1954F-CB7A-6602-5E29-5CE76D54BFC5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62" creationId="{161BDB15-5B58-FC21-DCF0-2E478AE4704E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78" creationId="{5886A7DC-631D-F071-ADC2-EB76F53A7236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1" creationId="{A80FD581-66D6-99C2-C6AF-E57E6726D38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2" creationId="{0A750191-CFEB-43C7-9EAE-E9B0981ED7A1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2" creationId="{0A094B8C-CD2B-3FD3-721A-0513628DA8A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3" creationId="{B2AF0F3B-A0F1-372D-FF89-964380B35D37}"/>
          </ac:grpSpMkLst>
        </pc:grpChg>
        <pc:inkChg chg="add del">
          <ac:chgData name="Kokchun Giang" userId="67e2125d-ec8c-4323-9653-9824a2ad815f" providerId="ADAL" clId="{10EEDAB3-2DB0-BA4D-8CC6-6424E46A9142}" dt="2024-01-13T13:51:47.266" v="844" actId="9405"/>
          <ac:inkMkLst>
            <pc:docMk/>
            <pc:sldMk cId="744054261" sldId="328"/>
            <ac:inkMk id="2" creationId="{C4CE77D6-43C9-0B41-A5CC-32B52918436F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3" creationId="{F249BD69-76C3-0D4B-98BB-747D801C186B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4" creationId="{1215E8FD-3D01-D1A5-785D-9640692B9AD5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5" creationId="{437C1945-D392-171F-24EF-1AE7098B4092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7" creationId="{302D1227-9968-E0ED-B5EB-DFD4B6ACC035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8" creationId="{8D3A45A6-17ED-064D-097D-ACFBBF4E1FCD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9" creationId="{1FA7FBDB-F3E0-91D7-D27C-0F1FCEA18373}"/>
          </ac:inkMkLst>
        </pc:inkChg>
        <pc:inkChg chg="add del mod">
          <ac:chgData name="Kokchun Giang" userId="67e2125d-ec8c-4323-9653-9824a2ad815f" providerId="ADAL" clId="{10EEDAB3-2DB0-BA4D-8CC6-6424E46A9142}" dt="2024-01-13T13:52:15.091" v="882" actId="9405"/>
          <ac:inkMkLst>
            <pc:docMk/>
            <pc:sldMk cId="744054261" sldId="328"/>
            <ac:inkMk id="11" creationId="{B6683361-B6DC-7E81-A02E-5B22AF2F6A51}"/>
          </ac:inkMkLst>
        </pc:inkChg>
        <pc:inkChg chg="add del mod">
          <ac:chgData name="Kokchun Giang" userId="67e2125d-ec8c-4323-9653-9824a2ad815f" providerId="ADAL" clId="{10EEDAB3-2DB0-BA4D-8CC6-6424E46A9142}" dt="2024-01-13T13:52:14.630" v="881" actId="9405"/>
          <ac:inkMkLst>
            <pc:docMk/>
            <pc:sldMk cId="744054261" sldId="328"/>
            <ac:inkMk id="12" creationId="{DC7ED591-5871-9833-F5B2-EFEF28A8A82A}"/>
          </ac:inkMkLst>
        </pc:inkChg>
        <pc:inkChg chg="add del mod">
          <ac:chgData name="Kokchun Giang" userId="67e2125d-ec8c-4323-9653-9824a2ad815f" providerId="ADAL" clId="{10EEDAB3-2DB0-BA4D-8CC6-6424E46A9142}" dt="2024-01-13T13:52:14.262" v="880" actId="9405"/>
          <ac:inkMkLst>
            <pc:docMk/>
            <pc:sldMk cId="744054261" sldId="328"/>
            <ac:inkMk id="13" creationId="{43AEC5A5-EE89-F1AF-E145-C73B7505C590}"/>
          </ac:inkMkLst>
        </pc:inkChg>
        <pc:inkChg chg="add del mod">
          <ac:chgData name="Kokchun Giang" userId="67e2125d-ec8c-4323-9653-9824a2ad815f" providerId="ADAL" clId="{10EEDAB3-2DB0-BA4D-8CC6-6424E46A9142}" dt="2024-01-13T13:52:13.748" v="879" actId="9405"/>
          <ac:inkMkLst>
            <pc:docMk/>
            <pc:sldMk cId="744054261" sldId="328"/>
            <ac:inkMk id="14" creationId="{E30EEC60-6D5D-D74E-C215-088E5EEC396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5" creationId="{5697AADD-A79B-084B-B25B-D738CCA7B362}"/>
          </ac:inkMkLst>
        </pc:inkChg>
        <pc:inkChg chg="add del mod">
          <ac:chgData name="Kokchun Giang" userId="67e2125d-ec8c-4323-9653-9824a2ad815f" providerId="ADAL" clId="{10EEDAB3-2DB0-BA4D-8CC6-6424E46A9142}" dt="2024-01-13T13:52:13.646" v="878" actId="9405"/>
          <ac:inkMkLst>
            <pc:docMk/>
            <pc:sldMk cId="744054261" sldId="328"/>
            <ac:inkMk id="15" creationId="{E7F62DC5-E0C4-6ECA-5F1F-4F9B5874F7A5}"/>
          </ac:inkMkLst>
        </pc:inkChg>
        <pc:inkChg chg="add del mod">
          <ac:chgData name="Kokchun Giang" userId="67e2125d-ec8c-4323-9653-9824a2ad815f" providerId="ADAL" clId="{10EEDAB3-2DB0-BA4D-8CC6-6424E46A9142}" dt="2024-01-13T13:52:13.204" v="877" actId="9405"/>
          <ac:inkMkLst>
            <pc:docMk/>
            <pc:sldMk cId="744054261" sldId="328"/>
            <ac:inkMk id="16" creationId="{5CC652E0-93DF-98FA-A880-F707CD61CB2C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6" creationId="{E71BA220-68CC-0FCB-BCDF-D178589F438D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7" creationId="{1C6E00F6-8112-6D27-8717-24042D465629}"/>
          </ac:inkMkLst>
        </pc:inkChg>
        <pc:inkChg chg="add del mod">
          <ac:chgData name="Kokchun Giang" userId="67e2125d-ec8c-4323-9653-9824a2ad815f" providerId="ADAL" clId="{10EEDAB3-2DB0-BA4D-8CC6-6424E46A9142}" dt="2024-01-13T13:52:12.817" v="876"/>
          <ac:inkMkLst>
            <pc:docMk/>
            <pc:sldMk cId="744054261" sldId="328"/>
            <ac:inkMk id="17" creationId="{F9BA7236-E77B-8FF2-270F-EE2C3502A70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8" creationId="{0907DE02-48C3-76C5-38B1-C0861CE5CE89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9" creationId="{C76906A7-22F1-C2F0-B977-F473FD873B48}"/>
          </ac:inkMkLst>
        </pc:inkChg>
        <pc:inkChg chg="add del mod">
          <ac:chgData name="Kokchun Giang" userId="67e2125d-ec8c-4323-9653-9824a2ad815f" providerId="ADAL" clId="{10EEDAB3-2DB0-BA4D-8CC6-6424E46A9142}" dt="2024-01-13T13:52:09.316" v="874" actId="9405"/>
          <ac:inkMkLst>
            <pc:docMk/>
            <pc:sldMk cId="744054261" sldId="328"/>
            <ac:inkMk id="19" creationId="{CD48CBCD-7669-5D4F-52F2-125C2EC3845B}"/>
          </ac:inkMkLst>
        </pc:inkChg>
        <pc:inkChg chg="add del mod">
          <ac:chgData name="Kokchun Giang" userId="67e2125d-ec8c-4323-9653-9824a2ad815f" providerId="ADAL" clId="{10EEDAB3-2DB0-BA4D-8CC6-6424E46A9142}" dt="2024-01-13T13:52:08.172" v="873" actId="9405"/>
          <ac:inkMkLst>
            <pc:docMk/>
            <pc:sldMk cId="744054261" sldId="328"/>
            <ac:inkMk id="20" creationId="{6296F4C0-517A-B4F4-AA09-F4B9819BB6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1" creationId="{AB43371F-7FA9-4E40-E4AC-5C3B82DD7FD2}"/>
          </ac:inkMkLst>
        </pc:inkChg>
        <pc:inkChg chg="add del mod">
          <ac:chgData name="Kokchun Giang" userId="67e2125d-ec8c-4323-9653-9824a2ad815f" providerId="ADAL" clId="{10EEDAB3-2DB0-BA4D-8CC6-6424E46A9142}" dt="2024-01-13T13:52:07.500" v="872" actId="9405"/>
          <ac:inkMkLst>
            <pc:docMk/>
            <pc:sldMk cId="744054261" sldId="328"/>
            <ac:inkMk id="21" creationId="{DC97B5EC-3880-41E1-8764-135BDEE29135}"/>
          </ac:inkMkLst>
        </pc:inkChg>
        <pc:inkChg chg="add del mod">
          <ac:chgData name="Kokchun Giang" userId="67e2125d-ec8c-4323-9653-9824a2ad815f" providerId="ADAL" clId="{10EEDAB3-2DB0-BA4D-8CC6-6424E46A9142}" dt="2024-01-13T13:52:06.974" v="871" actId="9405"/>
          <ac:inkMkLst>
            <pc:docMk/>
            <pc:sldMk cId="744054261" sldId="328"/>
            <ac:inkMk id="22" creationId="{03E1EF36-CE4E-C947-44EE-A19E70307C9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2" creationId="{3C5E4572-0A70-8A17-A706-31DAE677EA38}"/>
          </ac:inkMkLst>
        </pc:inkChg>
        <pc:inkChg chg="add del mod">
          <ac:chgData name="Kokchun Giang" userId="67e2125d-ec8c-4323-9653-9824a2ad815f" providerId="ADAL" clId="{10EEDAB3-2DB0-BA4D-8CC6-6424E46A9142}" dt="2024-01-13T13:52:06.416" v="870" actId="9405"/>
          <ac:inkMkLst>
            <pc:docMk/>
            <pc:sldMk cId="744054261" sldId="328"/>
            <ac:inkMk id="23" creationId="{BDB77843-5745-4CD6-7073-33C088FBD04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3" creationId="{C8999FD9-B490-8B80-186C-5989E182182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4" creationId="{E2651CCB-5644-0404-0A53-BD741E7520FF}"/>
          </ac:inkMkLst>
        </pc:inkChg>
        <pc:inkChg chg="add del mod">
          <ac:chgData name="Kokchun Giang" userId="67e2125d-ec8c-4323-9653-9824a2ad815f" providerId="ADAL" clId="{10EEDAB3-2DB0-BA4D-8CC6-6424E46A9142}" dt="2024-01-13T13:52:06.011" v="869"/>
          <ac:inkMkLst>
            <pc:docMk/>
            <pc:sldMk cId="744054261" sldId="328"/>
            <ac:inkMk id="24" creationId="{F2005DD0-FAAE-97E5-DF5D-0619C8A809A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5" creationId="{2D154694-9C75-B63E-D015-6265F5D1D9A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6" creationId="{E1818E0A-FA3B-F410-4CF3-CF7F48021E6C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7" creationId="{C605F9E4-A845-9EB3-31A0-FEFC29208668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9" creationId="{329309F5-8916-174D-8391-A9E345BCDA82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0" creationId="{48C14C99-675E-D962-4C43-5FECD99B061B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1" creationId="{8991E73E-8FCF-A2A4-1A89-51529408A7CD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2" creationId="{CF5E509E-173B-A919-8638-8670D36A57A1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3" creationId="{D03F94AA-D7C1-E079-C544-55D32E0A897E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4" creationId="{17E33852-9C59-D901-2431-7141EEE53D45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5" creationId="{7E6F1CBC-3D98-1E6F-066F-2CC00D720837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6" creationId="{27196E0C-6594-F0E9-25C4-07C094DC9F4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7" creationId="{BA06F44D-710D-106E-C552-DB537C67EA28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39" creationId="{55052A32-5456-44BA-3735-AD92F3926F3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0" creationId="{5007C5A2-71C0-E7AF-0626-559AF9A2FB8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1" creationId="{9CACE4D8-CBDE-5B48-819E-628F59DF5659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2" creationId="{900897A7-DF73-A244-74AB-1C4DA245AF92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3" creationId="{438B2B55-AAEF-D000-0F9D-9B91618BCB2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4" creationId="{08857929-491A-DEBF-A1FA-988A93AA57CA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5" creationId="{886908F0-C639-64EB-6011-51DA8BF0941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7" creationId="{58E78CAA-3807-0D89-A49F-34D9BFA7616F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8" creationId="{ED0F1FCC-1E5A-F95D-38BC-7424E1F97F5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50" creationId="{0285480F-1822-7871-6108-B82E8A54F1ED}"/>
          </ac:inkMkLst>
        </pc:inkChg>
        <pc:inkChg chg="add del">
          <ac:chgData name="Kokchun Giang" userId="67e2125d-ec8c-4323-9653-9824a2ad815f" providerId="ADAL" clId="{10EEDAB3-2DB0-BA4D-8CC6-6424E46A9142}" dt="2024-01-13T15:28:02.598" v="2909" actId="478"/>
          <ac:inkMkLst>
            <pc:docMk/>
            <pc:sldMk cId="744054261" sldId="328"/>
            <ac:inkMk id="52" creationId="{D7839A29-EB19-63F0-B209-BEE9664F75D9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3" creationId="{7ABBDE09-3D26-F4A0-ADB5-0EBEC22FCA6B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4" creationId="{9681790C-C9C0-B138-2B2A-A583CDD6A3E1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5" creationId="{EE557411-78F1-F8C7-96DA-CE7EBAF95665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6" creationId="{79196D64-63D9-B9E2-3258-9F7BFFC442D2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7" creationId="{0F67541E-43A2-BB4B-0E61-5D6811F7A143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8" creationId="{B98EE57F-4F9C-205E-4F17-B31ACB45F12A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9" creationId="{6A4FC0DC-977A-1B23-AE50-D34386D6022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1" creationId="{1F061B85-1765-763D-DAD0-8D00D66105E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2" creationId="{48C86422-3082-542C-B01F-7795436CC3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3" creationId="{5BA2F2E1-5EBD-FAC5-67B6-DD71D74659C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4" creationId="{A2C431CC-93A9-1E32-50A6-CC6C449C9D7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5" creationId="{389C0F89-0D31-5E1D-4790-F772D338B92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6" creationId="{CEEBA367-7953-EF69-B401-3C7831740340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7" creationId="{02573652-9AB3-5805-F638-BB8F7F3C4D1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8" creationId="{6F5A85CD-9139-65BF-BC85-F55A35AFD3B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9" creationId="{F8357833-6F33-E7E2-2AD5-C08120233B85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0" creationId="{C152E6C2-18E1-CA9A-82CD-4339D68FF4E2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1" creationId="{8CE0D0A6-82D8-82B6-E42A-DD5092344B7D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3" creationId="{23B9B765-AFF8-A61A-B764-85EFDB79056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4" creationId="{E05F19D9-881F-A278-06A9-F44167148C6E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5" creationId="{40C71D6D-203A-348E-7B79-7E82DCAEFB38}"/>
          </ac:inkMkLst>
        </pc:inkChg>
        <pc:inkChg chg="add del mod">
          <ac:chgData name="Kokchun Giang" userId="67e2125d-ec8c-4323-9653-9824a2ad815f" providerId="ADAL" clId="{10EEDAB3-2DB0-BA4D-8CC6-6424E46A9142}" dt="2024-01-13T13:54:40.684" v="969" actId="9405"/>
          <ac:inkMkLst>
            <pc:docMk/>
            <pc:sldMk cId="744054261" sldId="328"/>
            <ac:inkMk id="76" creationId="{924C82D2-CEF4-7E9C-DCCB-547EBAD2F918}"/>
          </ac:inkMkLst>
        </pc:inkChg>
        <pc:inkChg chg="add del mod">
          <ac:chgData name="Kokchun Giang" userId="67e2125d-ec8c-4323-9653-9824a2ad815f" providerId="ADAL" clId="{10EEDAB3-2DB0-BA4D-8CC6-6424E46A9142}" dt="2024-01-13T13:54:40.276" v="968" actId="9405"/>
          <ac:inkMkLst>
            <pc:docMk/>
            <pc:sldMk cId="744054261" sldId="328"/>
            <ac:inkMk id="77" creationId="{9FC92442-2B6D-7603-D44C-8BAF508D6D90}"/>
          </ac:inkMkLst>
        </pc:inkChg>
        <pc:inkChg chg="add del mod">
          <ac:chgData name="Kokchun Giang" userId="67e2125d-ec8c-4323-9653-9824a2ad815f" providerId="ADAL" clId="{10EEDAB3-2DB0-BA4D-8CC6-6424E46A9142}" dt="2024-01-13T13:54:39.936" v="967"/>
          <ac:inkMkLst>
            <pc:docMk/>
            <pc:sldMk cId="744054261" sldId="328"/>
            <ac:inkMk id="78" creationId="{2F4C68F3-D4CA-985E-C9B9-754F4BF3B226}"/>
          </ac:inkMkLst>
        </pc:inkChg>
        <pc:inkChg chg="add del mod">
          <ac:chgData name="Kokchun Giang" userId="67e2125d-ec8c-4323-9653-9824a2ad815f" providerId="ADAL" clId="{10EEDAB3-2DB0-BA4D-8CC6-6424E46A9142}" dt="2024-01-13T13:54:39.700" v="965" actId="9405"/>
          <ac:inkMkLst>
            <pc:docMk/>
            <pc:sldMk cId="744054261" sldId="328"/>
            <ac:inkMk id="80" creationId="{70FFF4DA-26B1-6626-AA47-BA6BF58A07B1}"/>
          </ac:inkMkLst>
        </pc:inkChg>
        <pc:inkChg chg="add del mod">
          <ac:chgData name="Kokchun Giang" userId="67e2125d-ec8c-4323-9653-9824a2ad815f" providerId="ADAL" clId="{10EEDAB3-2DB0-BA4D-8CC6-6424E46A9142}" dt="2024-01-13T13:54:39.500" v="964" actId="9405"/>
          <ac:inkMkLst>
            <pc:docMk/>
            <pc:sldMk cId="744054261" sldId="328"/>
            <ac:inkMk id="81" creationId="{B36C44F9-D9D7-959D-B918-97384F2B7BC3}"/>
          </ac:inkMkLst>
        </pc:inkChg>
        <pc:inkChg chg="add del mod">
          <ac:chgData name="Kokchun Giang" userId="67e2125d-ec8c-4323-9653-9824a2ad815f" providerId="ADAL" clId="{10EEDAB3-2DB0-BA4D-8CC6-6424E46A9142}" dt="2024-01-13T13:54:39.280" v="963"/>
          <ac:inkMkLst>
            <pc:docMk/>
            <pc:sldMk cId="744054261" sldId="328"/>
            <ac:inkMk id="82" creationId="{BB0A344E-24E2-97EC-48FF-972EEE3BD83B}"/>
          </ac:inkMkLst>
        </pc:inkChg>
        <pc:inkChg chg="add del">
          <ac:chgData name="Kokchun Giang" userId="67e2125d-ec8c-4323-9653-9824a2ad815f" providerId="ADAL" clId="{10EEDAB3-2DB0-BA4D-8CC6-6424E46A9142}" dt="2024-01-13T13:54:39.003" v="960" actId="9405"/>
          <ac:inkMkLst>
            <pc:docMk/>
            <pc:sldMk cId="744054261" sldId="328"/>
            <ac:inkMk id="83" creationId="{DB8097D8-000E-EAFC-562D-B60E991456CE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5" creationId="{320C95EA-970A-78B7-BC60-7606D81E348F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6" creationId="{35BAEEA2-AE75-E09F-F03E-B729B442C51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89" creationId="{410FAE94-9F80-AC11-0B0E-4B1CE18C5AE0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0" creationId="{56AFD5BB-24C5-5405-52D5-0D86768A0E1F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1" creationId="{282B2071-35A3-93A7-7948-E87394928222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2" creationId="{72E7867E-7603-E421-A7FC-D7A890F22164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3" creationId="{67761458-DE5F-54F3-8EC2-4B2E3B05792D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4" creationId="{DB1F645A-A3C5-02A0-DDCF-FD6E4CD60FA5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6" creationId="{170787D8-C6C4-DA1D-1DFF-ACDF9183163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8" creationId="{523AF5F8-ED11-D409-6C74-E1626FC37B5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9" creationId="{59BA5092-E2DA-8A69-D8FA-5C07A0692947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0" creationId="{A2666DAB-5405-9606-E66D-78291E801393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1" creationId="{99C2CF94-29A8-FC46-7F68-B9B46C9388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3" creationId="{018F3B12-A3BB-3B23-54F0-29AE99A4AD30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4" creationId="{8DC3744E-9022-57E1-7387-3C3BF9E49C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5" creationId="{5B1A2647-E5BE-6377-C819-7510A330D4DE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6" creationId="{676BA212-F5E0-4AAC-F75B-3A5A540A5440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8" creationId="{C3B28079-B6FE-255B-99CC-96B659DC2A66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9" creationId="{13F5EC76-6FD8-4924-F6EC-4F2146A04D79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0" creationId="{CED1DFD9-03F9-556E-8594-45A6DBB103CD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1" creationId="{13EEC86C-3BB2-D1A7-883F-45ADD8C16052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2" creationId="{211E7885-8927-DFDA-F1E7-0149570306F8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3" creationId="{079F1584-5C61-373F-B8CD-6029DB18621B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4" creationId="{29F5E7C5-8381-90DE-499D-B6B2BB8D87E5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5" creationId="{92AF19BB-12E4-AE32-9F12-C8FA456E2584}"/>
          </ac:inkMkLst>
        </pc:inkChg>
        <pc:inkChg chg="add mod">
          <ac:chgData name="Kokchun Giang" userId="67e2125d-ec8c-4323-9653-9824a2ad815f" providerId="ADAL" clId="{10EEDAB3-2DB0-BA4D-8CC6-6424E46A9142}" dt="2024-01-13T15:29:33.220" v="2918" actId="1076"/>
          <ac:inkMkLst>
            <pc:docMk/>
            <pc:sldMk cId="744054261" sldId="328"/>
            <ac:inkMk id="117" creationId="{116F4E42-BCA1-F23A-5B81-591645FF554A}"/>
          </ac:inkMkLst>
        </pc:inkChg>
        <pc:inkChg chg="add del mod">
          <ac:chgData name="Kokchun Giang" userId="67e2125d-ec8c-4323-9653-9824a2ad815f" providerId="ADAL" clId="{10EEDAB3-2DB0-BA4D-8CC6-6424E46A9142}" dt="2024-01-13T13:56:34.119" v="1021" actId="9405"/>
          <ac:inkMkLst>
            <pc:docMk/>
            <pc:sldMk cId="744054261" sldId="328"/>
            <ac:inkMk id="118" creationId="{E1A65111-7339-528F-B2C4-B1D66DDC4EBB}"/>
          </ac:inkMkLst>
        </pc:inkChg>
        <pc:inkChg chg="add del mod">
          <ac:chgData name="Kokchun Giang" userId="67e2125d-ec8c-4323-9653-9824a2ad815f" providerId="ADAL" clId="{10EEDAB3-2DB0-BA4D-8CC6-6424E46A9142}" dt="2024-01-13T13:56:33.727" v="1020" actId="9405"/>
          <ac:inkMkLst>
            <pc:docMk/>
            <pc:sldMk cId="744054261" sldId="328"/>
            <ac:inkMk id="119" creationId="{1EF7A442-FDB0-47DD-9EE2-F8AB36C1F448}"/>
          </ac:inkMkLst>
        </pc:inkChg>
        <pc:inkChg chg="add del mod">
          <ac:chgData name="Kokchun Giang" userId="67e2125d-ec8c-4323-9653-9824a2ad815f" providerId="ADAL" clId="{10EEDAB3-2DB0-BA4D-8CC6-6424E46A9142}" dt="2024-01-13T13:56:33.527" v="1019" actId="9405"/>
          <ac:inkMkLst>
            <pc:docMk/>
            <pc:sldMk cId="744054261" sldId="328"/>
            <ac:inkMk id="120" creationId="{AF474A09-62B3-33FC-19EE-3CEF4D503120}"/>
          </ac:inkMkLst>
        </pc:inkChg>
        <pc:inkChg chg="add del mod">
          <ac:chgData name="Kokchun Giang" userId="67e2125d-ec8c-4323-9653-9824a2ad815f" providerId="ADAL" clId="{10EEDAB3-2DB0-BA4D-8CC6-6424E46A9142}" dt="2024-01-13T13:56:33.328" v="1018" actId="9405"/>
          <ac:inkMkLst>
            <pc:docMk/>
            <pc:sldMk cId="744054261" sldId="328"/>
            <ac:inkMk id="121" creationId="{387F0F8F-5B0D-FD89-FEAE-AE3DE68B04F3}"/>
          </ac:inkMkLst>
        </pc:inkChg>
        <pc:inkChg chg="add del mod">
          <ac:chgData name="Kokchun Giang" userId="67e2125d-ec8c-4323-9653-9824a2ad815f" providerId="ADAL" clId="{10EEDAB3-2DB0-BA4D-8CC6-6424E46A9142}" dt="2024-01-13T13:56:33.136" v="1017" actId="9405"/>
          <ac:inkMkLst>
            <pc:docMk/>
            <pc:sldMk cId="744054261" sldId="328"/>
            <ac:inkMk id="122" creationId="{C5EB7435-83F1-2271-60E4-33EDE670C160}"/>
          </ac:inkMkLst>
        </pc:inkChg>
        <pc:inkChg chg="add del mod">
          <ac:chgData name="Kokchun Giang" userId="67e2125d-ec8c-4323-9653-9824a2ad815f" providerId="ADAL" clId="{10EEDAB3-2DB0-BA4D-8CC6-6424E46A9142}" dt="2024-01-13T13:56:32.946" v="1016" actId="9405"/>
          <ac:inkMkLst>
            <pc:docMk/>
            <pc:sldMk cId="744054261" sldId="328"/>
            <ac:inkMk id="123" creationId="{3E4B24B2-C612-3DF7-ED2B-87417F92C98E}"/>
          </ac:inkMkLst>
        </pc:inkChg>
        <pc:inkChg chg="add del mod">
          <ac:chgData name="Kokchun Giang" userId="67e2125d-ec8c-4323-9653-9824a2ad815f" providerId="ADAL" clId="{10EEDAB3-2DB0-BA4D-8CC6-6424E46A9142}" dt="2024-01-13T13:56:32.736" v="1015" actId="9405"/>
          <ac:inkMkLst>
            <pc:docMk/>
            <pc:sldMk cId="744054261" sldId="328"/>
            <ac:inkMk id="124" creationId="{58EDDD54-6271-112E-7996-7E967CD544AF}"/>
          </ac:inkMkLst>
        </pc:inkChg>
        <pc:inkChg chg="add del mod">
          <ac:chgData name="Kokchun Giang" userId="67e2125d-ec8c-4323-9653-9824a2ad815f" providerId="ADAL" clId="{10EEDAB3-2DB0-BA4D-8CC6-6424E46A9142}" dt="2024-01-13T13:56:32.545" v="1014"/>
          <ac:inkMkLst>
            <pc:docMk/>
            <pc:sldMk cId="744054261" sldId="328"/>
            <ac:inkMk id="125" creationId="{ACD81723-B52F-9B5A-0011-56B663A3C3F9}"/>
          </ac:inkMkLst>
        </pc:inkChg>
        <pc:inkChg chg="add del">
          <ac:chgData name="Kokchun Giang" userId="67e2125d-ec8c-4323-9653-9824a2ad815f" providerId="ADAL" clId="{10EEDAB3-2DB0-BA4D-8CC6-6424E46A9142}" dt="2024-01-13T13:56:32.144" v="1011" actId="9405"/>
          <ac:inkMkLst>
            <pc:docMk/>
            <pc:sldMk cId="744054261" sldId="328"/>
            <ac:inkMk id="126" creationId="{0A408C1C-2021-6FA3-0BB5-CDDCBC5D791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5:27:53.268" v="2907" actId="164"/>
          <ac:inkMkLst>
            <pc:docMk/>
            <pc:sldMk cId="744054261" sldId="328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29" creationId="{3B2FD4EF-06A3-D85B-BCD6-939C2CDF52C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0" creationId="{25820F99-BF84-02BB-5210-AC8606C0B468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1" creationId="{850C2032-C66A-0F0E-201E-C4504725827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2" creationId="{7C88D281-A55E-2123-CE52-441A05E38220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3" creationId="{C11EE1FD-EA5A-CD0A-4355-B2A6E49341B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5" creationId="{5FA4A7E2-E2D1-B615-3356-98743440FEA9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6" creationId="{4470483B-CA6E-6E57-FB9F-C42BFCC9762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8" creationId="{E55BDE5A-D4BA-2000-35BA-B5C90EBA20CC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9" creationId="{4618AEB4-5196-CD83-48C0-58CDB6CD9E73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0" creationId="{DC50C8F5-00B5-061A-000D-A6288CA5522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1" creationId="{1AAFBEF4-F485-6758-13F1-EED9AB4AFE3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2" creationId="{8B05DB7E-2ED4-05A8-586E-36FBAE90EA35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3" creationId="{4C6675AB-1E73-AA67-BC00-BEA2BCFCAB0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4" creationId="{478CB76E-F272-70DE-B800-8B9AE4FC20CB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5" creationId="{DA466ED3-6078-E6FA-D240-A30A2FEA778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6" creationId="{12C42A29-D421-3C45-7A98-0D8AE5222EE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7" creationId="{BD4D3D2A-EF21-0C62-43FD-099C35F3C37D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8" creationId="{53842763-1972-F69C-9D47-898B65F4850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9" creationId="{2FCC5475-DCC3-11CD-380C-8F003B466AE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50" creationId="{9D229F06-F02A-3430-F667-E37213E44B5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2" creationId="{E0A5446B-9835-63F4-F214-0822CAD0DD6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3" creationId="{A6AE4F06-5EF0-52EA-8671-067F22BE5E0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4" creationId="{FC714DD5-19A6-E5F5-2560-A6426BDED278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5" creationId="{67A99FFB-A17E-DB00-8230-B80FC24D0253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6" creationId="{2D03198A-67EB-D184-E8F4-2394A0C1F4FF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7" creationId="{95B9E45E-0E8D-725A-CA28-B595647C2B4C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8" creationId="{6BC79CEA-FA5A-3551-3529-EEA96EF1D9F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9" creationId="{2F2E22FE-4150-155B-EDED-B4A605A7AA4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0" creationId="{32A4CEF2-C0CC-6B0C-AD5A-7DA5B0BE5CA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1" creationId="{17B12099-9F34-5B50-1FA4-0FE576311F9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2" creationId="{CCFA5834-7AC8-C27B-48F2-2BB9BD22C6AA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3" creationId="{F0AEE607-CAAC-FBF4-1FC8-C0A62D318721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5" creationId="{D07E38BF-BA2D-F906-EED1-CE391719C01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6" creationId="{8C62AF1B-C104-1461-96E8-62B985FDB1EE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7" creationId="{766AD41B-F346-2412-4FE2-85CEB0ACA66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8" creationId="{75F0D662-E1B2-BEEF-AD95-EF34B970B257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9" creationId="{F971A5D7-F4EA-70DC-E24E-110F9F02C76F}"/>
          </ac:inkMkLst>
        </pc:inkChg>
        <pc:inkChg chg="add del">
          <ac:chgData name="Kokchun Giang" userId="67e2125d-ec8c-4323-9653-9824a2ad815f" providerId="ADAL" clId="{10EEDAB3-2DB0-BA4D-8CC6-6424E46A9142}" dt="2024-01-13T15:28:33.444" v="2915" actId="478"/>
          <ac:inkMkLst>
            <pc:docMk/>
            <pc:sldMk cId="744054261" sldId="328"/>
            <ac:inkMk id="170" creationId="{98D2165F-5CF9-9D5B-CC0A-E146F0D8976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1" creationId="{CB5E85D1-12DD-8238-C0E4-96A28CC427C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2" creationId="{846E571F-0C7B-E284-FC37-15D06DFF770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6" creationId="{FAE6586E-A4EA-68E8-9A05-7E002B5CE07D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7" creationId="{247A9C27-A4BD-663D-62E4-0BAEE5F4D34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8" creationId="{74817BE0-6042-AD68-C362-5B40BC85FC8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9" creationId="{62F183A6-31D2-6CB5-DD29-3B5D7D50ED40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0" creationId="{DA04CD70-33F7-0632-BBD6-6B3645A88AF7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1" creationId="{82DF8F50-0FC0-2CD1-7B0A-73A6A6FD7DE6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2" creationId="{ADF1FBB2-1946-F151-711D-5E43498CA41A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3" creationId="{CAE059EF-A0E4-AD5F-E858-22A1B3B21FE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4" creationId="{E13827B2-25C3-126A-300F-58682D6BAB68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5" creationId="{36EE3B3E-F9DA-790D-C7C1-D6F1F73AC0F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6" creationId="{60D0D3BB-EE71-4B1A-54D6-0A5494A623C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7" creationId="{D2E5976F-27CA-519D-9934-D13C0CE636C1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0" creationId="{B59D1A4A-67F2-9636-89CF-605316E9FBE5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1" creationId="{B70473C0-74C6-98C2-7B6C-9492734001D8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2" creationId="{117045E6-BD68-B587-279B-DC9614A8BC73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3" creationId="{1DF5D2BF-2D95-4331-89F8-F2D0578BF04B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4" creationId="{C9DDD9E6-9B48-F9B9-9302-1770FAEBA33E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5" creationId="{2CB9D527-5A7C-9A0C-5749-62291317505C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6" creationId="{A0B5A1D6-AD7F-9C91-1BCF-6519FD33DF13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9" creationId="{359AE220-B3F8-4D5E-65EB-554037613EE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0" creationId="{DFA62C24-D243-D013-04C0-277F8B75E3C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1" creationId="{5A37F811-E84E-D14F-E35A-1AE338D956A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2" creationId="{4080B42C-772B-DCF7-3997-DB26654D3968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3" creationId="{7DA2F7AE-DB1D-56FC-E042-9316991E659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4" creationId="{948470C9-CB56-28DF-B79D-BA58B7DC8314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5" creationId="{51F9F99E-2FE9-9CEA-BC10-1C657BF69EC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8" creationId="{4AF58931-AE1E-4411-F67D-9597B4C58F1E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9" creationId="{2E776BDE-6FCB-C44E-E3EF-B70B4562774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0" creationId="{B5D389A3-DCB7-B4D3-0BA3-BEF46970D350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1" creationId="{793C54A6-C69E-7389-1B42-B4D126100C4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2" creationId="{21A64400-E5B2-1C63-7656-A97BCB0CECB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3" creationId="{27FFAF67-6892-5D2A-249C-AAA4B58B886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4" creationId="{0AD94486-BC4E-C7D8-30A2-960D7E37F0A1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5" creationId="{506009ED-EC76-C6EE-4222-70D74CB4BB5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6" creationId="{B813DCFE-8E61-38C1-7160-1F9019FF6A47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7" creationId="{C36FD68C-52A7-9425-9AD2-1839ADA24CD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8" creationId="{F29730B7-27DB-70AF-7767-22869EEEB23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9" creationId="{120F6FA8-5739-65A7-2113-2CCC1DE0D18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0" creationId="{0FF938A2-EE56-FC1A-EE5A-35F3A03E1A6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1" creationId="{00A90785-F8B2-CDC0-3D3F-E9459598C13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2" creationId="{AB8A6384-3E60-CBD4-1981-7B3E5DED46FA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3" creationId="{70D40866-0C2F-80CD-150C-D50E768A59F3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5" creationId="{66BB9D10-E423-451B-4802-5BC8426FD45F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6" creationId="{66523843-F2A1-58F1-E92F-75C1313EE7E6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7" creationId="{AC4B0429-7A95-890E-EB04-8B2AE7337DD8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8" creationId="{F063C89A-03A8-C233-1D0A-8005FCEC23E1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9" creationId="{3A7EDB1E-05F8-779F-36BF-08AA39FEBC0C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36" creationId="{07688F4A-97A8-4ACD-A665-94D0D39B49A9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38" creationId="{4DF7679A-63E0-A2C4-6519-A392E641B074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1" creationId="{0FFFE1CE-477E-DE7C-F91F-5635B406BDD3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2" creationId="{674BCE6A-8445-E521-4B93-948EE5BE86BE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3" creationId="{C0D5CDC6-79EE-BCC3-9279-491E1AEC67FC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4" creationId="{F5FB83B6-361E-D70D-C681-DD6D65AC6548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5" creationId="{9736144C-91C5-ADC2-2207-0C64A8411AFA}"/>
          </ac:inkMkLst>
        </pc:inkChg>
        <pc:inkChg chg="add del mod">
          <ac:chgData name="Kokchun Giang" userId="67e2125d-ec8c-4323-9653-9824a2ad815f" providerId="ADAL" clId="{10EEDAB3-2DB0-BA4D-8CC6-6424E46A9142}" dt="2024-01-13T13:58:19.984" v="1134"/>
          <ac:inkMkLst>
            <pc:docMk/>
            <pc:sldMk cId="744054261" sldId="328"/>
            <ac:inkMk id="246" creationId="{62742200-A66B-94D3-0493-A3CF4B4AA91D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8" creationId="{012A5F08-D9F0-C29F-FD80-2F19EA38692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0" creationId="{9A30AF23-BD1C-76D3-67A1-E22C7F1EF3B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1" creationId="{75348921-5351-C3FB-9507-C6C8960BCA7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2" creationId="{B960F8FC-7759-2415-36FD-263CB18CC5A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3" creationId="{4CC79FE2-3E17-6F87-E81E-4B10D71928E6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4" creationId="{4FDD81B4-9711-A7A1-FB53-B21A00F2DEEE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5" creationId="{6D7075DC-C8A4-C92D-126D-C083BB89420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6" creationId="{62B2FA24-021B-63B7-99CE-80EF22AD94C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7" creationId="{3A6A314B-B43B-9D50-DFDC-FA22C9A4F08E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0" creationId="{E1A45CE2-FA7D-1037-E3AF-A1469939B567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1" creationId="{FD1011A8-F8C5-F956-C699-6BBCDF1C803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2" creationId="{37C66351-F3A7-D2FC-A648-D130CC765B8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3" creationId="{80DADA47-F45C-E8B3-EC0A-7BB0C7BF08AA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4" creationId="{3BC0EA3B-411E-1E52-A353-BB5A8F4544F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5" creationId="{8B5FA379-056B-04AA-8C0A-D02BE37CA636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6" creationId="{2B9D27A8-650E-DDEE-E46A-89760D900A6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7" creationId="{AAEDB383-6A1E-2039-301B-FDB19373A3A0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8" creationId="{45B07A17-A65C-3FA9-8E6C-83018DB97EA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9" creationId="{E3FA5E40-C8E9-DE1A-E68C-2481D2F8C51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0" creationId="{A8C7E3E5-31BF-943E-5235-349EF4CE8B0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1" creationId="{9B4303CA-23C8-5E8B-31C2-C85CF3A5E067}"/>
          </ac:inkMkLst>
        </pc:inkChg>
        <pc:inkChg chg="add del">
          <ac:chgData name="Kokchun Giang" userId="67e2125d-ec8c-4323-9653-9824a2ad815f" providerId="ADAL" clId="{10EEDAB3-2DB0-BA4D-8CC6-6424E46A9142}" dt="2024-01-13T13:58:33.197" v="1159" actId="9405"/>
          <ac:inkMkLst>
            <pc:docMk/>
            <pc:sldMk cId="744054261" sldId="328"/>
            <ac:inkMk id="272" creationId="{9F30AE15-3DCA-6F1D-6E3B-120B2CEE580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4" creationId="{075F91A5-23AB-F46E-82E5-E9074E1C75D4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6" creationId="{A31E3204-9D81-F0B6-7A67-5453851EFC3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7" creationId="{53A792F8-764B-901B-AAC2-FD1305AD528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8" creationId="{84EF51CC-FA47-4476-CF2A-7C0278649509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1" creationId="{254B4EEB-9F51-EA90-D942-EBC31FE0463C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2" creationId="{CA2BA734-0C83-B8CF-A1F6-4121CE3A997F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4" creationId="{8A87431B-6CF5-2D25-6457-03918D1461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5" creationId="{0A96D973-6885-EB52-26A1-C736A3522562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6" creationId="{A0855E53-7CC0-4B6C-9E15-A2B185E3F631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7" creationId="{10D5F38E-EB07-E8DD-CA48-AB2578C0DD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8" creationId="{A3D0572A-F020-FA45-DCE7-41B438677A5A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0" creationId="{E9F3B44E-1ABF-E328-1A07-B053DB4566A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1" creationId="{5A118EB3-1A62-D3B0-5C4F-EC7CE54553C0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2" creationId="{73442BF8-976C-22DF-029B-1D73F7D3EFC1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3" creationId="{F1EB4572-87D8-5457-32DF-712F55C597FE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4" creationId="{0A9A1C74-D0AA-EC61-D92A-22D5248C54E4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5" creationId="{7C1FC702-C43F-C675-4EF3-320940B1EAD4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7" creationId="{6DBAE978-18B9-2695-EA9E-A375B7A26E09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8" creationId="{EBCC02D2-4746-F4FF-D065-CE09B19B46CA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9" creationId="{A7A004F9-2946-CEEB-B26F-7F3595FB631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0" creationId="{EA36DBA7-5E8B-D20A-3BCF-25F31A3F004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1" creationId="{067AD0F6-5066-213F-B72A-A9EE50B81C2D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3" creationId="{286A94AA-B6E7-AEC7-7DA4-820FF7967523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4" creationId="{B88D134A-58F4-3B57-AF88-EBC08449DD41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06" creationId="{41E36F5B-C63D-02C6-9BFA-31B3646EE184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7" creationId="{54AFE81F-E46F-BEE3-C8C5-6E65BBF28C09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8" creationId="{3098887E-9BEB-5FB3-C0D4-069970B6C932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9" creationId="{99001FEB-4283-DA07-38E2-58097F99362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11" creationId="{52F26885-94D1-309D-852A-AF15F9350B98}"/>
          </ac:inkMkLst>
        </pc:inkChg>
        <pc:inkChg chg="add del mod">
          <ac:chgData name="Kokchun Giang" userId="67e2125d-ec8c-4323-9653-9824a2ad815f" providerId="ADAL" clId="{10EEDAB3-2DB0-BA4D-8CC6-6424E46A9142}" dt="2024-01-13T14:01:40.959" v="1221" actId="9405"/>
          <ac:inkMkLst>
            <pc:docMk/>
            <pc:sldMk cId="744054261" sldId="328"/>
            <ac:inkMk id="312" creationId="{D0C3F380-E241-0D5B-008F-DB4AA6442BB4}"/>
          </ac:inkMkLst>
        </pc:inkChg>
        <pc:inkChg chg="add del mod">
          <ac:chgData name="Kokchun Giang" userId="67e2125d-ec8c-4323-9653-9824a2ad815f" providerId="ADAL" clId="{10EEDAB3-2DB0-BA4D-8CC6-6424E46A9142}" dt="2024-01-13T14:01:40.416" v="1220" actId="9405"/>
          <ac:inkMkLst>
            <pc:docMk/>
            <pc:sldMk cId="744054261" sldId="328"/>
            <ac:inkMk id="313" creationId="{AA06AD45-AEB5-05A9-7BED-E6637D2F4689}"/>
          </ac:inkMkLst>
        </pc:inkChg>
        <pc:inkChg chg="add del mod">
          <ac:chgData name="Kokchun Giang" userId="67e2125d-ec8c-4323-9653-9824a2ad815f" providerId="ADAL" clId="{10EEDAB3-2DB0-BA4D-8CC6-6424E46A9142}" dt="2024-01-13T14:01:40.074" v="1219" actId="9405"/>
          <ac:inkMkLst>
            <pc:docMk/>
            <pc:sldMk cId="744054261" sldId="328"/>
            <ac:inkMk id="314" creationId="{06A607A5-22A3-9948-51F4-5A991CEF2E8B}"/>
          </ac:inkMkLst>
        </pc:inkChg>
        <pc:inkChg chg="add del mod">
          <ac:chgData name="Kokchun Giang" userId="67e2125d-ec8c-4323-9653-9824a2ad815f" providerId="ADAL" clId="{10EEDAB3-2DB0-BA4D-8CC6-6424E46A9142}" dt="2024-01-13T14:01:39.713" v="1218" actId="9405"/>
          <ac:inkMkLst>
            <pc:docMk/>
            <pc:sldMk cId="744054261" sldId="328"/>
            <ac:inkMk id="315" creationId="{4305CB68-F0E3-8E11-B811-899C2975F256}"/>
          </ac:inkMkLst>
        </pc:inkChg>
        <pc:inkChg chg="add del mod">
          <ac:chgData name="Kokchun Giang" userId="67e2125d-ec8c-4323-9653-9824a2ad815f" providerId="ADAL" clId="{10EEDAB3-2DB0-BA4D-8CC6-6424E46A9142}" dt="2024-01-13T14:01:39.487" v="1217" actId="9405"/>
          <ac:inkMkLst>
            <pc:docMk/>
            <pc:sldMk cId="744054261" sldId="328"/>
            <ac:inkMk id="316" creationId="{5A0B824F-B232-D70D-2C01-9EE2474920D0}"/>
          </ac:inkMkLst>
        </pc:inkChg>
        <pc:inkChg chg="add del mod">
          <ac:chgData name="Kokchun Giang" userId="67e2125d-ec8c-4323-9653-9824a2ad815f" providerId="ADAL" clId="{10EEDAB3-2DB0-BA4D-8CC6-6424E46A9142}" dt="2024-01-13T14:01:39.225" v="1216" actId="9405"/>
          <ac:inkMkLst>
            <pc:docMk/>
            <pc:sldMk cId="744054261" sldId="328"/>
            <ac:inkMk id="317" creationId="{249B428C-BCD4-ABB6-B10D-E401204038E2}"/>
          </ac:inkMkLst>
        </pc:inkChg>
        <pc:inkChg chg="add del mod">
          <ac:chgData name="Kokchun Giang" userId="67e2125d-ec8c-4323-9653-9824a2ad815f" providerId="ADAL" clId="{10EEDAB3-2DB0-BA4D-8CC6-6424E46A9142}" dt="2024-01-13T14:01:38.983" v="1215" actId="9405"/>
          <ac:inkMkLst>
            <pc:docMk/>
            <pc:sldMk cId="744054261" sldId="328"/>
            <ac:inkMk id="318" creationId="{364E3063-D6E0-56EA-73D7-BDAFC10EFCD9}"/>
          </ac:inkMkLst>
        </pc:inkChg>
        <pc:inkChg chg="add del mod">
          <ac:chgData name="Kokchun Giang" userId="67e2125d-ec8c-4323-9653-9824a2ad815f" providerId="ADAL" clId="{10EEDAB3-2DB0-BA4D-8CC6-6424E46A9142}" dt="2024-01-13T14:01:38.820" v="1214" actId="9405"/>
          <ac:inkMkLst>
            <pc:docMk/>
            <pc:sldMk cId="744054261" sldId="328"/>
            <ac:inkMk id="319" creationId="{F4D58FA8-3A6F-D995-EAC4-C351BF9AC449}"/>
          </ac:inkMkLst>
        </pc:inkChg>
        <pc:inkChg chg="add del mod">
          <ac:chgData name="Kokchun Giang" userId="67e2125d-ec8c-4323-9653-9824a2ad815f" providerId="ADAL" clId="{10EEDAB3-2DB0-BA4D-8CC6-6424E46A9142}" dt="2024-01-13T14:01:38.600" v="1213" actId="9405"/>
          <ac:inkMkLst>
            <pc:docMk/>
            <pc:sldMk cId="744054261" sldId="328"/>
            <ac:inkMk id="320" creationId="{31BF6315-319B-C6CA-2A95-2C7C8337CE9A}"/>
          </ac:inkMkLst>
        </pc:inkChg>
        <pc:inkChg chg="add del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21" creationId="{142F24D3-C442-BC01-12FB-1D8EF5D8274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3" creationId="{1C1B3ABB-6E74-4A2C-34F4-FD0E8152D7AA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4" creationId="{23D0BC77-793E-59F8-BC81-07814466306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6" creationId="{A21FC407-0558-BC0B-E756-80046ECABDB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8" creationId="{ABB2869A-7DAA-2813-A86E-98F6694C3250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9" creationId="{E08E564C-ED2C-BC06-7E6E-FCA462E4FCAF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0" creationId="{D16169D1-CAC9-473A-6745-B058B24FF11E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1" creationId="{4853F83F-36AE-A28E-E5B9-B53A7D6E7C5C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3" creationId="{3B58D2F1-CDF4-1E64-813B-C493DF283E08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4" creationId="{A4DFD582-07E4-E49C-3420-264DEB3DA38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5" creationId="{2144C6E2-925C-DA4E-A1F4-350C82DF2041}"/>
          </ac:inkMkLst>
        </pc:inkChg>
        <pc:inkChg chg="add">
          <ac:chgData name="Kokchun Giang" userId="67e2125d-ec8c-4323-9653-9824a2ad815f" providerId="ADAL" clId="{10EEDAB3-2DB0-BA4D-8CC6-6424E46A9142}" dt="2024-01-13T14:02:02.411" v="1236" actId="9405"/>
          <ac:inkMkLst>
            <pc:docMk/>
            <pc:sldMk cId="744054261" sldId="328"/>
            <ac:inkMk id="337" creationId="{5373C939-B683-BB0E-F28F-FBDE274616E6}"/>
          </ac:inkMkLst>
        </pc:inkChg>
        <pc:inkChg chg="add del mod">
          <ac:chgData name="Kokchun Giang" userId="67e2125d-ec8c-4323-9653-9824a2ad815f" providerId="ADAL" clId="{10EEDAB3-2DB0-BA4D-8CC6-6424E46A9142}" dt="2024-01-13T14:02:33.078" v="1250" actId="9405"/>
          <ac:inkMkLst>
            <pc:docMk/>
            <pc:sldMk cId="744054261" sldId="328"/>
            <ac:inkMk id="338" creationId="{A841A69C-A2AE-403D-F817-801653B7D9DE}"/>
          </ac:inkMkLst>
        </pc:inkChg>
        <pc:inkChg chg="add del mod">
          <ac:chgData name="Kokchun Giang" userId="67e2125d-ec8c-4323-9653-9824a2ad815f" providerId="ADAL" clId="{10EEDAB3-2DB0-BA4D-8CC6-6424E46A9142}" dt="2024-01-13T14:02:32.639" v="1249" actId="9405"/>
          <ac:inkMkLst>
            <pc:docMk/>
            <pc:sldMk cId="744054261" sldId="328"/>
            <ac:inkMk id="339" creationId="{B0964489-9805-E9E0-A350-19D4462C085F}"/>
          </ac:inkMkLst>
        </pc:inkChg>
        <pc:inkChg chg="add del mod">
          <ac:chgData name="Kokchun Giang" userId="67e2125d-ec8c-4323-9653-9824a2ad815f" providerId="ADAL" clId="{10EEDAB3-2DB0-BA4D-8CC6-6424E46A9142}" dt="2024-01-13T14:02:32.070" v="1248" actId="9405"/>
          <ac:inkMkLst>
            <pc:docMk/>
            <pc:sldMk cId="744054261" sldId="328"/>
            <ac:inkMk id="340" creationId="{D482CB59-753F-E38F-B70A-BBA75CB08764}"/>
          </ac:inkMkLst>
        </pc:inkChg>
        <pc:inkChg chg="add del mod">
          <ac:chgData name="Kokchun Giang" userId="67e2125d-ec8c-4323-9653-9824a2ad815f" providerId="ADAL" clId="{10EEDAB3-2DB0-BA4D-8CC6-6424E46A9142}" dt="2024-01-13T14:02:31.879" v="1247" actId="9405"/>
          <ac:inkMkLst>
            <pc:docMk/>
            <pc:sldMk cId="744054261" sldId="328"/>
            <ac:inkMk id="341" creationId="{FA7873CD-5D67-0529-A39F-A31118145579}"/>
          </ac:inkMkLst>
        </pc:inkChg>
        <pc:inkChg chg="add del mod">
          <ac:chgData name="Kokchun Giang" userId="67e2125d-ec8c-4323-9653-9824a2ad815f" providerId="ADAL" clId="{10EEDAB3-2DB0-BA4D-8CC6-6424E46A9142}" dt="2024-01-13T14:02:31.673" v="1246" actId="9405"/>
          <ac:inkMkLst>
            <pc:docMk/>
            <pc:sldMk cId="744054261" sldId="328"/>
            <ac:inkMk id="342" creationId="{CE8375DE-0C38-C644-3680-D916460440A3}"/>
          </ac:inkMkLst>
        </pc:inkChg>
        <pc:inkChg chg="add del mod">
          <ac:chgData name="Kokchun Giang" userId="67e2125d-ec8c-4323-9653-9824a2ad815f" providerId="ADAL" clId="{10EEDAB3-2DB0-BA4D-8CC6-6424E46A9142}" dt="2024-01-13T14:02:31.473" v="1245"/>
          <ac:inkMkLst>
            <pc:docMk/>
            <pc:sldMk cId="744054261" sldId="328"/>
            <ac:inkMk id="343" creationId="{413EB494-A87B-C7B3-E4E3-328525CC464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6" creationId="{2C54F077-2B1A-7594-86BD-9373C1B4A1B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7" creationId="{554D64F9-F265-C7D3-F070-1F204E621B1A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8" creationId="{8D18ADE3-9BCA-6F68-0BD3-F5F7A95FC614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9" creationId="{66B79A42-2033-47D5-6251-06745CB5C19F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0" creationId="{F9072A38-BAB8-8DED-276A-ABA64E941C3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1" creationId="{BB2DD2BC-F0AA-5837-5876-84D1C69DE1A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2" creationId="{7B9CD494-09FD-181A-09B0-71D3A9F54D11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3" creationId="{97D89F03-939D-8E2B-ED1D-6F24182C70B8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4" creationId="{864003FA-70CA-AD10-83FC-C3E34FC87760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5" creationId="{28ACD5B8-A206-0B08-B622-186408C8B8DE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6" creationId="{5A19C1CB-BA79-AA1D-679D-DC998EBE580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357" creationId="{7E0C1F9A-23FF-6538-5313-C936B1EDA007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7" creationId="{B98021E3-1EBB-84D8-6154-73128A412A89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0" creationId="{3CD8BB5F-EB38-659C-3C2F-458FBFAB7B0A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1" creationId="{58364EEA-B576-376B-2702-01558E6703A2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3" creationId="{477AE652-25ED-D3FC-075F-95EAFCBB6C43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5" creationId="{BDB7AA4D-8ADD-3F55-8AE0-6B47B6EE3B31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6" creationId="{BC022495-6B32-5476-9B54-F5152EFC437A}"/>
          </ac:inkMkLst>
        </pc:inkChg>
        <pc:inkChg chg="add del">
          <ac:chgData name="Kokchun Giang" userId="67e2125d-ec8c-4323-9653-9824a2ad815f" providerId="ADAL" clId="{10EEDAB3-2DB0-BA4D-8CC6-6424E46A9142}" dt="2024-01-13T14:02:49.589" v="1272" actId="9405"/>
          <ac:inkMkLst>
            <pc:docMk/>
            <pc:sldMk cId="744054261" sldId="328"/>
            <ac:inkMk id="367" creationId="{5C3B3C14-02F5-ABD1-1641-81DFC103F571}"/>
          </ac:inkMkLst>
        </pc:inkChg>
        <pc:inkChg chg="add del mod">
          <ac:chgData name="Kokchun Giang" userId="67e2125d-ec8c-4323-9653-9824a2ad815f" providerId="ADAL" clId="{10EEDAB3-2DB0-BA4D-8CC6-6424E46A9142}" dt="2024-01-13T14:02:55.655" v="1284"/>
          <ac:inkMkLst>
            <pc:docMk/>
            <pc:sldMk cId="744054261" sldId="328"/>
            <ac:inkMk id="368" creationId="{4CD71F69-B1FD-336C-A852-113B23D0A4FE}"/>
          </ac:inkMkLst>
        </pc:inkChg>
        <pc:inkChg chg="add del mod">
          <ac:chgData name="Kokchun Giang" userId="67e2125d-ec8c-4323-9653-9824a2ad815f" providerId="ADAL" clId="{10EEDAB3-2DB0-BA4D-8CC6-6424E46A9142}" dt="2024-01-13T14:02:55.434" v="1282"/>
          <ac:inkMkLst>
            <pc:docMk/>
            <pc:sldMk cId="744054261" sldId="328"/>
            <ac:inkMk id="370" creationId="{CC2C4FC1-D467-8E8F-999F-2200E564EDC9}"/>
          </ac:inkMkLst>
        </pc:inkChg>
        <pc:inkChg chg="add del mod">
          <ac:chgData name="Kokchun Giang" userId="67e2125d-ec8c-4323-9653-9824a2ad815f" providerId="ADAL" clId="{10EEDAB3-2DB0-BA4D-8CC6-6424E46A9142}" dt="2024-01-13T14:02:55.200" v="1280"/>
          <ac:inkMkLst>
            <pc:docMk/>
            <pc:sldMk cId="744054261" sldId="328"/>
            <ac:inkMk id="372" creationId="{521EDA8E-843C-A2ED-49B9-39E026AF96A6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74" creationId="{E92B31A9-5427-22B0-146F-95CC47D97786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6" creationId="{D08EE010-8B09-6A50-7C05-E2B4C4F0C2BB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7" creationId="{9DAE37D8-F532-6A0B-F870-7657FC64346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8" creationId="{8FF7C389-17AB-EAEF-0E2A-D0C9B07DDDE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9" creationId="{A72670EE-003F-18C4-B403-CDCA54AEC3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0" creationId="{D23DD318-8A62-77CB-FDA8-51C11C9AC7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1" creationId="{8E7DE7F5-7A4E-0462-E2F3-1BDE408069B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2" creationId="{9349EC3B-45D5-F588-BCC1-28600CE5643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3" creationId="{52087264-CE92-48AE-B0A1-C7CBC41B8D8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4" creationId="{F427C740-3054-E736-C1C7-1D0ADD35B8D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5" creationId="{2AAED80B-B8B2-8E48-6107-14E7762D5CD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6" creationId="{DFCA5D38-B461-B403-6397-8B7DEEB6E5F9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7" creationId="{2454582C-75AC-0E31-4394-9440BC33F335}"/>
          </ac:inkMkLst>
        </pc:inkChg>
        <pc:inkChg chg="add del mod">
          <ac:chgData name="Kokchun Giang" userId="67e2125d-ec8c-4323-9653-9824a2ad815f" providerId="ADAL" clId="{10EEDAB3-2DB0-BA4D-8CC6-6424E46A9142}" dt="2024-01-13T14:03:31.532" v="1304" actId="9405"/>
          <ac:inkMkLst>
            <pc:docMk/>
            <pc:sldMk cId="744054261" sldId="328"/>
            <ac:inkMk id="388" creationId="{653CD52B-F519-E194-E86A-21716F8EAEA6}"/>
          </ac:inkMkLst>
        </pc:inkChg>
        <pc:inkChg chg="add del mod">
          <ac:chgData name="Kokchun Giang" userId="67e2125d-ec8c-4323-9653-9824a2ad815f" providerId="ADAL" clId="{10EEDAB3-2DB0-BA4D-8CC6-6424E46A9142}" dt="2024-01-13T14:03:30.974" v="1303"/>
          <ac:inkMkLst>
            <pc:docMk/>
            <pc:sldMk cId="744054261" sldId="328"/>
            <ac:inkMk id="389" creationId="{80C875B6-5021-95DE-2136-1900BCA18E2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1" creationId="{3CA2623A-DE13-DEC7-C806-90BA6AD5AEA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2" creationId="{E6E32ACC-AF62-D2DE-B45F-06EB8959702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3" creationId="{40203C74-4EE6-900A-6F55-59D4FCFBEAA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4" creationId="{F5B06E4D-5FBD-3B1B-9624-2F659D3DF47E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5" creationId="{0D95736D-C1D3-E4AD-1EFD-873DCD1118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6" creationId="{ABC48E16-C9F7-D8F8-EDA9-B43976FFEE1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7" creationId="{DAD3BA66-C721-48F7-EB98-6EC0A3F421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9" creationId="{B415FCFF-6611-84CC-8861-4555B7089D5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0" creationId="{588693CD-B04B-150E-98E4-1D089196745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2" creationId="{0BE84416-8158-20DC-17F3-2CA78170FE2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3" creationId="{D7E791C8-824A-923A-3E6F-519E7FA83F2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5" creationId="{9E5502AD-E098-41BD-4211-DDF165D0AD01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6" creationId="{65B1B75C-3DC5-5A91-3ECE-03B3D3E417D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8" creationId="{A9862B30-CC74-96B5-C31F-EE9735E9021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9" creationId="{F8B3C118-06F4-ECE9-5DF1-A84F838317F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1" creationId="{ABF84B23-52AA-11F3-3C9E-900CD651359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2" creationId="{5D161680-54C0-3491-8FC5-DFB8AB39C73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3" creationId="{71A7E574-15A2-1247-D4D6-D96A440116C6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4" creationId="{AA7619A6-F4AB-E205-A72A-795320486948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6" creationId="{50D8D6D6-F4F7-46C4-5D31-C0B3E7456393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7" creationId="{32AF4850-AD2C-B73E-8C95-C3A8F75F056C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8" creationId="{3F04B659-0281-3C26-692E-1A5BB310B95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9" creationId="{942E34D6-F149-439A-C0E7-7AE83C1DE3C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0" creationId="{DA403C79-5893-A428-FCEC-3FEEB08D47ED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1" creationId="{BB32ED89-5336-B347-5526-F09CEE8E8E6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2" creationId="{2B2DDE4B-FB5D-220C-80FE-9EA45E4412D6}"/>
          </ac:inkMkLst>
        </pc:inkChg>
        <pc:inkChg chg="add del mod">
          <ac:chgData name="Kokchun Giang" userId="67e2125d-ec8c-4323-9653-9824a2ad815f" providerId="ADAL" clId="{10EEDAB3-2DB0-BA4D-8CC6-6424E46A9142}" dt="2024-01-13T14:04:04.579" v="1343" actId="9405"/>
          <ac:inkMkLst>
            <pc:docMk/>
            <pc:sldMk cId="744054261" sldId="328"/>
            <ac:inkMk id="422" creationId="{A6377765-936D-73A2-4545-279E8AA31035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3" creationId="{75426B72-00FF-8C03-3CCD-5C598A5D9761}"/>
          </ac:inkMkLst>
        </pc:inkChg>
        <pc:inkChg chg="add del mod">
          <ac:chgData name="Kokchun Giang" userId="67e2125d-ec8c-4323-9653-9824a2ad815f" providerId="ADAL" clId="{10EEDAB3-2DB0-BA4D-8CC6-6424E46A9142}" dt="2024-01-13T14:04:03.872" v="1342"/>
          <ac:inkMkLst>
            <pc:docMk/>
            <pc:sldMk cId="744054261" sldId="328"/>
            <ac:inkMk id="423" creationId="{B8DB29DC-822C-64FF-02A4-806B278FC403}"/>
          </ac:inkMkLst>
        </pc:inkChg>
        <pc:inkChg chg="add del">
          <ac:chgData name="Kokchun Giang" userId="67e2125d-ec8c-4323-9653-9824a2ad815f" providerId="ADAL" clId="{10EEDAB3-2DB0-BA4D-8CC6-6424E46A9142}" dt="2024-01-13T14:04:03.564" v="1339" actId="9405"/>
          <ac:inkMkLst>
            <pc:docMk/>
            <pc:sldMk cId="744054261" sldId="328"/>
            <ac:inkMk id="424" creationId="{6CE95A0D-B6E6-0AF1-A83D-156433798296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4" creationId="{94FDBEA5-B449-586A-760A-F4CC9947660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5" creationId="{FEA8BD2F-B671-8AB3-9064-7BD10EE8EC4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6" creationId="{8E650792-41A6-CFF2-02DB-1AD262A23750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7" creationId="{323A0296-3628-D3BB-B11A-2866918FB12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8" creationId="{AA3F3D72-761B-92D0-4E97-DBCB73140178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9" creationId="{72BBBF02-9418-47A5-4CA6-535CCB81A4CF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1" creationId="{82891CC8-FCD3-11DA-0B59-8EEED9C3B29D}"/>
          </ac:inkMkLst>
        </pc:inkChg>
        <pc:inkChg chg="del">
          <ac:chgData name="Kokchun Giang" userId="67e2125d-ec8c-4323-9653-9824a2ad815f" providerId="ADAL" clId="{10EEDAB3-2DB0-BA4D-8CC6-6424E46A9142}" dt="2024-01-13T12:52:08.448" v="752" actId="478"/>
          <ac:inkMkLst>
            <pc:docMk/>
            <pc:sldMk cId="744054261" sldId="328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2" creationId="{C7ABE41A-D8DA-14BE-5316-48C98284764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3" creationId="{551DDB82-D067-51A1-8E40-EB57E7F4C6C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4" creationId="{A9AF2CE4-509A-C889-C012-984B3E6E1CC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6" creationId="{5A1D3A06-2CD2-4AD1-511A-B02F2A134AC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7" creationId="{76D7BF42-BDE7-79EE-0F5D-A7F44209E46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8" creationId="{475F2BF3-5019-8ECC-69F5-1E5E2C2C45AA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9" creationId="{3F214E89-72F0-5175-1718-B3B031D849B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0" creationId="{8F94525E-79A4-47B6-2456-A5EA47BCEAED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1" creationId="{091E813E-1A29-5C7A-A280-1DE2441EAE0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2" creationId="{37B61D8E-18B5-8E4C-D0F0-E5AD435261D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3" creationId="{B84B2589-CCF9-2B3A-F66B-FFA4115218C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5" creationId="{7152DEBD-30D4-0133-61FE-B09CCD769DE3}"/>
          </ac:inkMkLst>
        </pc:inkChg>
        <pc:inkChg chg="add del mod">
          <ac:chgData name="Kokchun Giang" userId="67e2125d-ec8c-4323-9653-9824a2ad815f" providerId="ADAL" clId="{10EEDAB3-2DB0-BA4D-8CC6-6424E46A9142}" dt="2024-01-13T14:04:51.093" v="1370" actId="9405"/>
          <ac:inkMkLst>
            <pc:docMk/>
            <pc:sldMk cId="744054261" sldId="328"/>
            <ac:inkMk id="447" creationId="{EFAA3804-D415-C688-DEDB-1F48EF1A3659}"/>
          </ac:inkMkLst>
        </pc:inkChg>
        <pc:inkChg chg="add del mod">
          <ac:chgData name="Kokchun Giang" userId="67e2125d-ec8c-4323-9653-9824a2ad815f" providerId="ADAL" clId="{10EEDAB3-2DB0-BA4D-8CC6-6424E46A9142}" dt="2024-01-13T14:04:50.772" v="1369"/>
          <ac:inkMkLst>
            <pc:docMk/>
            <pc:sldMk cId="744054261" sldId="328"/>
            <ac:inkMk id="448" creationId="{014D50C8-B3B0-8C5F-7CAB-FD002FD0EABA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3" creationId="{132B1EC7-8234-8892-F022-88A9352D5343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4" creationId="{D8210BA1-6E4C-35DD-50B6-A46A6BBD0150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5" creationId="{047EACD8-3B93-B61B-E00E-ED81F31E696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6" creationId="{84A57748-3D55-032A-F694-2F9B99E521BE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7" creationId="{1A316319-1542-1D9C-AB6D-12ED554A76C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79" creationId="{159AA81C-4A40-3991-C66F-AADCA532746B}"/>
          </ac:inkMkLst>
        </pc:inkChg>
        <pc:cxnChg chg="mod">
          <ac:chgData name="Kokchun Giang" userId="67e2125d-ec8c-4323-9653-9824a2ad815f" providerId="ADAL" clId="{10EEDAB3-2DB0-BA4D-8CC6-6424E46A9142}" dt="2024-01-13T13:53:31.333" v="909" actId="1076"/>
          <ac:cxnSpMkLst>
            <pc:docMk/>
            <pc:sldMk cId="744054261" sldId="328"/>
            <ac:cxnSpMk id="11" creationId="{28FE6B8E-8EF2-1C7B-E415-67CA4159BBFB}"/>
          </ac:cxnSpMkLst>
        </pc:cxnChg>
        <pc:cxnChg chg="mod">
          <ac:chgData name="Kokchun Giang" userId="67e2125d-ec8c-4323-9653-9824a2ad815f" providerId="ADAL" clId="{10EEDAB3-2DB0-BA4D-8CC6-6424E46A9142}" dt="2024-01-13T13:53:28.698" v="907" actId="14100"/>
          <ac:cxnSpMkLst>
            <pc:docMk/>
            <pc:sldMk cId="744054261" sldId="328"/>
            <ac:cxnSpMk id="12" creationId="{612E35A1-B658-A0E0-3DCF-0717569D94EF}"/>
          </ac:cxnSpMkLst>
        </pc:cxnChg>
        <pc:cxnChg chg="add mod">
          <ac:chgData name="Kokchun Giang" userId="67e2125d-ec8c-4323-9653-9824a2ad815f" providerId="ADAL" clId="{10EEDAB3-2DB0-BA4D-8CC6-6424E46A9142}" dt="2024-01-13T13:59:23.412" v="1168" actId="1076"/>
          <ac:cxnSpMkLst>
            <pc:docMk/>
            <pc:sldMk cId="744054261" sldId="328"/>
            <ac:cxnSpMk id="280" creationId="{E15CD59C-BBD7-D831-4CF8-502B208028A9}"/>
          </ac:cxnSpMkLst>
        </pc:cxnChg>
      </pc:sldChg>
      <pc:sldChg chg="addSp delSp modSp add mod delAnim modAnim modNotesTx">
        <pc:chgData name="Kokchun Giang" userId="67e2125d-ec8c-4323-9653-9824a2ad815f" providerId="ADAL" clId="{10EEDAB3-2DB0-BA4D-8CC6-6424E46A9142}" dt="2024-01-13T15:33:28.429" v="2964"/>
        <pc:sldMkLst>
          <pc:docMk/>
          <pc:sldMk cId="3137551220" sldId="329"/>
        </pc:sldMkLst>
        <pc:spChg chg="mod">
          <ac:chgData name="Kokchun Giang" userId="67e2125d-ec8c-4323-9653-9824a2ad815f" providerId="ADAL" clId="{10EEDAB3-2DB0-BA4D-8CC6-6424E46A9142}" dt="2024-01-13T14:06:26.660" v="1425" actId="2711"/>
          <ac:spMkLst>
            <pc:docMk/>
            <pc:sldMk cId="3137551220" sldId="329"/>
            <ac:spMk id="28" creationId="{7E8C0D03-019A-279A-6AD5-A5E7BD2580DB}"/>
          </ac:spMkLst>
        </pc:s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" creationId="{8D56E9CA-8C6F-3014-AACC-BFD5D3278352}"/>
          </ac:grpSpMkLst>
        </pc:grpChg>
        <pc:grpChg chg="add 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2" creationId="{C52D8CB5-6EFE-BAB7-0AE5-B3FD18B1740A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" creationId="{58B56413-743E-A5DB-A45C-8EEE81F8C619}"/>
          </ac:grpSpMkLst>
        </pc:grpChg>
        <pc:grpChg chg="add 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7" creationId="{D4829399-8E81-00B0-A196-973CD5F30241}"/>
          </ac:grpSpMkLst>
        </pc:grpChg>
        <pc:grpChg chg="add 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8" creationId="{F05DD42B-12CE-7B85-DE19-AF8478427354}"/>
          </ac:grpSpMkLst>
        </pc:grpChg>
        <pc:grpChg chg="add 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9" creationId="{0948E606-9320-0F64-F267-94246C1FDA1D}"/>
          </ac:grpSpMkLst>
        </pc:grpChg>
        <pc:grpChg chg="add 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10" creationId="{69AB4709-712B-9E42-00A1-19656834CEDE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11" creationId="{689F66EA-18B2-0869-32EA-19C84E1DF3D0}"/>
          </ac:grpSpMkLst>
        </pc:grpChg>
        <pc:grpChg chg="add 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12" creationId="{9F7C08F2-1F23-35F1-AEDD-488C0244EC99}"/>
          </ac:grpSpMkLst>
        </pc:grpChg>
        <pc:grpChg chg="add 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13" creationId="{2B3E0EDA-FA69-7636-DF73-6CC09E5F1A05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15" creationId="{EA325902-5534-CE95-AC85-EEB70F0161FB}"/>
          </ac:grpSpMkLst>
        </pc:grpChg>
        <pc:grpChg chg="add 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16" creationId="{6C4254F9-041A-EB58-587B-8794CC165FE1}"/>
          </ac:grpSpMkLst>
        </pc:grpChg>
        <pc:grpChg chg="add 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17" creationId="{703E6C8A-ED19-F1B0-AC52-6B642D2A7C3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0" creationId="{78CE9E8F-35AB-13C5-54DB-D0A785507CE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38" creationId="{6D5D4F6E-F7B9-ADD1-4B75-8C2885E4388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4:07:17.002" v="1438"/>
          <ac:grpSpMkLst>
            <pc:docMk/>
            <pc:sldMk cId="3137551220" sldId="329"/>
            <ac:grpSpMk id="51" creationId="{E1E832CA-52B3-3A23-BCBB-DB5CC9E6C7B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0" creationId="{50A6E89E-6B21-6357-8AEE-7FF1FE1AA15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72" creationId="{6569500A-A0B8-284E-F51B-EF91C1BED375}"/>
          </ac:grpSpMkLst>
        </pc:grpChg>
        <pc:grpChg chg="del mod">
          <ac:chgData name="Kokchun Giang" userId="67e2125d-ec8c-4323-9653-9824a2ad815f" providerId="ADAL" clId="{10EEDAB3-2DB0-BA4D-8CC6-6424E46A9142}" dt="2024-01-13T14:07:18.839" v="1441"/>
          <ac:grpSpMkLst>
            <pc:docMk/>
            <pc:sldMk cId="3137551220" sldId="329"/>
            <ac:grpSpMk id="77" creationId="{3527698F-F06A-6395-4F2B-4513C4698F29}"/>
          </ac:grpSpMkLst>
        </pc:grpChg>
        <pc:grpChg chg="del mod">
          <ac:chgData name="Kokchun Giang" userId="67e2125d-ec8c-4323-9653-9824a2ad815f" providerId="ADAL" clId="{10EEDAB3-2DB0-BA4D-8CC6-6424E46A9142}" dt="2024-01-13T14:07:19.875" v="1443"/>
          <ac:grpSpMkLst>
            <pc:docMk/>
            <pc:sldMk cId="3137551220" sldId="329"/>
            <ac:grpSpMk id="80" creationId="{99E1A225-BEF9-56F8-4E62-DC20DEFCE207}"/>
          </ac:grpSpMkLst>
        </pc:grpChg>
        <pc:grpChg chg="del mod">
          <ac:chgData name="Kokchun Giang" userId="67e2125d-ec8c-4323-9653-9824a2ad815f" providerId="ADAL" clId="{10EEDAB3-2DB0-BA4D-8CC6-6424E46A9142}" dt="2024-01-13T14:07:21.976" v="1445"/>
          <ac:grpSpMkLst>
            <pc:docMk/>
            <pc:sldMk cId="3137551220" sldId="329"/>
            <ac:grpSpMk id="82" creationId="{1DA3DA39-F9BC-C359-6881-DFBDAFA80D6F}"/>
          </ac:grpSpMkLst>
        </pc:grpChg>
        <pc:grpChg chg="del mod">
          <ac:chgData name="Kokchun Giang" userId="67e2125d-ec8c-4323-9653-9824a2ad815f" providerId="ADAL" clId="{10EEDAB3-2DB0-BA4D-8CC6-6424E46A9142}" dt="2024-01-13T14:07:23.797" v="1448"/>
          <ac:grpSpMkLst>
            <pc:docMk/>
            <pc:sldMk cId="3137551220" sldId="329"/>
            <ac:grpSpMk id="84" creationId="{D4084A0D-857E-61A7-2053-E94832C62968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87" creationId="{432548ED-602C-10C2-D9BF-06717065C7E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97" creationId="{E2D3C3B4-DD5C-5682-9948-91F1E7C3468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7" creationId="{3A749F36-0AC1-4E93-2162-1537C2B4837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16" creationId="{AFDCA17A-CA5B-9C98-0FB4-7EB55447FAA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19" creationId="{EEF9574C-F5A3-2146-AB74-5993F8CBB18F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27" creationId="{395C2DF9-594C-32CC-D670-E381628C6919}"/>
          </ac:grpSpMkLst>
        </pc:grpChg>
        <pc:grpChg chg="del">
          <ac:chgData name="Kokchun Giang" userId="67e2125d-ec8c-4323-9653-9824a2ad815f" providerId="ADAL" clId="{10EEDAB3-2DB0-BA4D-8CC6-6424E46A9142}" dt="2024-01-13T14:06:48.505" v="1431" actId="478"/>
          <ac:grpSpMkLst>
            <pc:docMk/>
            <pc:sldMk cId="3137551220" sldId="329"/>
            <ac:grpSpMk id="151" creationId="{6521396A-EA21-BE53-C1E2-58C1209D2A8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3" creationId="{7AFD7003-D2BE-1C5E-D64B-5735F00EA10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4" creationId="{4A5BEC13-E16E-3E4F-0B1E-54A65169CDBB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5" creationId="{9BD019EE-A8ED-40B5-B783-E896BBC9B08A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8" creationId="{932C5C9A-06BA-26EA-4AC0-27B2043F3D50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9" creationId="{D39C79AE-5C3C-579D-08D4-E722BCE7E893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197" creationId="{D8869EA1-9704-3F2A-A902-666FDF4E0AB1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98" creationId="{F1D7E055-9097-CEE9-8479-FB8055CA4E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6" creationId="{035C30A0-BB13-AC4C-D8B1-4C4D3B4CB02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7" creationId="{ED57573B-4059-7BDD-FA88-C4964509F4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2" creationId="{81B83FEA-3357-5F49-422A-0165F711B90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3" creationId="{23C4185A-D1D1-7538-7E54-185CC1F0B59F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4" creationId="{9334830E-C0D7-45C9-399A-A97045CBCA2E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35" creationId="{5DC0AEE7-F493-528E-7667-7011BF7EDF8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7" creationId="{2532B878-C410-2608-C5C6-CAED0E354AE5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9" creationId="{31BBA110-20EE-862A-7155-2F544AB9EA5C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49" creationId="{F1EA76B2-DBB2-733B-B9CE-951D359075F4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58" creationId="{EB11367C-2D17-A839-8F7E-991375EDC57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59" creationId="{0AEF5C6A-D25B-2648-10C9-584DA48BC735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79" creationId="{07EF7598-2488-0E2C-6F48-8AB0EBC903C5}"/>
          </ac:grpSpMkLst>
        </pc:grpChg>
        <pc:grpChg chg="del">
          <ac:chgData name="Kokchun Giang" userId="67e2125d-ec8c-4323-9653-9824a2ad815f" providerId="ADAL" clId="{10EEDAB3-2DB0-BA4D-8CC6-6424E46A9142}" dt="2024-01-13T14:06:42.305" v="1429" actId="478"/>
          <ac:grpSpMkLst>
            <pc:docMk/>
            <pc:sldMk cId="3137551220" sldId="329"/>
            <ac:grpSpMk id="289" creationId="{3AC47D12-DC71-F10D-F268-4B3FC0A9401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96" creationId="{6DA56660-CA13-D415-E455-75F3C9B32E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02" creationId="{38606AB0-0797-1884-6322-84AECE09992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05" creationId="{3623D569-7A5A-F331-10D6-3C0E0AD20B62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16" creationId="{4C8F242E-E2DB-FFFA-81BB-9FE4242CBD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20" creationId="{C1E00B32-50E6-8748-A1FB-5FFD27D7B424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32" creationId="{6970D930-6A5C-7B6D-49F7-97E49464BE69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8:05.518" v="1491"/>
          <ac:grpSpMkLst>
            <pc:docMk/>
            <pc:sldMk cId="3137551220" sldId="329"/>
            <ac:grpSpMk id="344" creationId="{EA546BDB-5E95-3E04-BB25-C70AB9C51A05}"/>
          </ac:grpSpMkLst>
        </pc:grpChg>
        <pc:grpChg chg="add 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8" creationId="{D0041E76-845B-6A56-79F2-7C1A0B0BA154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9" creationId="{156B4720-4F89-D17A-D0E9-3558FE715E83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98" creationId="{2D53917E-5AA0-C26A-AE1C-4F50C673476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1" creationId="{74A7A02F-097F-5D74-7A56-6F3A635D479C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7" creationId="{F5F8C07C-87C6-BC4C-1C64-5CA135BE2AAE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15" creationId="{EC53F87D-CDF7-2A58-1E3C-9E68D6693E2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2" creationId="{8DEE15A6-CDB8-E938-C3CA-34697B727313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30" creationId="{6DFE5F96-9CF5-205F-E223-19319148610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51" creationId="{246F418A-360D-C771-BE05-2B22C938B1B1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1" creationId="{C22E6217-841C-748A-AB78-71A836162597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4" creationId="{E9144AC6-0BBC-9A41-50E7-BF28A8799404}"/>
          </ac:grpSpMkLst>
        </pc:grpChg>
        <pc:grpChg chg="del mod">
          <ac:chgData name="Kokchun Giang" userId="67e2125d-ec8c-4323-9653-9824a2ad815f" providerId="ADAL" clId="{10EEDAB3-2DB0-BA4D-8CC6-6424E46A9142}" dt="2024-01-13T14:09:35.229" v="1548"/>
          <ac:grpSpMkLst>
            <pc:docMk/>
            <pc:sldMk cId="3137551220" sldId="329"/>
            <ac:grpSpMk id="473" creationId="{E9BDDC49-D76D-C0FA-C995-21D693A3F76F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0" creationId="{BA334C43-7429-8C01-584B-39D43440CF3C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5" creationId="{24C2B882-0D10-6D14-846A-C6C488AA884A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497" creationId="{2333C0DC-8FEF-C833-BACA-3140AB407D3D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04" creationId="{47091483-E78D-2188-2652-DDA7E4BB06E0}"/>
          </ac:grpSpMkLst>
        </pc:grpChg>
        <pc:grpChg chg="add del mod">
          <ac:chgData name="Kokchun Giang" userId="67e2125d-ec8c-4323-9653-9824a2ad815f" providerId="ADAL" clId="{10EEDAB3-2DB0-BA4D-8CC6-6424E46A9142}" dt="2024-01-13T14:10:25.266" v="1600"/>
          <ac:grpSpMkLst>
            <pc:docMk/>
            <pc:sldMk cId="3137551220" sldId="329"/>
            <ac:grpSpMk id="516" creationId="{D8FF479D-7699-7D80-2904-945EB48A5599}"/>
          </ac:grpSpMkLst>
        </pc:grpChg>
        <pc:grpChg chg="mod">
          <ac:chgData name="Kokchun Giang" userId="67e2125d-ec8c-4323-9653-9824a2ad815f" providerId="ADAL" clId="{10EEDAB3-2DB0-BA4D-8CC6-6424E46A9142}" dt="2024-01-13T14:10:21.732" v="1594"/>
          <ac:grpSpMkLst>
            <pc:docMk/>
            <pc:sldMk cId="3137551220" sldId="329"/>
            <ac:grpSpMk id="524" creationId="{43ABBCD6-73B8-CC32-4332-FE06836ED670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29" creationId="{B767002A-5901-EFD6-2325-6D54EA927946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37" creationId="{C8FD16CB-D19A-2364-360D-B2CA99C82CD7}"/>
          </ac:grpSpMkLst>
        </pc:grpChg>
        <pc:grpChg chg="del mod">
          <ac:chgData name="Kokchun Giang" userId="67e2125d-ec8c-4323-9653-9824a2ad815f" providerId="ADAL" clId="{10EEDAB3-2DB0-BA4D-8CC6-6424E46A9142}" dt="2024-01-13T14:10:56.618" v="1617"/>
          <ac:grpSpMkLst>
            <pc:docMk/>
            <pc:sldMk cId="3137551220" sldId="329"/>
            <ac:grpSpMk id="543" creationId="{EBC7C5A1-6114-DED8-990A-11BD756B09F1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44" creationId="{849215A1-0523-31DF-0805-E8603F70B2E1}"/>
          </ac:grpSpMkLst>
        </pc:grpChg>
        <pc:grpChg chg="del mod">
          <ac:chgData name="Kokchun Giang" userId="67e2125d-ec8c-4323-9653-9824a2ad815f" providerId="ADAL" clId="{10EEDAB3-2DB0-BA4D-8CC6-6424E46A9142}" dt="2024-01-13T14:10:57.367" v="1619"/>
          <ac:grpSpMkLst>
            <pc:docMk/>
            <pc:sldMk cId="3137551220" sldId="329"/>
            <ac:grpSpMk id="547" creationId="{CE2F7196-1E3F-6727-C848-0F3F3DD96FEA}"/>
          </ac:grpSpMkLst>
        </pc:grpChg>
        <pc:grpChg chg="del mod">
          <ac:chgData name="Kokchun Giang" userId="67e2125d-ec8c-4323-9653-9824a2ad815f" providerId="ADAL" clId="{10EEDAB3-2DB0-BA4D-8CC6-6424E46A9142}" dt="2024-01-13T14:10:58.230" v="1621"/>
          <ac:grpSpMkLst>
            <pc:docMk/>
            <pc:sldMk cId="3137551220" sldId="329"/>
            <ac:grpSpMk id="549" creationId="{FB338067-DE79-9A89-E1AB-045C0B83DB62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51" creationId="{D6A9E99D-9E17-D1CD-7810-2809D971E802}"/>
          </ac:grpSpMkLst>
        </pc:grpChg>
        <pc:grpChg chg="add del mod">
          <ac:chgData name="Kokchun Giang" userId="67e2125d-ec8c-4323-9653-9824a2ad815f" providerId="ADAL" clId="{10EEDAB3-2DB0-BA4D-8CC6-6424E46A9142}" dt="2024-01-13T14:11:15.691" v="1649"/>
          <ac:grpSpMkLst>
            <pc:docMk/>
            <pc:sldMk cId="3137551220" sldId="329"/>
            <ac:grpSpMk id="561" creationId="{F33B693D-76F2-B337-834B-5D9F2E37DF86}"/>
          </ac:grpSpMkLst>
        </pc:grpChg>
        <pc:grpChg chg="mod">
          <ac:chgData name="Kokchun Giang" userId="67e2125d-ec8c-4323-9653-9824a2ad815f" providerId="ADAL" clId="{10EEDAB3-2DB0-BA4D-8CC6-6424E46A9142}" dt="2024-01-13T14:11:12.297" v="1643"/>
          <ac:grpSpMkLst>
            <pc:docMk/>
            <pc:sldMk cId="3137551220" sldId="329"/>
            <ac:grpSpMk id="569" creationId="{C236CDF8-F61D-5E11-27DC-B5D29AC50387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75" creationId="{5A99AAE6-D4C4-4650-07B1-1A8D76B90C6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0" creationId="{AC37242D-A4E0-6EDF-B817-B2AD17C9A84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3" creationId="{453E72A4-5E81-36B7-0124-9D6D9257CDCE}"/>
          </ac:grpSpMkLst>
        </pc:grpChg>
        <pc:grpChg chg="del mod">
          <ac:chgData name="Kokchun Giang" userId="67e2125d-ec8c-4323-9653-9824a2ad815f" providerId="ADAL" clId="{10EEDAB3-2DB0-BA4D-8CC6-6424E46A9142}" dt="2024-01-13T14:11:36.565" v="1668"/>
          <ac:grpSpMkLst>
            <pc:docMk/>
            <pc:sldMk cId="3137551220" sldId="329"/>
            <ac:grpSpMk id="589" creationId="{A978B3B2-D8CC-1982-042A-4555FE3ACDB9}"/>
          </ac:grpSpMkLst>
        </pc:grpChg>
        <pc:grpChg chg="del mod">
          <ac:chgData name="Kokchun Giang" userId="67e2125d-ec8c-4323-9653-9824a2ad815f" providerId="ADAL" clId="{10EEDAB3-2DB0-BA4D-8CC6-6424E46A9142}" dt="2024-01-13T14:11:38.182" v="1670"/>
          <ac:grpSpMkLst>
            <pc:docMk/>
            <pc:sldMk cId="3137551220" sldId="329"/>
            <ac:grpSpMk id="594" creationId="{E5A51355-0CBD-CCA9-0064-CF900259CF1B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596" creationId="{2FDE7AAB-80B8-D462-875D-BCC62586C08E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606" creationId="{FCBF95C9-5C6B-9F7A-8E0F-9AF8A8F720D2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608" creationId="{3F3A5849-9143-4D3B-8791-EE4FD48C2760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4" creationId="{99C5C320-52CA-874D-E4DE-01B216F2C5F4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5" creationId="{0ABC0C29-A121-476A-E239-00F1BC59C4A7}"/>
          </ac:grpSpMkLst>
        </pc:grpChg>
        <pc:grpChg chg="del mod">
          <ac:chgData name="Kokchun Giang" userId="67e2125d-ec8c-4323-9653-9824a2ad815f" providerId="ADAL" clId="{10EEDAB3-2DB0-BA4D-8CC6-6424E46A9142}" dt="2024-01-13T14:12:35.100" v="1710"/>
          <ac:grpSpMkLst>
            <pc:docMk/>
            <pc:sldMk cId="3137551220" sldId="329"/>
            <ac:grpSpMk id="631" creationId="{3FE70F62-7590-AA1E-5189-E7FBBB512FF6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35" creationId="{D0648BA5-3876-EE6F-8175-00EE5EB6F72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1" creationId="{2453E170-13CE-2EF6-B26A-DA3D4A14E7C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5" creationId="{2924A00D-EFA7-E278-1D78-10C92A608DB7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0" creationId="{5E3AE9C0-772E-D137-AFE1-DB1F4AC05FA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1" creationId="{2E50F777-0BAF-60B6-BFFA-884A2E5959D8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3" creationId="{BEA74F5B-DF05-0D51-F642-F6C8EF48468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4" creationId="{B8A36093-DAD4-7509-B2EA-A4B48130D52F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69" creationId="{9B66922F-9795-6C46-C86F-116CCEC98EAF}"/>
          </ac:grpSpMkLst>
        </pc:grpChg>
        <pc:grpChg chg="mod">
          <ac:chgData name="Kokchun Giang" userId="67e2125d-ec8c-4323-9653-9824a2ad815f" providerId="ADAL" clId="{10EEDAB3-2DB0-BA4D-8CC6-6424E46A9142}" dt="2024-01-13T14:13:13.308" v="1750"/>
          <ac:grpSpMkLst>
            <pc:docMk/>
            <pc:sldMk cId="3137551220" sldId="329"/>
            <ac:grpSpMk id="675" creationId="{666B5048-B6C3-F7C1-4E44-B8BD3023CA85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79" creationId="{7F571063-4C46-1E33-EE1F-EB4B872DFA00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81" creationId="{C7925577-FAFF-0B40-CC83-E2390100C0C4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686" creationId="{DAC6A95A-81F0-A4B7-0BC6-7B33E158EFF6}"/>
          </ac:grpSpMkLst>
        </pc:grpChg>
        <pc:grpChg chg="mod">
          <ac:chgData name="Kokchun Giang" userId="67e2125d-ec8c-4323-9653-9824a2ad815f" providerId="ADAL" clId="{10EEDAB3-2DB0-BA4D-8CC6-6424E46A9142}" dt="2024-01-13T14:13:28.532" v="1773"/>
          <ac:grpSpMkLst>
            <pc:docMk/>
            <pc:sldMk cId="3137551220" sldId="329"/>
            <ac:grpSpMk id="692" creationId="{64BCE8AD-78D4-A6C4-0AEB-EECC64E307A9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702" creationId="{DA629DDF-BBB4-BFA9-3135-B5E6D80D7BDF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2" creationId="{67114681-6D8B-C4BF-B4F1-939E984545D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6" creationId="{7C5E3682-992B-D5F8-45E9-DC7F6FA7E894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717" creationId="{A7FC279D-600E-7735-EC82-2ED806A9969A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4" creationId="{46873D4E-A62C-F23E-C4FC-039B5580CAC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8" creationId="{89952036-BF2D-8F98-04ED-3ED491F1ABB0}"/>
          </ac:grpSpMkLst>
        </pc:grpChg>
        <pc:grpChg chg="del mod">
          <ac:chgData name="Kokchun Giang" userId="67e2125d-ec8c-4323-9653-9824a2ad815f" providerId="ADAL" clId="{10EEDAB3-2DB0-BA4D-8CC6-6424E46A9142}" dt="2024-01-13T14:18:01.329" v="2177"/>
          <ac:grpSpMkLst>
            <pc:docMk/>
            <pc:sldMk cId="3137551220" sldId="329"/>
            <ac:grpSpMk id="732" creationId="{909B41D9-D209-EF32-6872-A79044EACC90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35" creationId="{077ED28E-740C-6A92-BF89-365426629768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0" creationId="{9E281D9F-58D8-807E-9F37-4D31DE989445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9" creationId="{F8EDFEC7-F4A1-42E5-DF02-9EF3ADD75E6D}"/>
          </ac:grpSpMkLst>
        </pc:grpChg>
        <pc:grpChg chg="del mod">
          <ac:chgData name="Kokchun Giang" userId="67e2125d-ec8c-4323-9653-9824a2ad815f" providerId="ADAL" clId="{10EEDAB3-2DB0-BA4D-8CC6-6424E46A9142}" dt="2024-01-13T14:18:26.086" v="2204"/>
          <ac:grpSpMkLst>
            <pc:docMk/>
            <pc:sldMk cId="3137551220" sldId="329"/>
            <ac:grpSpMk id="756" creationId="{9B54CC7E-FA5E-F433-C765-1723E8C67F6E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62" creationId="{5B21FA7B-3F9D-230A-C585-311C54BA75C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3" creationId="{6EE06C39-3898-80D6-5E2A-042CB3EA0D92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4" creationId="{9B8EDCA8-00CB-5B0B-552C-0D8871CCD4EE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8" creationId="{61CD52EC-8733-F58F-8726-36F49FB2BCA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7" creationId="{2CC028CF-0102-5FE9-DFD9-90D7F971512F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8" creationId="{F85A2AE5-3F05-8903-E117-2D957B667F4F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6" creationId="{B0E41D1F-7781-5CC2-AEA5-4E38E404660E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7" creationId="{D1A8EAAC-BEE9-A639-A047-DB44E2DFC81B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0" creationId="{79E2E2D4-9AB9-96FB-8010-DAD8DCDE44C6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1" creationId="{0EC810FE-19C7-9FEA-58D4-30199F513347}"/>
          </ac:grpSpMkLst>
        </pc:grpChg>
        <pc:inkChg chg="add mod">
          <ac:chgData name="Kokchun Giang" userId="67e2125d-ec8c-4323-9653-9824a2ad815f" providerId="ADAL" clId="{10EEDAB3-2DB0-BA4D-8CC6-6424E46A9142}" dt="2024-01-13T15:31:39.237" v="2939" actId="164"/>
          <ac:inkMkLst>
            <pc:docMk/>
            <pc:sldMk cId="3137551220" sldId="329"/>
            <ac:inkMk id="3" creationId="{181272F5-7363-5433-EB58-F7F8F8641D12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4" creationId="{5F3B94C9-1009-7071-E85E-6BC56413190D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" creationId="{20DD7B04-94BA-B544-A491-C340EF94B348}"/>
          </ac:inkMkLst>
        </pc:inkChg>
        <pc:inkChg chg="add mod">
          <ac:chgData name="Kokchun Giang" userId="67e2125d-ec8c-4323-9653-9824a2ad815f" providerId="ADAL" clId="{10EEDAB3-2DB0-BA4D-8CC6-6424E46A9142}" dt="2024-01-13T15:32:30.992" v="2953" actId="164"/>
          <ac:inkMkLst>
            <pc:docMk/>
            <pc:sldMk cId="3137551220" sldId="329"/>
            <ac:inkMk id="6" creationId="{19FAA369-8439-81AD-3A58-3FF77C789B29}"/>
          </ac:inkMkLst>
        </pc:inkChg>
        <pc:inkChg chg="add del">
          <ac:chgData name="Kokchun Giang" userId="67e2125d-ec8c-4323-9653-9824a2ad815f" providerId="ADAL" clId="{10EEDAB3-2DB0-BA4D-8CC6-6424E46A9142}" dt="2024-01-13T14:07:11.381" v="1433" actId="9405"/>
          <ac:inkMkLst>
            <pc:docMk/>
            <pc:sldMk cId="3137551220" sldId="329"/>
            <ac:inkMk id="13" creationId="{F6DC7695-CE7D-0901-618B-D4571875FB5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4" creationId="{D229DC88-4968-7F8D-CE0C-EFCB44F3588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49" creationId="{6DF07AD1-DF2E-1884-AD81-A6C66CD1DBCD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52" creationId="{D7839A29-EB19-63F0-B209-BEE9664F75D9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3" creationId="{23B9B765-AFF8-A61A-B764-85EFDB79056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4" creationId="{E05F19D9-881F-A278-06A9-F44167148C6E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5" creationId="{40C71D6D-203A-348E-7B79-7E82DCAEFB38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6" creationId="{01D6E6BA-3A72-6445-976B-4E5FC1B55F7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8" creationId="{2D5DAA29-2B0C-233F-CF6C-16A25DF8FCC7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9" creationId="{127A5BCD-9343-2417-8C3E-FF1F82129EA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1" creationId="{FA6D536A-EC6A-A430-6C13-A8DCE391132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3" creationId="{ED87A538-F626-86F2-7564-E650DA12AA15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95" creationId="{B2E6F0C7-F46F-70B4-FA03-F35A3EC56C77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17" creationId="{116F4E42-BCA1-F23A-5B81-591645FF554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18" creationId="{86189C02-3F14-A8AE-36E6-97BADB6696E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0" creationId="{1E70DEA3-8CCD-996F-E067-7C6963088997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1" creationId="{BF4C1856-40A2-5E62-873C-8BC6E481E7C2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2" creationId="{055128FC-9803-5E13-F230-F55F8E5F789F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3" creationId="{3D54E5F5-BB04-7369-30EB-897042B4631E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4" creationId="{26C938A5-AAD4-10C3-8401-D702040E40D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5" creationId="{DBF5A402-F8A6-DFA7-AB8D-714CC2C87D04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6" creationId="{12B0FC1D-0ED5-539E-15F7-D9BDDA955BB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4" creationId="{44ACF898-A3A9-1CC8-AE93-5E75B6172F7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7" creationId="{68CA8274-CE44-13C6-E978-E32C81554B65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64" creationId="{C5E8CD32-6D0E-890A-9DBB-95345EC04488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70" creationId="{98D2165F-5CF9-9D5B-CC0A-E146F0D89765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0" creationId="{0E3B715F-8AAC-E0B6-902D-CA47D2908649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1" creationId="{1409EB3D-A52C-AC2A-BD12-DE5477EBDA41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6" creationId="{32EC8E92-C9C0-5B94-EF09-F06786C25E43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7" creationId="{6A3E2836-352D-C2A1-F676-195875432DF6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2" creationId="{A405CE75-0DB9-BE32-148E-E178A16D365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3" creationId="{AC9FFFA3-AC8A-1A2B-401B-2A1C05E3852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5" creationId="{926EAFCE-FFA8-7029-9F42-BCE442EE619D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83" creationId="{27F8BEAD-D3E9-E8F2-286D-58B6495E917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0" creationId="{E9F3B44E-1ABF-E328-1A07-B053DB4566AD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1" creationId="{5A118EB3-1A62-D3B0-5C4F-EC7CE54553C0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5" creationId="{7C1FC702-C43F-C675-4EF3-320940B1EAD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06" creationId="{41E36F5B-C63D-02C6-9BFA-31B3646EE18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11" creationId="{52F26885-94D1-309D-852A-AF15F9350B98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2" creationId="{980ABED0-8717-8818-9351-8741E3CB19F9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3" creationId="{BB9769F3-E0C6-C0FE-649B-54982100655F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4" creationId="{86E79290-17AC-5791-70B3-37AB5CA55906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5" creationId="{2A982E08-D44D-E46D-D7D5-E8EBDC087B06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7" creationId="{D5677F42-8656-E74A-AF5B-2A67A8BA8F32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8" creationId="{2413E8BB-CEB9-959A-F827-39C774D5FC14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9" creationId="{64C8F2E1-CCCC-9262-52BF-E2DC02A92AEB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1" creationId="{4DC5A77F-971E-2614-35A6-D7DC76E02A24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2" creationId="{5112180A-AC30-14FC-A091-A5C81FBBCD8E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5" creationId="{DCD1B582-DB7F-4174-3E36-F4C8BE557C07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7" creationId="{D8DF0E83-3ED0-C8DB-DFE8-67A6152E7AEB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337" creationId="{5373C939-B683-BB0E-F28F-FBDE274616E6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8" creationId="{0363B43C-31BB-6955-A31B-64E2AECD2083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9" creationId="{8B7E5AFE-32E5-85AA-470B-F7227E91CC92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0" creationId="{8AEB8483-1C77-0660-2874-A91239BEC860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1" creationId="{9EB2F89F-7677-C037-9DB2-AF2719406A3F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2" creationId="{469C8BFC-2DC9-9F3D-E753-C7507904E9F7}"/>
          </ac:inkMkLst>
        </pc:inkChg>
        <pc:inkChg chg="add del mod">
          <ac:chgData name="Kokchun Giang" userId="67e2125d-ec8c-4323-9653-9824a2ad815f" providerId="ADAL" clId="{10EEDAB3-2DB0-BA4D-8CC6-6424E46A9142}" dt="2024-01-13T14:08:05.518" v="1491"/>
          <ac:inkMkLst>
            <pc:docMk/>
            <pc:sldMk cId="3137551220" sldId="329"/>
            <ac:inkMk id="343" creationId="{7B8DB64B-6491-4F95-471A-E97E9374B3B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2" creationId="{40CDB747-01B2-C169-23BF-5E8668AD6357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4" creationId="{A0747F46-160B-7ECE-E36F-FF1910FDEB2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5" creationId="{BDB7AA4D-8ADD-3F55-8AE0-6B47B6EE3B31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6" creationId="{BC022495-6B32-5476-9B54-F5152EFC437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7" creationId="{1C53DBB6-35FC-FAA3-32E5-2298774328DC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368" creationId="{48D3A853-48A1-02DA-BA76-B58D481AE16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9" creationId="{6C3ADFC7-A239-BEEE-7B0C-89018C02228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0" creationId="{8AC2047F-D0C1-FDB8-171C-FBD62E6D18E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1" creationId="{AA507D84-D23C-CBC8-24B9-A83332E0B9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2" creationId="{748BDFEF-3D35-A596-9DA4-C6C67B19697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3" creationId="{FAD47F57-7200-846D-F8F2-A960D80D56E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6" creationId="{D08EE010-8B09-6A50-7C05-E2B4C4F0C2B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7" creationId="{9DAE37D8-F532-6A0B-F870-7657FC64346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8" creationId="{8FF7C389-17AB-EAEF-0E2A-D0C9B07DDD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9" creationId="{A72670EE-003F-18C4-B403-CDCA54AEC3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0" creationId="{D23DD318-8A62-77CB-FDA8-51C11C9AC7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1" creationId="{8E7DE7F5-7A4E-0462-E2F3-1BDE408069B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2" creationId="{9349EC3B-45D5-F588-BCC1-28600CE5643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3" creationId="{52087264-CE92-48AE-B0A1-C7CBC41B8D8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4" creationId="{F427C740-3054-E736-C1C7-1D0ADD35B8D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5" creationId="{2AAED80B-B8B2-8E48-6107-14E7762D5CD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6" creationId="{DFCA5D38-B461-B403-6397-8B7DEEB6E5F9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7" creationId="{2454582C-75AC-0E31-4394-9440BC33F335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8" creationId="{A3FD0CB4-2240-BB7C-FC8A-5E275FDD30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9" creationId="{E334D5E0-51E4-1F54-8F9E-4CBF1388A591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90" creationId="{5E287D29-6F07-E3A6-B4D8-CEC9ED5DE0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04" creationId="{5B3FF582-D0DF-C89E-5440-2FCF38314A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10" creationId="{F75946B3-A03E-AB39-2FCC-6D17F18D81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6" creationId="{50D8D6D6-F4F7-46C4-5D31-C0B3E74563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7" creationId="{32AF4850-AD2C-B73E-8C95-C3A8F75F056C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8" creationId="{3F04B659-0281-3C26-692E-1A5BB310B95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9" creationId="{942E34D6-F149-439A-C0E7-7AE83C1DE3C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0" creationId="{DA403C79-5893-A428-FCEC-3FEEB08D47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1" creationId="{BB32ED89-5336-B347-5526-F09CEE8E8E67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4" creationId="{BBE961CC-044D-DB5B-99DE-E49ADE10BD6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5" creationId="{64FF7ACD-451A-042A-507D-0B4A86EEA81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35" creationId="{6896D94A-BB90-A0D6-9A01-B51C5E1F74F4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7" creationId="{DD982666-7EF0-7052-BA88-F2A5725BA48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8" creationId="{AD5FCC5F-62FD-77D7-88D6-F7D0DB721A0D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9" creationId="{784BDF8F-96D0-6ED7-8A7A-E8894D7FCB2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50" creationId="{F4921733-4928-CD1D-5516-BE3A59480F13}"/>
          </ac:inkMkLst>
        </pc:inkChg>
        <pc:inkChg chg="add del">
          <ac:chgData name="Kokchun Giang" userId="67e2125d-ec8c-4323-9653-9824a2ad815f" providerId="ADAL" clId="{10EEDAB3-2DB0-BA4D-8CC6-6424E46A9142}" dt="2024-01-13T14:08:44.734" v="1519" actId="9405"/>
          <ac:inkMkLst>
            <pc:docMk/>
            <pc:sldMk cId="3137551220" sldId="329"/>
            <ac:inkMk id="452" creationId="{5256B95C-83F9-4F7B-3B9D-4677BE8ABE21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3" creationId="{08B9A004-542E-582A-076C-713E2A75BF92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4" creationId="{851C0E12-4C55-0DCD-378D-2673043F4B1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5" creationId="{EFD43FBA-9C9C-2BAE-76F0-6A61C8BB915E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6" creationId="{FAC14B41-1AB3-1897-3C30-4E05556F8AF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7" creationId="{C31707FC-B1C9-13DC-5251-CF6871E0B08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8" creationId="{610A1E70-24DF-252F-3052-6375D8B78510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9" creationId="{AF58D4DD-E12C-2758-8E7E-CD91D967E51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60" creationId="{05D17C4E-11A3-CBB2-DB6B-DDA1FD1B685D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2" creationId="{3696523A-341B-845B-D7EE-92DADC5F4711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3" creationId="{ADE94D75-61DB-57BB-E548-EA7C379D207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5" creationId="{BE76B02B-4A97-0322-A07F-5684429FB8E7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6" creationId="{0CF4A531-6202-798C-62EB-9EFD12849828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7" creationId="{F5A387ED-EB7A-0FE1-A867-7D38BB5CAA89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8" creationId="{DCB624F0-9825-57C5-701B-E757EF97ABE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9" creationId="{E6C9E8AE-9716-3C40-DC38-1776ED0A63A1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0" creationId="{5B085B71-3EF5-C7BC-881E-A82356BA20D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1" creationId="{DB0189C3-801A-598D-B696-BEB298300C4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2" creationId="{4E440072-89DA-C3C5-E636-255482E425C4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4" creationId="{E7E87BC6-2E52-9FA2-38A2-8F997C5A567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5" creationId="{7B9475D8-CF91-6C1A-7F32-C60282D5617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6" creationId="{4C0659A6-C6A6-7F0A-89B6-4312B25D6F9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7" creationId="{2DEF0B99-4B52-C1FC-5191-390D476F1756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8" creationId="{35D57E67-BA5E-23C4-9D0B-BC364D263E23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79" creationId="{12191604-EC78-A005-B0A7-CCD787ADF02D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1" creationId="{8B471870-A7D8-3AF0-AB38-22287B43657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2" creationId="{A8387C74-32E4-5D2C-9902-AF332D19D617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3" creationId="{27BD2064-7981-766F-E361-F9A38AC678A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4" creationId="{13D2A651-8AD7-6762-71C3-3A08AA1C302E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6" creationId="{E4CBDA45-AFB2-BB6E-2DAC-81A356CB0B51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7" creationId="{F8981828-682B-BE30-8E69-6D00E10B6D8A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8" creationId="{ABFE792E-A377-C926-DD2B-8D5A6F684B44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9" creationId="{72580573-EB5D-467D-BC47-0C1CAD8F3E55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0" creationId="{2EC8B9E8-A08C-C62C-B151-7D3B6D4CF35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1" creationId="{0D7B746C-4F6C-2117-0C57-46E398842C42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2" creationId="{4272A66D-C3D8-1110-2813-C0582C7030B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3" creationId="{60C5DB0F-AC53-1762-C37D-42B9B57F37E6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4" creationId="{81A75729-FDF1-BEA2-1ECD-4C16BAFE82E7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5" creationId="{262877E6-87C5-F98C-AE58-831CAC7423D3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6" creationId="{D2233E44-AF89-C3ED-3962-8CE4F6E64C4A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8" creationId="{69383D52-1F50-1C8D-0B1C-0C5B260BEA3F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9" creationId="{F89745D4-3502-D191-A1E7-8E47DCE9F8C0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0" creationId="{8D48B96F-CBB9-1F2F-52DA-6071FC0BEAF1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1" creationId="{6D0D4EE0-8027-3CD4-3719-0D3793836905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2" creationId="{179517BA-2534-8AAF-F711-79DD90F0AA76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3" creationId="{CFF7FBB8-5DBC-039D-A486-FE13C7982B0E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05" creationId="{7C837A75-115C-6E15-D5FB-59BE9D900D0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6" creationId="{264455B2-12BB-65BB-A1DC-C429E36791FE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7" creationId="{A85B1456-4C4B-3AEC-4627-EC9A8BE7632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8" creationId="{C89C3D6A-367E-FFA0-0773-E86F05BE08F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9" creationId="{67F7627F-4F54-D2B9-B025-6855F84B2A8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0" creationId="{1CD2E2B2-6986-AC31-28FB-31C7C1C685FB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1" creationId="{F6520385-F887-031F-B35E-BA25D25BD65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2" creationId="{822AD20D-0709-7360-4897-39F62A01B3B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3" creationId="{A7E31BA1-E67B-B9BF-89D8-BBCE2C171F9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4" creationId="{2B3302C8-2A81-F600-2B0C-9FE5247851F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5" creationId="{4A620BA6-7A87-A451-697F-F28DB161868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7" creationId="{92938AA1-A749-5365-CE0F-212042EA18E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8" creationId="{CEEFDD55-BDCE-1E1B-EE77-F2F3DDBA3DD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9" creationId="{7A52EA4E-67B0-62E2-6646-5CBE2F8511EA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0" creationId="{EFF94B46-CDF6-FF0B-0959-5919CB4AB5CC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1" creationId="{2B39BF59-C826-F7E3-662B-170CA63787F7}"/>
          </ac:inkMkLst>
        </pc:inkChg>
        <pc:inkChg chg="add del mod">
          <ac:chgData name="Kokchun Giang" userId="67e2125d-ec8c-4323-9653-9824a2ad815f" providerId="ADAL" clId="{10EEDAB3-2DB0-BA4D-8CC6-6424E46A9142}" dt="2024-01-13T14:10:22.031" v="1595" actId="9405"/>
          <ac:inkMkLst>
            <pc:docMk/>
            <pc:sldMk cId="3137551220" sldId="329"/>
            <ac:inkMk id="522" creationId="{42FB02A5-37D3-06A8-9F91-9ED653205904}"/>
          </ac:inkMkLst>
        </pc:inkChg>
        <pc:inkChg chg="add del mod">
          <ac:chgData name="Kokchun Giang" userId="67e2125d-ec8c-4323-9653-9824a2ad815f" providerId="ADAL" clId="{10EEDAB3-2DB0-BA4D-8CC6-6424E46A9142}" dt="2024-01-13T14:10:21.732" v="1594"/>
          <ac:inkMkLst>
            <pc:docMk/>
            <pc:sldMk cId="3137551220" sldId="329"/>
            <ac:inkMk id="523" creationId="{E9C953EA-B562-7BD5-4C22-5BBAF2C6E40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5" creationId="{0BC23924-05F0-5EC6-5F53-ECE6AE6A94D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6" creationId="{857076B6-629B-1757-E45B-84BBBCF46AA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7" creationId="{7C6FFA9C-EB40-F8AA-AC2F-6ABB38CA8C7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8" creationId="{427395DD-9EA7-6FC8-06C1-C4AC7E377E65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30" creationId="{6E9F3E57-8FBC-2DD8-8637-A44121F0B3B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1" creationId="{38D78E15-0333-2889-BC89-27F29D8060F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2" creationId="{882DC3C4-5BB4-67BD-AA76-21561737F58D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3" creationId="{9B517D0A-B371-BF0B-10CB-BF6B53FE8E7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4" creationId="{AA3C4C38-5D05-7DD2-890C-87F280C82C9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5" creationId="{6AD8A1FA-00AC-E4A6-5EF0-FD2560BE6CAA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6" creationId="{13AD6D70-7F2A-FAD4-2FE6-45F17D1556CA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8" creationId="{FED1F038-992A-E0CE-5A13-3BE0A604B92F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9" creationId="{2C1F7098-F540-4D8A-027A-3C4435460BD3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0" creationId="{DEC27FAD-4306-22A8-FBCD-7426AF62993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1" creationId="{CF3A9CFF-BFB8-6080-DC67-0AE119288C6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2" creationId="{4ABB8EC3-8556-0CF0-9F33-A1BFF0294AD2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5" creationId="{0AEFA941-AEE9-1996-6D3C-C15EC374A475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6" creationId="{369BAD68-9BCA-D4DC-38F7-7BAF10A0B530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8" creationId="{41F911CA-459B-F1D0-A5C7-B546BE589C0E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50" creationId="{1BA6A9D4-87A0-0958-110A-4F6AC666B960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52" creationId="{A7C61C3B-220A-62F4-5778-CEDC27EF240F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3" creationId="{28273E0E-8CD8-B71B-EB50-FDA6A41B7E6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4" creationId="{41138352-DD74-5B01-9CD4-FA2ED48C3E3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5" creationId="{31B09A03-B76D-948D-59BB-C19EE6FA2232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6" creationId="{92C6BB04-493E-AC06-5E2E-2283263F1FD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7" creationId="{11C9016E-A019-43C2-2590-4B418E8C9C19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8" creationId="{1F3FC626-8953-D6AF-7983-3F3D23D76FA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9" creationId="{EBA4C82D-5A08-82FA-ECFA-5155DF47EF7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0" creationId="{E48D65CC-F9BC-9B36-ABD6-1ACBA3C45D0E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2" creationId="{164016AF-D530-DF14-26D5-03AF98474FA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3" creationId="{8959992A-5368-22F6-EAFA-EC76C0424D4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4" creationId="{AFEC9B70-DE70-5A47-A85E-C3BF6A354FC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5" creationId="{E5D4B3CC-6792-69E1-A383-264642F3EC0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6" creationId="{6084F0A6-A415-D4AA-8A96-A519A2E1A9F7}"/>
          </ac:inkMkLst>
        </pc:inkChg>
        <pc:inkChg chg="add del mod">
          <ac:chgData name="Kokchun Giang" userId="67e2125d-ec8c-4323-9653-9824a2ad815f" providerId="ADAL" clId="{10EEDAB3-2DB0-BA4D-8CC6-6424E46A9142}" dt="2024-01-13T14:11:12.662" v="1644" actId="9405"/>
          <ac:inkMkLst>
            <pc:docMk/>
            <pc:sldMk cId="3137551220" sldId="329"/>
            <ac:inkMk id="567" creationId="{3AB69F38-7923-E70B-77DB-9C9E5349E1DE}"/>
          </ac:inkMkLst>
        </pc:inkChg>
        <pc:inkChg chg="add del mod">
          <ac:chgData name="Kokchun Giang" userId="67e2125d-ec8c-4323-9653-9824a2ad815f" providerId="ADAL" clId="{10EEDAB3-2DB0-BA4D-8CC6-6424E46A9142}" dt="2024-01-13T14:11:12.297" v="1643"/>
          <ac:inkMkLst>
            <pc:docMk/>
            <pc:sldMk cId="3137551220" sldId="329"/>
            <ac:inkMk id="568" creationId="{022A43A9-FC2D-90D3-5B50-DE72FFBE1A8E}"/>
          </ac:inkMkLst>
        </pc:inkChg>
        <pc:inkChg chg="add del">
          <ac:chgData name="Kokchun Giang" userId="67e2125d-ec8c-4323-9653-9824a2ad815f" providerId="ADAL" clId="{10EEDAB3-2DB0-BA4D-8CC6-6424E46A9142}" dt="2024-01-13T14:11:11.950" v="1641" actId="9405"/>
          <ac:inkMkLst>
            <pc:docMk/>
            <pc:sldMk cId="3137551220" sldId="329"/>
            <ac:inkMk id="570" creationId="{B0FA2A0B-B070-DAB0-1F32-4E1C067B3984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1" creationId="{2E67F4FD-163C-4316-4262-3F9798C7880A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2" creationId="{C6CCC2DF-9BBB-79A5-EEB0-53B09512D65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3" creationId="{7283A82B-2E52-0D2C-36DB-D9EAF35DF10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4" creationId="{25716124-A178-D6F3-049C-DCEAE58A9DBC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76" creationId="{3C6F1C16-015B-CEFE-8198-964D906A8019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7" creationId="{CA9FC97A-38D9-E603-858A-8C5F03ADC73C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8" creationId="{D3CCB80F-248B-F2EF-4EAD-F55F7849AF18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9" creationId="{9A1E02AC-FC47-7974-7814-195A46C45B3C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1" creationId="{4C3B9D52-01D5-5460-3AAE-9C245A50B455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2" creationId="{1F17AF45-55E1-3054-907D-EACCB54E7200}"/>
          </ac:inkMkLst>
        </pc:inkChg>
        <pc:inkChg chg="add del">
          <ac:chgData name="Kokchun Giang" userId="67e2125d-ec8c-4323-9653-9824a2ad815f" providerId="ADAL" clId="{10EEDAB3-2DB0-BA4D-8CC6-6424E46A9142}" dt="2024-01-13T14:11:48.239" v="1681"/>
          <ac:inkMkLst>
            <pc:docMk/>
            <pc:sldMk cId="3137551220" sldId="329"/>
            <ac:inkMk id="584" creationId="{8183726C-F320-1316-61D5-0DB468E20A4D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5" creationId="{CFE2A35F-04E8-090C-3C06-7B5F8F8ACF96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6" creationId="{6C200C6B-44F1-BEE7-76DF-C9BB210D2F4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7" creationId="{319729A6-7229-59B9-B583-8F5034EACF1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8" creationId="{2AF8D81C-E8D9-3602-07CB-F66C01F4DD7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0" creationId="{0C237E23-F1DB-326C-06A5-7D57D0EA6F5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1" creationId="{D8E80C79-FD90-9746-464A-47569139D8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2" creationId="{753FDE5D-144A-AE4F-B6F8-E81A7D18C5C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3" creationId="{0AF2B3C8-065F-B051-7A3A-EA81D3C411A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5" creationId="{B4A68875-2AEA-6F74-66A9-4B4FA7BC69AB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7" creationId="{278E0A78-4327-A329-1486-EAE9AD66C077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8" creationId="{C7E32D81-2818-1616-CB47-8D4736159B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9" creationId="{05C76078-8CD8-B5BC-E69F-D2ABC51E6DD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0" creationId="{629E895D-CE61-D37D-93E3-A196B39FF4C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1" creationId="{C73F53D7-4523-3E91-39AF-C1E95395AA4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2" creationId="{FCC2AF36-E295-7418-0FDD-9CD3660D7D1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3" creationId="{274DD8B1-DE92-C471-264B-6727DC05D18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4" creationId="{F289BC0B-49F3-5CD0-0F06-099C6C1E07A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5" creationId="{43423176-62CD-7F6E-5237-99B4A7FAD09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7" creationId="{F3DA8E1D-DBE9-A099-8FFD-776B9055B827}"/>
          </ac:inkMkLst>
        </pc:inkChg>
        <pc:inkChg chg="add mod">
          <ac:chgData name="Kokchun Giang" userId="67e2125d-ec8c-4323-9653-9824a2ad815f" providerId="ADAL" clId="{10EEDAB3-2DB0-BA4D-8CC6-6424E46A9142}" dt="2024-01-13T15:31:47.035" v="2941" actId="164"/>
          <ac:inkMkLst>
            <pc:docMk/>
            <pc:sldMk cId="3137551220" sldId="329"/>
            <ac:inkMk id="609" creationId="{895D5388-2290-EE6A-2FD1-79FD6706A9A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0" creationId="{EEB34893-25E1-3682-AE5B-B3CC71B1F40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1" creationId="{A0F0F9CA-400A-A853-38BC-2CE92B251B1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2" creationId="{B60EBFA2-6F9B-BB79-53C6-86CE40B1CA1E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3" creationId="{9D942FA7-CA11-8283-83D0-73B8FBFA552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4" creationId="{972AE71F-ED7E-8480-5129-370F5D746C0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5" creationId="{5AE91703-F20C-0BF6-EBAE-A1CAD74F819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6" creationId="{99BB607D-6956-16B2-0CD9-E3E2D6C397A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7" creationId="{D5544B62-4184-7D10-1584-4BE19A6960E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8" creationId="{8A411A93-9437-A8E6-90AB-DAC3BA92E52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9" creationId="{F2BD1BFA-2941-6BCC-81F9-1CC41C0DA1A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0" creationId="{FCD6395A-E101-0CB9-66BB-DC3A015AD316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1" creationId="{EE332689-6AC9-5E9F-E948-E72F156E318F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2" creationId="{F452E26A-82F8-5CCF-9CDA-F52AA125721B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3" creationId="{061559D3-F73B-44AF-A0BE-841FE72EDC2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6" creationId="{CDAAD5E0-1739-F7AA-B979-72ADA35B87A8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7" creationId="{91778380-4D3A-2E3C-731F-2CAE1E52F66A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8" creationId="{60AEEFCB-F132-1050-1735-11C213CAEF05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9" creationId="{50621682-592D-1FA5-D6BF-9C0913E5926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0" creationId="{1250C4FA-E3CD-1A11-FE06-BE5272261483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2" creationId="{747D4828-60D7-9C93-E974-4695FA9DF9CC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3" creationId="{D7300BD9-4FC9-5FE5-0ABC-BB299D07ADD9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4" creationId="{F684A8E8-E5D5-E44E-C82C-5C89280A54C7}"/>
          </ac:inkMkLst>
        </pc:inkChg>
        <pc:inkChg chg="add mod">
          <ac:chgData name="Kokchun Giang" userId="67e2125d-ec8c-4323-9653-9824a2ad815f" providerId="ADAL" clId="{10EEDAB3-2DB0-BA4D-8CC6-6424E46A9142}" dt="2024-01-13T15:32:05.141" v="2945" actId="164"/>
          <ac:inkMkLst>
            <pc:docMk/>
            <pc:sldMk cId="3137551220" sldId="329"/>
            <ac:inkMk id="636" creationId="{56F97D4F-08D9-78F0-011D-E6FB7DF4DB65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7" creationId="{C83DE025-0CA6-0C18-C608-F713CEDF24B8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8" creationId="{C7010448-EA7C-14E2-05B3-6D8BE1E1636F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9" creationId="{A07AA2E1-C0AA-2CBC-5845-54027E60064B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40" creationId="{3AA40549-4C70-2ECD-58C5-95BA1F29A174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2" creationId="{300BD183-07B7-8F0F-5855-FF6275FA2C53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3" creationId="{3ECA030B-D5C1-3605-6F1C-55833448B385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4" creationId="{7F164C5F-93D8-0136-EAC1-612A5BE2E2AA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6" creationId="{39AB6A75-FB0F-8A28-3A4A-7F9C4D7728FE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7" creationId="{A125E966-C96D-4AF3-751B-7067EE545EFC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8" creationId="{CE885B1C-4595-8D58-8949-A0029C3AC668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9" creationId="{1E8D283C-DBCF-2842-546F-021EF61D571B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2" creationId="{E58581EB-88F9-900C-9989-6BA5B9A91A08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3" creationId="{4C2A7061-E324-1504-C45A-5384CF122395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4" creationId="{F82DEA53-3A4A-11DD-A04F-EECF1D656969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5" creationId="{32E5B655-F617-83F9-6D17-486DEA5271AA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6" creationId="{F83D114A-15A8-AF93-ECB6-92825EE8ED22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7" creationId="{3B8772F4-7644-82DD-14C8-61DB39B49D24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8" creationId="{9A2E3AAF-AE64-DDC8-F26C-4224F75AD83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9" creationId="{39174B41-157D-AFF8-9780-F8B018D32BC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0" creationId="{31A44FE1-29F4-4FC1-AF07-CD900697B80D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1" creationId="{B3363C57-A540-4644-4D5F-5968A89CC0FC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2" creationId="{FA82BC69-AAE4-DE07-9826-5370863E4809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5" creationId="{A3764A7E-9C98-E3D3-CD3F-B88D5DF3D89C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6" creationId="{9FA2C737-E50A-A08E-F837-38335E00F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7" creationId="{CD585691-6966-4731-6047-9A02E387226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8" creationId="{4055272B-C807-A479-973C-B1162441789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0" creationId="{77FCB164-BCF1-EC2E-86DA-8B14C8353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1" creationId="{DAEA3860-9811-502B-ED6D-293939A25BE7}"/>
          </ac:inkMkLst>
        </pc:inkChg>
        <pc:inkChg chg="add del mod">
          <ac:chgData name="Kokchun Giang" userId="67e2125d-ec8c-4323-9653-9824a2ad815f" providerId="ADAL" clId="{10EEDAB3-2DB0-BA4D-8CC6-6424E46A9142}" dt="2024-01-13T14:13:13.957" v="1752" actId="9405"/>
          <ac:inkMkLst>
            <pc:docMk/>
            <pc:sldMk cId="3137551220" sldId="329"/>
            <ac:inkMk id="672" creationId="{C969430D-576C-91E8-D175-F84854E51A6E}"/>
          </ac:inkMkLst>
        </pc:inkChg>
        <pc:inkChg chg="add del mod">
          <ac:chgData name="Kokchun Giang" userId="67e2125d-ec8c-4323-9653-9824a2ad815f" providerId="ADAL" clId="{10EEDAB3-2DB0-BA4D-8CC6-6424E46A9142}" dt="2024-01-13T14:13:13.602" v="1751" actId="9405"/>
          <ac:inkMkLst>
            <pc:docMk/>
            <pc:sldMk cId="3137551220" sldId="329"/>
            <ac:inkMk id="673" creationId="{A4F61982-4D02-475A-7FB8-F0EBA3437219}"/>
          </ac:inkMkLst>
        </pc:inkChg>
        <pc:inkChg chg="add del mod">
          <ac:chgData name="Kokchun Giang" userId="67e2125d-ec8c-4323-9653-9824a2ad815f" providerId="ADAL" clId="{10EEDAB3-2DB0-BA4D-8CC6-6424E46A9142}" dt="2024-01-13T14:13:13.308" v="1750"/>
          <ac:inkMkLst>
            <pc:docMk/>
            <pc:sldMk cId="3137551220" sldId="329"/>
            <ac:inkMk id="674" creationId="{03D3EFBF-F5EB-3AE6-1948-18F3A0A2CB4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6" creationId="{5DE022D9-2441-BCEE-2FC5-0CB2E993275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7" creationId="{66E07F1C-F338-F144-E305-FF886433546D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8" creationId="{0B86F2AD-A8A5-F289-E5EC-4D7C8DE62FE0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80" creationId="{A4F872DA-6F3E-1F61-0F8F-83FAD85FBBCD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2" creationId="{094966D2-F39B-9CC0-F2E3-11EDADE7ADEF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3" creationId="{8212A651-1851-5EF3-CE05-929B9F1853BE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4" creationId="{19BE2D15-6B58-173C-5264-C33D0A5E740A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5" creationId="{277921F9-EFCD-2687-FDA6-89013607C704}"/>
          </ac:inkMkLst>
        </pc:inkChg>
        <pc:inkChg chg="add del mod">
          <ac:chgData name="Kokchun Giang" userId="67e2125d-ec8c-4323-9653-9824a2ad815f" providerId="ADAL" clId="{10EEDAB3-2DB0-BA4D-8CC6-6424E46A9142}" dt="2024-01-13T14:13:29.218" v="1775" actId="9405"/>
          <ac:inkMkLst>
            <pc:docMk/>
            <pc:sldMk cId="3137551220" sldId="329"/>
            <ac:inkMk id="687" creationId="{70143E16-F065-98E0-FC1B-E96076911EB5}"/>
          </ac:inkMkLst>
        </pc:inkChg>
        <pc:inkChg chg="add del mod">
          <ac:chgData name="Kokchun Giang" userId="67e2125d-ec8c-4323-9653-9824a2ad815f" providerId="ADAL" clId="{10EEDAB3-2DB0-BA4D-8CC6-6424E46A9142}" dt="2024-01-13T14:13:28.804" v="1774" actId="9405"/>
          <ac:inkMkLst>
            <pc:docMk/>
            <pc:sldMk cId="3137551220" sldId="329"/>
            <ac:inkMk id="688" creationId="{564EDF15-8F43-7B0D-DE16-D5531C87DBE9}"/>
          </ac:inkMkLst>
        </pc:inkChg>
        <pc:inkChg chg="add del mod">
          <ac:chgData name="Kokchun Giang" userId="67e2125d-ec8c-4323-9653-9824a2ad815f" providerId="ADAL" clId="{10EEDAB3-2DB0-BA4D-8CC6-6424E46A9142}" dt="2024-01-13T14:13:28.532" v="1773"/>
          <ac:inkMkLst>
            <pc:docMk/>
            <pc:sldMk cId="3137551220" sldId="329"/>
            <ac:inkMk id="689" creationId="{716DC7CE-9451-C285-45B7-D2EAD7EFBB1A}"/>
          </ac:inkMkLst>
        </pc:inkChg>
        <pc:inkChg chg="add del">
          <ac:chgData name="Kokchun Giang" userId="67e2125d-ec8c-4323-9653-9824a2ad815f" providerId="ADAL" clId="{10EEDAB3-2DB0-BA4D-8CC6-6424E46A9142}" dt="2024-01-13T14:13:28.316" v="1770" actId="9405"/>
          <ac:inkMkLst>
            <pc:docMk/>
            <pc:sldMk cId="3137551220" sldId="329"/>
            <ac:inkMk id="690" creationId="{EC21BA0B-4387-AF39-633B-3E0D72CDB7F9}"/>
          </ac:inkMkLst>
        </pc:inkChg>
        <pc:inkChg chg="add del">
          <ac:chgData name="Kokchun Giang" userId="67e2125d-ec8c-4323-9653-9824a2ad815f" providerId="ADAL" clId="{10EEDAB3-2DB0-BA4D-8CC6-6424E46A9142}" dt="2024-01-13T14:13:28.084" v="1769" actId="9405"/>
          <ac:inkMkLst>
            <pc:docMk/>
            <pc:sldMk cId="3137551220" sldId="329"/>
            <ac:inkMk id="691" creationId="{31AA21B9-7513-CE73-C8F0-7A9E5D12E50E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3" creationId="{21723F5E-2FF1-CD37-9070-A0046D1A367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4" creationId="{01A651D1-DBE3-7B85-300B-CF4E7C5191A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5" creationId="{64EC61D3-765C-947B-8223-1E74FC51402A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6" creationId="{AFF82B97-EB3B-42E2-574E-385E03630B14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7" creationId="{7C43278B-E2A5-7734-79F6-9A5373E489A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8" creationId="{14985585-FE71-BCBA-068C-DDB383C45EA5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9" creationId="{F1B8311C-45BA-EC91-5617-233C80B13DC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0" creationId="{4E2180C4-F4AE-E060-3257-1BB0F5B7D98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1" creationId="{1AF7790B-84FB-1824-B0CD-DE55B8A727D0}"/>
          </ac:inkMkLst>
        </pc:inkChg>
        <pc:inkChg chg="add mod">
          <ac:chgData name="Kokchun Giang" userId="67e2125d-ec8c-4323-9653-9824a2ad815f" providerId="ADAL" clId="{10EEDAB3-2DB0-BA4D-8CC6-6424E46A9142}" dt="2024-01-13T15:32:25.183" v="2951" actId="164"/>
          <ac:inkMkLst>
            <pc:docMk/>
            <pc:sldMk cId="3137551220" sldId="329"/>
            <ac:inkMk id="703" creationId="{A5A7732C-CBF1-DC37-6B3D-8B59223AEE3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4" creationId="{6297BDD9-F171-A359-9229-53E08AD6303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5" creationId="{A0411F93-125A-A266-270A-F900AC8ADFC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6" creationId="{939CBBED-30C6-206B-CDC2-8A4E9386A442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7" creationId="{BBAFD4DB-2AF8-CB71-019B-EB83FD7D498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8" creationId="{BB3ACCCF-3159-62B0-0174-8822E0A7A8AA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9" creationId="{F5B61A13-8BBA-B038-9B84-511DFB2BE6E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0" creationId="{C0664F77-69E6-D0A8-AB52-AD0D98E1C541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1" creationId="{07A84A29-96E2-9472-98B0-753FB7120B92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3" creationId="{5B81EB7F-68DA-6EFE-F583-A5203DFB3188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4" creationId="{5F57F14F-AA6F-2524-C0D5-3859D8301B74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5" creationId="{954B549E-990D-BC09-443D-FE7C0A698BF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8" creationId="{51F16232-1A78-8DB1-52FE-F40E9851083C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9" creationId="{8754D85B-7913-5350-50FC-226164219F47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0" creationId="{E3244A15-BF6B-678B-1E2C-37F8B5F1BD7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1" creationId="{238A11CA-22E4-C801-A82D-954A0E0F8EDB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2" creationId="{4CC20120-2036-0CE4-5AB3-E2A31C22AD1F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3" creationId="{A930C1D2-C7EE-B403-7AE9-3593B86FC7AE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5" creationId="{238143C9-4689-C599-E928-906667638F97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6" creationId="{583D4058-14FB-91FE-52A6-B2E8FF2D2EEB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7" creationId="{68288243-79C4-9EE1-41D0-BA7A98AB57E6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29" creationId="{C0822234-3402-2E23-0F02-9E060459AB4E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0" creationId="{D60F1913-C7FD-6D04-5A1F-58C17AB33763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1" creationId="{F8414802-8D0F-3CD2-7640-0E21AEB7A84D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3" creationId="{56D6C15C-8E7A-2F5C-F94E-7FDB7A72039C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4" creationId="{BDC2C5B0-89D5-26ED-6AEB-87805632112E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6" creationId="{B81CD05D-29EE-511B-39C5-52AEC591B136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7" creationId="{86D55A58-B49D-7F73-1133-494BD40B06F9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8" creationId="{C66D62BA-B89B-7F04-36AF-317DAA2EF7C8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9" creationId="{070E6384-C0D0-225E-6958-0258BD75D76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1" creationId="{15932B43-F971-548E-70A8-6004C6B7618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2" creationId="{88990A63-2BF3-CBA4-06FC-4779CD8F24B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3" creationId="{6DF10A2C-F7B7-6544-E442-C6CF49398B1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4" creationId="{F4D8DE5F-AD57-129B-70D4-448D6B438BE3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5" creationId="{588EE4D8-5783-EB21-5809-D4F0E9BA55B7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6" creationId="{A8583A45-6520-7374-B116-E816B3CC5FD5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7" creationId="{6F4E1A3E-AD4A-766B-6F2C-139E689AD1C8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8" creationId="{D7B605A8-F945-DB46-B0C5-47AFFA71549F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0" creationId="{6ECDEDF4-4FD6-4772-F9A4-18475D4C7D7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1" creationId="{926EB53D-1EC4-A69B-C10F-CF1EAFB22348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2" creationId="{16724DEA-83A4-829E-C8E8-E31FD4E609B1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3" creationId="{8D935486-76CE-7ED7-FB91-BF354AE6B0F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4" creationId="{D914B087-2D83-2694-792D-3E562A5E5F94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5" creationId="{3F38EF40-DB25-52CE-544D-1C999CF774CB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7" creationId="{ADB76A21-6BC1-9056-8F82-12F3A31512B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8" creationId="{D51C9C5A-50EB-06FE-AAB1-C90BF183BC86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9" creationId="{42DCA43C-633A-5795-C28B-EE5C55E16F1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0" creationId="{1379724D-B29D-B1E9-4EB3-B7868FBD64F3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1" creationId="{CEA59B64-4C91-9441-AA81-A4080C8F6B7C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3" creationId="{C138EEB3-9B0D-7ACA-82EE-F89E009C225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4" creationId="{D9995E2D-C4C6-1ED1-9741-7B1419719346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5" creationId="{A82F8C5C-67E8-9410-59E4-4D4CA4B3B14D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6" creationId="{9DC1B9B9-1FD8-4080-E535-ECB1D7BD9274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7" creationId="{3801C28E-E13F-3B44-1DA3-CF883B27224E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8" creationId="{138BDEA0-CE58-4663-3065-D42E15193362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9" creationId="{948CAC6D-2E39-EB61-BBCB-5FBED62EB9BF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0" creationId="{EBE85FDF-7EF4-B3BA-CB75-3EC7297FB5A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1" creationId="{4A601AD1-280D-55E7-7FD8-1BA4E1ED6A7B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2" creationId="{1F4757E4-46D2-69FC-92D6-04BC84545843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5" creationId="{E23FE8EE-1BF5-47A8-B96F-6976D0CA768E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6" creationId="{4A063C59-C349-FC5D-E24D-53D86E180EEB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7" creationId="{73E6AE7F-602B-BC23-F45B-D0390130A0FD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79" creationId="{1E9B69F1-F8FA-EFFE-BF44-2659D968F420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0" creationId="{A9F8F37C-E4D3-B9BA-3ED8-452FA4D976F7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1" creationId="{C5439077-2D8F-21B7-B6A9-D13F7793D8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2" creationId="{B39301FE-1B9A-8423-5C81-2BD462DBE719}"/>
          </ac:inkMkLst>
        </pc:inkChg>
        <pc:inkChg chg="add mod">
          <ac:chgData name="Kokchun Giang" userId="67e2125d-ec8c-4323-9653-9824a2ad815f" providerId="ADAL" clId="{10EEDAB3-2DB0-BA4D-8CC6-6424E46A9142}" dt="2024-01-13T15:32:37.170" v="2955" actId="164"/>
          <ac:inkMkLst>
            <pc:docMk/>
            <pc:sldMk cId="3137551220" sldId="329"/>
            <ac:inkMk id="783" creationId="{DD886225-BF38-C91A-B0F3-12F47500BFCF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4" creationId="{6940890C-2804-5AB6-6D9B-D43BFCF3C5AE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5" creationId="{CDEC2295-B120-048F-686F-61EBE561F0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6" creationId="{CE31A800-3F01-95CF-EAE3-BAB38A65B6C7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89" creationId="{09C11EA7-557B-E0FD-1ED5-32A4B5B115C5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0" creationId="{658051D3-9AFE-29E9-5F50-3A295333643F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1" creationId="{F9E4FB59-1DA7-DADF-6907-E1DA70B96C86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2" creationId="{81E6C40C-8381-F43E-001F-EA492F094FC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3" creationId="{1D81CFAE-F8B5-EF4E-3C0E-654C60298B2A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4" creationId="{C70941BC-8677-8564-640C-90F23874412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5" creationId="{196AA0A5-B771-D6F9-1482-D5A3C458122D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6" creationId="{2B06599C-5B13-F97A-65B0-3D128B34F34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7" creationId="{6636E4EE-380D-BD84-AD3F-06CA9A5FAA8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8" creationId="{AABB17B7-EED2-D383-A943-798494F506E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9" creationId="{6F50447A-6767-05DA-47BB-205C4B444444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0" creationId="{3F50C26D-C091-B4BE-3336-20B0AF4FA53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1" creationId="{05F78EB6-7F00-06A8-31D8-4A71A124197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2" creationId="{CEC3D3CC-5093-7787-9C54-08B6CABBBB8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3" creationId="{A66B53A4-A25E-ACA8-AE22-148EAFCD7AD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4" creationId="{80BA192C-4632-0C82-53A8-6CE1783318E9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5" creationId="{68FCCE3F-C479-3CD3-6A69-C620D2928247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8" creationId="{1B460066-F015-97AB-C8D2-E242B3F0EA3F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9" creationId="{DC4C1520-15AD-5B7E-1B20-4E86EE18C93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0" creationId="{1E995F36-9E04-AF3B-7DD9-ADC1AA7E0B0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1" creationId="{680F168F-50FE-DF63-D493-2EDBCB531826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2" creationId="{47C84855-81DE-583E-556D-DAF56C527C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3" creationId="{241CB367-1B44-A338-D4DF-F46F3B51C24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4" creationId="{AE3591EE-A756-2B33-9962-F48AEFB02F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5" creationId="{5C910964-A69B-ED2E-AED0-4D22E4A411EB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6" creationId="{9501A0A4-7099-8DFF-A6F2-85A6412A0EA5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7" creationId="{5AF4A804-7AF8-E4A9-87AB-22C6BB02BAE9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8" creationId="{E28D5337-A6CD-28F6-35EB-2436E806B682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9" creationId="{BB5FBEDA-CF59-5E33-6B3E-F5692B732395}"/>
          </ac:inkMkLst>
        </pc:ink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102" creationId="{6AFD82E3-9FC6-202C-CCC6-3BD139B203D7}"/>
          </ac:cxnSpMkLst>
        </pc:cxn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280" creationId="{E15CD59C-BBD7-D831-4CF8-502B208028A9}"/>
          </ac:cxnSpMkLst>
        </pc:cxnChg>
      </pc:sldChg>
      <pc:sldChg chg="addSp delSp modSp add mod modAnim modNotesTx">
        <pc:chgData name="Kokchun Giang" userId="67e2125d-ec8c-4323-9653-9824a2ad815f" providerId="ADAL" clId="{10EEDAB3-2DB0-BA4D-8CC6-6424E46A9142}" dt="2024-01-13T15:36:33.360" v="2986"/>
        <pc:sldMkLst>
          <pc:docMk/>
          <pc:sldMk cId="736019928" sldId="330"/>
        </pc:sldMkLst>
        <pc:spChg chg="mod">
          <ac:chgData name="Kokchun Giang" userId="67e2125d-ec8c-4323-9653-9824a2ad815f" providerId="ADAL" clId="{10EEDAB3-2DB0-BA4D-8CC6-6424E46A9142}" dt="2024-01-13T14:23:58.324" v="2645" actId="20577"/>
          <ac:spMkLst>
            <pc:docMk/>
            <pc:sldMk cId="736019928" sldId="330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" creationId="{9B314EA8-250E-6990-A7B8-3650F6BEC51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3" creationId="{EA239DF7-F001-E3D2-2999-F65A62AB7253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4" creationId="{90A6C218-15CA-9179-5278-A0E27816BE74}"/>
          </ac:grpSpMkLst>
        </pc:grpChg>
        <pc:grpChg chg="mod">
          <ac:chgData name="Kokchun Giang" userId="67e2125d-ec8c-4323-9653-9824a2ad815f" providerId="ADAL" clId="{10EEDAB3-2DB0-BA4D-8CC6-6424E46A9142}" dt="2024-01-13T14:24:46.175" v="2662"/>
          <ac:grpSpMkLst>
            <pc:docMk/>
            <pc:sldMk cId="736019928" sldId="330"/>
            <ac:grpSpMk id="5" creationId="{3799037B-FD2A-1764-3A0C-905D2ADA764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5" creationId="{D960D2AD-0041-B42A-A271-568AC945CA2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12" creationId="{4342DFE3-B7E8-46CB-6561-34ED03017E94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14" creationId="{6DDD85AE-088E-D598-290C-851485837800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0" creationId="{93AAE242-3FE2-F3E9-3075-38B1FA31B23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33" creationId="{C779328F-C3EF-4715-6B52-B78158D85E56}"/>
          </ac:grpSpMkLst>
        </pc:grpChg>
        <pc:grpChg chg="del mod">
          <ac:chgData name="Kokchun Giang" userId="67e2125d-ec8c-4323-9653-9824a2ad815f" providerId="ADAL" clId="{10EEDAB3-2DB0-BA4D-8CC6-6424E46A9142}" dt="2024-01-13T14:25:08.254" v="2706"/>
          <ac:grpSpMkLst>
            <pc:docMk/>
            <pc:sldMk cId="736019928" sldId="330"/>
            <ac:grpSpMk id="38" creationId="{234ACA94-4C86-A3F5-A69D-B6A3A2B0ADF2}"/>
          </ac:grpSpMkLst>
        </pc:grpChg>
        <pc:grpChg chg="add 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38" creationId="{AEEC0919-F5BC-F4A6-DDAC-0BD76C8AF15D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47" creationId="{3496B0FC-16F1-8030-45A2-ADA78724FFE7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48" creationId="{534F14E7-7889-B5D4-BE38-2D8EC56038A1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59" creationId="{ADA7804D-FEAE-2A91-16AF-F993EDFBADBC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3" creationId="{11942690-B4E8-FEAA-D092-2915E86806E0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7" creationId="{A32CE50B-5336-AA3F-B250-F6536D31181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71" creationId="{5CF556B5-92CA-06A8-D7A7-6F30ED084D24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75" creationId="{1E24C787-1F74-4FA1-DDF9-4D939A75852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84" creationId="{2498EB9E-B466-45A4-0A10-51FE9450B2DE}"/>
          </ac:grpSpMkLst>
        </pc:grpChg>
        <pc:grpChg chg="del mod">
          <ac:chgData name="Kokchun Giang" userId="67e2125d-ec8c-4323-9653-9824a2ad815f" providerId="ADAL" clId="{10EEDAB3-2DB0-BA4D-8CC6-6424E46A9142}" dt="2024-01-13T14:25:45.844" v="2741"/>
          <ac:grpSpMkLst>
            <pc:docMk/>
            <pc:sldMk cId="736019928" sldId="330"/>
            <ac:grpSpMk id="87" creationId="{7759A429-3A32-56DA-0777-01158A2E71F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89" creationId="{51498C4E-E4CC-D4D5-1CB6-1172B358E870}"/>
          </ac:grpSpMkLst>
        </pc:grpChg>
        <pc:grpChg chg="del mod">
          <ac:chgData name="Kokchun Giang" userId="67e2125d-ec8c-4323-9653-9824a2ad815f" providerId="ADAL" clId="{10EEDAB3-2DB0-BA4D-8CC6-6424E46A9142}" dt="2024-01-13T14:25:50.176" v="2747"/>
          <ac:grpSpMkLst>
            <pc:docMk/>
            <pc:sldMk cId="736019928" sldId="330"/>
            <ac:grpSpMk id="93" creationId="{8ECDA8A4-CD4B-E449-1BDB-7FED302922F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96" creationId="{606F7D17-9F94-8057-48A0-F55AE5DFC64E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0" creationId="{9179C125-AA77-0C17-3507-AB04F9AFA107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9" creationId="{16007E0C-7E41-EFFE-2F97-E3091127DFF7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11" creationId="{E29701FE-00B8-E0FA-1338-715651494AD1}"/>
          </ac:grpSpMkLst>
        </pc:grpChg>
        <pc:grpChg chg="mod">
          <ac:chgData name="Kokchun Giang" userId="67e2125d-ec8c-4323-9653-9824a2ad815f" providerId="ADAL" clId="{10EEDAB3-2DB0-BA4D-8CC6-6424E46A9142}" dt="2024-01-13T14:28:27.757" v="2839" actId="164"/>
          <ac:grpSpMkLst>
            <pc:docMk/>
            <pc:sldMk cId="736019928" sldId="330"/>
            <ac:grpSpMk id="129" creationId="{C339FB92-31F0-46C7-4216-F0DE0B82074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42" creationId="{B68E7A58-C9D7-CE11-4AD3-1FEEF65B3982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6" creationId="{228368BC-528B-F639-CB89-77C8D9553D83}"/>
          </ac:grpSpMkLst>
        </pc:grpChg>
        <pc:grpChg chg="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167" creationId="{526EA904-B146-C01F-1A13-2D9103F9B56F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8" creationId="{0CA5462D-56D9-BBBC-070A-C13A482CA7FC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9" creationId="{D5A24DCB-1938-E943-A752-6588F2D01238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70" creationId="{B4CD74FA-0D96-3532-8562-38BE5C03D21E}"/>
          </ac:grpSpMkLst>
        </pc:grpChg>
        <pc:grpChg chg="mod">
          <ac:chgData name="Kokchun Giang" userId="67e2125d-ec8c-4323-9653-9824a2ad815f" providerId="ADAL" clId="{10EEDAB3-2DB0-BA4D-8CC6-6424E46A9142}" dt="2024-01-13T15:35:35.259" v="2975" actId="164"/>
          <ac:grpSpMkLst>
            <pc:docMk/>
            <pc:sldMk cId="736019928" sldId="330"/>
            <ac:grpSpMk id="176" creationId="{27CD2ED6-1A6A-D71E-6FC7-4BBA9FF53B81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3" creationId="{9A07AF01-7707-4C19-2871-88D5FA5E90CA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8" creationId="{F5DBB049-2565-5686-A0CE-7C0B597287A1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199" creationId="{57C79D15-42BA-EE4E-EC3B-ED8BE80EE36D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00" creationId="{C2B6FE8F-6566-6A55-4161-B1559C850A48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08" creationId="{B4F31CC2-46AE-E91C-E906-B39EEE8F84E3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11" creationId="{5BDCF639-0894-4C1E-3F16-93E6B5524276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14" creationId="{BCE21403-51AD-8732-10B7-C32C57A72F4A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2" creationId="{8DEE15A6-CDB8-E938-C3CA-34697B727313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51" creationId="{246F418A-360D-C771-BE05-2B22C938B1B1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61" creationId="{C22E6217-841C-748A-AB78-71A836162597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64" creationId="{E9144AC6-0BBC-9A41-50E7-BF28A8799404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80" creationId="{BA334C43-7429-8C01-584B-39D43440CF3C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85" creationId="{24C2B882-0D10-6D14-846A-C6C488AA884A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497" creationId="{2333C0DC-8FEF-C833-BACA-3140AB407D3D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04" creationId="{47091483-E78D-2188-2652-DDA7E4BB06E0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29" creationId="{B767002A-5901-EFD6-2325-6D54EA927946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37" creationId="{C8FD16CB-D19A-2364-360D-B2CA99C82CD7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44" creationId="{849215A1-0523-31DF-0805-E8603F70B2E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51" creationId="{D6A9E99D-9E17-D1CD-7810-2809D971E802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75" creationId="{5A99AAE6-D4C4-4650-07B1-1A8D76B90C68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624" creationId="{99C5C320-52CA-874D-E4DE-01B216F2C5F4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25" creationId="{0ABC0C29-A121-476A-E239-00F1BC59C4A7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35" creationId="{D0648BA5-3876-EE6F-8175-00EE5EB6F729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41" creationId="{2453E170-13CE-2EF6-B26A-DA3D4A14E7C9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45" creationId="{2924A00D-EFA7-E278-1D78-10C92A608DB7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50" creationId="{5E3AE9C0-772E-D137-AFE1-DB1F4AC05FAE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51" creationId="{2E50F777-0BAF-60B6-BFFA-884A2E5959D8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63" creationId="{BEA74F5B-DF05-0D51-F642-F6C8EF48468E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64" creationId="{B8A36093-DAD4-7509-B2EA-A4B48130D52F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81" creationId="{C7925577-FAFF-0B40-CC83-E2390100C0C4}"/>
          </ac:grpSpMkLst>
        </pc:grpChg>
        <pc:grpChg chg="add del">
          <ac:chgData name="Kokchun Giang" userId="67e2125d-ec8c-4323-9653-9824a2ad815f" providerId="ADAL" clId="{10EEDAB3-2DB0-BA4D-8CC6-6424E46A9142}" dt="2024-01-13T14:24:19.326" v="2652" actId="478"/>
          <ac:grpSpMkLst>
            <pc:docMk/>
            <pc:sldMk cId="736019928" sldId="330"/>
            <ac:grpSpMk id="686" creationId="{DAC6A95A-81F0-A4B7-0BC6-7B33E158EFF6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702" creationId="{DA629DDF-BBB4-BFA9-3135-B5E6D80D7BDF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12" creationId="{67114681-6D8B-C4BF-B4F1-939E984545D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16" creationId="{7C5E3682-992B-D5F8-45E9-DC7F6FA7E894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17" creationId="{A7FC279D-600E-7735-EC82-2ED806A9969A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4" creationId="{46873D4E-A62C-F23E-C4FC-039B5580CAC1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8" creationId="{89952036-BF2D-8F98-04ED-3ED491F1ABB0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35" creationId="{077ED28E-740C-6A92-BF89-365426629768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40" creationId="{9E281D9F-58D8-807E-9F37-4D31DE989445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49" creationId="{F8EDFEC7-F4A1-42E5-DF02-9EF3ADD75E6D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62" creationId="{5B21FA7B-3F9D-230A-C585-311C54BA75C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3" creationId="{6EE06C39-3898-80D6-5E2A-042CB3EA0D92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74" creationId="{9B8EDCA8-00CB-5B0B-552C-0D8871CCD4EE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8" creationId="{61CD52EC-8733-F58F-8726-36F49FB2BCA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87" creationId="{2CC028CF-0102-5FE9-DFD9-90D7F971512F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88" creationId="{F85A2AE5-3F05-8903-E117-2D957B667F4F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06" creationId="{B0E41D1F-7781-5CC2-AEA5-4E38E404660E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07" creationId="{D1A8EAAC-BEE9-A639-A047-DB44E2DFC81B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20" creationId="{79E2E2D4-9AB9-96FB-8010-DAD8DCDE44C6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21" creationId="{0EC810FE-19C7-9FEA-58D4-30199F513347}"/>
          </ac:grpSpMkLst>
        </pc:grpChg>
        <pc:inkChg chg="add del">
          <ac:chgData name="Kokchun Giang" userId="67e2125d-ec8c-4323-9653-9824a2ad815f" providerId="ADAL" clId="{10EEDAB3-2DB0-BA4D-8CC6-6424E46A9142}" dt="2024-01-13T14:24:46.982" v="2664" actId="9405"/>
          <ac:inkMkLst>
            <pc:docMk/>
            <pc:sldMk cId="736019928" sldId="330"/>
            <ac:inkMk id="2" creationId="{F02EE399-3C6A-10D2-BCA9-F6A548518BDE}"/>
          </ac:inkMkLst>
        </pc:inkChg>
        <pc:inkChg chg="add del mod">
          <ac:chgData name="Kokchun Giang" userId="67e2125d-ec8c-4323-9653-9824a2ad815f" providerId="ADAL" clId="{10EEDAB3-2DB0-BA4D-8CC6-6424E46A9142}" dt="2024-01-13T14:24:46.591" v="2663" actId="9405"/>
          <ac:inkMkLst>
            <pc:docMk/>
            <pc:sldMk cId="736019928" sldId="330"/>
            <ac:inkMk id="3" creationId="{5CEF448C-BB29-F7AB-DFD8-052DB2E19693}"/>
          </ac:inkMkLst>
        </pc:inkChg>
        <pc:inkChg chg="add del mod">
          <ac:chgData name="Kokchun Giang" userId="67e2125d-ec8c-4323-9653-9824a2ad815f" providerId="ADAL" clId="{10EEDAB3-2DB0-BA4D-8CC6-6424E46A9142}" dt="2024-01-13T14:24:46.175" v="2662"/>
          <ac:inkMkLst>
            <pc:docMk/>
            <pc:sldMk cId="736019928" sldId="330"/>
            <ac:inkMk id="4" creationId="{2FAE7495-46E2-33A8-A017-A52C05AFF6E3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6" creationId="{E48B1285-AD70-917F-8054-6ACF39B928F4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7" creationId="{A7CF0BDF-86C3-BC6A-70CA-CABB3AB08719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8" creationId="{63C1C85D-91CF-864E-AF6F-F9726B942E62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9" creationId="{DF48661D-C1C9-36F0-2D99-CCAA7376D4E1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10" creationId="{33B458A6-5B1B-B378-A59F-2439E8B5E0E1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1" creationId="{872D9E03-C651-AA49-5DB3-15DF85340E5B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3" creationId="{F490B119-CFFB-709B-14E3-EB17353056D4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5" creationId="{F3DC1E80-6778-7C5F-B3AB-69405D108DCC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6" creationId="{0D859D96-85D7-FF12-431E-28A575065590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7" creationId="{F048B9C3-0FAE-819C-4A74-83933F6D3177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8" creationId="{CA6E9111-6464-C3A0-4E2B-E02A6798D5AB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9" creationId="{BB765E42-CAD9-8467-C57C-51A65A69ADE0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1" creationId="{E95522E8-AAEF-C195-1567-346751CA4577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2" creationId="{31F220A6-EB47-DCE8-0B83-1A49A000EFF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3" creationId="{022BDA5A-3708-E627-569A-1CCA9D326F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4" creationId="{D3599533-5A9B-06C2-F14D-3AFA8C90F9F5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5" creationId="{CD967B82-A920-3DB7-00D4-38AF0B56B9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6" creationId="{9A576853-0D8C-3E6D-0B0A-FCF719738BAB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7" creationId="{1264CA40-B7B3-8B8D-59DE-C088F0373F9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9" creationId="{01BE2D0F-428B-4135-6CE9-F65BCDA2A6C8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0" creationId="{192D3130-026A-41A5-EEBE-72CC7CEF1A7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1" creationId="{38877105-6A8B-8FC3-C2B3-BF42362CCC4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2" creationId="{534CCD34-4E1D-95A3-2B2D-E85EED261383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34" creationId="{7D4140E7-F0C1-F4EC-405E-DDA118262F87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5" creationId="{D4A7824C-9050-219F-DD92-D0CD19EEBEB8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6" creationId="{DF13CBBF-D3C5-13EB-69AE-ADF8E0DBCB5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7" creationId="{C7B60EA3-9497-698B-CA6F-587A4A0A0ADD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9" creationId="{0FFC72A3-1863-6020-E879-6B8FBA6ED1A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0" creationId="{06E674D5-D49A-83F9-2BA6-423D570115B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1" creationId="{13154CD8-62CF-A933-ADE7-A7CAF7EDF72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2" creationId="{BB5460F9-A838-2417-121B-FB806BB726C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3" creationId="{0F2E8FF7-CAAF-682C-298E-243F935632F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4" creationId="{9F92D05E-1D79-A45B-2AF1-47E6437BCFC1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5" creationId="{D14D8F06-ABDD-33E8-7953-183BB61ED792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6" creationId="{3A295BB2-B51F-A219-671A-65217CE65A15}"/>
          </ac:inkMkLst>
        </pc:inkChg>
        <pc:inkChg chg="add del">
          <ac:chgData name="Kokchun Giang" userId="67e2125d-ec8c-4323-9653-9824a2ad815f" providerId="ADAL" clId="{10EEDAB3-2DB0-BA4D-8CC6-6424E46A9142}" dt="2024-01-13T14:25:07.981" v="2705" actId="9405"/>
          <ac:inkMkLst>
            <pc:docMk/>
            <pc:sldMk cId="736019928" sldId="330"/>
            <ac:inkMk id="47" creationId="{3EA2BAAA-4E27-32B2-DBC9-7F8B005A99FC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50" creationId="{3639FD86-DEBA-7A9B-9CB0-F70118F3B191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1" creationId="{1F45CF33-88EC-03C1-9886-4C3A7797FCA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2" creationId="{E0958533-8A85-93B2-E991-711D61E4D5EA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3" creationId="{B2817C19-132F-56B1-668B-191747577E0D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4" creationId="{3A966FE5-0644-1FDF-B5E5-49D50EF549B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5" creationId="{66A83F32-BECB-CDE0-B52F-F71BC31BEB09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6" creationId="{65208474-8E78-4623-B01C-95C77C27FD8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7" creationId="{457CFB15-BFED-4CBD-4897-7DECEA8B2B9E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8" creationId="{A0FC808F-043B-4B9E-28F0-8784A97E97D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0" creationId="{AAA94601-AED9-7B21-C33D-C313BCBDB4D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1" creationId="{3D3BEAD0-934A-4012-9EB5-E6489AEE5A34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2" creationId="{2AD77A8C-8E72-B77D-D847-B3D75324CE4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4" creationId="{C05142E0-DB13-FAA2-79C6-C0929468D82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5" creationId="{30A1FF48-D14B-DE5B-E0EC-6E4A9D71D36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6" creationId="{3A1F8752-14A6-CF37-88B6-2F0869C0CDFB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8" creationId="{82A16D0B-CBCA-F787-A2D7-10615A8F5AA1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9" creationId="{006BF70E-9179-D07C-A041-2CCF406C3EFD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70" creationId="{FED608FB-A4FD-6FE9-D008-C127DBA93D8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2" creationId="{46C236EF-D5F8-5ADC-E45B-181C4F119F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3" creationId="{4EE251EB-5D7B-4EDA-0275-479CCC44C02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4" creationId="{56B982AB-E379-E795-3E4B-447820E5D8F1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7" creationId="{10C704C9-6D80-77BC-A4EF-06E0BE55951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0" creationId="{3845C6A5-F9A0-0DB0-F4E1-4FCACF487632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2" creationId="{6034DC8C-E580-CF90-7622-24AA85BB3994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5" creationId="{538A06CF-9293-C6A5-E3B9-236CB9517C47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6" creationId="{BC101ACB-56B1-DEBF-1A0D-9A4235F92F2F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8" creationId="{3CE3571A-3B9C-C9EF-4E81-ABA640848ED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0" creationId="{C5AF0C43-7F73-943A-4742-668871CE26F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1" creationId="{C687541A-AEF4-E031-1A55-6090E33E9327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2" creationId="{B590A23A-8308-60D4-FEA9-B8F16648BA7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4" creationId="{4B43540C-4AD5-26BE-6C12-3E9387AFD53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7" creationId="{9007E587-5C64-C108-2B1A-1891FEB000A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8" creationId="{FCC1BC7B-B3BE-1273-31E4-8379EF6D05D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9" creationId="{03992291-15A3-9C67-BDF7-E9163C51DE06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01" creationId="{C2E67F88-B433-7477-C1BA-BAC48E4505D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3" creationId="{F5AEF22C-C293-92A2-59EF-F916C7B3B9C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4" creationId="{B7C80E33-E584-A917-2115-5D86ECDBB81E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5" creationId="{1852C913-8299-DE3A-0557-F0D24782EEE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6" creationId="{B5488584-6C1F-2C10-D9C1-A259694D778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7" creationId="{050BB576-1464-ACFA-D9C6-7FEA47F93D19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8" creationId="{57DAAFD6-A096-B601-D6B4-C17A2FDAF1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10" creationId="{9265067A-C36E-8961-CC4C-4AEC4DE7D406}"/>
          </ac:inkMkLst>
        </pc:inkChg>
        <pc:inkChg chg="add mod">
          <ac:chgData name="Kokchun Giang" userId="67e2125d-ec8c-4323-9653-9824a2ad815f" providerId="ADAL" clId="{10EEDAB3-2DB0-BA4D-8CC6-6424E46A9142}" dt="2024-01-13T15:35:00.322" v="2970" actId="164"/>
          <ac:inkMkLst>
            <pc:docMk/>
            <pc:sldMk cId="736019928" sldId="330"/>
            <ac:inkMk id="112" creationId="{C4EB806D-1F87-3D57-934A-22A27BD06883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3" creationId="{663E0B1B-80F3-3A2E-ED2A-916E46DBB07A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4" creationId="{48A06A50-C33C-D2DE-1C9C-85DABE1BDBFD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5" creationId="{7B8E7A1C-00FB-A343-1A05-9EF3BC754FDC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6" creationId="{974754B6-6AF2-6346-F065-2BF041B8D969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7" creationId="{ECF9BE53-F061-370D-3A5C-BCDC343BEB7B}"/>
          </ac:inkMkLst>
        </pc:inkChg>
        <pc:inkChg chg="add del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28" creationId="{F32F6F88-27EE-2A31-4F1B-9B6E4281AAC3}"/>
          </ac:inkMkLst>
        </pc:inkChg>
        <pc:inkChg chg="add mod">
          <ac:chgData name="Kokchun Giang" userId="67e2125d-ec8c-4323-9653-9824a2ad815f" providerId="ADAL" clId="{10EEDAB3-2DB0-BA4D-8CC6-6424E46A9142}" dt="2024-01-13T14:28:27.757" v="2839" actId="164"/>
          <ac:inkMkLst>
            <pc:docMk/>
            <pc:sldMk cId="736019928" sldId="330"/>
            <ac:inkMk id="130" creationId="{A4ADB93A-2D94-3083-38EC-51C2DFD3E71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1" creationId="{C1C3D903-86D9-0016-FB0C-BA83D5BFADE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2" creationId="{5F008215-456F-8EC5-18A4-4233AA5892CE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3" creationId="{6FCE8E9E-CF8D-3273-6B14-30D78CF68F70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5" creationId="{3160886B-C4C0-EFAD-5B74-D114B81582F4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6" creationId="{04688FF6-C6FD-C516-A549-53E9E9AEE297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8" creationId="{A2D95050-DBD5-A35A-41D7-BDA17940243C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9" creationId="{B217EBD8-9837-163D-3A33-C1F54D15B99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40" creationId="{2771319C-D7CD-C963-EC81-CAE1E900EA4A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1" creationId="{5D8725A2-B2F0-4942-87CA-38BCA695D11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3" creationId="{70D71A0F-1B84-3EE6-896A-3D194D6AE96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4" creationId="{B209B94B-51B4-5659-74FE-1B6003BAEFE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5" creationId="{253C64B8-8CD2-52F4-AEBB-D8EA7DF1F85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6" creationId="{B877EA0E-ABAA-9D25-BA02-E499AF2F2B3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7" creationId="{5B842625-9627-9188-7350-D073ED67D3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8" creationId="{4673F7ED-EF87-8610-DF59-DE2E56A669B3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9" creationId="{9D9D7A38-AD2E-B3B7-A6B0-02F413A8924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0" creationId="{5EFB6511-36E0-DC59-B695-268467A2075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1" creationId="{569E6E7B-B7DD-E7EF-3347-82D22B6D61B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2" creationId="{94D8CEDC-84EE-5D6E-C73E-2257FD5B3548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3" creationId="{C8B8606C-8560-1DE3-28AD-68E411D4969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4" creationId="{C028CEB6-8D39-5521-3EE3-ECD8745414D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5" creationId="{79EB3B12-340D-96B6-6BB6-AF8E0C8A5F4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6" creationId="{BF2A90B8-0758-4510-7129-EFDD688CA38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7" creationId="{D983F259-37F4-970B-5EFB-58C6B55E0697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8" creationId="{9C5DCE81-3C74-0A24-7DBA-8BCF8447D09C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9" creationId="{9656016F-119B-BCE3-EEDB-2E36D2CB24B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0" creationId="{EB966CE2-A0B4-4295-9E51-409226BC713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1" creationId="{479CB3CF-2016-5D6C-5CDA-F6BBFB74E78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62" creationId="{0FCAF3AD-FDBC-E089-CC16-46263A318E6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3" creationId="{A9C53D6C-B1E5-6D04-4F7D-D99ECE3D29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5" creationId="{BAE1D91A-DFEB-6F2C-FF8E-2972C8CB9616}"/>
          </ac:inkMkLst>
        </pc:inkChg>
        <pc:inkChg chg="add mod">
          <ac:chgData name="Kokchun Giang" userId="67e2125d-ec8c-4323-9653-9824a2ad815f" providerId="ADAL" clId="{10EEDAB3-2DB0-BA4D-8CC6-6424E46A9142}" dt="2024-01-13T15:35:35.259" v="2975" actId="164"/>
          <ac:inkMkLst>
            <pc:docMk/>
            <pc:sldMk cId="736019928" sldId="330"/>
            <ac:inkMk id="171" creationId="{AC131F33-C836-C26F-CD61-73F883486A78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2" creationId="{40D3E9F5-BDDD-8766-98A1-6A61071EDFC7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3" creationId="{BB6DE04C-82E5-3DB1-B6E9-A090CD2E8615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4" creationId="{750DA22A-89EA-C26A-F01B-68E2906FBC12}"/>
          </ac:inkMkLst>
        </pc:inkChg>
        <pc:inkChg chg="add mod">
          <ac:chgData name="Kokchun Giang" userId="67e2125d-ec8c-4323-9653-9824a2ad815f" providerId="ADAL" clId="{10EEDAB3-2DB0-BA4D-8CC6-6424E46A9142}" dt="2024-01-13T15:36:19.162" v="2984" actId="164"/>
          <ac:inkMkLst>
            <pc:docMk/>
            <pc:sldMk cId="736019928" sldId="330"/>
            <ac:inkMk id="175" creationId="{27BBDA90-5424-E4D1-AC43-35571A5F698E}"/>
          </ac:inkMkLst>
        </pc:inkChg>
        <pc:inkChg chg="add del">
          <ac:chgData name="Kokchun Giang" userId="67e2125d-ec8c-4323-9653-9824a2ad815f" providerId="ADAL" clId="{10EEDAB3-2DB0-BA4D-8CC6-6424E46A9142}" dt="2024-01-13T14:26:57.521" v="2812" actId="9405"/>
          <ac:inkMkLst>
            <pc:docMk/>
            <pc:sldMk cId="736019928" sldId="330"/>
            <ac:inkMk id="177" creationId="{3F9FCB9F-B1A6-EC60-34AD-9F8C38CF7939}"/>
          </ac:inkMkLst>
        </pc:inkChg>
        <pc:inkChg chg="add">
          <ac:chgData name="Kokchun Giang" userId="67e2125d-ec8c-4323-9653-9824a2ad815f" providerId="ADAL" clId="{10EEDAB3-2DB0-BA4D-8CC6-6424E46A9142}" dt="2024-01-13T14:27:08.910" v="2813" actId="9405"/>
          <ac:inkMkLst>
            <pc:docMk/>
            <pc:sldMk cId="736019928" sldId="330"/>
            <ac:inkMk id="178" creationId="{041B0FF4-6DF1-5015-DF96-A3E9599956C6}"/>
          </ac:inkMkLst>
        </pc:inkChg>
        <pc:inkChg chg="add">
          <ac:chgData name="Kokchun Giang" userId="67e2125d-ec8c-4323-9653-9824a2ad815f" providerId="ADAL" clId="{10EEDAB3-2DB0-BA4D-8CC6-6424E46A9142}" dt="2024-01-13T14:27:11.015" v="2814" actId="9405"/>
          <ac:inkMkLst>
            <pc:docMk/>
            <pc:sldMk cId="736019928" sldId="330"/>
            <ac:inkMk id="179" creationId="{E1EC1460-CC37-B5B2-3DBF-F9255ACFF46A}"/>
          </ac:inkMkLst>
        </pc:inkChg>
        <pc:inkChg chg="add">
          <ac:chgData name="Kokchun Giang" userId="67e2125d-ec8c-4323-9653-9824a2ad815f" providerId="ADAL" clId="{10EEDAB3-2DB0-BA4D-8CC6-6424E46A9142}" dt="2024-01-13T14:27:14.067" v="2815" actId="9405"/>
          <ac:inkMkLst>
            <pc:docMk/>
            <pc:sldMk cId="736019928" sldId="330"/>
            <ac:inkMk id="180" creationId="{AB587BB7-1483-CECA-E4E4-7229BDD03CDB}"/>
          </ac:inkMkLst>
        </pc:inkChg>
        <pc:inkChg chg="add">
          <ac:chgData name="Kokchun Giang" userId="67e2125d-ec8c-4323-9653-9824a2ad815f" providerId="ADAL" clId="{10EEDAB3-2DB0-BA4D-8CC6-6424E46A9142}" dt="2024-01-13T14:27:16.571" v="2816" actId="9405"/>
          <ac:inkMkLst>
            <pc:docMk/>
            <pc:sldMk cId="736019928" sldId="330"/>
            <ac:inkMk id="181" creationId="{298EA9EF-7758-5FA1-B668-AE57D23070AD}"/>
          </ac:inkMkLst>
        </pc:inkChg>
        <pc:inkChg chg="add del">
          <ac:chgData name="Kokchun Giang" userId="67e2125d-ec8c-4323-9653-9824a2ad815f" providerId="ADAL" clId="{10EEDAB3-2DB0-BA4D-8CC6-6424E46A9142}" dt="2024-01-13T14:27:28.239" v="2818" actId="9405"/>
          <ac:inkMkLst>
            <pc:docMk/>
            <pc:sldMk cId="736019928" sldId="330"/>
            <ac:inkMk id="182" creationId="{759026FC-4B0E-56CF-50FB-CCC833C1DE8F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3" creationId="{3932AF86-CC7F-3E2C-B6C0-8C80CDAD9C88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4" creationId="{7D840C02-FD34-9D2A-3F61-FA1B104DE43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5" creationId="{D37C94F6-6148-8E8D-4B1E-F5CB057529B8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6" creationId="{4697134D-6F3A-1AEC-A2EA-894DADC76A77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7" creationId="{47164C5E-FF4F-E790-F1EF-5E0CECA66C93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8" creationId="{EDFA0E5D-5BC6-0273-E136-B7C983EF5BE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9" creationId="{15B565A3-2DB4-DC32-1663-C042E9ACE9D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0" creationId="{F94CC2C0-314F-A94D-92EB-F157243BA93E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1" creationId="{B895673D-5CE9-B8A1-FB45-D7D3505C87C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2" creationId="{AF86034A-2D90-CBEB-CAFC-E0C0E4D1BA36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4" creationId="{36289E50-3594-BA08-02CD-81BADDF3457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5" creationId="{49E68C10-B06F-F278-E52D-01BA86C4ABB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6" creationId="{34478190-E49E-C2AB-FED6-1B68D84681F2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7" creationId="{B6831B2D-116C-C0E9-92CE-E111E95DA13F}"/>
          </ac:inkMkLst>
        </pc:inkChg>
        <pc:inkChg chg="add">
          <ac:chgData name="Kokchun Giang" userId="67e2125d-ec8c-4323-9653-9824a2ad815f" providerId="ADAL" clId="{10EEDAB3-2DB0-BA4D-8CC6-6424E46A9142}" dt="2024-01-13T14:28:53.461" v="2843" actId="9405"/>
          <ac:inkMkLst>
            <pc:docMk/>
            <pc:sldMk cId="736019928" sldId="330"/>
            <ac:inkMk id="201" creationId="{0E670315-BE35-1D09-308D-BE18E879135C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02" creationId="{8E7366BA-551C-3AA4-9F14-B404281B9A73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3" creationId="{089BE45B-C3C5-B99E-C9DE-6AD9CCFB434C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4" creationId="{0D53A882-D66B-5356-FD97-C6E0487633CB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5" creationId="{7E157ED3-08E5-BD62-B400-99FD5100FB80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6" creationId="{CB7C0C90-6207-42C0-4CBB-3E5997ADBCAD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7" creationId="{1B1EE595-4924-255A-7CBB-5DB8DC5F431B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09" creationId="{261BDAED-F993-2873-8085-ADE2404848E3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10" creationId="{5DDD0BA5-7242-AEE7-AD0B-A2EA97040C54}"/>
          </ac:inkMkLst>
        </pc:inkChg>
        <pc:inkChg chg="add mod">
          <ac:chgData name="Kokchun Giang" userId="67e2125d-ec8c-4323-9653-9824a2ad815f" providerId="ADAL" clId="{10EEDAB3-2DB0-BA4D-8CC6-6424E46A9142}" dt="2024-01-13T14:29:26.650" v="2856" actId="164"/>
          <ac:inkMkLst>
            <pc:docMk/>
            <pc:sldMk cId="736019928" sldId="330"/>
            <ac:inkMk id="212" creationId="{E46EC089-F859-242C-767F-4AD42DE1B005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13" creationId="{D213C8CB-4497-4A01-3E8B-B11B48A21C3B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368" creationId="{48D3A853-48A1-02DA-BA76-B58D481AE163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3" creationId="{08B9A004-542E-582A-076C-713E2A75BF92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4" creationId="{851C0E12-4C55-0DCD-378D-2673043F4B1D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05" creationId="{7C837A75-115C-6E15-D5FB-59BE9D900D07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30" creationId="{6E9F3E57-8FBC-2DD8-8637-A44121F0B3BC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52" creationId="{A7C61C3B-220A-62F4-5778-CEDC27EF240F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76" creationId="{3C6F1C16-015B-CEFE-8198-964D906A8019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09" creationId="{895D5388-2290-EE6A-2FD1-79FD6706A9A1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36" creationId="{56F97D4F-08D9-78F0-011D-E6FB7DF4DB65}"/>
          </ac:inkMkLst>
        </pc:inkChg>
        <pc:inkChg chg="del">
          <ac:chgData name="Kokchun Giang" userId="67e2125d-ec8c-4323-9653-9824a2ad815f" providerId="ADAL" clId="{10EEDAB3-2DB0-BA4D-8CC6-6424E46A9142}" dt="2024-01-13T14:24:22.734" v="2653" actId="478"/>
          <ac:inkMkLst>
            <pc:docMk/>
            <pc:sldMk cId="736019928" sldId="330"/>
            <ac:inkMk id="703" creationId="{A5A7732C-CBF1-DC37-6B3D-8B59223AEE36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783" creationId="{DD886225-BF38-C91A-B0F3-12F47500BFCF}"/>
          </ac:inkMkLst>
        </pc:inkChg>
        <pc:cxnChg chg="add del">
          <ac:chgData name="Kokchun Giang" userId="67e2125d-ec8c-4323-9653-9824a2ad815f" providerId="ADAL" clId="{10EEDAB3-2DB0-BA4D-8CC6-6424E46A9142}" dt="2024-01-13T14:24:08.573" v="2648" actId="478"/>
          <ac:cxnSpMkLst>
            <pc:docMk/>
            <pc:sldMk cId="736019928" sldId="330"/>
            <ac:cxnSpMk id="280" creationId="{E15CD59C-BBD7-D831-4CF8-502B208028A9}"/>
          </ac:cxnSpMkLst>
        </pc:cxnChg>
      </pc:sldChg>
    </pc:docChg>
  </pc:docChgLst>
  <pc:docChgLst>
    <pc:chgData name="Kokchun Giang" userId="67e2125d-ec8c-4323-9653-9824a2ad815f" providerId="ADAL" clId="{A9578775-FFB1-924C-BD6D-781E886F9944}"/>
    <pc:docChg chg="undo custSel delSld modSld">
      <pc:chgData name="Kokchun Giang" userId="67e2125d-ec8c-4323-9653-9824a2ad815f" providerId="ADAL" clId="{A9578775-FFB1-924C-BD6D-781E886F9944}" dt="2024-01-14T10:50:21.926" v="541"/>
      <pc:docMkLst>
        <pc:docMk/>
      </pc:docMkLst>
      <pc:sldChg chg="addSp delSp modSp mod">
        <pc:chgData name="Kokchun Giang" userId="67e2125d-ec8c-4323-9653-9824a2ad815f" providerId="ADAL" clId="{A9578775-FFB1-924C-BD6D-781E886F9944}" dt="2024-01-13T15:58:33.934" v="126" actId="1076"/>
        <pc:sldMkLst>
          <pc:docMk/>
          <pc:sldMk cId="2807130090" sldId="256"/>
        </pc:sldMkLst>
        <pc:spChg chg="mod">
          <ac:chgData name="Kokchun Giang" userId="67e2125d-ec8c-4323-9653-9824a2ad815f" providerId="ADAL" clId="{A9578775-FFB1-924C-BD6D-781E886F9944}" dt="2024-01-13T15:58:09.783" v="119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A9578775-FFB1-924C-BD6D-781E886F9944}" dt="2024-01-13T15:58:11.845" v="120" actId="478"/>
          <ac:picMkLst>
            <pc:docMk/>
            <pc:sldMk cId="2807130090" sldId="256"/>
            <ac:picMk id="2" creationId="{2C0E8B3E-0CB5-400D-DE59-1409E4E974FF}"/>
          </ac:picMkLst>
        </pc:picChg>
        <pc:picChg chg="add mod">
          <ac:chgData name="Kokchun Giang" userId="67e2125d-ec8c-4323-9653-9824a2ad815f" providerId="ADAL" clId="{A9578775-FFB1-924C-BD6D-781E886F9944}" dt="2024-01-13T15:58:33.934" v="126" actId="1076"/>
          <ac:picMkLst>
            <pc:docMk/>
            <pc:sldMk cId="2807130090" sldId="256"/>
            <ac:picMk id="1026" creationId="{308D1A49-77C7-3AD0-D3E5-709147F1FA65}"/>
          </ac:picMkLst>
        </pc:picChg>
      </pc:sldChg>
      <pc:sldChg chg="del">
        <pc:chgData name="Kokchun Giang" userId="67e2125d-ec8c-4323-9653-9824a2ad815f" providerId="ADAL" clId="{A9578775-FFB1-924C-BD6D-781E886F9944}" dt="2024-01-13T16:00:29.065" v="195" actId="2696"/>
        <pc:sldMkLst>
          <pc:docMk/>
          <pc:sldMk cId="4207668247" sldId="323"/>
        </pc:sldMkLst>
      </pc:sldChg>
      <pc:sldChg chg="addSp delSp modSp mod modAnim">
        <pc:chgData name="Kokchun Giang" userId="67e2125d-ec8c-4323-9653-9824a2ad815f" providerId="ADAL" clId="{A9578775-FFB1-924C-BD6D-781E886F9944}" dt="2024-01-14T10:50:21.926" v="541"/>
        <pc:sldMkLst>
          <pc:docMk/>
          <pc:sldMk cId="2303502608" sldId="331"/>
        </pc:sldMkLst>
        <pc:spChg chg="mod">
          <ac:chgData name="Kokchun Giang" userId="67e2125d-ec8c-4323-9653-9824a2ad815f" providerId="ADAL" clId="{A9578775-FFB1-924C-BD6D-781E886F9944}" dt="2024-01-13T15:59:58.032" v="194" actId="20577"/>
          <ac:spMkLst>
            <pc:docMk/>
            <pc:sldMk cId="2303502608" sldId="331"/>
            <ac:spMk id="28" creationId="{7E8C0D03-019A-279A-6AD5-A5E7BD2580DB}"/>
          </ac:spMkLst>
        </pc:spChg>
        <pc:grpChg chg="del mod">
          <ac:chgData name="Kokchun Giang" userId="67e2125d-ec8c-4323-9653-9824a2ad815f" providerId="ADAL" clId="{A9578775-FFB1-924C-BD6D-781E886F9944}" dt="2024-01-14T10:42:36.595" v="203"/>
          <ac:grpSpMkLst>
            <pc:docMk/>
            <pc:sldMk cId="2303502608" sldId="331"/>
            <ac:grpSpMk id="5" creationId="{CE262C3D-DE35-9D73-E0C5-BF502CB3645E}"/>
          </ac:grpSpMkLst>
        </pc:grpChg>
        <pc:grpChg chg="del mod">
          <ac:chgData name="Kokchun Giang" userId="67e2125d-ec8c-4323-9653-9824a2ad815f" providerId="ADAL" clId="{A9578775-FFB1-924C-BD6D-781E886F9944}" dt="2024-01-14T10:42:39.050" v="206"/>
          <ac:grpSpMkLst>
            <pc:docMk/>
            <pc:sldMk cId="2303502608" sldId="331"/>
            <ac:grpSpMk id="7" creationId="{E79F4607-A807-4125-2D35-B9862FEC6E3B}"/>
          </ac:grpSpMkLst>
        </pc:grpChg>
        <pc:grpChg chg="del mod">
          <ac:chgData name="Kokchun Giang" userId="67e2125d-ec8c-4323-9653-9824a2ad815f" providerId="ADAL" clId="{A9578775-FFB1-924C-BD6D-781E886F9944}" dt="2024-01-14T10:42:44.234" v="211"/>
          <ac:grpSpMkLst>
            <pc:docMk/>
            <pc:sldMk cId="2303502608" sldId="331"/>
            <ac:grpSpMk id="10" creationId="{094ED2FC-D9E7-6A4E-B9AF-643DD936F2D7}"/>
          </ac:grpSpMkLst>
        </pc:grpChg>
        <pc:grpChg chg="del mod">
          <ac:chgData name="Kokchun Giang" userId="67e2125d-ec8c-4323-9653-9824a2ad815f" providerId="ADAL" clId="{A9578775-FFB1-924C-BD6D-781E886F9944}" dt="2024-01-14T10:42:46.893" v="217"/>
          <ac:grpSpMkLst>
            <pc:docMk/>
            <pc:sldMk cId="2303502608" sldId="331"/>
            <ac:grpSpMk id="15" creationId="{EC8A1B44-3788-C58E-9A1F-F617BFA55D94}"/>
          </ac:grpSpMkLst>
        </pc:grpChg>
        <pc:grpChg chg="del mod">
          <ac:chgData name="Kokchun Giang" userId="67e2125d-ec8c-4323-9653-9824a2ad815f" providerId="ADAL" clId="{A9578775-FFB1-924C-BD6D-781E886F9944}" dt="2024-01-14T10:42:52.611" v="224"/>
          <ac:grpSpMkLst>
            <pc:docMk/>
            <pc:sldMk cId="2303502608" sldId="331"/>
            <ac:grpSpMk id="21" creationId="{DC3C75C7-CD9D-B40B-29DB-375155D37C63}"/>
          </ac:grpSpMkLst>
        </pc:grpChg>
        <pc:grpChg chg="del mod">
          <ac:chgData name="Kokchun Giang" userId="67e2125d-ec8c-4323-9653-9824a2ad815f" providerId="ADAL" clId="{A9578775-FFB1-924C-BD6D-781E886F9944}" dt="2024-01-14T10:42:54.633" v="226"/>
          <ac:grpSpMkLst>
            <pc:docMk/>
            <pc:sldMk cId="2303502608" sldId="331"/>
            <ac:grpSpMk id="29" creationId="{F99579D3-369B-E0F1-1FCD-DE4ED87AEB1E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1" creationId="{2405F29F-B18A-DFE1-910D-F4E4B5485E8E}"/>
          </ac:grpSpMkLst>
        </pc:grpChg>
        <pc:grpChg chg="del mod">
          <ac:chgData name="Kokchun Giang" userId="67e2125d-ec8c-4323-9653-9824a2ad815f" providerId="ADAL" clId="{A9578775-FFB1-924C-BD6D-781E886F9944}" dt="2024-01-14T10:43:09.925" v="240"/>
          <ac:grpSpMkLst>
            <pc:docMk/>
            <pc:sldMk cId="2303502608" sldId="331"/>
            <ac:grpSpMk id="37" creationId="{A61F9264-7FEA-329B-E4C3-1BE36B55B950}"/>
          </ac:grpSpMkLst>
        </pc:grpChg>
        <pc:grpChg chg="del mod">
          <ac:chgData name="Kokchun Giang" userId="67e2125d-ec8c-4323-9653-9824a2ad815f" providerId="ADAL" clId="{A9578775-FFB1-924C-BD6D-781E886F9944}" dt="2024-01-14T10:43:23.414" v="251"/>
          <ac:grpSpMkLst>
            <pc:docMk/>
            <pc:sldMk cId="2303502608" sldId="331"/>
            <ac:grpSpMk id="45" creationId="{2ADCC700-2152-7A49-FB94-79DC067B4687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55" creationId="{D3A4877F-F20E-DDFB-150E-9F8ECC0B334C}"/>
          </ac:grpSpMkLst>
        </pc:grpChg>
        <pc:grpChg chg="mod">
          <ac:chgData name="Kokchun Giang" userId="67e2125d-ec8c-4323-9653-9824a2ad815f" providerId="ADAL" clId="{A9578775-FFB1-924C-BD6D-781E886F9944}" dt="2024-01-14T10:43:29.038" v="257"/>
          <ac:grpSpMkLst>
            <pc:docMk/>
            <pc:sldMk cId="2303502608" sldId="331"/>
            <ac:grpSpMk id="59" creationId="{19E4AF29-57CE-1737-7011-2D268BEE8688}"/>
          </ac:grpSpMkLst>
        </pc:grpChg>
        <pc:grpChg chg="del mod">
          <ac:chgData name="Kokchun Giang" userId="67e2125d-ec8c-4323-9653-9824a2ad815f" providerId="ADAL" clId="{A9578775-FFB1-924C-BD6D-781E886F9944}" dt="2024-01-14T10:43:38.984" v="269"/>
          <ac:grpSpMkLst>
            <pc:docMk/>
            <pc:sldMk cId="2303502608" sldId="331"/>
            <ac:grpSpMk id="387" creationId="{0A5D0DC8-A869-43DD-64A6-85E320E2C8A1}"/>
          </ac:grpSpMkLst>
        </pc:grpChg>
        <pc:grpChg chg="del mod">
          <ac:chgData name="Kokchun Giang" userId="67e2125d-ec8c-4323-9653-9824a2ad815f" providerId="ADAL" clId="{A9578775-FFB1-924C-BD6D-781E886F9944}" dt="2024-01-14T10:43:39.703" v="271"/>
          <ac:grpSpMkLst>
            <pc:docMk/>
            <pc:sldMk cId="2303502608" sldId="331"/>
            <ac:grpSpMk id="389" creationId="{AF49F882-4175-AC57-C79F-2C931350A0CF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91" creationId="{B4E26D31-0987-1029-73F3-C717F0F79474}"/>
          </ac:grpSpMkLst>
        </pc:grpChg>
        <pc:grpChg chg="del mod">
          <ac:chgData name="Kokchun Giang" userId="67e2125d-ec8c-4323-9653-9824a2ad815f" providerId="ADAL" clId="{A9578775-FFB1-924C-BD6D-781E886F9944}" dt="2024-01-14T10:43:53.476" v="282"/>
          <ac:grpSpMkLst>
            <pc:docMk/>
            <pc:sldMk cId="2303502608" sldId="331"/>
            <ac:grpSpMk id="394" creationId="{57726E96-37B0-54A3-DDA3-813A33F2B83D}"/>
          </ac:grpSpMkLst>
        </pc:grpChg>
        <pc:grpChg chg="del mod">
          <ac:chgData name="Kokchun Giang" userId="67e2125d-ec8c-4323-9653-9824a2ad815f" providerId="ADAL" clId="{A9578775-FFB1-924C-BD6D-781E886F9944}" dt="2024-01-14T10:47:56.809" v="516" actId="165"/>
          <ac:grpSpMkLst>
            <pc:docMk/>
            <pc:sldMk cId="2303502608" sldId="331"/>
            <ac:grpSpMk id="403" creationId="{745A9D61-533A-BCFA-2413-F62FAE687B92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14" creationId="{355A3BD5-4860-A10B-B959-A3F23DE8D77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5" creationId="{7F6C976B-E6A7-AE3A-8D2F-8C1EDD0C5C15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6" creationId="{22628862-73DE-05DE-6148-78A61BB66E17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5" creationId="{7DE52202-C1FA-5F27-DC3E-1E48E9F86BDA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9" creationId="{4F7C875B-71CE-CBF4-700D-980A01AF9E3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49" creationId="{5C2D51A2-88CD-E9A3-B941-300AE0077D3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59" creationId="{B457BE1A-1892-0B47-F609-9C3C13EF869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60" creationId="{88CC8ACE-5A58-0BCB-2AA2-F6D25A096EA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2" creationId="{47DDF80C-6DD4-C8F5-D102-672475012A19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3" creationId="{1FBC20A5-73FA-22EB-9AC7-57A58F2C9652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9" creationId="{989AA876-E6BB-3856-D33A-EA881AB9572E}"/>
          </ac:grpSpMkLst>
        </pc:grpChg>
        <pc:grpChg chg="del mod">
          <ac:chgData name="Kokchun Giang" userId="67e2125d-ec8c-4323-9653-9824a2ad815f" providerId="ADAL" clId="{A9578775-FFB1-924C-BD6D-781E886F9944}" dt="2024-01-14T10:45:02.931" v="364"/>
          <ac:grpSpMkLst>
            <pc:docMk/>
            <pc:sldMk cId="2303502608" sldId="331"/>
            <ac:grpSpMk id="481" creationId="{C97346FD-8203-652B-28E9-5BCDCBBB02FF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8" creationId="{318F2C74-9269-4B22-8C8D-03B07E74D5C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9" creationId="{E1CDF94E-96DC-F813-B3E0-312C541B8FB3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90" creationId="{43E82CD6-1143-5FC0-7898-BC9B0E079CFE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2" creationId="{A6615AB1-3EA1-371E-4A63-ABBF3F4C0A9A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3" creationId="{74823CA3-99C8-0071-F008-C453551945CD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4" creationId="{94415CC5-2CA1-F4C9-34C3-59C23FE73EDC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4" creationId="{643CAA12-9DC0-4638-EFD9-8F0DCA666B47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5" creationId="{E6299496-9B6C-12DE-8154-0657931BE168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17" creationId="{3E532F0E-0837-B231-9538-53EBAB72A154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0" creationId="{9B14B5E9-0968-3081-63FC-824F27C11B03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5" creationId="{7A01A290-A747-A89C-CBDD-D0E51C127A2B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30" creationId="{CAC32958-F6DD-EA0C-7E18-1AED5D2BB011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36" creationId="{972999E7-5AA2-FC5D-2C0F-F73340E7FF11}"/>
          </ac:grpSpMkLst>
        </pc:grpChg>
        <pc:grpChg chg="del mod">
          <ac:chgData name="Kokchun Giang" userId="67e2125d-ec8c-4323-9653-9824a2ad815f" providerId="ADAL" clId="{A9578775-FFB1-924C-BD6D-781E886F9944}" dt="2024-01-14T10:46:04.365" v="420"/>
          <ac:grpSpMkLst>
            <pc:docMk/>
            <pc:sldMk cId="2303502608" sldId="331"/>
            <ac:grpSpMk id="539" creationId="{5C1B367A-A1E8-B4EC-0F3D-461FFC1ACB3F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49" creationId="{4471E43F-189A-34E8-0C79-916FD250491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4" creationId="{C59CA23F-F40D-701C-F7F7-3F4FABC78C1E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5" creationId="{AD910524-1FA6-E912-329D-A9B839751141}"/>
          </ac:grpSpMkLst>
        </pc:grpChg>
        <pc:grpChg chg="mod">
          <ac:chgData name="Kokchun Giang" userId="67e2125d-ec8c-4323-9653-9824a2ad815f" providerId="ADAL" clId="{A9578775-FFB1-924C-BD6D-781E886F9944}" dt="2024-01-14T10:46:19.898" v="440"/>
          <ac:grpSpMkLst>
            <pc:docMk/>
            <pc:sldMk cId="2303502608" sldId="331"/>
            <ac:grpSpMk id="568" creationId="{69E19AC8-FBBC-B415-7111-12D221C5B584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72" creationId="{DE84719E-8418-F5B5-AF7B-A50E0736FDEF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4" creationId="{D3492C5B-34C7-4D34-CA0E-8FF2489D4903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5" creationId="{F5371BAA-9594-95B7-D5BF-CC3B1B335BAC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97" creationId="{C89EBFEB-63B6-1E39-102D-8E4322AD1449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07" creationId="{5F72DB64-46B9-1712-A77D-9AE72DAF1772}"/>
          </ac:grpSpMkLst>
        </pc:grpChg>
        <pc:grpChg chg="del mod">
          <ac:chgData name="Kokchun Giang" userId="67e2125d-ec8c-4323-9653-9824a2ad815f" providerId="ADAL" clId="{A9578775-FFB1-924C-BD6D-781E886F9944}" dt="2024-01-14T10:46:50.957" v="490"/>
          <ac:grpSpMkLst>
            <pc:docMk/>
            <pc:sldMk cId="2303502608" sldId="331"/>
            <ac:grpSpMk id="616" creationId="{002ED5EE-5F1F-36A5-37E4-46B3531D2F78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7" creationId="{D1CFF79D-1659-D2AB-2E1A-58848868758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9" creationId="{F682DF9A-1180-857F-DCC4-C7ACAF31F05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29" creationId="{D070E214-5551-93FE-F97C-802530E3E15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1" creationId="{66325192-4C94-ADF2-7CEE-89453088377D}"/>
          </ac:grpSpMkLst>
        </pc:grpChg>
        <pc:grpChg chg="add mod">
          <ac:chgData name="Kokchun Giang" userId="67e2125d-ec8c-4323-9653-9824a2ad815f" providerId="ADAL" clId="{A9578775-FFB1-924C-BD6D-781E886F9944}" dt="2024-01-14T10:48:02.747" v="517" actId="164"/>
          <ac:grpSpMkLst>
            <pc:docMk/>
            <pc:sldMk cId="2303502608" sldId="331"/>
            <ac:grpSpMk id="642" creationId="{394AFA69-A47D-1BBE-FA37-5D5217AC59AD}"/>
          </ac:grpSpMkLst>
        </pc:grpChg>
        <pc:grpChg chg="add mod">
          <ac:chgData name="Kokchun Giang" userId="67e2125d-ec8c-4323-9653-9824a2ad815f" providerId="ADAL" clId="{A9578775-FFB1-924C-BD6D-781E886F9944}" dt="2024-01-14T10:48:21.450" v="520" actId="164"/>
          <ac:grpSpMkLst>
            <pc:docMk/>
            <pc:sldMk cId="2303502608" sldId="331"/>
            <ac:grpSpMk id="643" creationId="{4657C4C4-044A-C4A5-3622-28032575F88B}"/>
          </ac:grpSpMkLst>
        </pc:grpChg>
        <pc:grpChg chg="add mod">
          <ac:chgData name="Kokchun Giang" userId="67e2125d-ec8c-4323-9653-9824a2ad815f" providerId="ADAL" clId="{A9578775-FFB1-924C-BD6D-781E886F9944}" dt="2024-01-14T10:48:29.167" v="522" actId="164"/>
          <ac:grpSpMkLst>
            <pc:docMk/>
            <pc:sldMk cId="2303502608" sldId="331"/>
            <ac:grpSpMk id="644" creationId="{D13C14AA-7FD3-1DA6-1911-23B39CA395E7}"/>
          </ac:grpSpMkLst>
        </pc:grpChg>
        <pc:grpChg chg="add mod">
          <ac:chgData name="Kokchun Giang" userId="67e2125d-ec8c-4323-9653-9824a2ad815f" providerId="ADAL" clId="{A9578775-FFB1-924C-BD6D-781E886F9944}" dt="2024-01-14T10:48:36.269" v="524" actId="164"/>
          <ac:grpSpMkLst>
            <pc:docMk/>
            <pc:sldMk cId="2303502608" sldId="331"/>
            <ac:grpSpMk id="645" creationId="{853A5E85-0305-52D2-2292-72C7A5DBB0C3}"/>
          </ac:grpSpMkLst>
        </pc:grpChg>
        <pc:grpChg chg="add mod">
          <ac:chgData name="Kokchun Giang" userId="67e2125d-ec8c-4323-9653-9824a2ad815f" providerId="ADAL" clId="{A9578775-FFB1-924C-BD6D-781E886F9944}" dt="2024-01-14T10:48:43.353" v="526" actId="164"/>
          <ac:grpSpMkLst>
            <pc:docMk/>
            <pc:sldMk cId="2303502608" sldId="331"/>
            <ac:grpSpMk id="646" creationId="{68BC283F-07E0-726E-5290-2BB4AE1688F7}"/>
          </ac:grpSpMkLst>
        </pc:grpChg>
        <pc:grpChg chg="add 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647" creationId="{1146D225-BF9B-7ED5-B897-D74F49453016}"/>
          </ac:grpSpMkLst>
        </pc:grpChg>
        <pc:grpChg chg="add 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648" creationId="{2B0FADD0-4CCC-2F82-4143-6D37DC1D41FB}"/>
          </ac:grpSpMkLst>
        </pc:grpChg>
        <pc:grpChg chg="add 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9" creationId="{68223F43-420D-3556-8EFA-C4CBEA3F9D7A}"/>
          </ac:grpSpMkLst>
        </pc:grp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3" creationId="{749361A1-1D58-C3C8-B57D-E3F1D0BFA902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4" creationId="{C9196AF7-9B8B-621B-5FB9-090EFE6A399D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6" creationId="{A5488EF9-3363-ED59-D66B-797FFF903C7A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8" creationId="{A3ECFE24-6282-6396-6241-FE5B1095BCA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9" creationId="{4A2092BF-F59D-CE2E-CD34-8C9FBC2B7891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1" creationId="{B0D6F4A2-53E8-DEE0-6FF1-63E18DD653D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2" creationId="{3ACBE72F-AC70-E2CB-2F60-AC53C5F8FB4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3" creationId="{B8BCCA69-5301-FF72-B69D-2E6C4A92A9CC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4" creationId="{40BBFA5B-AFEE-A37B-1CDA-C210A44510A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6" creationId="{7D2C67D3-553B-C528-8132-B8461A6BD0EF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7" creationId="{A1248981-600A-A932-7028-0661703E557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8" creationId="{FB876A70-F27D-7FC7-1425-940D9EE5313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9" creationId="{1A2A9F2E-423C-AC40-FBF5-34CD72C90B1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0" creationId="{88FB85C7-DB41-451A-8051-408B945B08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2" creationId="{EF812638-B878-5EE8-CE3B-A8263DB2AC9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3" creationId="{EA2C807D-8FE7-0685-AD1C-414083BAC70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4" creationId="{3F8B431E-C077-51C0-C34B-678A70613F25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5" creationId="{90E56760-72F7-6030-7B0E-DBE291165F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6" creationId="{57707D35-F6EF-9B62-205E-01F87EAD697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7" creationId="{FA50F274-0802-265E-AD05-00C5EA9A75A7}"/>
          </ac:inkMkLst>
        </pc:inkChg>
        <pc:inkChg chg="add mod topLvl">
          <ac:chgData name="Kokchun Giang" userId="67e2125d-ec8c-4323-9653-9824a2ad815f" providerId="ADAL" clId="{A9578775-FFB1-924C-BD6D-781E886F9944}" dt="2024-01-14T10:47:56.809" v="516" actId="165"/>
          <ac:inkMkLst>
            <pc:docMk/>
            <pc:sldMk cId="2303502608" sldId="331"/>
            <ac:inkMk id="30" creationId="{EC130061-E7F3-3FF6-8F7C-8AD56B650155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2" creationId="{7EB7DFCB-3FC7-C9D7-EC9F-C1FDDE98A29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3" creationId="{70FC6FE6-74F2-17F3-7DDA-6070C8242E61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4" creationId="{2E3B811E-E349-CD53-F5BA-32004E56D30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5" creationId="{79814DFA-3DE9-1406-27D7-716C43E6CF7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6" creationId="{8B62B193-5036-5029-059E-48713532068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8" creationId="{2442A3D2-CE7E-B147-C35D-5E2CC41C647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9" creationId="{7F12647F-6CE5-8EF1-3509-87A14BDAFB42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0" creationId="{0739FED1-BC89-BC86-ED47-0FD52395F93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1" creationId="{A92BCB8B-AD9D-729E-09F5-65AB4105087E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2" creationId="{0A0A9BC0-8A6C-2A4F-9121-FFABD8F5451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3" creationId="{1AA157A7-162E-B144-2D8C-04374CFD52A4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4" creationId="{1A636631-6171-27C3-6A74-C9A05D17CD5D}"/>
          </ac:inkMkLst>
        </pc:inkChg>
        <pc:inkChg chg="add del">
          <ac:chgData name="Kokchun Giang" userId="67e2125d-ec8c-4323-9653-9824a2ad815f" providerId="ADAL" clId="{A9578775-FFB1-924C-BD6D-781E886F9944}" dt="2024-01-14T10:43:19.063" v="242" actId="9405"/>
          <ac:inkMkLst>
            <pc:docMk/>
            <pc:sldMk cId="2303502608" sldId="331"/>
            <ac:inkMk id="46" creationId="{5F0E30E2-BA30-8C34-5E46-04F84D3F96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7" creationId="{DB3B8A52-3049-F494-DFFB-103CEEF013A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8" creationId="{DE087BE7-4E1F-71F7-B29A-2CFBB7649F6B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9" creationId="{AD7B39FE-6646-FE5F-1F32-34600964EF1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0" creationId="{96BFA62D-84C7-67AE-0AE4-C67371A76224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1" creationId="{0391B6A8-4D10-D1EB-BC14-62F8E286F6C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2" creationId="{509E1B38-21BC-3896-3349-EAE79766FA6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3" creationId="{F277BB8D-3B1D-8904-AEBC-B16BF8D410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4" creationId="{80702BEE-C285-6DEE-80C5-0A035DB9C692}"/>
          </ac:inkMkLst>
        </pc:inkChg>
        <pc:inkChg chg="add del mod">
          <ac:chgData name="Kokchun Giang" userId="67e2125d-ec8c-4323-9653-9824a2ad815f" providerId="ADAL" clId="{A9578775-FFB1-924C-BD6D-781E886F9944}" dt="2024-01-14T10:43:30.081" v="259" actId="9405"/>
          <ac:inkMkLst>
            <pc:docMk/>
            <pc:sldMk cId="2303502608" sldId="331"/>
            <ac:inkMk id="56" creationId="{B1F8B39E-26AD-A7D8-A3FC-2DE046B482E2}"/>
          </ac:inkMkLst>
        </pc:inkChg>
        <pc:inkChg chg="add del mod">
          <ac:chgData name="Kokchun Giang" userId="67e2125d-ec8c-4323-9653-9824a2ad815f" providerId="ADAL" clId="{A9578775-FFB1-924C-BD6D-781E886F9944}" dt="2024-01-14T10:43:29.497" v="258" actId="9405"/>
          <ac:inkMkLst>
            <pc:docMk/>
            <pc:sldMk cId="2303502608" sldId="331"/>
            <ac:inkMk id="57" creationId="{A549352B-A6CB-7A2B-BC0E-A1BDFDAC123D}"/>
          </ac:inkMkLst>
        </pc:inkChg>
        <pc:inkChg chg="add del mod">
          <ac:chgData name="Kokchun Giang" userId="67e2125d-ec8c-4323-9653-9824a2ad815f" providerId="ADAL" clId="{A9578775-FFB1-924C-BD6D-781E886F9944}" dt="2024-01-14T10:43:29.038" v="257"/>
          <ac:inkMkLst>
            <pc:docMk/>
            <pc:sldMk cId="2303502608" sldId="331"/>
            <ac:inkMk id="58" creationId="{71903C14-32D7-A5D4-0955-8B73329934A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0" creationId="{96049D41-36F0-C09C-793D-9CB3C28251C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1" creationId="{EB996207-02AD-D64D-E4B1-86535DFA3AF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2" creationId="{7766D7E5-F5E9-50C6-D399-F96621443D7F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3" creationId="{DB0627CC-1991-EDB7-AC14-F02AE87461AD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4" creationId="{FEF6CE01-762A-67B6-54C9-BB19F77CE206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5" creationId="{DE531B5F-47D1-65C5-2570-C39C32DFDEC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6" creationId="{ABF0DC7E-92C6-E76D-7A88-8D001D4E5F3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8" creationId="{8086F1B1-3869-F9D5-CA80-35C7827FD20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90" creationId="{A1E10470-F728-71E8-C433-0036DB7BCD78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3" creationId="{F46C3DCE-FA6B-64A2-0550-54D3E0E976B5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5" creationId="{B9780018-D3C4-4A69-5564-B41F7069025B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6" creationId="{66F0E5B3-B444-0A13-CB3C-09665776B86E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7" creationId="{E9FE90CB-116B-C404-1A84-822FCF2800A4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8" creationId="{61FF93C6-43F7-4875-1A75-21A50884B3C0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9" creationId="{47A2EE90-00E9-2384-34A0-9C8B2C9D218C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0" creationId="{60C1EBAB-26D8-1D49-FD2D-18CB2B76B23D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1" creationId="{F158AFF7-C8E0-2564-B9F1-86F26B920C59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2" creationId="{FA74CEFA-F09B-8192-2FB1-83C4E01D4236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04" creationId="{EE58D4BF-26A0-A153-D54E-B9FD7911778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5" creationId="{7423CF94-F672-0955-553F-A259F7AB6B5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6" creationId="{D8BE1BEA-EE00-0B70-6E30-24268656BD8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7" creationId="{6AFBBDCB-001A-D090-30F6-5D078D7EAF4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8" creationId="{4B48494F-472C-4756-B4DE-B342FC603AC1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9" creationId="{665FACC9-58BF-0305-A950-D00A4F708CA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0" creationId="{CF9DB0AE-1AA0-5909-B960-ED8360B08F5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1" creationId="{1C993AB3-FB0E-CCA2-3314-02DAC2831D18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2" creationId="{F1B3346D-6815-2EB3-611D-9C8A2B2DDA96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3" creationId="{D6901F34-7C7F-0C99-0547-CA18CB6CA764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5" creationId="{A75F46BE-26DE-11CC-7EDC-71119DD6C4E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6" creationId="{605C9B9E-F274-987F-2DA0-42180A5534C6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7" creationId="{F0CE3403-9496-B7DE-1331-DFDED89F583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8" creationId="{3FBA6A3D-79F8-B8EA-F817-27463C62BDA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9" creationId="{313E9E28-9E49-32A4-378A-36F1FF63215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0" creationId="{5FCC152B-5E65-9912-BFBD-042A7E74EAEF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1" creationId="{7A2757D3-FCD7-57B6-5D87-19915D249F7A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2" creationId="{35903846-6D85-02B9-3958-BFE6E603F4BC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3" creationId="{47CBAD7E-7D85-6173-761D-DAF14666E34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4" creationId="{2928CA58-C620-95EB-445F-35312E2C9B82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7" creationId="{161E15E1-A4FE-ABFD-637E-E10895FF458B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8" creationId="{995909E4-42B2-651F-7AFD-4672D1CEBD5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9" creationId="{1EB05F9F-E7BB-9357-016B-164999D422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0" creationId="{034230FA-4458-EB94-C603-35BA4A454E76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1" creationId="{6CE2A7B0-E89C-85DD-EAF7-164C1577618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2" creationId="{DDF45A3A-0D28-6DC3-EDC2-A6275CC25D37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3" creationId="{735E236B-75F6-39AA-CE13-A0DF182F9C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4" creationId="{F395071D-0FFC-7E2D-B357-54DF3843A7E8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6" creationId="{882660E7-F3DC-F626-FC36-6CA9E0677F93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7" creationId="{7AA26DE8-7E25-CED4-08D3-86C33AEBBDFC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8" creationId="{F31D1C5C-5E1E-9186-0213-511482375560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40" creationId="{44694FC2-3A10-B7BA-E23E-6FB66FAEF00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1" creationId="{6EC18380-4A0A-213C-E091-A672E95B4B7B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2" creationId="{3DE9ED1A-A609-5149-0283-A1A23AFF5695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3" creationId="{EE406E90-00F3-82CB-F29A-42AB2371EB7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4" creationId="{025CCD26-75DD-0D24-E00E-28F63A6C024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5" creationId="{74ADF0D2-4AF3-8C95-E154-397E38A54D13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6" creationId="{E5A3585C-4F1D-16C9-0AE0-F683B5CAF07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7" creationId="{06A91EEC-84C4-EF37-83B6-A492D84DE44A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8" creationId="{CF6E8B72-AFEE-0CAC-B100-513339DD27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0" creationId="{E2EA6727-CEA8-D2AD-7F2D-B10B3B25858C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1" creationId="{DFF39AF6-512A-9F5F-6E35-1CCC989846F2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2" creationId="{F847503C-6DFA-B113-DEEF-9D03D0AF3969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3" creationId="{321D19C1-7345-14E3-D0BC-6373A1561E87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4" creationId="{89427E3E-69D0-BA45-2A7C-B13220C270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5" creationId="{2427B28D-5913-ED78-88EE-D83C387F3B3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6" creationId="{528903EE-3B36-7D34-C7A6-7263873440C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7" creationId="{114B6BB8-3362-B3D2-8373-F047DB35FEC6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8" creationId="{FEED3EAC-F3EF-087B-0F0D-D014DFA1B347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1" creationId="{D33CB502-00BF-1A43-A826-A65B2E680109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2" creationId="{0A3A3152-55F9-E7DE-F640-1510D6D50B3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3" creationId="{362F5E0C-6348-F465-C829-4738F61952C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4" creationId="{9148B449-01E9-AA3D-F504-EA1D38C117E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5" creationId="{348FCC60-289D-899E-516C-CAEE802B741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6" creationId="{81F94E90-95AE-700D-077D-68031E87D813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7" creationId="{E7264BEE-2637-289C-036E-71BAA63413D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8" creationId="{6D3FDDCC-7BC7-C4C2-4406-A91586275BF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9" creationId="{FD4656E5-15E4-9824-FCE0-BD304BA0F26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0" creationId="{A4B0C52D-3B71-7853-302F-9391AA0E9138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1" creationId="{B69A79B3-ABA7-1AB6-B84A-16EBC23814DE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4" creationId="{5D5B463C-BC27-225E-AD38-FA79863ED980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5" creationId="{39A3C7C2-C560-A421-7C30-A676F6FD17A6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6" creationId="{EC5B5579-826A-8CA9-AAAB-10CA5842CE83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7" creationId="{6538DDED-6E95-C560-8F2F-C232A8085804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78" creationId="{7BB11C70-5D6C-EB92-674F-76BA1CAD10F8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0" creationId="{A38F0966-7064-3657-FD2F-AEF0DF1F6165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2" creationId="{79E3832B-44DF-0E06-4EDC-2B7333441789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3" creationId="{CBF7762F-E790-EACA-DCBC-4DA971F980F1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4" creationId="{19D1829F-70D2-C683-4ED3-BCDFEBF7785A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5" creationId="{28BB2506-E5F4-9CC0-0712-AED421C59DA2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6" creationId="{1070364C-2827-7D65-04FD-EB605AD28F5E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7" creationId="{056576C8-C605-C46A-998C-EE5C7FD24F81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1" creationId="{A077D156-469F-1609-A648-F5F67D4AB7A7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2" creationId="{92AFC5CE-8D55-F786-D929-453DC3B401E2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3" creationId="{E11E9F71-8AF3-9363-7977-87438664A26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4" creationId="{7EC14873-A6EB-ECB5-358E-5CDF3A9B7E53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5" creationId="{C594B063-7157-5E2C-C92C-D717E57CAA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6" creationId="{E63747A8-7B61-FFFF-B1AB-CAD7E3C87D9D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7" creationId="{6C2BA598-0F08-FFF1-0E15-F85B291359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8" creationId="{8720BDFD-090F-D100-F02F-33451A0F92F8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9" creationId="{1571195D-216F-2194-E080-0B743DAFBD95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0" creationId="{AFBDE49B-ECD6-C501-0CFA-BF94B33CE88B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1" creationId="{DA1FBE3E-AD4E-8402-B31A-2C129726568D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5" creationId="{23BD11A3-8DF9-5C8C-3575-A65345F33AE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6" creationId="{51CFF54C-5018-ADA3-CEA2-F829479743C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7" creationId="{A3A5D649-D6EE-D709-0CE0-D4C69E9E228F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8" creationId="{7ADC6661-10A9-6643-5ECA-07614D67A1C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9" creationId="{31533A47-DD27-FD94-D710-6DB4C6076534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0" creationId="{F191835E-66DB-961E-8948-05426FB17EA6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1" creationId="{4CD59DFE-B290-84BD-9B8D-2DD8820EFB3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2" creationId="{118CE736-D7B0-6FC0-600A-F646DD32077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3" creationId="{E34158A2-6E46-BA70-6CEC-60E83AF13C3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6" creationId="{EA3CFED8-73F2-BD71-8DA7-4EFB81D5F0D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8" creationId="{D1D441A0-5C1B-8A45-6720-C2708AABF27D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9" creationId="{5AFE7B1B-E97A-E62F-9652-2A5B701BD65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1" creationId="{6BB8EB0E-DD89-B7A8-E196-F9171E0D503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2" creationId="{CE421885-B925-B496-7225-19CA43CDDF7A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3" creationId="{A9805317-1AB1-7F4C-CF2F-A75DC2E73D3E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4" creationId="{B5F1893E-5B01-6F50-5B9F-E587D06DC656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6" creationId="{A8D9DB88-04FF-9F47-BA6D-779E671A5388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7" creationId="{A766B00F-9684-4A60-C005-4306A071C3A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8" creationId="{C1697379-5A37-4309-C244-F7D89A03204B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9" creationId="{F6C3FAE7-909A-A930-8F19-1BAADC6560F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1" creationId="{17E6C145-FDD0-896A-05C0-2BF0F86AA85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2" creationId="{FEEB7791-3AC2-0DD1-B90F-39A16AE5034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3" creationId="{EBD5BB5D-165C-F1CE-AAFC-8720CF905B8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4" creationId="{D2353478-08B3-2C63-9C06-F5975B61030F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5" creationId="{0E8A033F-3E39-0C0C-F2F1-39C311AD087C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7" creationId="{5AF87989-22B3-4516-1B1B-5AF313D2A2F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8" creationId="{A33A78FC-A6FD-9710-C6B7-924B805AD5A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0" creationId="{B394FBE5-6E80-3EFB-2FDE-88820180A53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1" creationId="{723EE784-9A7F-7A68-5D0E-64C5616B5121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2" creationId="{AD219F3F-1ADF-E9F1-3D5B-BC3FC53C3CF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3" creationId="{4C3FA91C-8200-C6C3-1B44-8F4DA84D6048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4" creationId="{AB39291C-AD53-8595-6D7C-11C34357A3D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5" creationId="{A8EB3F44-A4E1-1407-A062-BAF06B685DE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6" creationId="{1DA53679-E85F-4DBB-69FB-C79CD15C6B6F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7" creationId="{0D8D1F9B-FCC2-1DBB-B895-E2144C958323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8" creationId="{E14F3301-5450-7EA9-35BF-DC3A6F3483B1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50" creationId="{146B5D74-4624-C549-FF20-E231554F5AC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1" creationId="{A784B42E-D46E-32E8-8CA0-01B534619B0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2" creationId="{E012AA95-568B-A40C-2B2B-ADEBD06004AB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3" creationId="{4B9237E6-291E-D293-15E4-742657A1F46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4" creationId="{38DC8084-2791-18C8-F59C-3D024347E3A4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5" creationId="{0902E317-846A-93DD-2680-50F34555AEF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6" creationId="{47C836C7-0564-4D11-F936-A391D88A73A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7" creationId="{37C5C36C-C34D-0A9B-372F-BC661C140411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8" creationId="{6EBCEDCC-7579-D2CD-1564-A41EF265E81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9" creationId="{04982139-2680-71A4-1ACC-9F84D74A652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0" creationId="{B2D03D15-1F56-64E7-23DA-6BCB7EEECB62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1" creationId="{25731690-99A5-C776-7956-1E3F111F473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2" creationId="{F11E0BD2-AFB9-1278-0A6A-2F60FC72A7E8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3" creationId="{44F9FBAF-8C83-9052-A967-A81D5126A32D}"/>
          </ac:inkMkLst>
        </pc:inkChg>
        <pc:inkChg chg="add del mod">
          <ac:chgData name="Kokchun Giang" userId="67e2125d-ec8c-4323-9653-9824a2ad815f" providerId="ADAL" clId="{A9578775-FFB1-924C-BD6D-781E886F9944}" dt="2024-01-14T10:46:20.548" v="441" actId="9405"/>
          <ac:inkMkLst>
            <pc:docMk/>
            <pc:sldMk cId="2303502608" sldId="331"/>
            <ac:inkMk id="566" creationId="{B08B3AE9-A2B1-95BF-8A3C-E5CFFCB669E3}"/>
          </ac:inkMkLst>
        </pc:inkChg>
        <pc:inkChg chg="add del mod">
          <ac:chgData name="Kokchun Giang" userId="67e2125d-ec8c-4323-9653-9824a2ad815f" providerId="ADAL" clId="{A9578775-FFB1-924C-BD6D-781E886F9944}" dt="2024-01-14T10:46:19.898" v="440"/>
          <ac:inkMkLst>
            <pc:docMk/>
            <pc:sldMk cId="2303502608" sldId="331"/>
            <ac:inkMk id="567" creationId="{41D41E09-4F34-7FF3-8C54-AF20A39D7931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69" creationId="{FBA7F225-CDD1-8DB9-3AA7-0578F4A65D32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0" creationId="{023E796F-6F6A-E717-2EB8-5B451DE55B94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1" creationId="{21A31C3E-C299-1C9A-6749-98B6C4496D7E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3" creationId="{C2546BFC-D9A3-812A-88D9-75666617504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4" creationId="{2F6A5EE2-4A59-7A0D-7800-BD435C4A1470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5" creationId="{432CC89E-7E51-DC2C-3F13-D84FFB3711A6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6" creationId="{182A1110-22E6-738D-2ACD-710562AECCC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7" creationId="{9288707D-0403-D4FE-7FF4-BC813F60779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8" creationId="{291E300C-6776-B957-24C4-DA00F4FB4E0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9" creationId="{77443360-B684-1D63-31E6-2B114F35C74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0" creationId="{727E67B0-B242-4F03-B591-474EBEC1366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1" creationId="{956EA98C-E476-E4D8-1453-3CF4A6E9206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2" creationId="{B6ED1CEB-7A00-D461-A389-A5429253103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3" creationId="{B12CD2B9-1603-B730-9D31-ECAA28564F6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6" creationId="{0C014D11-DD9C-E9EB-2589-7A13E5CCF4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7" creationId="{849C28E8-E30A-0F73-BEF7-A366DC2FAE3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8" creationId="{B070958C-6D61-AC2C-D809-CB7761B6FADB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9" creationId="{2A6AF99A-1493-7025-99AC-72CD3620EB71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0" creationId="{398A9206-76AF-B0C5-E019-78C1FFA3E02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1" creationId="{B7C19DE8-3EFF-EF9C-4D7E-054350345475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2" creationId="{5F3041DF-9603-98D9-5D7D-6A0138332AE9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3" creationId="{105245AF-919F-67F1-105A-F40EF538DC7C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4" creationId="{AE9E9DBC-2C29-C5BF-9D9C-1365A660D3E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5" creationId="{CF80D187-34E6-8F44-3D18-BB637050B6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6" creationId="{BB5DDD91-4FBB-91FD-18EE-D9F46D892E0E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98" creationId="{A54CA5C1-DC4E-4B44-856D-48AC46612CBA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599" creationId="{19F8C5B9-D4EE-14AB-0439-3AA3D53F6C83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0" creationId="{DBDED964-88EA-45E3-733B-FA9A93BA9BF9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1" creationId="{8123B998-F95B-4EFC-1A91-C5E57F48AF67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2" creationId="{78147D0B-221A-1FA1-9E00-ADCCE19B8ACE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3" creationId="{29442EA9-D4FB-B501-E09B-B0CE7A48E1CB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4" creationId="{BD9C600B-1C58-2A20-5922-E27EADFE5AB1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5" creationId="{93AAADC9-DE68-A3CE-B9BB-98A9E6007AE4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6" creationId="{E1D48402-D6ED-E75C-038B-66A7477DA614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08" creationId="{FD2EBBFA-2F5E-98FE-567C-2CD99E8C1A29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609" creationId="{8483CC74-3BBB-DD47-8E2F-E22DD1C89FAB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10" creationId="{1F33EDAF-21CE-04E7-C5A5-F7428CCA8F97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1" creationId="{5403F946-8168-A4C6-AC73-900938B0E72F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2" creationId="{81AC396E-DD6B-697E-29E0-80A23829232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3" creationId="{8C37EFE3-5CAD-3C94-28A3-107C40724C4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4" creationId="{0FB86A3D-70B5-8FA4-6CC7-456A3616A4E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5" creationId="{C5BEF84D-C171-CE8F-490D-29205F6CE8A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8" creationId="{13ADEFE5-82B3-64A4-4C27-9142E3B9C4D3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0" creationId="{E2DED3ED-B1D7-74E8-8935-6FA9D779DEF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1" creationId="{A00DF9BD-8459-A5F1-AD9E-000D5B6C4FC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2" creationId="{D06260A6-A6A8-E1D2-F932-C794543F0B76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3" creationId="{7A49CF95-E0F7-54C4-4F6B-BDEE2CF6A8D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4" creationId="{EB9E83A3-1225-B838-491B-98761868577A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5" creationId="{45B1C5EE-9846-D5B2-BE21-2230B081F0E4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6" creationId="{6CF343D7-0860-7A79-2A4A-B590A8F8EF6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7" creationId="{D84D8AB4-9CD3-794E-CC27-644A4BAD360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8" creationId="{8C561D1D-BD39-8D9C-94D0-FF2D92C5A89E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0" creationId="{91A1899B-F7CC-5F64-21A7-39D306C2CEF4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1" creationId="{23FA3DC9-4B69-AD1E-79E6-C62E299C6D16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2" creationId="{55A59111-929C-45D4-7E31-CDCDA3B6BAC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3" creationId="{3CD4A5E1-0C89-05E3-5D45-43E5ACED81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4" creationId="{8357D76A-261E-3A5C-93B2-E84D4A7FBF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5" creationId="{2EB2550D-97ED-027C-B057-EED6844D0D7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6" creationId="{E4CE0671-46CE-ACAD-BAA4-CE87A139654C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7" creationId="{B94360E2-0217-E9CE-15E3-08E3FF4BFA1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8" creationId="{12406B1C-47D6-CB4F-99AC-7042715BA29A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9" creationId="{FBA0F10E-9587-2B88-EF45-3C7AA3082691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40" creationId="{25BF7341-2380-5255-2DB2-AEE314910BAA}"/>
          </ac:inkMkLst>
        </pc:inkChg>
        <pc:cxnChg chg="add 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3CB27E0A-25FF-7049-B7BC-7C48A23EE6D3}"/>
    <pc:docChg chg="undo custSel addSld delSld modSld sldOrd">
      <pc:chgData name="Kokchun Giang" userId="67e2125d-ec8c-4323-9653-9824a2ad815f" providerId="ADAL" clId="{3CB27E0A-25FF-7049-B7BC-7C48A23EE6D3}" dt="2024-01-13T15:55:55.168" v="445" actId="2696"/>
      <pc:docMkLst>
        <pc:docMk/>
      </pc:docMkLst>
      <pc:sldChg chg="addSp delSp modSp mod">
        <pc:chgData name="Kokchun Giang" userId="67e2125d-ec8c-4323-9653-9824a2ad815f" providerId="ADAL" clId="{3CB27E0A-25FF-7049-B7BC-7C48A23EE6D3}" dt="2024-01-13T15:42:25.097" v="139" actId="1076"/>
        <pc:sldMkLst>
          <pc:docMk/>
          <pc:sldMk cId="2807130090" sldId="256"/>
        </pc:sldMkLst>
        <pc:spChg chg="mod">
          <ac:chgData name="Kokchun Giang" userId="67e2125d-ec8c-4323-9653-9824a2ad815f" providerId="ADAL" clId="{3CB27E0A-25FF-7049-B7BC-7C48A23EE6D3}" dt="2024-01-13T15:40:31.927" v="135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CB27E0A-25FF-7049-B7BC-7C48A23EE6D3}" dt="2024-01-13T15:42:25.097" v="139" actId="1076"/>
          <ac:picMkLst>
            <pc:docMk/>
            <pc:sldMk cId="2807130090" sldId="256"/>
            <ac:picMk id="2" creationId="{2C0E8B3E-0CB5-400D-DE59-1409E4E974FF}"/>
          </ac:picMkLst>
        </pc:picChg>
        <pc:picChg chg="del">
          <ac:chgData name="Kokchun Giang" userId="67e2125d-ec8c-4323-9653-9824a2ad815f" providerId="ADAL" clId="{3CB27E0A-25FF-7049-B7BC-7C48A23EE6D3}" dt="2024-01-13T15:39:23.319" v="0" actId="478"/>
          <ac:picMkLst>
            <pc:docMk/>
            <pc:sldMk cId="2807130090" sldId="256"/>
            <ac:picMk id="1026" creationId="{99256CB0-0537-23E9-9E18-6FCF2F704D62}"/>
          </ac:picMkLst>
        </pc:picChg>
      </pc:sldChg>
      <pc:sldChg chg="delSp modSp mod delAnim">
        <pc:chgData name="Kokchun Giang" userId="67e2125d-ec8c-4323-9653-9824a2ad815f" providerId="ADAL" clId="{3CB27E0A-25FF-7049-B7BC-7C48A23EE6D3}" dt="2024-01-13T15:48:48.724" v="315" actId="478"/>
        <pc:sldMkLst>
          <pc:docMk/>
          <pc:sldMk cId="4207668247" sldId="323"/>
        </pc:sldMkLst>
        <pc:spChg chg="mod">
          <ac:chgData name="Kokchun Giang" userId="67e2125d-ec8c-4323-9653-9824a2ad815f" providerId="ADAL" clId="{3CB27E0A-25FF-7049-B7BC-7C48A23EE6D3}" dt="2024-01-13T15:48:27.059" v="309" actId="20577"/>
          <ac:spMkLst>
            <pc:docMk/>
            <pc:sldMk cId="4207668247" sldId="323"/>
            <ac:spMk id="28" creationId="{7E8C0D03-019A-279A-6AD5-A5E7BD2580DB}"/>
          </ac:spMkLst>
        </pc:s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48.724" v="315" actId="478"/>
          <ac:inkMkLst>
            <pc:docMk/>
            <pc:sldMk cId="4207668247" sldId="323"/>
            <ac:inkMk id="536" creationId="{41106157-D005-10F6-DCD7-E59B3B7C40B0}"/>
          </ac:inkMkLst>
        </pc:inkChg>
      </pc:sldChg>
      <pc:sldChg chg="del">
        <pc:chgData name="Kokchun Giang" userId="67e2125d-ec8c-4323-9653-9824a2ad815f" providerId="ADAL" clId="{3CB27E0A-25FF-7049-B7BC-7C48A23EE6D3}" dt="2024-01-13T15:47:45.721" v="190" actId="2696"/>
        <pc:sldMkLst>
          <pc:docMk/>
          <pc:sldMk cId="3373492746" sldId="324"/>
        </pc:sldMkLst>
      </pc:sldChg>
      <pc:sldChg chg="del">
        <pc:chgData name="Kokchun Giang" userId="67e2125d-ec8c-4323-9653-9824a2ad815f" providerId="ADAL" clId="{3CB27E0A-25FF-7049-B7BC-7C48A23EE6D3}" dt="2024-01-13T15:47:46.173" v="191" actId="2696"/>
        <pc:sldMkLst>
          <pc:docMk/>
          <pc:sldMk cId="744054261" sldId="328"/>
        </pc:sldMkLst>
      </pc:sldChg>
      <pc:sldChg chg="del">
        <pc:chgData name="Kokchun Giang" userId="67e2125d-ec8c-4323-9653-9824a2ad815f" providerId="ADAL" clId="{3CB27E0A-25FF-7049-B7BC-7C48A23EE6D3}" dt="2024-01-13T15:47:46.838" v="192" actId="2696"/>
        <pc:sldMkLst>
          <pc:docMk/>
          <pc:sldMk cId="3137551220" sldId="329"/>
        </pc:sldMkLst>
      </pc:sldChg>
      <pc:sldChg chg="del">
        <pc:chgData name="Kokchun Giang" userId="67e2125d-ec8c-4323-9653-9824a2ad815f" providerId="ADAL" clId="{3CB27E0A-25FF-7049-B7BC-7C48A23EE6D3}" dt="2024-01-13T15:47:47.203" v="193" actId="2696"/>
        <pc:sldMkLst>
          <pc:docMk/>
          <pc:sldMk cId="736019928" sldId="330"/>
        </pc:sldMkLst>
      </pc:sldChg>
      <pc:sldChg chg="delSp add mod ord delAnim">
        <pc:chgData name="Kokchun Giang" userId="67e2125d-ec8c-4323-9653-9824a2ad815f" providerId="ADAL" clId="{3CB27E0A-25FF-7049-B7BC-7C48A23EE6D3}" dt="2024-01-13T15:48:41.249" v="313" actId="478"/>
        <pc:sldMkLst>
          <pc:docMk/>
          <pc:sldMk cId="2303502608" sldId="331"/>
        </pc:sldMkLst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37.900" v="312" actId="478"/>
          <ac:grpSpMkLst>
            <pc:docMk/>
            <pc:sldMk cId="2303502608" sldId="331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37.900" v="312" actId="478"/>
          <ac:inkMkLst>
            <pc:docMk/>
            <pc:sldMk cId="2303502608" sldId="331"/>
            <ac:inkMk id="536" creationId="{41106157-D005-10F6-DCD7-E59B3B7C40B0}"/>
          </ac:inkMkLst>
        </pc:inkChg>
      </pc:sldChg>
      <pc:sldChg chg="modSp add del mod">
        <pc:chgData name="Kokchun Giang" userId="67e2125d-ec8c-4323-9653-9824a2ad815f" providerId="ADAL" clId="{3CB27E0A-25FF-7049-B7BC-7C48A23EE6D3}" dt="2024-01-13T15:55:55.168" v="445" actId="2696"/>
        <pc:sldMkLst>
          <pc:docMk/>
          <pc:sldMk cId="2169140347" sldId="332"/>
        </pc:sldMkLst>
        <pc:spChg chg="mod">
          <ac:chgData name="Kokchun Giang" userId="67e2125d-ec8c-4323-9653-9824a2ad815f" providerId="ADAL" clId="{3CB27E0A-25FF-7049-B7BC-7C48A23EE6D3}" dt="2024-01-13T15:55:52.497" v="444" actId="20577"/>
          <ac:spMkLst>
            <pc:docMk/>
            <pc:sldMk cId="2169140347" sldId="332"/>
            <ac:spMk id="28" creationId="{7E8C0D03-019A-279A-6AD5-A5E7BD2580D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33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1 263 13835,'10'13'2622,"9"45"-2320,-14-29 135,8 46-224,-9-22-68,-1 11-77,1 14-24,0 12-891,1 9 892,-2-46 0,0 2-40,1 2 1,1 0 37,-1 1 0,1 0 13,2 0 0,0 0 28,0-2 0,1 0 11,1-2 1,-1 1-80,1-2 1,0-1-1432,-1 0 0,0-1 1431,-1-1 1,1 0-6,3 40 15,2-8-15,-5-13 34,1-9-11,-2-12 703,-2 2-580,-2-18 58,-2 2-91,-1-19 3237,0-4-3349,0-2 159,0-3-138,0 1 79,0 3-89,0 0 167,0 4-179,0 0 34,0 0-34,0-1 34,0-2-34,0-4-11,0 0 0,0-5 79,0 1 201,0-2-247,5 0-22,3-1 23,6 0-23,6 0 68,4 0-79,7 0 0,6 0 44,4 0-32,8-2-12,5-3 0,9-3 22,-7 1 0,3 0-22,36-3 0,-28 4 0,0 1-159,-16 3 0,-2 1 159,2-1 0,0 1 0,1 1 0,0 0 0,0 0 0,0 0 5,2 0 1,-1 0-17,0 1 0,0-2 11,0 1 0,0-2 0,-2 1 0,-1 0-11,47-5 33,-2 1-22,-1 1 90,-1 1-57,0 1 12,-5 1-45,-5 1 0,-8 0 11,15 0-11,-32 0 0,8 0 23,-40 0-46,-8 0 23,-9 0 0,-3 0-33,-4 0 340,2 0-307,1 0 22,2 0-33,0 0 11,0 0 0,-1 0-22,-2 0 44,0 0-22,-2 0 213,-1 0-33,0-2-147,0-10 1,1-11-34,0-20-67,-1-17 67,0-18-191,-1-16 146,-1 41 0,-2-4-56,-4-31 0,-2-3 95,2 21 1,0 0-221,-5-23 0,0 1 226,4 30 0,0 1-22,-6-18 0,-1 0 22,4 21 0,0 2 0,-5-14 0,0 2 11,-5-16-34,0 1 23,2 0 0,3 2-56,1 1 45,3 3-11,3 4-12,2 5 34,3 10-22,1 8 22,1 12 0,1 8-11,0 9 33,-1 8-22,2 4 429,-1 5-429,1 2 56,0 2-56,-3 0 12,2 0-12,-2 0 22,0 0-22,0 0 90,-2 0-90,-1 0 67,-4-1-67,-2-1 0,-2-2 11,-5-1-45,-24 1 34,2 1 0,-23 0-11,4 3 11,-8-2 0,-7 1 0,-4-2 34,-4 2-34,-2 0 0,-3 1 11,22 0 0,-1 0-6,15 2 1,0 1-189,-15 1 0,1 2 217,-26 8 11,5 2-45,3-1 0,5-3 33,5-1-55,-18 2 22,26-3-11,-11 5 33,30-6-22,4 1 0,2-1 11,4 1 411,2-3-422,2 0 35,3-2 43,-8 4-44,12-3-34,-6 3 22,11-2-22,-1 0 0,-1 1 0,-2 0 34,0 2-1,-3 0-33,3 0 45,-1-1-34,1 0 34,1 1-45,0-1 0,1 0 45,3-2-23,3 0 23,4-5-34,5 1 56,4-2-67,3 0-3277,1-1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4.8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214 106 9913,'10'-13'1524,"-2"3"-1177,-8 10 1210,0 0-1007,0-6 222,0 4-267,0-4-113,0 6-437,0 0-324,0-3-102,0-1 90,0-5-11,0 1-45,0-3 0,0 0 201,0 3 236,0 0 12,0 4 55,0 2 1423,0 1-986,-2 1-335,0 0-35,-3 0 57,-1 0 156,-4 7-112,-3 4-213,-5 11 23,-5 2-45,-2 4 11,-5 0-22,2-3 11,-3 3-11,12-12-291,3-2-303,12-12-1816,4-2 830,9-13-426,4-4-1030,3-7 3047,3 1 0,-13 13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6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9655,'-13'9'1345,"3"-2"-1121,10-7-1233,0 0 1,0 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7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12 104 8422,'-6'4'2970,"0"-1"-2387,6-3 279,0 0-862,2-8-11,4-2 45,5-8-46,3 2 12,2 0 0,-1 1 45,0 3-22,-5 3 234,0 5 203,-5 2-258,-1 5 570,-2 12-401,-1 11-136,-1 16-3425,0 7 3212,-3 4 381,-5-2 146,-3-4-425,-3-6 122,2-7-235,4-10 1,4-8 3368,2-9-3581,2-4-539,0-3-426,2-16-6722,10-22 7888,-3 1 0,4-1 0,-10 24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7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14227,'9'18'-1509,"-3"-6"0,-3-8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7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1 171 15963,'0'83'908,"0"-12"-908,0-47-78,0-6 11,0-6-57,0-6-179,0-4 292,5-7-572,30-47 1,8-10 1254,-13 25-319,14-26 1,-6 12 273,-28 47-392,-5 10 213,-3 12 1,0 14-371,-2 11 45,0 3-123,-5-3 45,2-8-134,-1-10 10,2-11-605,2-8-1075,13-23-369,9-13-58,17-26-200,7-10-807,1-5 3193,-2 0 0,-21 31 0,-5 11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7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0 18306,'0'75'388,"1"-1"0,-3-2 0,-2-5-241,-10 29-147,-3-4-90,4-12-101,4-15-604,5-19-908,3-19 1703,1-32 0,0-15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9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0 531 18339,'75'7'-449,"-6"0"-155,-30-11-24,1 2 617,2-4-527,-2 1 404,-3 1 122,-4-1 24,-7 0 133,-6-2 203,-7-2-1,-3-6-67,-4-4-269,-1-5 258,-2-2-269,-1-1 101,-2 3-202,0 4 90,-3 6 11,-5 8 22,-5 4 102,-7 19 240,-2 57 0,5 12-599,10-26-130,2 27 1,15-21-408,27-81-271,20-16-301,-11-20 862,1-7 482,14-16 549,-19 25 504,3-2 23,-27 34-90,-8 9-538,-4 5 34,-4 14-112,-1 9-146,-1 12 0,0 6-101,0-6-89,0-6 89,0-10-123,0-8 0,3-5-34,4-3 34,7-6-302,7-9-45,7-9-1,6-6 348,11 0 79,-14 14 201,1 4-191,-19 16 236,-6 9-157,-4 10-67,-2 8-11,-1-1-169,0-3 57,0-14-314,5-5 45,4-17-528,8-10-402,5-12 470,2-9 427,0 0 324,-2 5 459,-3 2 516,-8 17-225,-3 4-503,-8 10 33,0 2-22,0 9-12,1 5 34,10 24-201,2-6-79,11 11 56,-2-13 22,0-1-44,-4-2 22,-4 0 247,-7-2-135,-4-2 224,-3-2-224,-3-6-157,-6-6 179,-11-5-458,3-8-80,-1-11-559,13-11-382,4-12-817,13-4-1760,23-10 3866,1 18 515,15 1 897,-18 23 79,-5 7-169,-6 2-57,-5 6-469,-4 8-191,-6 10-212,-2 9-68,-1 10-325,-2-15-314,7-1-247,-1-26-301,8-20-1503,5-18 494,3-24 560,3-9 1311,-3-7 459,-5 3 3161,-7-11-1592,-5 33-851,-5 1-449,-2 36-179,0 9-538,0 4-247,0 3-268,3 0-347,7 0-34,10 0-751,11 0-818,8 0 381,5-4 1838,-1 1 235,-5-2 840,-8 3 236,-10 13 134,-8 10 67,-7 19-369,-4 15-180,-3 12-470,-7 11-107,0-21 0,-1 0-151,-7 26-78,-2 15 33,13-50-806,3-19-808,2-14-134,1-12-4537,0-16 6330,0-7 0,0 4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39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 20815,'90'21'-414,"-18"-5"78,-15-14 100,-16-2-324,-2 0 470,-5-5 68,-4-3 44,-5-5-33,-3-1 45,-6 0-34,-1 2 336,-5 5-257,-2 2 133,-2 4 57,-3 0-123,-1 1 67,1 10-213,-1 2 0,4 9-101,7-1-22,1-9 44,9-3-402,0-9 178,6-7 67,-2 0 236,0-2 135,-7 5-68,-6 20 370,-7 16 224,-5 25-224,-14 18 56,-8 13-392,-17 4-79,16-44 1,-2-1-1641,-1 0 1,0-1 1639,-25 38-2312,2-9 1864,2-18-5580,5-17 6006,19-25 0,5-8 0,16-12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0.6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155 433 15403,'-9'0'1323,"2"0"-1279,7 0 35,0 0-12,-57 67-22,38-31-45,-11 6 0,3 1 56,22-10 22,5-12 79,9-8-23,9-7-111,14-9 66,8-15-21,0-8-1,-3-14 505,-9 1 10,-12 4 371,-8 8-348,-14 7-281,-6 11-301,-7 4 33,-1 6-56,2 6-359,7 2-806,4 7 471,9-8 134,17-1-360,15-13 225,19-13-447,9-13-3113,2-14 4255,-1-7-2145,-6-3 2447,-4-4 207,-22 18 0,-1 0 198,8-16 32,-1-8-246,-27 42 1899,-7 13-2302,-3 7 3263,0 16-2849,-7 18 85,-6 28-320,-10 28-151,9-33 0,1 3-898,-2 8 0,1 1 981,1 5 1,1 0-163,-1 1 0,1 1-17,0-3 1,1 0-1446,1-6 0,0-3 1288,1-7 1,-1-2-1065,-10 40-1244,3-46 158,-5-9-3631,10-47 6214,0-11 0,8 6 0,1-3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0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0 180 20233,'70'-31'-671,"1"0"0,-1 1 0,28-15 1,-24 13-1,-57 27 0,-6-1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4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51 104 14967,'32'-57'2039,"-7"11"-1547,-25 46-100,0 0-336,0 12-32,0 11 9,0 20 102,-10 17-102,-4 10-22,-11 8-234,1-4 290,6-4-22,6-11-45,8-11 0,3-10-78,6-13 78,10-11-235,11-8-942,31-38 157,-14 2-706,9-28-772,-32 14-1200,-10 15 3698,-8 5 0,-2 18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5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 10350,'-14'47'4224,"6"-26"-4213,-38 62-22,17-45-34,1-2 0,2-6-358,6-5-942,8-10-694,6-6-1076,4-6 3115,3-3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4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1 230 15672,'61'-24'-8,"0"-1"1,-5 2 0,-4 0-879,5-13-6589,-6 4 5525,-8 2 32,-18 12 1918,-7 4 0,-16 12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5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14798,'8'-3'2152,"-2"0"-1626,-6 3-179,0 0-178,5 78-68,-3-28-90,0 8 0,1 1 79,-5 6-12,-2-7-78,1-13-1087,60-86 1177,-29 26-85,9-23 1,-1-1 330,-13 19 337,1 7-181,-9 8-368,0 11-102,-6 8 135,-2 8-112,0 5-45,0-4 0,-1-4-280,-1-9-314,2-5-2409,6-4 1513,1-10-662,9-4 886,1-11 1266,-1 1 12,0 5 1164,-7 4 605,-2 8-313,-4 3-258,-1 3-515,3 0 168,11 0-796,-2-4 90,6-2-157,-7-8-157,-3-2 134,-3-5-201,-7 0 68,-3 0-80,-4 3 12,-6 4 224,-6 7 68,-8 4 503,-12 29-403,7 5 201,-1 26 47,15 0-360,6-1 123,6-4-280,29-3 101,1-25-852,32-3-985,-5-37-1726,-9 0 3563,-4-15 0,-29 16 0,-5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5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16400,'4'58'594,"0"0"0,0-2 0,-2-3-582,-2 22-24,0 4-44,0 5-392,-1-3-460,-3-6-1075,0-12-213,-1-17-1457,3-22 3653,2-15 0,0-9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5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19213,'93'-13'45,"-11"4"-45,-39 8 22,-9 1-22,-11 3 90,-11 7-79,-7 7 113,-5 10-124,-12 3-23,-6 3-190,-13-4-190,0-7-460,3-8 45,7-8-852,11-4-1097,5-3 2767,5-6 0,0 4 0,0-4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7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78 10944,'0'-8'2341,"0"2"-2239,0 6 2665,0 0-2767,1-2 45,0 2-113,3-3 113,-3 2-45,1-1 90,-2 2 582,0-2-414,2 2-258,0-1 0,0 1 11,0-1-67,-2 0 123,2 0-67,0 1-33,-1-1 33,1 1-23,-1-2 68,2 2-56,-1-1 11,1 1 0,-3 0-34,2 0 34,0 0 0,-1 0 146,1 0-146,-1 0-549,1 0 549,0-1-22,-1-1-57,1 0-10,0 1-34,1 0 10,-1 0 46,-1 1 67,0-1 0,1 0-90,1-1-123,2-1-67,-1-1 68,0 1-360,-1 0-56,-1 0-21,1 1 43,-1-1 360,-1 0 11,0 1 280,0 1 33,1 1-492,-1-1 537,1 0 78,-2 0-234,2 0-12,-2 0 3250,1 0-2903,-5 5 135,-1 3 0,-5 9-101,-2 4 123,0 5-302,-3 3-22,0 2 224,0-3-326,2-4 113,4-6-146,3-7 67,4-3-56,1-5-2946,1-1 940,0-13-974,2 4 2969,-1-12 0,2 13 0,-2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7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 17420,'0'-5'3956,"0"1"-3576,0 4-1231,0-4-370,0 16-1256,0-1-2957,0 9 5434,0-3 0,0-11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8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0 19213,'-37'53'-97,"-1"0"0,3-4 0,3-6 74,-3-3-212,5-7-662,7-8-1254,7-11-157,8-8 89,4-5 2219,3-10 0,1 7 0,0-8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8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20916,'31'52'71,"0"0"0,-2-4 0,-6-7-104,-9-9-147,-2-7-694,0-10-392,1-7 1266,13-25 0,-15 12 0,8-14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8.5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1 163 20065,'76'14'-101,"-10"-10"-67,-45-32-79,-3-4-22,-5 0 135,-6 1-158,-4 5 180,-3 8 112,-5 8 0,-8 6 381,-8 18-134,-7 9-23,-2 21 168,3 11-280,3 5 101,7-1-213,9-5-90,4-12 68,4-13-763,31-18 785,34-72 0,5-17 0,-7 39 0,0-33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48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0 19852,'-13'74'481,"0"-1"1,1-2 0,-1-4-482,-13 28-78,8-10-696,8-18-1589,7-21-4081,3-23 6444,2-18 0,-1-6 0,1-4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5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382 1 14809,'-40'65'11,"1"1"0,1-5 1,1-4-12,-16 12 0,0-6 0,3-7-12,10-12 12,21-23 0,7-7 0,16-16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3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224 258 11190,'7'-5'2342,"-1"0"-1692,-6 5 179,0 0-739,0-3 100,0 2 258,-5-3-302,-1 3 0,-8 1-68,-1 0-56,-3 0-22,-5 6 0,-2 7-11,-4 10-45,-1 7 34,4 5 22,3 1-45,10-2-33,6 0 10,5-6-55,2-4-314,10-8 381,4-8 12,30-18 10,-7-11-314,17-18 68,-14-11 246,-1-6 34,-4-5 34,-3-2-23,-4 2 112,-6 6 281,-6 11 604,-7 8-548,-4 19-191,-4 4-123,-1 13-135,0 0 280,0 12 101,-7 7-157,-3 18 192,-17 37-383,5-11 180,-6 21-224,14-27 0,3-3-11,6-4-22,2-8-113,3-6-549,0-12-605,9-8-1860,18-13-123,-5-11 3283,10-9 0,-24 5 0,-2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3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1 127 13240,'9'0'2757,"-2"0"-1984,-7 0-381,0 0-392,28 34 0,-15-26 157,24 26-134,-22-34 77,3-6-100,2-9-44,-2-8-1,-2-8-123,-7 1 78,-5 0 1,-3 6 10,-1 3 79,-7 9 56,-2 5 112,-10 4 213,-1 14-123,-2 10 179,1 16-168,5 7-157,6 0 22,4 8-134,5-17-78,10 2 22,3-19-34,11-9-44,3-4-628,6-6-56,6-14-560,5-10-101,2-15 212,-2-3 439,-2 1 828,-7 5 257,-8 8 258,-9 10 640,-9 10-293,-5 6 80,-3 12 201,0 14-292,0 54-538,-2-2-273,0-19 0,-1 1 128,-3 34-168,-3 2 0,4-6-337,0 13-268,3-36-269,1-2-583,1-44-414,0-11-1524,0-11 3395,0-10 0,0 5 0,0-4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3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65 18563,'53'-18'84,"0"0"0,37-11 39,-56 29-67,-9 2-11,-8 5 34,-7 5-79,-6 6 0,-3 6-68,-5 3-21,-8 2-426,-6-4-270,-9-5-268,1-9-280,1-5-1200,6-5-1647,8-4 4180,6-4 0,5 2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4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0 456 18731,'76'5'213,"-12"-1"-291,-45-12-1,-1-7-178,-1-9-35,-2-4 12,-4-1-404,-6 4 102,-3 2 347,-2 6-35,0 6 270,-5 6 157,-3 7 68,-6 14 368,-3 10-301,3 18 111,2 5-246,6 1-56,4-4-202,2-10 45,11-10-213,2-14 235,14-5-425,3-14-314,4-13-258,3-14 146,2-13 179,-1-5 393,-3 4 313,-5 8 638,-7 10 79,-8 13 34,-6 8 941,-6 19-1054,-2 9-346,-1 14-68,0 3 134,0-1-234,0-6 10,0-10-134,0-8 112,3-6-112,7-12-190,9-10 156,7-9-190,6-4 224,-2 4 0,-5 6 45,-4 8 134,-9 7-67,-4 4 101,-4 18-191,-3 1 23,-1 16-45,0-7-202,0-4-134,0-8-639,1-7-190,4-5-549,18-17-415,2-6 168,16-16 706,-6 0 852,0 1 403,-4 6 739,-3 6 1143,-8 9 1301,-9 7-2096,-6 7 100,-7 16-368,-8 10-539,-6 17-135,-5 6 91,0-1-236,7-4 56,6-12-56,5-10 11,3-12 112,4-6-101,8-12-22,9-13-156,11-19-550,2-15-12,2-7 394,-2-3 234,-5-1 34,-3 2 112,-6 2 202,-5 9 538,-5 14-259,-6 16-335,-3 14-12,-1 15 281,-3 17 123,-6 19-370,-5 19-67,-5 8 190,-1 25-280,9-29-67,2 8-168,9-41 146,9-13-359,5-10-90,13-8-235,6-17-829,24-27 1367,-14 3 168,10-15 101,-26 24 190,-8 8 371,-7 8 189,-7 7-537,-3 4-68,-2 4-100,0 5-146,0 6 0,0 7-11,4 3 78,6 1-67,5 1 0,5-2 67,-4 0 101,-3 0 34,-7 1 145,-3 3 146,-3 4-459,-9 0 100,-4-1-134,-6-5-235,0-8-236,6-6-783,5-6-394,2-2 1648,3-13 0,1 9 0,2-9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5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65 16109,'-23'45'224,"-1"-1"1,-14 32 323,33-46-234,3-7-269,2-8 268,3-9-167,7-4 112,7-9-258,7-11 79,2-13 10,-3-8-44,-6-2 123,-7 5 213,-6 4-347,-4 5 10,-1 7-44,-4 4-11,2 9-101,-1 3-302,3 4-1065,1 0-740,7 4 437,7-3 359,12 3-403,8-4 1154,4-4 672,3-3 101,-3-3 996,-5 1 214,-6 5 124,-7 2-12,-7 6-907,-5 10 223,-5 9-157,-2 10 606,-2 16-874,-1-15 34,-1 3-102,1-22-235,1-9 292,1-3-102,2-4-156,11-10 168,24-14-213,2 2 325,17-5-202,-18 17 146,-3 6-269,-9 3 23,-5 3-113,-10 8-2599,-3 10-4225,-6-5 6914,-1 4 0,-1-15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7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8 10462,'-7'0'2140,"1"0"-1232,6 0 806,0 0-1232,-9-3 223,7 2-200,-7-2-180,7 3-314,-2 0 112,-2 1 12,-4 9-113,-1 7-22,-16 39-4639,17-13 2141,-5 4 2498,22-32 0,-2-16 0,0-3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59.4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12 10260,'-6'0'2488,"1"0"-1748,5 0-80,0 0-335,0-4-101,0 3 303,0-4 156,0 5 505,0-1-1065,0 11 57,0 3-124,0 11 100,0 0-55,0 1-67,0-1 145,0 0-179,0-2 0,0-1 11,0-5 57,-1-2-68,0-6 0,-1-2 34,2-4-34,-1-1-23,1-5-89,0-8 112,1-9 0,4-8 11,1-4-90,5 0 68,-4 3 11,2 4 0,-3 7 67,-1 7-44,-3 5 123,-1 4-179,-1 2 111,0 11-67,0-1-11,0 9-134,0-6-80,0-1-749,-1-4-628,1-1-1009,-1-3-3014,1-2 5614,0 0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0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19 13622,'10'-10'2173,"-2"2"-1175,-8 8-629,0 0-156,5 33 34,-11 1 123,3 35-303,-9-4 90,3 4 101,4 2-258,3-1 56,2-2-56,8-7-12,6-11-100,10-11-89,4-15-293,4-12-312,1-6-360,0-17-481,-3-6-1221,-12-16-2622,-7 4 5490,-7 0 0,-4 18 0,0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0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1 398 16479,'95'-19'-124,"-5"-6"-592,-21-15-1017,0-4 836,-2-2-683,-5-3 302,-8 4-67,-9 4 1287,-9 7 58,-11 10 358,-7 7 1110,-11 9 258,-3 4-763,-3 3 505,-1 8-359,4 12-223,-2 15-136,2 13-122,0 8-270,-3 2 1,2 2-68,-1-3-280,1-2 90,-1-11-101,4-8-67,-1-15 67,1-10-437,2-5 392,4-11-168,3-11-325,4-13 168,4-12 23,2 0 269,-3 5-12,-3 11 180,-5 10 123,-5 9 145,-2 4-145,-3 5 280,2 13-336,1 6-112,1 13-23,3-2 12,0-3-68,4-6 34,-1-6-246,3-8 123,12-3 123,-2-8-67,9-9-1,-8-8 68,-3-8-33,-2-4-203,-7 0 213,-3 0-212,-5 0 101,-4 2 123,-3 3-34,-1 3 280,-16 7-112,1 7 382,-15 21-225,6 11-34,1 20 113,5 8-225,8 6 113,6-1-213,9-5 67,13-6-135,12-13 34,18-12-292,9-10-514,6-14-1099,2-15-2219,-19-4 4124,-10-9 0,-26 17 0,-4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1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 19953,'13'98'112,"0"-15"-68,-3-53-44,-1-8 0,1-8 12,-1-8 100,4-4-112,2-8-168,6-14 0,5-13-449,4-14 1,-1-3-337,0 4-515,-2 8 124,-3 7-1099,-1 10-660,-10 9 3103,-1 6 0,-9 6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5.4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285 1 16120,'17'11'79,"-15"13"-23,-49 36-56,-5 3-12,3-1-10,0-2-12,8-9-313,8-7-56,13-15-1054,10-11 135,8-10 101,18-13-1020,11-15-504,7-5 2745,4-13 0,-23 21 0,-2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1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3 15583,'-27'96'4683,"6"-17"-4683,14-52 0,4-9-101,3-6 23,0-7 56,5-3-102,8-2 24,8-10-236,9-5 336,0-9-12,0 1 24,-7 6 77,-6 7 1,-5 5 89,-7 3-67,0 2-56,-2 7-11,0 2-45,1 4-269,1-2-157,0-7-1893,15-12-68,-1-15-1411,14-18-1345,-9 2 5143,-2-2 0,-14 26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2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1 16591,'-13'94'753,"0"0"0,0 1 0,1-10 0,1-2 0,4-22-865,5-28-45,3-16-325,10-9 67,5-18-604,15-17-57,6-18 348,5-15 224,0 2 504,-3 5 0,-7 13 336,-7 11 549,-9 14-258,-8 8-200,-5 6 99,-3 8-291,0 8 213,0 10-279,0 5-80,0-1-10,0-5 33,0-6-112,4-6 0,2-7 78,7-3-156,3-3 55,4-7-122,3-2 111,1-6-11,0 4 45,-1 5 0,-1 4 34,-2 3 112,-1 0-124,0 0-22,1 0 0,1 0 34,1 0-68,3 0-426,28-27 169,-21 12 291,15-21-90,-31 20 191,-8 5-101,-3 5 0,-4 3-22,-1 2 22,-2 1 246,-2 0-145,-2 3 314,-3 8-135,0 7-235,-3 11 257,2 3-302,3 3 0,2-2-22,4-3-101,1-6 22,10-6-302,5-9-236,15-5 11,6-13-1019,6-11 56,2-13 560,0-10 718,-3 0 313,-6 0 403,-7 5 650,-8 7 538,-7 8-526,-7 8-169,-4 8-291,-2 4 23,0 3-348,0 5-236,0 6 192,3 6-236,5 6 0,7 0 22,8 1 68,16 12-90,-11-7 11,3 11 123,-21-7-67,-7 3 57,-14 2-79,-8 0-45,-14-4-225,-6-7-749,-1-8-684,-2-10-2981,12-5 4639,3-5 0,20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3.4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97 14193,'-4'5'1502,"1"-1"-942,3-4 347,0 0-907,53-47 12,-36 36-24,37-36 46,-51 47-34,-3 5 370,0 14-236,-11 15 112,-3 18 35,-12 7-180,2 0 33,4-8-134,6-10-11,9-14-22,1-13-640,4-8 247,8-15-1355,8-20-2858,2-3 4639,4-19 0,-14 30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3.6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17757,'19'68'-8527,"-5"-16"8612,2-36 0,-10-11 0,-1-3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3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5 17454,'-21'46'420,"-1"1"0,-13 29-487,28-54 56,3-11-270,4-4 91,0-5 111,8-7 46,11-14-57,15-12-223,11-14 257,5-1 44,-3 5 12,-6 12 2028,1 93-2028,-24-31 11,-6 16 1,-4 1-79,-8-17-3183,0-10-2913,1-11 6163,2-8 0,-1-5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4.4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0 19459,'-14'59'48,"-1"0"1,2-3 0,0-2 41,-8 28-79,6-5 90,5-9-202,6-14-235,1-14-852,3-16-1445,0-11 1228,0-8 1,0-5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4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0 263 20266,'58'-16'-1087,"3"-8"-414,3-19-1525,5-8-346,3-4 3372,-22 16 0,-15 13 0,-26 18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5.1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17106,'-1'56'885,"0"-1"1,-1-2-1,-1-3-280,-10 16-202,3-6-403,3-12 11,4-14-111,1-15-124,2-12-90,0-4 269,8-19-571,5-9 280,11-20 112,4-6 224,3 2 56,-3 10 1120,7 70-1053,-18-9-123,3 50 0,-17-39-33,-1-13-797,4-11-290,3-6-258,5-8-908,7-12-414,9-10 593,6-9 1939,4 2 168,0 7 1289,-5 9 671,-4 7 12,-5 7-526,-5 2-180,-2 2-716,-3-1-58,-1-3-144,-2-3-337,-3-3 179,-3-4-167,-4 0-12,-2-1-11,-1 4-112,-8 0 112,-5 6 145,-8 2-10,-3 9 280,5 11-247,2 14-146,9 15 101,3 7-123,5 3-56,31 15-695,0-27-548,32-4-1951,-20-31 3250,-2-20 0,-25 9 0,-4-8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5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1 18672,'-22'50'308,"0"0"1,-18 40-85,19-42 70,3-9-204,8-16 6,4-10-331,5-9-19,2-4-150,11-14-133,7-7 123,13-18-158,4-4 572,0 3 0,-3 6 33,-7 9 707,-4 10-236,-11 8-145,-4 3 224,-5 5-482,-2 14 167,0 7-10,0 17-247,0 4 348,0 0-348,0-5 34,0-9-90,0-12-11,0-8-202,7-12-291,8-14-112,12-11-392,9-14 392,2 0 605,-1 4 112,-7 12 426,-9 13 134,-10 8-347,-7 11 347,-3 13-358,-1 11-146,-1 10-78,-2 0-34,0-8-236,0-10-369,2-10-561,6-8-54,11-8-2052,12-14-3272,0-3 6544,3-10 0,-20 17 0,-1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6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0 16446,'-27'45'1316,"0"-1"0,-16 26-1237,43-68-79,9-2 45,3 0 78,11 0 11,0-2-77,0 1 167,-4-1 537,-6 2-749,-2 1 167,-4 7-146,-2 1 79,1 5-156,0-5 44,1-3-448,0-4 425,5-2-570,5-10-338,5-6-481,6-13-436,-1-4-506,-6 7 2354,-4 3 0,-12 14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5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267 14 10697,'-41'88'4281,"-3"-5"-4136,-8-17-89,5-7-56,10-9-44,11-15-204,13-12-860,7-13 435,12-6-739,14-16 135,14-12-382,17-19 439,8-13 1220,4-4 1120,0-1 459,-4 5-368,-10 7 234,-12 13-570,-16 15-282,-11 11-470,-7 7-22,-14 20-56,-9 11 0,-18 24-34,-9 8 89,11-15 1,-1 1-10,-14 19-46,-10 12-45,37-42-192,11-11-916,9-11-159,15-8-402,11-9-2567,39-32 4236,-7 4 1827,14-25 492,-25 20-481,-12 7-493,-10 9-584,-10 10-638,-8 7-123,-3 9-1120,-7 8-1558,-5 9 2678,-3-2 0,5-6 0,5-9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6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212 0 21342,'-17'52'52,"-1"0"0,0 0 1,0-3-53,-9 27-45,-1 4-145,5-4-763,1-5-851,6-13-1613,2-14-2052,8-20 5469,2-12 0,4-12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7.1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1 367 20378,'53'-21'-490,"1"0"1,7 5 0,-1 1 310,26-14 179,-10 27-33,-66 19 66,-6 11 258,-1 6 34,-3-1-100,0-1 200,-2-4-425,0-9 34,0-5-79,-1-9-89,2-3-281,1-9-134,0-10-291,7-11 78,8-10-527,10 1 1155,6 5 134,0 11 291,-4 10 493,-5 7-179,-6 13-403,-5 8 179,-5 13-381,-2 5 0,-3-1 23,-1-6 10,0-8-33,0-9 0,0-5-78,0-7-281,0-18-571,5-15-728,4-23-208,5 7 0,3-1 1866,9-24 1199,13-16 1368,-16 48 43,-3 15-963,-9 14-750,-4 8-169,-2 6-549,0 12 12,5 9-314,7 29-180,0-12-593,8 8-191,-1-27 90,7-9-875,7-7 382,6-6 258,5-5-427,26-6 1659,-19 4 941,11 1 684,-35 9-224,-16 11 22,-9 9-504,-16 18-404,-12 12 224,-36 31-716,9-22-46,-13 10-481,28-41-583,11-15-571,6-8-1849,6-16-2264,5-3 5771,2-14 0,3 13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07.2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21264,'46'73'105,"0"0"0,0 0 0,-3-7 1,-1-1-1,-3-10-1886,26 19-2332,-22-33 4113,-10-16 0,-25-25 0,-5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6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495 129 16052,'-39'-36'173,"1"1"1,-30-21 963,34 54-1204,-3 3 459,-2 15-392,-4 10-44,0 22 100,0 10-45,4 8-11,8 0 213,8-2-246,11-5 667,7-6-634,5-5-12,13-9-32,10-7-113,20-13-269,11-8-538,10-8-280,4-5-4874,13-12 6118,-33 4 0,-7-5 0,-35 10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6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61 13432,'0'5'1546,"0"-1"-762,0-4-549,-20 33-224,11-14 101,-15 29-112,20-23-56,2-2-22,2-4-101,12-5 179,8-6-336,16-4 0,8-9 257,-1-9 1,-3-10 78,-7-9 179,-11-3-56,-11-1 269,-6 1 23,-9 5 0,-14 6-135,-12 11-12,-17 6-256,-2 8 10,2 11-22,13 2-101,13 8-560,11-1-134,11-4-561,18-6-739,14-4-886,5-5 2981,5-8 0,-25 5 0,-4-5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7.0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18348,'-7'63'18,"0"0"1,0-2 0,-1-5-64,-13 20 23,3-4-280,9-5-253,4-13-576,7-11-1112,13-17-794,-2-12 3042,13-14 1,-16-2-1,-1-3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7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15094,'-18'89'672,"6"-12"-61,8-40-689,4-8 186,9-10-108,24-10-129,2-52 0,1-12 499,5 21-127,-13-24 0,-18 6 4,-34 41 302,-12 5-516,1 5 12,7 8-90,10 3-436,9 7-214,8 1-481,18-5 145,11-5-348,19-5 495,8-9 548,1-5 336,1-6 0,-6 0 526,-7 6 460,-8 5 179,-8 5-167,-8 5-483,-8 9-78,-6 7-146,-4 9-134,-2 1-78,0-3 89,0-6-146,-1-8 247,1-6 22,-1-5-89,3-8-78,12-11-124,10-10 0,15-7-23,9 1 23,26 5-561,-17 13-1444,12 5-1805,-42 12 3810,-10 4 0,-16-2 0,-1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8.1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17666,'36'-35'-45,"1"-1"1,18-18 44,-47 50 157,-6 7 213,-2 16 22,-1 16-123,-8 23-45,-5 12-56,-7 5-90,1-4-11,3-9-67,6-13-78,5-15-381,4-11-460,2-12-336,6-6-1378,8-23-4214,1 0 6847,4-21 0,-11 21 0,-3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8.2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18462,'18'17'-2458,"-4"0"0,-11-8 1,-1-1-1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8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18686,'1'78'292,"0"-14"-393,-1-52 78,0-5-537,0-5 404,5-2-103,7-5-626,9-9 0,52-44 1468,-36 27 257,31-23-44,-55 48 515,-4 18-953,-5 6-358,-2 13 12,-2-1-12,0-6-12,0-4-21,0-10-461,0-4 91,4-5 202,8-7-303,10-10 291,11-7 213,4-6 0,-2 5 526,-6 7 90,-6 6-122,-10 8 21,-3 1-302,-6 2-101,0 9-101,0 1-11,0 9-67,0-4-717,3-3-505,4-5-257,8-3-1939,10-8-1154,-4-6 4639,4-4 0,-19 4 0,-2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0.0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74 10092,'6'-10'2600,"0"2"-1737,-6 8 1590,0 0-1780,12-25-113,-9 19-247,9-18 1,-12 24 68,0 0-338,0 6 46,-5 10-90,-7 13 0,-7 10-67,-9 8 0,-2 1-157,-1-2-236,2-4-291,6-8-437,6-10-593,7-9-505,6-9-1165,3-4 3451,1-8 0,0 5 0,0-4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9.3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31 18014,'-26'55'1204,"0"1"1,-14 32-1351,36-74-279,4-9 335,6-3-482,9-10-212,12-8 572,9-11 133,1-4 79,-3 5 303,-9 9 89,-9 7 212,-10 6-155,-4 3-35,-2 6 34,0 7-425,0 5 10,0 7-402,0-9-57,1-2-202,13-11-570,10-15-775,19-7-256,9-16 447,5-3 1782,-6 3 124,-7 10 1444,-15 8 124,-14 11-123,-9 4-224,-6 5-729,-2 8-168,-5 5-235,-1 5-135,0 2-156,4-8 78,3-1-101,1-6-347,6-3 145,6-3-44,9-1 145,2 0 158,-1 0 88,-7 2 718,-7 50-302,-5 0-236,-7-3 0,-4 3-383,-7 38 249,-13 1 89,1-2-432,0-7 253,0-8 67,0-7-67,-1-10-11,-16-4-280,12-28-101,-7-8-1524,24-46-1166,6-5 3082,8-24 0,1 30 0,0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19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0 322 21611,'93'-9'-123,"-9"-9"-34,-43-20 112,-1-3-101,-10 0-201,-8 6 100,-12 2-335,-6 8 335,-5 7 191,-9 8 68,-4 7-12,-10 16 56,2 9 201,2 16 113,5 7-337,8 1 169,3-1-202,4-4 0,1-9-45,12-10-201,8-11-34,19-8-123,10-21-438,10-11 460,2-21 375,-18 13 1,0 0 16,18-16-149,11-9 194,-37 32 392,-9 6 78,-15 9 113,-6 6-325,-6 6 314,0 2-539,6 7 150,4 2-138,12 7-101,10 2 157,7 2-157,5 1 0,-3 5 280,-9 4-258,-11 6 180,-11 4-101,-8 0-23,-17 1-156,-5-10-370,-15-10-807,-1-11 1255,6-17 0,12 6 0,8-9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20.9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0 283 17554,'67'-4'515,"0"0"1,2 0 0,-1-2-253,-7 0 1,1-2-1241,12 0 1,4 0 1076,12-2 1,5 1-559,-23 2 0,3 0 0,3 0 469,8 0 0,4-1 1,1 0-326,-15 3 0,2-1 0,0 1 0,2-1 330,5 1 1,1 0 0,1-1 0,1 2-17,5-1 0,1 1 0,0-1 0,1 1 0,4 0 0,-1 0 0,2 0 0,-1 0 0,0 1 0,1-1 0,0 1 0,0 0 39,-1 0 0,1 0 1,0 0-1,-2 0-14,-3 0 0,-1 1 0,0 0 1,-1 0-26,-5 0 0,-1 0 0,0 0 0,-2 0 16,-5 1 1,-1-1 0,-2 1 0,-1-1-320,17 0 1,-3 0 0,-3-1 302,-7 1 0,-3-1 0,-3-1-81,23 0 0,-5 0 41,-16-1 0,-5 1 389,-15 0 0,-4 1-808,20-1 1781,-31 1-2050,-23 3 1346,-12-1-1784,-14 1 799,-8 0-2401,-14 0-539,-1 1 3307,-1 1 0,17 0 0,5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26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52 17599,'-4'-30'1009,"-4"9"-583,-7 36-359,-8 17 22,-5 27 293,-4 26-2491,16-33 0,1 4 2221,1 7 0,2 3-101,4 6 0,3 3 106,-1 3 1,4 2-90,4 1 0,4 1-28,4 0 0,4-3 0,5-3 0,5-4-34,5-5 0,4-3-134,0-7 0,3-5-202,0-7 0,2-4-873,34 25-1334,-2-22-3127,-26-21 5704,-10-20 0,-27-5 0,-4-7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27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65 253 15347,'-3'2'2398,"1"-1"-1401,2-1-985,-2 75 44,4-32-6,-2 8 0,0 0-5,4-3-45,-1-7 0,0-8-257,0-7-135,-1-9-662,1-8-156,-2-5 112,1-6-437,-2-14 717,0-11-157,-5-16 56,-6-5 751,-4-2 168,-4 3 101,5 3 403,4 6-33,6 3 156,1 2 157,7-2-44,9-3 145,9-2-145,13-2-158,3 2-190,0 7-234,-4 9 267,-6 12-301,-5 6 144,-2 23-200,-9 7-24,-1 19 35,-9 4 89,-17 20-168,1-21-34,-15 10 34,6-33 11,4-6 23,5-9 201,8-4-212,2-3 336,4-1-158,3 2 427,9 3-225,9 5-111,10 4 55,6 3-325,-1 1 225,-1-2-203,-6 1 46,-3-3-112,-6 0 22,-4-5-124,-4-1-290,-2-3-1065,0-2-1423,3-2-3339,-4 0 6241,-1-1 0,-7 0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28.3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15 12490,'-4'-8'2386,"1"2"-1724,3 6 1814,0 0-1893,39 2-12,-8 18 34,37 11-302,-17 27-356,-1 17 260,-26-31 0,-2 2-140,-1 6 0,-4 3 62,-2 2 1,-3 1-69,-2 2 1,-3 0-34,-2 1 0,-2-1-369,-2-4 0,0 0 341,-1-4 0,0-1-191,-4 35-235,0-17-1087,-5-19-907,2-21-2420,2-15 4914,2-20 1,1 3 0,1-7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0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219 0 17118,'-46'79'1053,"2"3"-874,13-6-11,1 16-360,14-39 1,2 2 224,3 4 1,2 2-34,2 2 0,1 0 0,2 1 0,3-1-17,6-2 0,5-2-151,1-4 0,5-4-616,32 31-1323,16-24-971,-13-30 3078,-3-26 0,-30-5 0,-6-8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1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12 12008,'0'-4'1995,"0"1"-953,0 3-930,-17-4 112,7 5 123,-14 5 101,9 11-122,-1 14-248,0 9 68,-1 11-146,2 8 0,1 5-68,2 2 80,3 0-12,2-5 0,4-5-79,1-9 34,2-9-22,1-10 67,6-13 112,6-8-89,7-8-23,15-30 78,-9 4-33,7-23-45,-13 17 0,-6 7 224,-5 9-56,-3 9 112,-5 4-101,2 4 45,0 4 79,5 9-202,2 5-56,0 11 145,1-3-145,-2 1-34,0-3-11,-4-3-11,-2-1-79,-2-6-392,-1-3-593,0-5-315,0-4 299,0-1 1,0-1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2.0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8 116 16602,'-4'-4'1368,"1"1"-540,3 3-828,68-40 0,-29 25-28,7-8 0,1 3-50,-4 13-448,-6 5-1929,-2 1-2195,-17 1 4650,-3 0 0,-14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3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18574,'36'48'594,"-1"-1"0,-2 1 0,-3-1-225,3 29-1731,-5 12 1587,-10 5-1,-8 6 39,-7-49 1,-2 0-264,-1 49 0,-8-4-179,-3-7-650,-9-11-438,2-14-996,1-15-2823,6-24 5086,3-10 0,6-14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0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251 0 16199,'-33'59'48,"0"0"1,2-4-1,2-5-48,-6 1 0,4-5-89,5-9-102,8-12-929,8-9-673,6-9-347,4-5-2566,5-10 4706,2-5 0,0 3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5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16714,'17'28'840,"-2"3"-750,-9 8 89,-2 6-67,-2 4-66,-2 6-46,-1 1 0,-6-3-46,-2-2 13,-5-11-404,3-9-459,5-10 22,3-12-5233,3-5 6107,0-21 0,0 12 0,0-12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6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8 223 12759,'-4'-13'1356,"1"3"-1312,3 10 730,0 0-539,29-59-11,-8 36 359,24-46-270,-15 52-302,-1 2 1,-1 6-12,-3 3-12,-6 4 1,-5 2 22,-6 8 34,-5 3 180,-2 7-68,-1 4-45,-1 1-112,-6 0 56,-4 2 44,-6-4-100,-2 1 45,3-6-101,3-2-11,5-4-101,5-4 101,2-1-45,1-1 112,8 1 22,5 1 23,11 1 22,3 0-67,1 0 0,-1 2 56,-1 11-56,-11-2 459,-4 10-134,-9-3 214,-3 3-170,-8 1-134,-6 3 113,-8-2-326,-4-1 68,0-2-46,-13-2-111,12-11-179,-7-3-381,15-10-472,6-6-761,6-6-1098,5-6-3473,8-1 6431,6 4 0,-4 7 0,2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7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211 28 15056,'5'-15'1950,"0"3"-1491,-5 12-101,-5 0 259,-1 5-303,-7 8 55,-4 11 102,-4 14-236,-5 12 68,-1 14-23,-3 13-90,3 10 45,3 7-218,15-23 0,3 3-17,0-18 0,3 0-220,2 17 0,5-3 209,12 19-213,11-12-527,12-17-45,5-14-716,5-17-1110,2-15-4079,-15-9 6701,-5-18 0,-23 9 0,-3-10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38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 14574,'6'-13'3474,"-1"3"-2533,-5 10-145,72 64 156,-31-10-807,9 3 1,0 4-6,-24-14 0,-5 0 56,1 2 0,-3 3-151,-5 0 0,-4 1 61,0 0 1,-6 2-158,-11 24 1,-7 1-1775,2-22 0,-4-1 1164,-7 17 0,-4-8-2420,-9-16 3081,5-17 0,20-32 0,3-1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46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65 16714,'8'0'-504,"0"-1"325,1-4-124,1-3 270,-1-4 66,-1 0-33,-5 2 247,-1 2-46,-2 3 69,0 3-46,-1 1-146,-4 1 180,-5 0-258,-4 0-135,-8 0 135,7 0-22,-2 2 22,10 1-23,5 2-44,1 2-11,1 1 33,2-2 0,5 1 45,2-5 0,6-1 23,-1-1 55,-1 0-56,-3 0 1,-4 0 201,-3-3-90,-2 0 101,-1-1-246,0-1-45,-6 4-22,-3-1-57,-8 2 102,1 0 33,1 0 11,5 1 45,4 4-56,3 3 0,3 1 0,0-1-45,5-3 112,3-3 1,5-1 88,2-1-100,-2-2 348,2-9-112,-7 4 156,0-3-112,-8 8 100,0 2-324,-2 4-112,-2 2-89,0 5-46,1 1-749,2-2-293,1-5-1008,10-3-2790,-2-10 4975,9-5 0,-10 2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48.1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42 12008,'0'-11'2319,"0"1"-1781,0 10 2342,0 0-3115,0 8-1,0-3-167,3 8 224,1-5-23,3 0-381,2-3 460,0-1-213,8-3 269,-5 0-45,2-1 112,-8-2 146,-3-1-146,-2-3 112,-1 0-90,0 0 325,-5 4 56,-3 0-302,-7 2 1,-3 0-13,0 0-44,1 6 89,-3 14-156,11 0-23,0 7-67,9-10-33,11-6 54,0-5 47,10-3-158,-2-6 202,-3-5 22,-2-3 102,-5-5 235,-4 3 189,-3-3 46,-6 4-257,-4 3-337,2 5-45,-1 4 11,6 0-526,1 0 604,3-2-10,1 2-23,3-4 45,-1 3 90,-1-1-113,-3 0 113,-1 0 68,-1 0-203,0 1-11,0-2 0,0-2-11,-1-2-68,0 0 23,-1 0-57,1-1-391,1 3 448,0 1 23,0 2 55,0 2-22,-2 0 202,-1 0-57,-2 3 1,-2 3-12,1 3-99,2 1 99,-1-2-134,4-5-89,0-1-1032,1-2-761,4-2-5290,0-5 7172,5-2 0,-5 1 0,0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49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 11930,'4'0'2263,"-1"0"-1053,-3 0-1154,0 5 224,0-1-78,1 5-202,2-2 67,2 0-56,4-1-11,2 0 0,4-4-190,1 0-56,3-2 156,-1-3 34,0-3 56,-5-3 157,-3-2-90,-5 1 314,-3 2-135,-5-3 124,-5 5-291,-4 0 122,-4 5-89,1 1-44,1 1 77,2 6-145,5 4-45,3 12-167,3-6 178,1 1-201,3-9 235,5-5-56,5-2 56,5-2 0,2-1 11,0-6 56,-2-3-56,-4-7 146,-3 1-112,-5 0 224,-3 1-168,-1 2 67,-2 4 212,-2 4-312,-5 2 100,-4 2-179,-15 11 0,7 1-707,-3 9-873,15 0-1098,4 0-4381,3-7 7070,1-2 0,-1-9 0,1-1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54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4928 9812,'0'14'1916,"0"-2"-1367,0-12 1535,0 0-1456,0-4-314,0-2-292,1-6 45,4-6-67,4-5 0,6-8-11,6-8 56,5-8-101,4-10 56,6-6 0,3-9-581,3-9 604,5-6-23,-23 41 0,1-1 0,-1 0 0,1-1 33,0 1 1,-2 0-40,0 2 1,-1-1 5,20-40 0,-2 4-12,-1 1 35,2 2-23,3-5 0,2-4 11,-11 20 0,1-1-11,-8 16 0,1 0 0,9-18 0,0 2-28,-11 21 0,-1 3 33,1 0 1,0 0-6,24-39-263,-3 5 308,-3 8-57,-17 24 1,0 1 11,14-21-11,-16 23 0,0 1 11,10-20 0,1-4-23,4-7-83,-10 16 0,0-2 22,-7 13 0,0 0 84,10-14 0,-2 0-79,12-21 113,-3 7-34,-3 2 0,-6 6 56,-2 1-112,-2 1 56,0 1-40,1 0-39,1-1-140,-4 16 1,0-1 50,14-27 134,-13 27 1,0 0-12,11-18 45,-1 3 0,-2 7 22,12-17-22,-14 23 0,11-13 67,-16 23-89,2-3 22,-1-2 0,2-1-67,0-1 89,-1 5 497,-3 5-519,-4 6 333,-5 6-344,-3-4 54,-6 10-87,0-3 55,-4 7-11,2-1 0,2-4 11,9-12-11,-5 9 0,5-7-11,-9 14 67,-1 4-56,-2 4 123,-3 4-33,-1 3 1758,-2 2-1825,-3 1-12,1 0 135,-4 0-79,0 0-44,-1 0-12,-2 0 67,-1 0 12,-3 0-90,0 0 22,-1 2 68,-3 3-23,-3 3-67,-3 3 0,0 2 23,-1 2-23,1-1 0,1 2 0,0-3 78,5-2 0,3-3 34,6-4 23,4-2-135,3-2 101,11-5-68,3-5-33,11-6 0,4-3 23,1 1-35,1 1 12,1 3 0,-2 0-56,0 3 68,-2 1-12,-3 2 0,-4 5 22,-3 1-100,-5 2 78,-1 0 0,-1 0-56,-4 4 112,1 3-56,-4 7 0,-1 2 44,-1 4 35,-1 9-79,0-5 45,0 6 11,0-12-101,0-4 45,-1-3-11,0-4 11,-1-3 0,0-2 11,-1-2 45,2 0-11,-1 0 111,1 0-144,-3 0 190,0 0-112,-2 0 33,-2 0 134,-1 0-66,-9-1-1,2-5-190,-7-3 235,5-5-201,-1-4 22,0-1 258,-8-9-168,10 9 67,-2-4-169,11 12 259,3 5-303,3 2 0,1 3-493,1 1 426,7 0 89,0 0-22,8 0 0,-2 0-201,2 1 88,-1 0-402,-2 1-12,-1 0 180,-4-1-79,0 0 426,-5 0-23,1-1-3036,-2 0 0,0 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56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11067,'3'54'489,"0"-1"0,1 1 1,3-3-132,10 24-111,5 11-1121,0 11 930,-11-47 1,1 1 144,-1 2 1,1 1 10,0 0 1,0 0-51,0 2 1,0 1-6,0 0 0,0 1-146,0 2 0,-1 0-11,0 0 0,0 0 0,-1 3 0,0 0-11,0 0 0,1 1-6,0 2 0,0 1-129,0-1 1,1 0-23,0-2 0,0 0 129,-1-2 0,0-1-57,0-3 1,-1-1 95,-1-3 0,0-1 33,-1-3 1,0-1-11,7 40 401,-2-9-290,-2-10 65,2 2-222,-5-26-100,2-2-303,-4-27-228,0-9-724,-2-4-361,-1-3 1739,-1-7 0,-2 5 0,0-6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58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1 246 13532,'5'-3'1838,"-1"1"-1525,-4 2-10,61-4 190,-21 0-493,54-5 11,-33 0 236,8-1-236,7-1 90,11 1-68,8-4 1,5-2-34,-32 5 0,2 1-1146,2-1 1,7-2-1,-7 3 1146,-1-1 0,-5 2-174,5 0 1,0 1-153,0 1 0,-1 0 309,0 0 0,0 0-62,0 1 1,-2 1 61,-1 0 0,0 1 0,-4-1 1,-1 2 16,-4 0 0,-3 2-23,42-1 18,-19 2 5,-18 0 0,-14 0 11,-13 3 3061,-10 0-3072,-8 2 887,-6 0-887,-4-1 102,-2-1-102,-1-1 0,2 2 22,0 0-78,3 3 56,0 1 0,1 3-45,-1 2 79,0 4-34,0 3 0,1 4 11,-1 3-44,0 2 33,-1 7 0,-1 4 0,1 10-12,-1 9 12,1 9 0,2 7 34,3 5-135,3 3 34,7 3-11,1-1 44,5 1-89,1 1-389,2 2 479,0 3-68,0 0 34,-2 3 22,-1-2-34,-9-24 1,1 0-34,-5-18 0,0 0 61,3 15 1,0-2-197,5 15-78,-5-8 314,-1-8-56,-5-8 67,-1-5-45,-6-6 12,0-7-35,-3-5-44,-1-5 56,-1 7 557,-4-8-501,0 6-34,-2-11 45,2 1-11,0-5 0,2 1 0,0-2-56,2 5-11,1-4 34,0 1-91,0-6 113,0-4 0,-1 2 11,-1-3-22,-1 2 22,-1 0 0,1 0 44,0 0-10,1-1-34,0 4-101,-2-4 12,2 3-147,-2-5 56,1-1 113,1 0 134,-4 0-22,2 0 90,-4 2-11,1 0-124,-2 0 0,1 0 44,1-2 1,0-1-22,2 0-1,1-3 359,-1 0-281,1-1 35,-4 1 89,1 0-213,-4 2 101,-1 1-22,-3 1-57,0 2 102,-3-1-135,1 0 146,-15-1-124,8-3 12,-12-1-34,7-1 78,-3 0-100,-4 0 22,-6 0 0,-5-1 56,-29 1-56,13-1 0,-20 1 22,25 0-78,3 0 23,4 0-12,4 0-11,0 0-11,-1 0-124,-5 0 303,-36 4-11,17 0-90,-25 4-11,33-2 202,2-3-191,5 0 124,4-3-102,2 0 247,-14 0 11,18-3-235,-11 2 45,19-1-56,2 1 0,0 1 56,0 0-79,1 0 326,-17 0-214,13 0 113,-12 3-247,17 2 100,-1 3-44,1 1-11,-3 0 34,1 0-68,-1 0 11,2 0 101,3-2-78,1-4 22,3-1 1,3-2-46,0 0 135,2 0-135,1 0-22,2 0 79,0 0-23,0 0-56,0 0 0,-1 0-224,-2 0 201,-2 0-290,0 0 77,-2 0 214,4 0-538,1 0-314,6-2-415,2-7-4179,3-10 5468,6 2 0,2 0 0,4 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0.4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267 1 16288,'-25'50'67,"0"1"1,0-2-1,0-1-55,-28 28-12,24-25 0,2-2 0,-3-2 0,2 10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5:59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 14967,'3'-1'1288,"-1"0"-134,-2 1-975,2 11 11,0 5-190,3 15 12,1 6-1,-1 5 0,3 5-11,0 1 0,2 1 45,-1-1-23,1-7-22,-1-3 0,0-8-89,-1-8 33,-1-7-191,-3-7-22,-1-5-179,-1-2-45,0-1-168,-1 0-2589,0 0 1,0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0.5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492 1 11750,'-83'17'1726,"8"-2"-1031,38-7 145,-2 1-414,1 0-23,1 0-123,4-1-269,4-2 135,6-2-146,8-1 0,5-3-22,3 1-258,-9 8 201,9-6-156,-8 7 179,13-10-157,0 2 45,0 0 168,-1 1-145,0 2 133,-1-1-10,0 2-45,0-3 44,2 0-1482,1-2 0,1-1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1.4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306 19 8826,'2'-5'1558,"-1"1"302,-1 4-1289,0-4 46,-4 3-371,-1-3 0,-6 4-111,-1 0-102,-3 0-22,-6 0-11,-2 0 0,-5 0-33,-4 0-57,-1 0-145,-1 2-180,3 0-447,5 2-1313,8-2 1327,8-1 0,5-1 0,5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2.4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1 15668,'-54'45'313,"4"-3"-155,17-12-158,1-1-77,4-1-685,4-1-560,7-2-3716,5-4 2539,7-9 2510,3-5 1,2-7-1,0 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2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253 1 12154,'4'0'1098,"-1"0"-571,-3 0-426,-47 62-1,19-27 169,-5 8 0,-1 0-168,-1-1-79,4-5-44,7-6-538,8-10-796,8-7-661,5-8-1703,3-3 3720,1-3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2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442 0 15751,'-41'49'-27,"1"-1"1,1-1 0,2-4 26,-17 14-813,-1-1 813,2-6 175,7-7-579,10-7-946,12-13-846,13-8-2253,6-10 4449,8-7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3.1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347 3 14260,'5'-3'398,"-42"49"0,-22 20-891,14-16 437,-17 20 0,1-2 11,23-27-705,10-12-158,13-10-1916,8-11-817,7-5 3641,9-8 0,-7 4 0,8-4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3.3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380 0 13678,'4'0'481,"-1"0"-481,-71 74 79,25-25-674,-6 6 1,-2 1 549,-3 6-49,7-8 38,10-11-463,15-14-1329,10-12 257,9-10 1591,11-6 0,-6-1 0,6-1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03.4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1 15370,'-37'49'-64,"1"1"1,3-5-1,2-4-81,-3 2-226,7-9-917,11-10-1199,8-11 2487,7-7 0,1-6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2.6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274 1 11571,'-85'7'-381,"10"6"706,43 18 269,2 3-168,5-1-292,9-1-134,8-3-33,5-5-35,3-7 46,11-8-68,9-6 23,13-7 11,7-10 45,0-6 11,-2-8 11,-5 0 12,-4 2 55,-7 4 336,-6 7 360,-8 6 189,-4 7 68,-4 15-101,-3 11-370,-3 16-268,-1 4-192,0-2-32,4-4-68,2-6-292,5-10-1086,10-10 1378,9-7 0,-6-5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0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333 0 17386,'-27'51'45,"-1"-1"0,0 0 0,-1-3-45,-27 30 0,3-6 0,8-8-23,12-14-133,12-14-943,11-14-21,7-12-34,14-9-1278,12-19-1399,3-3 3831,8-15 0,-21 19 0,0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3.3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1 14048,'-10'0'1770,"2"0"-1188,8 0-234,0 0-68,-18 67-190,5-14-90,-2 2 0,0 3 0,-2 21-23,0-1-817,5-9-258,3-12-627,5-13-752,2-17-2632,2-14 5109,0-13 0,0-1 0,0-3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3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16950,'51'-18'453,"-1"0"1,34-4-140,-65 33-146,-6 8-67,-6 6 33,-4 3-44,-3 4-79,-6 0-22,-7-1 11,-6-4-515,-3-7-449,3-6-224,6-9-997,5-3-1243,5-9 3428,3-3 0,0 1 0,0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3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16815,'-10'51'-756,"1"-1"0,-5 30-1160,12-73 1916,2-12 0,0 3 0,0-5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3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0 17566,'-21'25'-1125,"4"-9"1,18-11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4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327 0 17890,'-36'51'205,"0"-1"1,1-1 0,2-5-1035,-16 11-1334,3-5-1647,7-10 875,10-17 2935,14-11 0,7-11 0,8-1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4.2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20076,'56'82'-1793,"-6"-17"1793,-12-47 0,-21-10 0,6-4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4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1 188 15706,'13'9'3720,"-3"-1"-3709,-10-8-11,62 12-11,-32-12-561,50-1 281,-51-18 112,-4-11 45,-6-3 55,-10-1-111,-4 1 133,-5 3 68,-5 9-11,-7 9 102,-10 8 10,-7 20 45,-4 12 391,-8 51-346,17-13-135,0 22-67,21-36-134,11-11-4782,49-51 1,10-16 4591,-16 5 0,16-9 0,-10-1 0,-44 14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4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186 0 19202,'-26'58'213,"1"-1"0,1-1 0,1-3-213,-13 32-56,10-6-224,10-12-371,8-14-548,7-16-929,16-17-427,11-9-2622,5-14 5177,3-12 0,-20 8 0,-4-6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4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0 19482,'-3'45'11,"1"5"-123,13-3 89,0-11 23,10 3-11,-8-24 67,-5-1-45,-5 1 113,-12 2-4180,-64 11-5591,41-14 9647,-39 4 0,66-18 0,5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5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15 16243,'0'-8'1379,"0"2"-1379,0 6 78,0 0-201,-55 25 33,31 3 79,-40 26 11,48-4-157,9 1-470,3-3-897,15-4-594,15-11 90,4-15 2028,9-9 0,-23-9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1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278 0 13756,'-26'70'1782,"-4"1"-1737,-22 5 156,5-4 236,3-7-392,8-11-45,12-14-213,10-14-840,9-13 392,13-8-1143,12-21-101,14-13-706,16-23 998,7-11-1779,3-3 5218,0 0-280,-6 8-22,-8 12 45,-13 14-482,-15 17-717,-11 10 213,-9 24-270,-14 15-234,-8 22-79,-14 11 39,11-21 0,-1-1-39,-11 19-34,-4 7-650,24-42 1567,9-11-883,6-10 0,3-6 0,1-2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5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12665,'-46'86'-146,"9"-15"1313,39-52-1167,12-9 705,5-7-683,12-10 289,0-9-54,-6-11 882,-9-6-522,-7 2-91,-7 4-369,-12 10-23,-6 6-134,-9 6-67,1 4-101,8 1-1232,7 0-1155,7 0 23,10 0 2532,7-1 0,-3 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6.1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282 1 17274,'-40'74'233,"-1"1"0,1 0 0,3-7 1,2-1-1,6-8-300,-3 31-325,13-19-483,11-18-1130,17-21-1155,5-17 3160,13-18 0,-12 1 0,-1-6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16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40 17823,'-15'48'-23,"0"0"1,-8 30-336,23-61 358,9-8 202,6-8-23,9-16-112,3-8-56,-3-16 56,-5-3-347,-13-26 224,-7 39-2464,-8 4 2060,5 42-358,15 13-347,14-12 851,15-7 247,7-7 67,0-3 45,4-1 336,-6-2 695,-5 1-192,-7-1-278,-8 2 189,-8 6-437,-9 7-358,-4 8 191,-4 6 67,0-4 100,-2-3 752,0-10-483,0-4-44,2-5-527,14-4 213,7-8-269,18-5-56,8-5-146,4 1-4224,10 6 4426,-24 6 0,-5 4 0,-27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5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85 0 15291,'-18'48'-437,"-1"-1"0,-12 31-840,21-52-180,6-8-67,2-9 1524,2-5 0,0-4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5.7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11964,'16'20'0,"-2"-3"0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6.0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322 1 16726,'-77'24'-1020,"15"-2"247,55-4 739,4 2 34,11 3 101,8 2 538,34 50 89,-46-32-56,5 37-313,-62-47-214,-3-5-145,2-6-22,11-11-1950,13-5-7138,14-15 9110,9-4 0,7 2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7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278 304 12244,'-85'28'806,"9"5"-728,37 5-44,4 7 359,11 2-1,11 0-291,7-5 89,11-9 235,15-11-290,14-11-113,22-21-22,10-18-89,8-22-191,-1-18 89,-6-5 191,-8-3-22,-10 1 22,-8 4 157,-9 5-3146,-9 12 3662,-8 13 324,-9 17-829,-4 13 0,-2 8-22,-11 14 10,-5 13-10,-16 21-141,7-1 1,0 4-28,-12 28 1684,14-27 1,4-1-1663,4 12-437,7-10-561,6-12-313,13-14-1400,8-12-2511,5-8 5222,3-13 0,-16 7 0,-2-7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7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5 160 17151,'60'0'-504,"6"-21"190,-37-11 45,3-12 124,-22 18 66,-6 6-66,-3 9 111,-11 5 68,-8 8 10,-13 16 113,-7 12 235,1 20-89,4 6-68,10 4-44,12-2-113,5-8-78,14-12-56,12-17-1367,25-32 0,7-15-1289,22-22 555,-19 12 0,-5-2 2157,-5-20 0,-32 36 0,-5 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7.7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1 14350,'-30'75'747,"0"0"0,2-4 0,6-5-825,3 10-315,10-6-1064,5-13-1389,4-20-2028,2-15 4874,4-19 0,-3-4 0,2-3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8.1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1 132 17577,'51'9'-208,"1"1"1,37 3 151,-46-16 56,-6-4-537,-2 0-2052,14-23 2892,-28 15 189,11-18 114,-32 19-158,0-2-370,0 3-78,0 0 12,-2 5-12,-10 3 22,-2 12 101,-8 11 259,1 17 43,2 12 169,-1 11-381,6 4-191,4 0-22,6-3-45,1-10-302,9-14-628,8-14 180,11-11-494,12-17-1647,5-17-2184,-9-6 5120,-1-10 0,-22 22 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34.8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1 387 15056,'9'-8'1513,"5"-1"-1188,8 0 111,7-3-357,9-2-1,7-1-33,8 1 33,8 2 79,6 2-67,6 2 11,5-1 34,6-1-12,8 0-45,5-3-282,-46 7 0,0-1 204,0 0 0,1-1 44,-1 0 1,0-1-45,0 0 0,-1-1 0,0 1 0,-1-1 34,44-9-23,-6 0 34,-12 2 100,12-3 12,-29 6-146,7 0 1,-30 7 21,-7 1 1,-3 2-23,-2-1-11,-1 1 498,2 0-498,-6 1 0,1 1 34,-6 1-12,-3 1 1,1 0-12,0 0 11,-1 0 23,6 0-45,-6-1 79,3 1-68,-5-2 56,-2 2-45,0-1 12,-4 1-23,0 0-11,-1 0 0,1 0 67,0 0-67,1 0 79,2 0 33,1 0-67,1 0 56,0 0-67,2 0-12,0 0 68,-1 0-79,0-1 22,-2 1-33,-1-3 34,-1 3-45,-1-1 11,0 1 0,-1 0-23,0 0 57,1 0-34,0 0 0,0 0-11,1-1 11,-1 1 0,1-1-11,-2 1 22,0 0-8684,-2 0 8673,-8 0 0,6 0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1.8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207 38 14395,'-41'44'3,"0"-1"1,3-3 0,5-6 18,10-6-44,5-7-68,9-11-290,5-5 100,5-5-427,12-13 147,5-8 235,15-17-224,3-3 549,0-3 146,-2 7 459,-10 6 392,-6 10-45,-9 10-291,-4 5-134,-4 9-370,-3 14-11,-8 9-113,-3 12-66,-6 2 10,4-8-593,7-3 22,4-15 415,9-3-471,8-10-179,12-8 157,9-5-169,5-8 46,2-3 604,-4 4-840,-1 4-705,-16 8 1736,-6 2 0,-12 5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8.3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0 15202,'-12'85'2196,"-2"-5"-2196,5-52-168,2-4-224,10-33-718,10-14 337,12-15 325,10-2 224,6 3-79,3 9-201,-1 9-1166,-3 8-3316,-15 6 4986,-9 3 0,-13 2 0,-3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8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17129,'7'0'1378,"-1"0"-1355,-11 52 111,-3-19-134,-5 44 90,-5-17-90,10-31 0,-2 6-23,10-34-10,10-15-460,6-8 392,12-20 0,6-1 101,-3 1 34,-2 10 78,-6 10 179,-7 10-67,-5 6-90,-5 4 90,-4 2-56,0 3-145,-2 9 55,1 6-78,-1 8 56,0-2-56,0-4 45,0-7-23,4-7 1,2-4-23,10-13-314,7-5 169,9-12 66,2 0 79,1 6 23,4 6 156,-13 9 179,-1 7-256,-14 12 10,-4 7-79,-1 7 1,-3 0-68,-1-3 23,2-6-225,1-7-2161,17-6-942,4-19-3418,3-1 6757,-1-11 0,-19 14 0,-1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9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9 16277,'-14'95'527,"3"-26"-2107,17-90-1277,5-16-482,1-4 3339,2-2 0,-10 25 0,-1 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9.6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18339,'21'34'112,"-2"-2"-112,-11 1 0,2-3 34,-1 0-23,0-5-11,0-1 0,0-5 101,0-6-45,-1-7 347,-1-4-179,4-2-179,3-5 22,6-6-67,5-9 0,4-5 885,39 2-873,-39 21-12,24 8 11,-50 17-22,1-1 11,0-6-325,3-3-11,1-6-281,3-4-200,5-2-1066,5-1-190,4-3 280,3-1 1076,0-1 717,-3 2 426,-4 2 705,-5 1 57,-3 0-134,-1 3-237,-1-1 125,1 1-270,0-2-492,1-1-12,0-1-56,1-6-112,-5-3 0,0-7-23,-5-1-66,-2 2-79,-2 2-24,0 6 159,-1 4 33,-6 10 33,-1 11-21,-5 12-24,1 12 12,6 0-134,2 19-269,12-23-841,12 6-90,14-32-1130,16-6-797,-10-11 3261,1-5 0,-27 2 0,-3-1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29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179 281 14944,'-47'59'691,"-1"0"0,6-6 0,11-5-613,22-7 57,7-11-135,14-13-45,10-8-179,16-19-718,10-18-133,3-20 649,3-17 426,-2-7 246,-1-4-21,-4 1 357,-5 4 349,-6 8-47,-10 15-289,-12 21-517,-7 13 45,-8 28 449,-15 20-371,-8 31-145,4-21 0,-1 5 0,-7 35 0,1 3-853,8-19 1,2-2-2229,-2 9 0,4-8 3025,7-8 0,8-45 0,0-11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0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17 13600,'4'-9'2341,"-1"2"-1825,-19 68-494,0-19 11,2 5 1,-1 3-22,-12 12-1,5-1-11,3-9 157,7-12-68,4-14 23,6-12-67,1-9 0,1-4-45,1-6-437,9-8-23,4-8 359,10-7-33,4 1 134,2 1 157,12-2 459,-11 12-156,6 1-113,-15 13 134,-2 2-21,-4 7 56,-4 6-326,-6 10-89,-3 7 269,-3 5-45,-16 17-191,2-14-89,-14 7-11,7-25-34,5-6-168,3-6-247,5-5-168,4-2-627,1-4-728,2-8-853,1-1-2239,1-5 5030,3 6 0,-3 6 0,3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1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1 18630,'9'76'213,"-3"-4"-190,-7-27 10,-1-1-33,1-5-89,2-7-236,9-9-404,3-11 382,11-6-538,3-13 89,4-12 326,-1-14 235,1-11 145,0-9 516,-13 21 290,-1 2 125,-14 25-315,-2 5 338,-1 20-282,0 15 135,-1 29-78,-10 15-348,-8 12-402,2-44 1,-3 0 110,-3-2 0,-3-1-95,-3-2 0,-3-2-936,-37 26-2734,16-29 3765,2-14 0,35-23 0,4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4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15415,'4'52'358,"0"-1"1,0 1-1,-2-3 46,-7 22-203,-2 7-122,-4-1-79,0-3 0,2-6-1043,2-11-917,4-13-1536,1-22 3496,2-10 0,0-12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5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92 14383,'44'-25'162,"0"-1"1,28-14 40,-56 45 177,-8 7-144,-3 11-192,-4 11 1,-1 6 0,-1 4-45,-9 3 0,-5-3 34,-11-3-34,-2-6 0,0-9 67,4-7-146,5-9-145,5-6-1266,7-3-774,2-10 2264,7-9 0,-1 4 0,1-2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5.3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55 15538,'2'88'157,"-3"-16"-157,-9-57 0,1-5 224,2-7-224,2-2-370,1-12 303,2-5-224,1-13 179,1 0 100,10 1 24,9 4-24,17 2 12,10 3-773,30-5-1322,-18 7 2095,2 1 0,-37 9 0,-15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4.1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21 218 13016,'-6'-1'2824,"1"0"-2174,5 1 661,0 0-1098,-4 4 471,3-3-427,-3 3-223,4-4 279,5 1-201,4 1-44,9 0-68,6 0 23,4-2-35,8-2 12,3-8-101,2-4 90,-2-7-68,-7 3 57,-5 4-146,-7 3 101,-9 5-90,-3 1-134,-6 3 78,-1 0-123,-1 0 78,0-2 258,0-1-45,-4-5 11,-3 2-22,-3-3 45,0 1-45,-2 0 56,4-2-11,0 1 11,1 0 33,2 2-10,1 0 314,0 2-158,2 2 34,-1 2-90,3 3-314,-1 0 292,9 0-101,1 0 11,9 0 1,-2 1-12,0 1 0,-3 2 0,-2 3 44,-3 2-88,-2 2 77,-2 4-33,-2 1 11,-1 1 45,-1 3-44,0 10-1,0-5 22,0 8-10,0-14-23,0-4 22,0-4 12,0-7-12,0-2 113,-1-2 66,0 0-100,-1 0-67,-3 0 22,0-4-23,-2-6-22,-3-4 68,0-4-46,-3 2 46,2 1-79,-1 1 0,2 4 0,1 2 0,2 2-135,1 1-167,4 1-202,0 0-550,1 2-1116,0 1 0,1 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5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69 15863,'-22'44'-68,"0"1"1,-14 32-45,36-49 112,5-6 11,9-9 90,9-7-101,10-9-145,4-13-12,-1-11-3325,-3-15 3471,-11-4 11,-10 0 22,-7 4 225,-11 7-12,-12 10 34,-9 11-135,-11 7-100,0 8-2303,5 14 2034,7 7 129,11 33-2505,13-17-1670,11 5 4281,12-30 0,-9-11 0,0-2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5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0 12927,'-4'54'537,"-1"0"1,0-2 0,-3-1-1784,-14 34 1201,1 2-190,1 2-325,4-7 235,4-13 56,5-19-223,4-21 156,2-15 388,1-36 0,0 15 1,0-18-1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6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18653,'97'0'296,"-40"26"1,-11 8-353,-29 6-235,0 38-1121,-47-55-716,-8-11-763,5-4-2331,11-8 5222,10-7 0,10 6 0,2-5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6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99 16019,'-5'53'45,"-1"-1"0,-1 38-5694,3-53 5862,3-9 1047,69-73-1260,-47 17 519,15-13 1,-4-3-194,-28 3 245,-4 4-380,-6 8 3379,-3 9-3503,-10 9-123,5 6-759,-1 27 64,10-4-245,2 17 760,12-14-336,8-8-223,13-7 694,6-4-56,3-2-3369,-2-4 3201,-3-2 325,-3-3 45,-7 1 683,-5 4 202,-8 3-392,-5 1 78,-3 10 3583,-3 8-3762,0 11-269,-4 5 101,-1-4-146,-3-7 191,3-8 168,2-8-146,3-7-336,0-14-168,6-8-67,7-12-1503,24-19 730,0 12-661,15-12-819,-10 17-1591,-13 11 4079,-2 4 0,-19 16 0,-2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6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1 14686,'-18'90'1262,"1"1"1,1-6 0,-1-8-1263,-7 8-157,2-10-1031,6-15-515,6-19-2029,6-20 3732,3-12 0,1-9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7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52 19213,'94'-26'-5121,"-13"5"3721,-43 17 1002,-12 56 0,-5 13 734,1-18-67,-8 23 0,-6-5-11,-10-39-46,-2-14-212,3-7-257,1-20-1312,4-14 1569,6-25 0,-4 21 0,4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7.2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16187,'7'22'-1393,"-3"-5"0,-1-15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37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42 15023,'-48'86'2285,"11"-16"-2419,31-45 134,5-9 89,2-8-78,9-4 113,3-11-124,10-11 44,2-11 12,-2-8-44,-6 1-12,-4 1 22,-9 5-22,-2 5 90,-2 7-79,0 8-11,0 6-34,0 3-907,0 1 112,0 6-45,0-1 594,4 3 145,7-3 135,4-3 45,7-1-34,0-1 34,-1 1 258,-1 3 112,-3 2 122,-3 3-89,-2 2 124,-3 2 89,-3 1-235,-3 0-11,-2-2-79,0-1-146,2-5-44,0-3 22,5-3-157,3-2-11,7-6-45,16-8 11,-8 4 1,11-1-12,-14 11 45,-2 2-34,-3 2 34,-4 4 0,-2 2-11,-1 1-11,0-3-34,1-3-381,5-3-561,13-12 797,-5 1 201,6-11 67,-16 9 168,-6 3 348,-5 7-123,-3 1-393,-1 2 67,4 4-100,2 9 145,4 11-101,2 15 57,2 10 112,1 8-180,-2 6 560,-6-2-224,-3-3-358,-14-9 11,-10-8-56,-16-12-437,-12-13-1042,-7-9-3484,11-17 4963,4-7 0,27 3 0,4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0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337 545 13387,'-98'11'459,"11"4"-202,50 8 259,0 3-68,5 2-414,7-1-34,11-1-22,8-3-57,10-4-78,14-5 112,13-6-56,15-5 67,6-14-3369,-2-7 3403,-5-14 213,-4-24 57,-21 13 267,-3-12 102,-16 24-157,-10 8-404,-7 9-33,-12 8 0,-3 4-45,0 7 0,5 4 2585,9 10-3145,10-4 235,22-3-527,16-8-347,23-9-100,15-15 559,10-12 460,7-15 241,-42 21 0,-1 0 39,37-25 72,-34 17 1,-1-1 454,11-13 145,0-12 146,-36 25-22,-8 2-169,-6 6 426,-4 2-213,-2 7-268,-11 5-337,-3 8 23,-14 10-12,-7 16-178,-4 19 122,-5 23-145,0 17-63,23-32 1,2 1 123,2 5 1,2 1-74,3 3 1,2 3 27,2 28 1,1 1-40,1-21 1,0 0-29,0 18 1,0-4 5,-1-30 0,0-6-56,-8 32 22,-2-21-347,-1-23-101,-1-16-2599,-10-42 1905,9-23 425,-3-43 501,19 38 0,1-2 250,1-2 0,1 0 380,0 3 1,2 2 1031,11-34-67,4 22-70,16 19-356,7 17-347,35 9-516,-11 9-34,24 3-44,-27 1-258,-6 1-1356,-7-2-2230,-22 3 3866,-8 0 0,-17 2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3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14451,'6'0'2286,"-1"0"-1782,-5 0-448,3 58 168,-2-22-45,-2 51-168,-4-38 56,-5 0 45,2-3-78,-1-4-68,1-7 23,2-7-482,1-10-661,3-8-2028,2-5 11,0-28-369,0 4 3540,0-21 0,0 24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8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24 11616,'9'-13'2555,"-2"3"-2130,-7 10 2332,0 0-1961,-15 61-561,6-26-67,-15 54 146,7-36-135,-1 9-22,-1 10-57,0 9-32,2 10 100,3 5-560,9-43 1,1 1 452,1 3 1,1 2 44,1 4 1,0 1-40,0 4 0,2 1 17,4 3 0,1-1-45,1-1 1,2 2-1,14 24 0,3 0-39,-7-26 0,1-1 0,7 16 0,2-3 5,-9-32 1,0-5-427,21 32 421,-2-14 0,-1-16-12,-3-10-223,11-9-414,-14-13-2,3-6-279,-17-9-343,-5-7-2369,-6-1 3763,-3-7 0,-4 7 0,0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3.7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40 207 12076,'41'-57'1942,"0"-1"0,-3 4 0,-1 16-1807,2 38-135,0 11 101,-5 2-101,-7 14 11,-6-1-45,-10 3 12,-5-1 22,-5-1 11,-12 1 45,-8-2-56,-16-1-247,-8-7 146,-4-6-3425,-22-7 3526,20-4 89,-8-1 1,32 0 179,12 0-269,8 0 202,4 0-23,15 0 3482,5 4-3269,17 3-168,5 5 225,6 2-125,5 0-66,4-1 67,1 1-124,13 5-178,-24-5 33,3 2-90,-29-7 34,-8-5-89,-3 1-180,-7-4-627,0 1-2264,-2-2 0,0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3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19807,'8'55'453,"0"0"1,4 40-420,-12-51-57,0-7 23,-1-7-56,-2-9-504,2-9-795,-2-6-7251,3-5 8606,-1-12 0,1 8 0,0-8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4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255 0 18205,'-62'9'101,"4"12"100,19 35-167,4 7 123,6 2-146,10-2 0,9-6-22,7-10 89,3-9-111,11-12 33,7-11-213,14-7 45,7-10-123,5-14-13,3-6 293,-2-11 22,-4 4-11,-8 6 135,-10 6 101,-9 10 402,-7 6-313,-4 18 135,-1 9-214,-2 17-22,0 1-190,0-1 55,0-7-145,0-11 56,0-9-268,0-9-1290,0-9-1590,0-16-3363,0 0 6511,0-11 0,0 16 0,0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4.6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51 15963,'-3'-1'3967,"-1"0"-3967,67 1-67,-26-4-594,49-3-662,-43-4-1500,-3-1-2679,-14 4 5502,-5 4 0,-16 2 0,-2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4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18272,'6'91'862,"0"-7"-839,-6-34-23,0-4-482,0-8-370,4-14-784,4-11-1546,2-12 3182,3-14 0,-8 6 0,0-5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5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19930,'5'59'183,"1"-1"0,0-3 0,-3-4-183,-4 15 22,-3-6-78,-1-5-134,-2-11-695,2-11-247,3-10-1691,1-13 1314,1-4 0,0-6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5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18182,'48'-19'28,"-1"0"0,33-12 40,-55 31 77,-7 1-89,-9 7 224,-4 3-168,-5 8-11,-2 3 11,-9 3-101,-5 2 34,-7-3-45,1-2 0,6-6-22,5-4-23,7-4 45,3 0 33,1 4-21,6 3-1,7 7-11,8 5 22,6 7-67,0 2 45,-2 2 0,-5-2 56,-5-3-44,-8-3 403,-3-2 77,-5-2-44,-11-3 68,-6 0-337,-15-5-33,-2-4-79,-2-4-22,-1-6-90,5-2-179,5-7-684,9-6-649,8-7-1961,6 0 3518,4 3 0,1 10 0,0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7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11325,'0'0'0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7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17118,'-39'78'-90,"8"-11"-538,26-48-738,2-8-876,3-5-2878,6-7 5120,1-10 0,0 7 0,-2-8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8.0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0 15926,'-5'89'280,"1"-17"249,-3-52-529,3-8 176,4-7-411,0-3 61,13-16-308,5-6 638,18-15-201,0 2 90,1 5 0,-5 8 560,-6 9 79,-6 5-371,-6 5-54,-5 12 110,-4 7 57,-3 15-415,-2 7-11,0 1-224,0-4-1121,0-5-2094,0-16 3439,0-5 0,0-11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59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18843,'38'52'1446,"-2"-1"-1267,-13-15 168,5 11-257,5 13-68,3 16 79,1 15-95,-18-41 0,0 2-321,-1 2 1,-1 2 314,1 0 0,-2 0 17,0 1 0,-1 1 16,-2 1 1,-2-1-17,-1 2 0,-1-1-12,-3 1 1,-2 1 22,-1-5 0,-2 3-6,-2 22 1,-2 0-23,-2-21 0,0 0 5,-2 16 1,-2-1 5,-9 20-11,2-8 0,2-11 152,2-7-107,0-10-45,-4 15 22,3-26-33,-3 10 11,7-30 128,2-4-128,2-8 11,2-3-11,2-4 341,0-4-330,1-2 30,0 0-41,0-2-22,0 1 44,0-1-22,0 1 0,0 0 0,0-1-4560,0 0-2107,-3-7 6667,0-3 0,-1 0 0,2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8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182 1 17060,'-26'56'164,"0"0"0,1-1 1,2-2-132,-9 27 259,7-2-90,10-7-134,7-11-135,6-13 67,12-14-382,5-16-670,13-9-798,5-18-2956,-6-5 4806,-6-12 0,-13 11 0,-5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8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1 118 16322,'69'-22'-1674,"1"-1"1,-13 5 0,-7 1 1673,-1-5 0,-32 13 0,-5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8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16726,'-22'93'1546,"4"-14"-1378,9-56 67,4-5-235,2-8 280,3-5-521,38-28 1,14-14 240,-12 15 0,14-13 0,-1 4 313,-28 25-122,-7 4-23,-9 4 11,-4 10 23,-3 10 56,-2 10-258,-3 3 22,-3-6-22,0-4-381,0-10-11,4-7-616,6-5-1077,12-3-1590,2-6 3675,9-2 0,-15 0 0,-2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9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66 260 19392,'-42'70'292,"19"-14"-562,56-64 136,1-1-34,13-6 146,-19 5-1,-9 5 46,-7 4 44,-7 1 157,-3 7-33,-2 4-23,0 7-168,0-2 0,0-5-11,2-5-236,5-4-661,26-20-448,2-8-167,26-23 267,-9-4 361,4-4 726,-4 2 169,-5 4 516,-7 10 817,-10 10 225,-9 14-707,-9 8-335,-7 7 425,-3 16-123,-2 10-527,0 21 56,-5 11-280,-3 6-11,-5 2-190,-3 12-448,6-28-517,0 0-1209,4-35-1188,-3-7-3495,1-5 6991,-2-9 0,6 6 0,0-6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49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18698,'77'-13'-809,"-1"0"1,0-1 0,1 1 0,20-3 0,-3 1 0,-43 5 0,-47 8-1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0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164 19 12143,'-11'-11'1938,"3"3"-1714,8 8 1266,0 0-828,-16 19 178,5 0-33,-16 20-325,10-1-337,0 2-122,0 1-46,4-5-223,1-6-1222,4-7-2365,3-11 3833,3-5 0,2-7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2.6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 15325,'-19'56'407,"0"0"0,2-4 0,2-4-104,2 9-236,-1-3-56,1-5-11,-1-8-179,5-13-830,2-10-1613,4-10 1068,2-5 0,1-3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2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17599,'96'-6'135,"-8"1"-46,-32 5-89,-8 0 45,-7 6 124,-12 2-35,-10 7 12,-10 2-1,-6 2 169,-9 2-146,-9 3-168,-13 0 22,-12-3 23,-4-5-34,3-8-11,5-4-414,10-4-382,10-1-5322,39-22 1009,-4 13 5109,27-19 0,-29 25 0,-4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3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 14641,'11'0'3620,"-24"55"-3564,-4-24-56,-15 42-438,15-45-805,9-11 66,3-10-839,15-9-2041,1-8 4057,10-11 0,-10 9 0,-1-3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3.3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19358,'-23'59'-8504,"5"-14"8504,22-25 0,-3-13 0,3-4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3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70 9341,'-4'0'1659,"1"0"-1827,3 0 425,0-2 79,0 1-56,0-3 169,0 2-147,0 0 12,0-1 78,0-1-145,0-1-56,0 1 178,0 0-111,0 1 89,0 2 1020,0 0-1345,0-2 68,0 1-45,0-4 22,0 4 45,0-2-56,0 2 124,0 0-12,0 0-79,0-1 135,0 2-89,0-1 33,0 1 45,0-1 1019,0 0-784,0 14-224,0 4-77,0 15 77,0 1-79,0 2 146,0 1 12,0-2-236,0 0 90,0-5-101,0-1 0,0-5 45,0-3-90,0-5 22,0-3-21,0-6 11,0-2-618,0-3-177,0-9-147,0 0-1076,1-10-2845,-1 8 4840,1 2 0,-1 6 0,0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3.5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0 16311,'4'8'2252,"-1"-2"-1905,-3-6-324,-57 66-46,21-32-173,-5 10 0,0-1-1283,0-11 112,10-8-235,13-13-1916,9-5 3518,7-15 0,2 7 0,0-6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3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20356,'50'66'-11,"-7"-10"-471,-31-40-527,2-3-716,3-6-1849,-4-3 3574,2-3 0,-9-1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4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1 175 19437,'72'18'202,"-8"-6"-202,-38-24-67,-2-7-158,0-8-21,-6-2-4207,-6-1 4139,-6 2 871,-4 3-691,-2 6 100,-9 9 34,-5 5 56,-9 12 90,-1 12 3515,0 13-3460,4 13-55,3 2-34,7 0-101,5-6-22,4-8 11,5-12-314,11-9 314,37-46 0,6-13 0,-18 26 0,11-22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4.1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1 18518,'-17'53'497,"1"0"0,0-1 0,0-3-318,-18 22-179,6-5-23,5-9-33,10-12-571,7-13-281,5-11-302,4-12-1109,11-5-1849,0-8 4168,12-7 0,-15 4 0,-1-3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4.4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0 20053,'-16'76'-67,"20"0"34,15-52 89,5 11-45,-15-12 157,-6 2 123,-10-2 67,-10 1-257,-10-4-101,-9-5 0,3-7-728,4-5-672,9-3-3396,8-6 4796,7-3 0,5 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5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1 15381,'-25'60'321,"0"1"0,1-3 0,4-3-321,-1 19-33,1-1-1,1-3-470,5-11-852,3-12-829,7-18-1221,3-14 3406,1-15 0,0-1 0,0-4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6.0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83 15056,'55'-23'283,"-1"0"1,-4 3 0,-4 5-15,0 13-134,-7 2 324,-8 6-11,-8 7 79,-12 9-359,-5 9-78,-7 3 11,-14 2-101,-7 0 11,-15-1-112,-3-4-79,-1-6-346,8-6 56,5-10-315,13-5-1209,7-4-2063,6-5 4057,8-5 0,-5 3 0,4-1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6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67 16232,'-25'48'202,"1"-1"0,-13 34-572,30-47-493,5-12 415,14-10 448,9-8-11,15-16-57,9-10 68,-1-17 0,-4-6 35,-9 0 155,-13 4 448,-9 5-122,-10 6-101,-13 8-158,-7 8 34,-11 8-291,0 4 34,0 4-79,8 7-369,5 5-595,10 5-257,6-1-762,16-6-751,-1-6 2779,14-4 0,-14-2 0,-1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6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0 14036,'6'0'3115,"-1"0"-2969,-5 0-247,0 0 56,-41 57 45,31-35 0,-25 44 90,49-47-79,6-1 56,8-1-67,-6 1 23,-2 0 55,-11 1-33,-4 2 235,-7 1 213,-12 1-224,-4-2 45,-11-5-202,3-6-45,5-5-67,7-6-941,6-16-953,5-11-2195,9-5 4089,5-2 0,-2 21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6.8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16416,'-13'96'191,"3"-14"-741,4-52-549,3-11-1231,3-10-2538,5-10 4868,3-12 0,-1 7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3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18406,'17'32'2118,"1"4"-1591,-7 2-303,3 5-34,-1 4-33,0-2-135,-2 0 57,-1-8-79,1-4 0,-4-11-45,-1-6 34,-2-7-135,-1-6-223,-1-1-394,0-2-906,-2-8-2242,2-7 3911,-2-4 0,1 4 0,-1 8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6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16950,'12'9'-2216,"1"-2"0,-6-3 0,0-3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7.0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14753,'1'52'807,"-1"1"0,-1-1 0,-4-3-763,-19 17-44,-3 3-123,2-7-1154,3-7-897,6-14-1569,6-20 3743,6-8 0,4-13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7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18138,'94'5'-6264,"-8"-1"3115,-40-4 3149,0 0 146,-5 3 1108,-10 6 158,-9 9 370,-12 8 1154,-34 69-3418,17-60-380,-20 32-977,39-89-1119,8-18 2958,3 4 0,-6 10 0,-10 14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7.4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15840,'18'0'-1117,"-4"-3"1,-14 8-1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7.7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13 16367,'-45'79'-56,"33"-13"224,28-70 594,18-8-202,-15-18 169,-9 0-281,-3 4-437,-6 4-22,-1 6-68,0 6 34,0 5-313,0 3-640,0 2 270,9 0-695,6 2-1199,15 1 2622,4-1 0,-12 0 0,-6-2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6:57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18126,'4'80'538,"0"-16"-516,-5-57 415,2-4-134,14-7-236,13-11 12,20-9-34,13-8 89,6 2 168,2 10-268,-4 9-1317,-20 51 0,-3 8 1283,-4-21 0,-6 23 0,-13-7 0,-19-39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4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19112,'33'89'975,"-3"-13"-930,-24-47-45,0-5-11,-2-3-314,-2-2-471,-1-1-314,-1-1-1186,0-1-1749,0-7 4045,0-3 0,0-6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5.3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13712,'0'-12'6946,"15"99"-6935,-8-47 0,1 18 1,1-1-12,-4-24-23,-1-4-1232,3 4 1255,4-18 0,-4 2 0,0-18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6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8 17129,'-13'-4'795,"1"1"-559,7 3-12,-2 4-134,-4 8-79,0 6-22,-4 11 11,0-1-12,0 1-10,3-1-68,3-2 79,6 2-22,0-1 33,3-1-12,3-3 12,6-2-56,7-6-33,8-5-68,4-5 44,-1-3 57,2-7 56,-3-10 90,-3-8 0,-5-10 89,-6-2 146,-6 1-123,-4 2 279,-18-5-425,0 15 45,-17 0-101,6 17 0,0 3-45,5 15-347,1 4-280,8 15-3619,5 15 907,5-21 3384,4 4 0,0-28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6.5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6775,'0'-5'0,"0"1"0,0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36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12 377 11728,'-6'7'2521,"1"-2"-2118,5-5 360,0 0-595,1 5 358,8-4-178,6 2-191,11-7 78,6-4-34,7-1-133,5 0 44,6 0-79,1 0 1,5 0 44,1-1-67,5 1 1,1 0 100,6 0-45,-1 1 101,1-1-90,-4 2-11,-4-1-11,-3 1-32,-4-2-24,0-1 0,0-1 33,1-3-33,1 0 0,-1-2 0,1-2 23,0 0-12,-1-1-11,-2 2 0,-1 1 22,-4 1 12,-1 2-34,-5 1 0,-1 1 22,-2 1 1,-5 2 44,-3 1 22,-5 1-44,0 3 112,-3-1-67,0 2-34,-2 1 33,3-1-78,1 1 247,4 0-79,3 0-134,1 1-45,-3-1 0,3 0-11,-12 1 22,1-1-11,-11 1 22,2 0-22,-4 0 0,1 0 0,-4 0-11,-3 0 34,1 0-23,-3 0-4314,0 0 1759,-10 0-2128,1 0 4683,-7-1 0,8 1 0,2-1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6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20927,'10'64'183,"-1"0"0,1-5 0,-3-8-82,-5-9-56,2-7 0,-2-8-34,-1-8-11,1-8-34,0-6-33,-1-3-516,1-2-178,-2 0-1413,1-12-3821,-1 2 5995,0-8 0,0 10 0,0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8.1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15695,'-36'68'1075,"8"-6"-873,26-31-124,1 3-78,1 1-11,0-1-90,1-1 101,6-5-179,4-5 168,7-8-34,2-7 45,1-5 23,4-6-1,1-12-11,1-9 68,0-15-46,-4-4 225,-5-2 11,-8 1 67,-5 6 437,-16-5-750,-6 18 111,-14 2-78,-3 18-56,0 11-34,1 9-380,6 10-460,7 8-3429,9 18 841,6-22 3462,10 4 0,-4-28 0,5-4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8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0 18698,'-4'34'1445,"1"1"-1031,3 0 12,0 2-224,0 0-45,0 0-157,0-1 0,0-5-34,0-6 1,0-6 10,0-8-336,0-5-189,1-4-327,2-2-480,2-5-2276,4-11 3631,-3-2 0,-1 2 0,-4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09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44 14473,'-1'-2'1714,"0"0"-582,1 2-1042,-21 19 672,12-4-515,-17 17-79,18-7 44,1 1-156,2 3 68,2 1-124,1 2-23,2-3 23,0-2-22,1-5 22,8-5 11,3-7 11,11-4 23,2-4-34,5-6 34,1-10 112,1-9 33,-3-11 237,-2-2 32,-8-3-101,-6 2 57,-6 0 78,-8-9-291,-9 14-202,-7-2-23,-6 19-33,-4 8-291,-1 4-2174,-15 24-695,13-3 3216,-2 10 0,22-14 0,8-10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0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7 11582,'-6'-4'1367,"2"1"-896,4 3 604,0 0-637,-38 5 100,20 5-303,-31 6-179,31 7 123,2 3-179,1 4-34,5 5 1,3-4-34,4-1-45,3-6 100,0-7-55,5-4 67,3-6 0,6-4 0,4-2-78,1-8 78,2-4 0,-3-10-11,-2 0 33,-3 0-22,-5-3 34,-3 9-12,-3-4-22,-2 10 0,0 3-22,0 3-90,0 2 257,2 1 68,2 9-11,6 6 111,2 14-246,3 5 136,1 5 21,-3 0-68,-3 1 124,-5 1-224,-3-1 90,-3-2 156,-9-2-290,-6-3-12,-10-6-79,-4-8-55,-4-10-157,1-5-482,-1-13-157,7-11-292,9-14-1422,8-10-561,8 9 3205,6 5 0,-3 19 0,3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0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4843,'14'-2'1737,"-3"0"1417,-11 2-2650,0 0-448,12 44 1625,-9-27-1647,10 32 897,-13-40-864,0-5 3394,0-3-3518,0-1 35,0-9 22,0-2-34,4-8 1,6 2 33,6 2-168,6 3-571,1 4-427,-2 3-447,-1 2-808,-4-1 2421,-8 1 0,-1 0 0,-7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1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5 13611,'6'-3'2184,"-1"1"-2038,-5 2 235,0 0-370,-7 43 225,4-16-236,-4 36-23,6-30 1,1-3 22,1-8-56,4-7-1,4-7-178,3-5 190,3-9-391,-1-11 200,1-8 192,-4-10 44,-2 4 156,-5 5 192,-1 8 817,-2 10-728,-1 4-191,0 4-10,0 4 123,2 8 44,0 7-403,4 7 11,1-2-33,2-4-124,0-4-246,2-8-370,0-3-337,2-4-1130,1-12-673,2-8-1155,-6-7 4057,-2 0 0,-7 14 0,-1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1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13824,'37'80'4493,"-3"-15"-4549,-20-67-90,2-8-168,2-3 179,-2-6 46,-4 4 78,-4 6 11,-3 5 89,-2 4 270,-1 4-67,1 12-124,-2 11 89,0 15-111,-1 7-34,-1 4-45,-7-2-67,-2-5-101,-18 5-414,6-20-113,-11-3-1109,10-20-2307,5-10 4044,5-11 0,9 7 0,3-7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1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17420,'-41'36'-22,"8"-4"-46,32-16-21,0-2 89,1 1-56,0-1 56,5 2 56,3-3-34,2 1 1,2-3-23,-5 1 22,-3-1 34,-2 1-45,-2-1 90,0 2 101,0 0-169,-3 0-33,-4 0-89,-2-5-740,-2-3-594,4-3-1659,4-7-1836,2-3 4918,1-6 0,0 7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2.1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0 16826,'-2'17'1098,"-4"6"-817,-17 18-248,2 4 12,5 1-45,7-4-22,5-4-393,4-9-627,8-8-224,9-12-931,12-7-1310,-1-13 3507,0-7 0,-17 5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37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15448,'-4'0'1703,"1"14"-1400,3 13-12,2 19-90,6 13-54,5 15 66,6 17-396,-7-38 0,0 1 255,1 7 1,0 1 17,1 4 0,0 1 5,1 3 0,0 0-34,0 0 1,0-1 44,0-1 1,0 0-34,-1-4 0,1 2 106,2 20 1,0-2-108,-3-24 1,-1-1-17,2 12 0,0-3-174,3 3 130,-3-16 44,-3-14-56,-5-14 0,-3-10 56,-2-10 645,-2-4-1014,1-3-6,-1 1-970,1 0 404,-1-7-606,0-7-1187,0-13-3092,-1 1 5770,1-3 0,-1 18 0,1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2.6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45 210 17398,'-25'84'-213,"5"-16"-235,44-76 403,-10 0 90,18-16 0,-20 13 190,-5 6 157,-4 3 213,-2 2-123,-1 9-135,0 10-67,0 10-257,0 7-12,0-4-11,2-7-101,0-8-168,3-10-336,3-4 33,6-16-1231,6-12-337,5-20-202,4-12-314,1-4 2051,1-2-2787,-1 5 3986,-3 6 1602,-2 8 314,-7 13-728,-7 12-460,-5 10-191,-4 6-268,-2 12 3213,0 10-3740,0 18-45,0 11 135,-5 31-348,1-23-78,-4 13-100,4-36-136,2-9-593,2-10-359,0-7-918,0-6-1951,3-16 4057,1 2 0,0-4 0,-1 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22.8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83 15538,'92'-2'3372,"-17"-5"-3495,-62-4-45,-6-5 0,-3 2-134,-4 0 134,-2 5 168,-6 3 33,-5 3 102,-4 3-1,-1 8-44,3 9 179,3 14-169,6 9 1,2 5 168,16 22-269,7-18-258,16 8-773,6-30-2162,-8-14 3193,-5-7 0,-18-6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1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74 12479,'-3'1'3529,"1"0"-1949,2-1-1401,-1-6 192,5-1-349,2-5-11,7 0-11,4 1 23,3 0-68,3 3 45,0 2-34,1 4 12,-4 1-237,-2 1 103,-5 3 133,-5 7-55,-4 6 78,-3 8 56,-1 2-23,-9 3-33,-1-1 0,-10-3 0,4-5 0,2-4 68,5-7-136,4-2-189,3-3 223,2 1 57,10 2-23,3 1 44,26 9 1,-9-2-45,9 10 0,-18-2 112,-6 4 45,-6 4 79,-4 3-1,-4-1-156,-4 3 178,-7-5-223,-14 5 179,1-16-213,-7-2-101,10-15-168,1-5-145,4-10-192,7-6-346,4-13-1077,33-19 1022,2 7 99,29-12 751,-5 12 157,-1 2 112,-3 1 403,-8 6 315,-8 7 245,-10 7-145,-9 7-78,-9 4-203,-3 6 259,-3 1-639,-1 2 146,-6 14-303,-4 4-12,-7 15-55,-2-1 0,1 0-79,3-3 34,4-3-89,4-6-270,5-6-380,1-5-482,1-5-326,0-3-504,2-6-447,3-10-2320,0-2 4818,-1-5 0,-2 12 0,-2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1.8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19358,'63'46'572,"-6"-5"-561,-26-19-22,-2-1 0,-3-2-269,-5-3-505,-4-3-963,-5-6-1557,-2-2-4045,-5-4 7350,-2-1 0,-3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2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0 129 14854,'3'-4'2096,"-1"1"-1951,-2 3-122,22-28 391,6 6-324,30-20-90,-25 24 0,-1 6 112,-27 12-101,-3 3 112,-1 7 91,-1 5-192,0 8 112,0-1-134,-3 0 0,-1-3-22,-2-4 11,2-3-146,1-5-180,2-2-32,1-3 324,1 4-11,7 1 33,5 1-21,7 4 88,2 2-44,-2 4 45,-3 3 101,-5 4 212,-5 3 214,-4 17-124,-2-10-78,-7 11 34,-3-17-192,-8-4-144,-3-4 100,0-5-168,-3-5-448,-5-6-326,9-3-515,-2-3-1635,15-8-5681,3 2 8605,3-7 0,0 8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3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16 373 14406,'-9'0'1905,"2"0"-1322,7 0 268,0 0-806,0 23 381,0-8 22,0 21-437,0-15 56,0-3-67,0-5 12,0-5-46,0-5-224,1-2 68,3-2-192,5-11-267,3-8 89,4-10 403,2-2 157,-2 3 45,-1 6 201,-5 5 303,-1 9-135,-4 5-302,1 3 393,-4 1-23,2 6-292,0 6 124,0 7-179,-1 5-1,-2-2-67,1-3-44,1-3-23,-1-8-101,2-3 0,3-5-191,4-7-212,5-7 224,3-9-22,2-1 302,-1 3 22,-4 7 79,-5 7 179,-4 4 79,-2 3 133,-2 0-144,0 9-258,1 2 44,-2 8-134,2-2 34,-2-5-90,1-3-157,1-5-415,4-2 191,1-2-616,9-7-964,4-9-235,8-10-1054,16-21 3306,-13 13 639,7-6 470,-22 20 415,-6 6 90,-7 7-348,-3 4 358,-2 3-973,-8 17-270,-2 4 55,-8 17-279,1-1-67,4-2-90,4-9-33,5-5-1,3-9-90,1-6-133,0-3 212,5-3-325,8-11 191,5-3 146,5-10 33,-4 3 123,-4 6 11,-4 5 146,-6 6 135,-2 2 0,-2 2-1,-1 5-33,0 19-280,0-4-101,0 12 0,0-17-23,1-6-178,0-5-270,2-3-134,5-5-1916,15-38 885,-1 2 292,11-36 896,-8 13 436,-2 2 12,-3 6 1064,-2 11 225,-7 12 0,-3 14-505,-6 10 359,-1 17-639,-1 14-78,-1 20-180,-4 11-156,-3 6 22,-3-2-112,0-5-45,4-7-828,1-5-69,4-17-895,1-6-1514,1-15 3351,0-6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4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1 388 16344,'0'-6'2690,"0"2"-2522,0 4-168,56-17 0,-33 12 11,45-13-11,-50 17 0,1 1 11,-5 1 90,-3 5-101,-3 6 33,-3 6 23,-3 1-44,-1 2 156,-1-4 23,0-1-102,0-5 68,0-5-157,-1-4 0,1-2-538,-1-6 314,1-6-112,2-9-23,6-7 259,7-1 100,5 5 0,1 3 156,0 10-44,-1 4 236,-2 5-46,-1 2 23,-3 1 67,0 8-212,-4 4-12,-3 8-23,-1-1-145,-5 0 0,0-5 0,-1-4-213,0-4-111,0-3-259,0-3-280,0-7-426,0-11-358,0-12-492,0-14 155,5-5 1345,2 0 987,13-16 1198,-5 22 504,2-8-145,-9 26-313,-4 5-551,-2 5-178,-2 3-135,0 5-481,0 3-112,0 2-819,0 0-167,-2 0-550,-2 6-1949,0 7-5401,0 2 8751,2 2 0,2-10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4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9 16277,'12'-5'3911,"-1"1"-3362,-11 4 11,0 0-515,5 18 56,-12 3-101,0 19 0,-15 0-67,-1-2-34,2-5-225,2-4-122,5-9-571,4-6-45,5-8 1064,2-3-1390,2-13-7764,1-2 9154,0-12 0,0 12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4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21555,'35'81'-718,"-1"-1"1,-8-13 0,0-12-5345,11-22 6062,-23-22 0,-12-11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8.4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133 143 8512,'0'4'2051,"0"-1"-438,0-3 2197,0 2-3709,-1-2 33,-1 2-22,-2-2-56,0 0 79,-2-1-135,1-4 67,-1-3 146,0-4-157,-1 0 78,-1-1-89,0 0 34,-1-2-147,-2 0 68,2 1 0,-1 0-44,1 5 32,1 1-88,2 3-270,1 2-1513,2 0-918,-1 1-1109,3 0 3910,0 2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38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8865,'21'97'1524,"0"-6"1320,-7-37-2149,3 9-370,-1 8-11,2 7 134,-1 6 72,-2 8-317,0 6-108,-9-45 0,0 0-56,0 0 0,0 0 6,-1-1 0,0 0 645,3 47-690,1-6 78,-2-3-67,2-7 23,-1-5 11,3-11 2070,-2-12-2115,0-12 0,0-12 11,-3-8 921,1-5-932,-3-7 265,-1-3-276,0-3 34,-3-2-23,1-1 0,0 0 22,1 2-22,1-1 0,0 3 0,0 1 0,-1 1 45,0 2-45,1 2 67,0 2-56,0 0 56,0 0-67,-1 0 0,2 0 12,-2 0-1,2-1-11,-2-2 0,1-3 11,-3-2 0,2-3-11,-1-2 45,0 0-101,0 0 78,-1 1-22,2 0 0,-1 0 12,1 2-35,1-2 23,-1 3 0,2 1 79,0 4-79,3 0 56,-2 1-45,0 1 0,0-2 23,0 0-34,-3-5 0,1-1 22,-3-3-4806,1-1-1894,0-5 6678,0-3 0,0 2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39.1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0 10574,'-22'12'6107,"10"-5"-5626,-16 26-122,15-12-348,2-1-22,3-2-45,1-4-728,2-1-426,2-4-1245,-1 0-2531,3-5 4986,0-1 0,1-3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48.7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1308 13274,'-3'1'1221,"1"0"-929,1-1-292,0 0 67,-1 0-56,-2 0 0,0 0 136,-2 0-91,-2 0 33,1 0-78,-2-4 23,1-2-68,-1-5-66,-1-2-1,1-3-90,1-1 101,0-4 23,1-3 56,0-2 11,1-2 0,1-3-258,-1-20 247,2 9 22,0-15 23,1 17-34,-1-1 33,0 2-22,-2-20-55,3 17-68,0-15 112,3 19 78,0-3-78,1-2 0,4-3 22,5 0-3414,4 0 3392,3 1 0,9-13 0,-7 17 0,6-8 12,-9 23-24,-1 4 12,0 6 3392,-1 3-3414,0 1 0,9-4 22,-5 3 0,8-5-12,-6 5 12,1-1 0,-4 0 12,-1 2-1,-5 3-11,-3 2 11,-4 3 67,-2 1 146,0 2-257,-8 1-191,1 0 67,-3 0 67,0 0 79,1 0-11,0-2 22,-3 0 0,0-2 11,-3 0-22,-2 1 33,0 1 1,-2 1 55,1 1-78,-2 0 34,-2 0-34,-1 3 22,-3 3 68,-6 6-46,10-3 46,1 1-90,14-7 190,4-1-66,1-1-91,10-1 46,2 0-67,11 0 21,0 0-33,2 0 23,-1 0-23,-1 0 0,-3 0 11,4 0 0,-9 0-11,2 0 0,-8 0 11,-2 2-33,-1 1 33,0 4-11,0 1 22,-3 3 1,2-1 33,-2 2-34,1 0 1,-1 0-35,0 0 24,-1 0-12,0-1 33,-2 1-33,1-1 79,-1 0-57,0-2-11,0-1 23,0-1-23,0-3 45,0-1 661,0-3-661,-4 0 11,-2 0-67,-7-1 56,-2-4-45,-2-1 0,-1-4 68,-1 0-67,1-1 55,2 0 34,1 0-57,4 0 80,3 0-1,3 1-112,2 2-22,1 1 0,2 3-68,0 1 12,0 1-157,0 2-2331,0-2 291,4 2-1545,-1-1 3809,3 1 0,-4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0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11784,'3'-11'1760,"-1"2"-1559,-2 9 57,0 0 369,0 13-178,0 5-147,0 18-280,0 4 1,0 3-46,0 0-55,0-4-404,0-7-313,1-6-673,1-10-179,2-8-1793,-2-5 3440,0-4 0,-2-1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1.3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0 106 13768,'81'-58'806,"-13"12"-795,-43 45 179,-6 1 2,-2 5-125,-5 2 157,-4 7-34,-3 1-3335,-3 0 3626,-2 1-302,0 0 1,-5 0-135,-4 1-11,-5-3-57,-1 0 23,2-6 2899,4-1-3358,4-4-528,2-1-1150,2-1 1,1-1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1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12916,'0'7'1803,"0"-2"-1365,0-5 77,0 0-492,8 56-46,-4-33 12,8 42-191,-6-51-482,1-5-1153,0-6-728,1-1 2565,-4-3 0,0 1 0,-4-1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1.7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10 16322,'-11'-5'-1143,"3"1"-908,8 4-2811,11 26 4862,-4-16 0,5 17 0,-7-24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2.0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 14238,'-35'83'414,"3"-8"-2576,-3-4 2162,19-42 0,-6 18 0,22-49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2.1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15146,'0'-4'2207,"0"1"-1815,0 3-370,66 41-22,-33-26-67,52 30-1064,-52-38-741,-2-3-1512,-12-3 3384,-3-1 0,-14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2.5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0 161 15706,'86'-13'33,"-17"-2"-33,-55-6 0,-6-1-89,-5-1-281,-2 2-370,-1 1 158,-6 7 291,-3 4 291,-9 6 168,-1 2 78,-1 12 325,3 7 169,1 17-225,6 5 91,3 7-192,5 1 1,2-1-337,6-4 12,5-9-180,12-9-112,7-13-313,8-7-449,4-22-1220,2-10-2175,-12-9 3511,-7-3 0,-18 22 0,-3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3:52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16473,'8'55'97,"0"0"0,-1-2 0,0-3-567,3 20-3161,-3-23 3742,-1-13 1,-5-25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2.7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235 44 10081,'5'-12'1838,"-1"1"-1457,-4 11 751,0 0-516,3-9-269,-2 7 145,2-7-110,-3 9 32,0 0-302,0 5-78,-7 6 112,-5 11-135,-10 8 123,-5 5-89,-2 3-11,-2-1 156,0 0-179,2-3-11,3-6 0,7-6-89,8-10-68,5-6-392,5-4-67,1-2 223,9-4-122,5-7-359,12-10-190,7-9 436,3-5 303,2-2 258,0 0 67,-1 3 90,-4 3 369,-7 5 258,-7 10 34,-9 6 101,-6 7 21,-3 2-491,-1 4-80,0 10 90,-7 8-235,-5 12-124,-9 3 1,-5 1 89,-14 16-123,11-16 0,-6 7-112,20-23-313,6-7-618,4-5-2060,4-5 1949,10-4-1558,6-12 2712,4 1 0,-4-2 0,-8 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6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207 33 11739,'12'-10'1154,"-3"2"-885,-9 8 1143,0 0-1177,-44-10-224,24 8-11,-36 0 0,35 14-11,-1 12 0,1 6-101,1 6 67,7 2 23,6-2-68,4-3-33,3-7 78,6-8-123,6-7 168,11-6 67,6-3-67,4-10-45,4-10-324,1-12 111,0-8 202,-3-3 56,-6 2 45,-4 7 291,-9 6 168,-6 11 46,-7 9 32,-2 4-392,-1 10-111,-1 9 89,-5 17 56,-2 9-202,-5 5 57,1 11-79,4-21-12,3-1-156,5-25-313,0-7 358,4-3-359,8-8 78,9-10-22,9-11 102,3-10 167,1 1 157,-6 3 515,-2 5-56,-13 14 102,-3 4-337,-10 10 22,0 2 1,0 11-79,0 8-90,0 13 12,-2 16-68,1-17-22,-1 3-179,0-26 101,2-5-191,10-4 45,3-13 89,12-6-89,2-15 68,3-3 66,7-12 191,-11 20 201,1 0 135,-15 23 22,-3 5 102,0 13 122,0 11-392,-1 16 46,0 23-337,-1-18 0,-1 5-112,0-31-762,3-10-673,2-5-1276,-3-7 2823,2-7 0,-7 5 0,0-4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7.4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72 136 16176,'43'30'774,"-6"-11"-774,-24-29-23,-2-9-346,-2-5-394,-4-5 248,-2 1 33,-3 2 179,-5 4 247,-8 7 12,-9 7 44,-7 5 145,0 8 146,0 14 337,3 12-45,7 19-90,6 7-67,7 4-269,4-3 78,9-7-146,5-9-89,12-13-56,7-14-302,5-8-1895,24-43-1858,-26 10 4111,13-32 0,-40 37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7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16804,'2'54'407,"0"-1"0,0 1 1,-1-2-218,-1 29-134,-2 4-78,1-4 22,-1-11-371,2-19-816,0-16-987,5-19-2745,0-9 4919,4-19 0,-5 8 0,-1-8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8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44 106 16726,'28'19'828,"-3"-10"-816,-10-19-12,-2-7-56,-3-3-303,-4-1 23,-3 2-22,-2 0 189,-3 6 158,-7 3-45,-4 6 56,-7 3 34,-2 10 145,1 10 292,-1 16-202,5 10 33,6 8 12,5 2-225,4-2 13,2-4-102,11-12-191,3-12 11,15-13-592,4-7-203,6-16-717,3-14-1737,1-21-627,-14 3 4056,-6-4 0,-18 29 0,-2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8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 11806,'11'-12'5009,"1"100"-4706,-11-49-141,1 19 0,0-4-162,-2-33-67,0-11 45,4-6-247,3-4 11,8-11-358,4-9-23,5-16 315,1-5 88,2 1 236,-3 7 224,-3 9 124,-4 9 301,-5 9-111,-4 3-280,-1 3 190,-2 2-168,1 7-168,-3 7 146,0 6-168,0 0 0,0-5-23,0-4-67,2-7 0,0-3 45,12-10-45,-1-9-90,12-10 56,-3-6 12,-2 4 44,0 9 202,-7 8-89,-1 7-113,-5 4 404,4 22-404,-6-5-22,1 19-302,-4-12-763,-1-5-1456,1-9-2375,-2-4 4896,0-6 0,-3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9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17 639 16826,'49'-4'-257,"-7"-5"-91,-32-17 169,-4 0-325,-3 2 0,-3 1 111,-3 3 191,-8 6 202,-4 6 79,-7 5 178,2 13 159,1 9 155,3 16-112,5 13-44,5 6-57,3 1-290,3-5-68,6-10-12,8-12-212,8-14-78,8-8-371,3-11 91,2-16-807,0-14-505,2-18 863,-2-6 381,-2-2 650,-3 5 292,-6 7 559,-5 13 617,-8 15-493,-5 11-147,-4 7 136,-2 12-404,0 9-122,0 11-102,0 4-258,0-3 146,0-6-201,0-8 77,3-7-122,3-6 22,6-3-202,7-15-358,4-8-45,6-15 191,1-1 414,0 3 11,-6 10 336,-6 13-56,-5 7 438,-4 10-68,-5 13-404,2 10-43,-5 15-169,4 0-12,-3-4-66,5-9-1,1-12-134,3-8 134,6-7-224,5-19-593,7-11-203,6-25-167,4-10 224,3-8-392,1-5-158,0-2 1418,-13 27 1,-1 1 1472,10-14 584,4 0-697,-29 49-20,-8 12 111,-4 21-571,-2 11-146,0 24 22,-6 46-604,1-21 16,0-28 1,1-1-119,-2 10 45,4-14-358,1-14-594,1-11-1770,-2-12 2756,-4-6 0,3-2 0,-2-2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09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84 16502,'-2'-9'3417,"-1"2"-3059,3 7-346,77 0-12,-29 0-303,7-2 1,2-2-1177,5-5-1143,-5-6-6578,-21 0 9200,-13 2 0,-18 8 0,-4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0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18317,'-13'74'242,"1"0"1,2-8 0,1-14-960,2-32-673,5-11-649,2-6-2039,0-12 4078,0-8 0,0 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0.3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16972,'28'54'-2013,"-8"-15"0,-15-31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0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18888,'-6'75'112,"1"-15"-112,5-56 67,0-3-56,3-3-22,9-10-11,9-6-45,9-7 67,3 3 67,-2 7 22,-5 9 79,-2 2-168,-2 4 0,-2 8-56,-3 2-2902,-1 16-4515,-9-12 7473,0 3 0,-7-16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2.9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363 0 14316,'10'21'583,"-13"11"-583,-35 28 0,-8 5 12,-6 0-250,-3-1 261,3-4-23,5-7-23,10-10-37,12-13-1272,12-11-551,8-10-638,7-6 2521,8-10 0,-6 5 0,5-5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2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7 9655,'8'-4'2353,"-2"1"-1513,-6 3 1155,0 0-1535,-1 37 10,-3-12-78,-1 33-22,-4-20-168,2 4-135,-1 4 79,1 3-34,2 2-23,2 1-201,2 10-392,13-12 22,1-9 34,14-20-67,0-18-572,2-13-1064,-2-10-2331,-8-4 4482,-8-6 0,-9 17 0,-2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2.5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5 111 13544,'-2'9'2744,"0"-2"-2621,57-15-123,-22-1-235,46-10-1378,-35-1-1312,-2-4-1747,-15 7 4672,-5-2 0,-17 14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2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13319,'9'0'3227,"-2"0"-2723,5 64 258,-7-20-268,8 53-326,-11-40 257,6 10-1063,10-47-80,-2-4-133,10-52-102,-9-3 830,3 1 123,-1 10 146,-2 8 369,-2 9-55,-4 6-79,-2 3 111,0 5-9,-1 8-226,1 7-223,-2 8-12,0-2-22,0-2-380,0-7-1907,4-5-133,0-5-1054,0-3 3474,-2-7 0,-6 3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3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0 146 16912,'62'-46'-313,"-13"-8"231,-59 19 362,3 25 163,-13 20-51,11 40 179,4 6-111,3 1-136,2-3-66,8-7-258,5-10-45,12-11-3419,8-13 2781,4-7-1502,5-17-2997,-11-3 5182,-3-13 0,-19 13 0,-3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4.0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13319,'-6'11'650,"1"-2"-381,5-9 22,-8 59 0,5-33 46,-6 46-68,9-48 123,-1-7-224,1-3-135,0-8 169,0-3-404,0-3 12,3-10-79,5-5 124,4-11 100,6 1 45,-1 3 78,1 5 225,-5 7-102,-2 5 68,-3 4-90,-1 1 225,-1 3 44,0 10-246,-2 10 89,0 10-33,-3 4-123,-1-1 10,0-6-145,0-8-33,0-7 21,1-9-324,1-3-560,15-17-113,2-6 292,15-18 134,-3-2 583,0 3 393,-4 8 1299,-3 12-1244,-11 8 134,-1 6-77,-9 12-371,1 6-67,-3 10-22,0 3-45,-1-3-201,0-4-539,2-8-3473,13-7 246,-5-7 3967,10-6 0,-15 2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4.3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17487,'-31'90'90,"7"-18"-124,19-51 34,3-11-67,2-4-11,2-5 78,10-1-504,5-10 347,10-4 157,0-7 45,-2 1 582,-4 7-112,-5 7 68,-3 2-336,-5 4-147,0 6 225,-4 5-269,-1 8 56,-2 3-112,-1 0-45,1-6-548,2-6-618,5-5-458,4-20-1412,7-10-1894,-5-6 4975,3-6 0,-11 21 0,-1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4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85 0 16849,'-15'97'493,"0"0"0,2-8 0,2-12-504,-2-17-740,6-9-516,2-12-906,1-14-3452,3-11 5625,0-10 0,1-5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5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1 283 18563,'93'-6'-975,"-14"1"639,-50 3 235,-5 1 0,-2 1-257,1 53 683,-12-35-135,2 41-111,-13-53-113,0-2-638,0-20-337,10-1 236,5-15-347,13 4-404,7 1 885,3 5 639,1 7 291,-1 7 449,-5 5 280,-5 3 44,-7 10-324,-7 4-1,-7 14-246,-5 3-45,-2 1-11,0-1-358,-2-7 44,-2-6-67,-1-9-23,-2-5-1411,3-23 325,0-11-964,2-26-649,3-7 682,10-5 1984,1 3 191,9 9 3417,-5 15-762,-4 16-561,-7 11-492,-3 10-1266,-2 3-482,0 14-45,1 1-370,4 14-1019,4-4-1256,7-1-1534,-1-9 4179,3-5 0,-11-8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5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 0 12286,'-39'49'172,"-1"0"0,4-5 0,4-4 1990,1-7-2521,8-6 460,7-12-2219,6-8-4962,5-7 7080,3-11 0,2 6 0,0-6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5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16726,'9'-2'3764,"43"57"-3125,-16-2-639,2-2 0,2 3-2864,-11-12 1,-1-2 1271,31 33-1368,-19-28 2960,-8-16 0,-23-25 0,-4-4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3.1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365 1 15627,'-47'67'-277,"0"1"1,-1 0 0,1 0 0,2-2-1,3-4 1,6-8-1349,-17 20 303,54-69-1681,13-16 3003,-1-3 0,3 0 0,-7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19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0 14339,'-85'18'908,"14"-1"-606,51-1 236,5 1-179,3-1-281,3 3 34,2 3-112,2 3-67,3 4-516,1 0-336,1 0-515,8-5-774,10-6-615,4-9 2823,8-5 0,-18-4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0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75 14428,'-9'88'157,"1"-14"-202,8-49-11,8-8 56,7-7 0,9-6-157,9-10 68,-2-10 22,-1-8 67,-7-8 134,-7-1 191,-8 2 191,-5 4 425,-3 2-358,-10 9-315,-7 5-77,-12 6-169,-4 3 1,0 4-23,4 5-392,6 9-695,11-3 482,8 3-807,21-11-370,11-2 852,15-3-695,5-4 292,0-4 235,0-5 952,-5-1 146,-3 1 1065,-5 3 526,-4 2-291,-6 2-292,-4 2 112,-6 3-212,-4 0-236,-5 1-111,-3 11-259,-2 6-167,-1 15 44,0 4-123,0 3-56,-2-1 123,-2-3-123,-2-6 0,0-8-11,3-8-123,1-6-438,2-5 146,4-18-291,6-3-213,6-15 448,8 3 34,2 1-23,1 2 449,-2 3 22,-1 3 67,-5 5 505,-3 5 986,-2 7-853,-7 3-223,1 2-134,-6 3-192,2 1 80,-2 0 77,-1 1-167,1-4 67,-1 0 67,2-1-190,1 0 235,1-3-325,4-6-146,0-5 90,3-6-314,-1 1 135,0 3 67,-2 5-336,-2 5-1446,-4 3 22,0 11-2890,-3 0 4818,0 7 0,0-7 0,0-3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0.6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3 11874,'9'-1'2129,"-2"0"-1502,-7 1-290,-2 55-57,0-28 145,-3 44 102,0-45-202,-2-3-179,1-5-57,1-6 68,2-6-157,1-3 101,1-3-101,1 0-179,-1-9 179,1-5 0,0-10 0,0-1 0,7-2 22,4 4 146,21-4-134,-4 10 78,11-1-112,-8 9 0,-2 3-68,-2 0 24,-5 1-427,-4 0-851,-3 2-1289,-4 2-1692,-5 0 4303,-2 1 0,-4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1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0 317 13756,'8'12'3272,"-2"-3"-2678,-6-9-34,0 0-481,43-2-57,-25-10 1,33-6-46,-37-12-55,-2-2-124,-5-3 33,-4 3-200,-2 3 369,-3 5-23,-5 9 57,-3 6 33,-4 6-56,-2 14 68,2 12 314,0 18-214,4 13-11,4 5-11,3 1-124,3-5-66,4-8-326,8-14-325,9-16-167,12-8-617,9-26-538,5-13-470,6-25 515,0-13 1927,-4-4 34,-6 1 1446,-9 7 425,-9 11 157,-9 15-313,-8 14-483,-5 14-694,-3 6-213,0 4-213,-3 4 68,-2 8 66,-2 7-224,2 6-22,2-2-33,4 9-68,7-10 90,6 7-146,6-13 56,6 6 90,-11-8-35,1 6 92,-14-7 111,-1 2-79,-2 2 23,-6 0 33,-2-1-111,-4-2-23,3-4 0,5-4-403,2-3-2152,3-12 2555,28-38 0,-21 26 0,20-24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1.4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12725,'4'85'168,"-1"-1"0,0 0 0,1 1 0,-1-1 0,1 11 1,0 2-1,-1-10 0,-1-17-795,-1 15-158,2-25-336,0-25-727,0-19 1848,-1-26 0,-2 7 0,0-9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1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60 20591,'93'-35'56,"-15"10"-56,-47 36-123,-9 3-7351,-81 55 4348,46-48 3126,-57 42 0,69-63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2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0 17174,'3'93'268,"-1"-10"-21,-9-40-146,4-7-79,2-8-44,1-8 33,6-10-1019,41-46 1556,-25-10 1,-1-3-33,32-22-303,-28-17-213,-28 81-11,-3 20-67,-3 5 22,-2 13-213,4 2-292,3-5-335,3-7 22,1-8 202,6-6 145,7-5 135,9-4-291,7-10 683,3-3 11,-1-8 560,-1 4 438,-5 5-248,-4 5 80,-4 5-1,-3 3-717,-3 1 0,0 2 46,-1 8-1,-3-4-168,1 4 0,-1-8 280,1-2-280,5-2 0,4-10-22,5-4 33,10-13 22,-8 14 91,3-1 21,-14 16-134,-3 10 135,1 5-146,-2 12 45,-2 1-124,1-3 35,-3-5-1200,4-8-471,1-6-357,8-18-2343,-5-2 4415,3-13 0,-11 14 0,0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2.6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109 441 14630,'-20'65'963,"0"0"1,0-1 0,-7 24 0,8-15-953,17-38-22,15-11-101,8-11 101,20-9-68,6-26-582,6-15 168,-1-28 426,-3-19 67,-27 39 0,-1-2-137,-2-2 0,-2-2 293,-2 2 1,-2-1 158,7-47-217,-11 7 193,-3 12 231,-6 21-241,0 22-281,-2 20 101,-4 17 508,-3 23-250,-4 24-191,2 25-135,4 19 19,5-42 0,1 1-52,0 0 0,2-1-807,5 46-1030,5-18-3060,1-34 4897,2-18 0,-9-26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3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4 15056,'0'-4'1641,"-23"49"1,-5 23-1608,15-12-12,-14 18 1,6-1-23,34-21-101,9-10-303,10-14-335,4-12-572,-2-10-460,-3-11-1008,-3-13-2531,-14-3 5310,-4-8 0,-10 15 0,0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3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0 115 17297,'69'-18'-71,"0"-1"0,0 0 0,9 7 0,-14-2 0,-20-19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2:43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269 126 12669,'60'-70'2566,"-13"17"-2431,-46 51 33,-14 19-135,-8 13-33,-18 22 23,-6 10-1,-6 6-22,1 1 0,2-1-33,7-6-135,8-10-314,11-12-773,12-14-34,6-13 12,17-9-852,9-23-34,17-9 1883,9-21 280,0-5 1602,4-1 45,-4-1 1149,-8 14 0,-3 8-2718,-18 22 57,8-1-124,-65 71-11,-4 2 0,3 0 0,6-5-11,6-7-247,10-10-717,8-11-146,5-11-559,16-8 873,8-20 157,16-11 650,7-17 22,5-7 730,0-1 132,-3 3 58,-8 6 649,-9 7-1076,-13 16-493,-7 5 80,-8 11 55,-6 10-157,-6 7 56,-20 32-56,6-9-348,-8 13 45,17-18-256,7-7-159,3-2-324,5-7-964,1-6 2006,1-6 0,0-5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3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97 15851,'54'58'112,"0"-14"-89,-13-57 33,1-6 291,-8-11-55,-7 0 346,-11 1-55,-8 4-11,-6 4-304,-15 5-268,-9 7-78,-18 3 44,-6 5-2957,-19 30 2991,29-6 0,-2 10 0,34-17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5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51 11852,'4'-7'3227,"-1"2"-2847,-3 5 595,0 0-907,-5-16-24,-3 11-21,-4-12-23,-3 16-11,-1 1 11,-3 6-34,0 8-269,-1 9 135,4 5-45,5 0-33,6-2 89,4-7-269,5-5 101,6-7 179,19-4 113,-2-10 21,10-6 12,-12-10 90,-3-4-56,-4 1 773,-3 1-270,-7 14 35,-3 1-493,-5 10 178,0 6 415,1 11-313,3 14-56,4 11-158,5 3-10,3-3 10,9 3-189,-6-17-24,5-2-862,-8-20-907,2-3-2006,-5-5 3843,0-6 0,-9 3 0,-1-3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5.8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21 15056,'0'-12'1344,"0"3"-1018,0 9 346,-12 78-628,4-18-44,-2 4 0,0 4-470,-1 27 470,1 0-67,4-7-908,3-15-256,2-17-1615,1-23-2879,0-15 5725,0-20 0,0 0 0,0-5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6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1 152 17992,'61'-77'168,"-4"15"-168,-16 53 0,-4 5 101,-3 4-79,-6 5 180,-6 8 44,-8 7-190,-6 8 168,-5 4-224,-6 0 56,-10 5-123,-5-6 45,-10-2-34,4-8 44,2-9-413,8-5-237,6-5-3046,9-14 671,16-3 3037,0-8 0,0 9 0,-8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6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18530,'-4'93'975,"-2"-9"-975,-14-38 56,4-7-135,7-13-246,3-14-683,5-6-303,1-15-1390,4-11-783,0-6 3484,4-8 0,-4 18 0,-1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6.5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15773,'0'-25'4437,"0"4"-4157,0 21-78,0 0-180,0 5-44,0 7-292,2 7-974,2 10-998,6 0-2218,1-9 4504,4-4 0,-8-12 0,-1-2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6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187 1 18899,'-50'84'-358,"2"-11"-169,19-41-459,3-7-941,7-11-12,10-7 1939,4-6 0,5-1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6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20490,'54'40'-43,"0"-1"0,-8-13 0,-4-3 0,4 11 0,-21-31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7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18944,'82'42'291,"-11"-10"-291,-44-45-123,-1-7 11,-2-12 45,-3 0-236,-8-2 135,-6 5-100,-5 4 268,-2 5 67,-8 7-11,-3 6-56,-10 4 952,-21 62-762,23-21-16,0 17 0,7 3-118,26 15-347,3-6-203,20-24-413,2-33-1693,8-18-1893,-9-9 4493,-2-14 0,-24 13 0,-3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0:44:27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6 15157,'9'-5'3888,"-11"55"-3631,-8-2 170,-5 51-405,2-22-44,6-4-662,3-10-1759,2-13-3137,2-24 5580,0-11 0,0-15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3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1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images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simply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matrices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numbers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which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can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process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using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linear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algebra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1026" name="Picture 2" descr="A cartoon illustration for image processing using a rabbit theme. In the center, a large, friendly cartoon rabbit is looking at a computer screen, which displays an image being processed into a matrix of numbers. Each pixel of the image is transforming into a corresponding number in the matrix, illustrating the concept of digital image processing. The rabbit, wearing glasses and holding a magnifying glass, is examining the transformation closely. Around the rabbit, there are smaller rabbits, each holding a different part of the image or a piece of the matrix, assisting in the process. The setting is a colorful, whimsical laboratory with computers, digital screens, and playful elements that make the complex topic of image processing approachable and fun.">
            <a:extLst>
              <a:ext uri="{FF2B5EF4-FFF2-40B4-BE49-F238E27FC236}">
                <a16:creationId xmlns:a16="http://schemas.microsoft.com/office/drawing/2014/main" id="{308D1A49-77C7-3AD0-D3E5-709147F1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908" y="3305890"/>
            <a:ext cx="3199412" cy="31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images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matrices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, pixels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are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elements</a:t>
            </a: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B2E2E143-5B8D-F970-4683-CE044061BD33}"/>
              </a:ext>
            </a:extLst>
          </p:cNvPr>
          <p:cNvCxnSpPr>
            <a:cxnSpLocks/>
          </p:cNvCxnSpPr>
          <p:nvPr/>
        </p:nvCxnSpPr>
        <p:spPr>
          <a:xfrm>
            <a:off x="3603194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09C5C255-EBFE-9512-7876-1C3FD6CC2027}"/>
              </a:ext>
            </a:extLst>
          </p:cNvPr>
          <p:cNvCxnSpPr>
            <a:cxnSpLocks/>
          </p:cNvCxnSpPr>
          <p:nvPr/>
        </p:nvCxnSpPr>
        <p:spPr>
          <a:xfrm>
            <a:off x="7848622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2" name="Grupp 641">
            <a:extLst>
              <a:ext uri="{FF2B5EF4-FFF2-40B4-BE49-F238E27FC236}">
                <a16:creationId xmlns:a16="http://schemas.microsoft.com/office/drawing/2014/main" id="{394AFA69-A47D-1BBE-FA37-5D5217AC59AD}"/>
              </a:ext>
            </a:extLst>
          </p:cNvPr>
          <p:cNvGrpSpPr/>
          <p:nvPr/>
        </p:nvGrpSpPr>
        <p:grpSpPr>
          <a:xfrm>
            <a:off x="1160029" y="1797899"/>
            <a:ext cx="1012680" cy="873000"/>
            <a:chOff x="1160029" y="1797899"/>
            <a:chExt cx="1012680" cy="87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749361A1-1D58-C3C8-B57D-E3F1D0BFA902}"/>
                    </a:ext>
                  </a:extLst>
                </p14:cNvPr>
                <p14:cNvContentPartPr/>
                <p14:nvPr/>
              </p14:nvContentPartPr>
              <p14:xfrm>
                <a:off x="1160029" y="1797899"/>
                <a:ext cx="1012680" cy="873000"/>
              </p14:xfrm>
            </p:contentPart>
          </mc:Choice>
          <mc:Fallback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749361A1-1D58-C3C8-B57D-E3F1D0BFA9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4909" y="1782779"/>
                  <a:ext cx="104292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Pennanteckning 3">
                  <a:extLst>
                    <a:ext uri="{FF2B5EF4-FFF2-40B4-BE49-F238E27FC236}">
                      <a16:creationId xmlns:a16="http://schemas.microsoft.com/office/drawing/2014/main" id="{C9196AF7-9B8B-621B-5FB9-090EFE6A399D}"/>
                    </a:ext>
                  </a:extLst>
                </p14:cNvPr>
                <p14:cNvContentPartPr/>
                <p14:nvPr/>
              </p14:nvContentPartPr>
              <p14:xfrm>
                <a:off x="1207189" y="2061779"/>
                <a:ext cx="779040" cy="139320"/>
              </p14:xfrm>
            </p:contentPart>
          </mc:Choice>
          <mc:Fallback>
            <p:pic>
              <p:nvPicPr>
                <p:cNvPr id="4" name="Pennanteckning 3">
                  <a:extLst>
                    <a:ext uri="{FF2B5EF4-FFF2-40B4-BE49-F238E27FC236}">
                      <a16:creationId xmlns:a16="http://schemas.microsoft.com/office/drawing/2014/main" id="{C9196AF7-9B8B-621B-5FB9-090EFE6A39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2069" y="2046659"/>
                  <a:ext cx="809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A5488EF9-3363-ED59-D66B-797FFF903C7A}"/>
                    </a:ext>
                  </a:extLst>
                </p14:cNvPr>
                <p14:cNvContentPartPr/>
                <p14:nvPr/>
              </p14:nvContentPartPr>
              <p14:xfrm>
                <a:off x="1266589" y="2314139"/>
                <a:ext cx="793440" cy="143640"/>
              </p14:xfrm>
            </p:contentPart>
          </mc:Choice>
          <mc:Fallback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A5488EF9-3363-ED59-D66B-797FFF903C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1469" y="2299019"/>
                  <a:ext cx="824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A3ECFE24-6282-6396-6241-FE5B1095BCA7}"/>
                    </a:ext>
                  </a:extLst>
                </p14:cNvPr>
                <p14:cNvContentPartPr/>
                <p14:nvPr/>
              </p14:nvContentPartPr>
              <p14:xfrm>
                <a:off x="1441909" y="1928939"/>
                <a:ext cx="141120" cy="673560"/>
              </p14:xfrm>
            </p:contentPart>
          </mc:Choice>
          <mc:Fallback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A3ECFE24-6282-6396-6241-FE5B1095BC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6789" y="1913459"/>
                  <a:ext cx="17136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4A2092BF-F59D-CE2E-CD34-8C9FBC2B7891}"/>
                    </a:ext>
                  </a:extLst>
                </p14:cNvPr>
                <p14:cNvContentPartPr/>
                <p14:nvPr/>
              </p14:nvContentPartPr>
              <p14:xfrm>
                <a:off x="1691749" y="1882499"/>
                <a:ext cx="142560" cy="730440"/>
              </p14:xfrm>
            </p:contentPart>
          </mc:Choice>
          <mc:Fallback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4A2092BF-F59D-CE2E-CD34-8C9FBC2B78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6629" y="1867379"/>
                  <a:ext cx="173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B0D6F4A2-53E8-DEE0-6FF1-63E18DD653DE}"/>
                    </a:ext>
                  </a:extLst>
                </p14:cNvPr>
                <p14:cNvContentPartPr/>
                <p14:nvPr/>
              </p14:nvContentPartPr>
              <p14:xfrm>
                <a:off x="1490869" y="2142059"/>
                <a:ext cx="117000" cy="125640"/>
              </p14:xfrm>
            </p:contentPart>
          </mc:Choice>
          <mc:Fallback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B0D6F4A2-53E8-DEE0-6FF1-63E18DD653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5749" y="2126939"/>
                  <a:ext cx="14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3ACBE72F-AC70-E2CB-2F60-AC53C5F8FB48}"/>
                    </a:ext>
                  </a:extLst>
                </p14:cNvPr>
                <p14:cNvContentPartPr/>
                <p14:nvPr/>
              </p14:nvContentPartPr>
              <p14:xfrm>
                <a:off x="1512469" y="2162939"/>
                <a:ext cx="134640" cy="189000"/>
              </p14:xfrm>
            </p:contentPart>
          </mc:Choice>
          <mc:Fallback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3ACBE72F-AC70-E2CB-2F60-AC53C5F8FB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6989" y="2147459"/>
                  <a:ext cx="164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B8BCCA69-5301-FF72-B69D-2E6C4A92A9CC}"/>
                    </a:ext>
                  </a:extLst>
                </p14:cNvPr>
                <p14:cNvContentPartPr/>
                <p14:nvPr/>
              </p14:nvContentPartPr>
              <p14:xfrm>
                <a:off x="1548829" y="2177699"/>
                <a:ext cx="131760" cy="192240"/>
              </p14:xfrm>
            </p:contentPart>
          </mc:Choice>
          <mc:Fallback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B8BCCA69-5301-FF72-B69D-2E6C4A92A9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33349" y="2162579"/>
                  <a:ext cx="16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40BBFA5B-AFEE-A37B-1CDA-C210A44510A8}"/>
                    </a:ext>
                  </a:extLst>
                </p14:cNvPr>
                <p14:cNvContentPartPr/>
                <p14:nvPr/>
              </p14:nvContentPartPr>
              <p14:xfrm>
                <a:off x="1559629" y="2208659"/>
                <a:ext cx="189000" cy="205920"/>
              </p14:xfrm>
            </p:contentPart>
          </mc:Choice>
          <mc:Fallback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40BBFA5B-AFEE-A37B-1CDA-C210A44510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4149" y="2193539"/>
                  <a:ext cx="219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7D2C67D3-553B-C528-8132-B8461A6BD0EF}"/>
                    </a:ext>
                  </a:extLst>
                </p14:cNvPr>
                <p14:cNvContentPartPr/>
                <p14:nvPr/>
              </p14:nvContentPartPr>
              <p14:xfrm>
                <a:off x="1262629" y="2491259"/>
                <a:ext cx="83880" cy="73800"/>
              </p14:xfrm>
            </p:contentPart>
          </mc:Choice>
          <mc:Fallback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7D2C67D3-553B-C528-8132-B8461A6BD0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7509" y="2475779"/>
                  <a:ext cx="114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A1248981-600A-A932-7028-0661703E5573}"/>
                    </a:ext>
                  </a:extLst>
                </p14:cNvPr>
                <p14:cNvContentPartPr/>
                <p14:nvPr/>
              </p14:nvContentPartPr>
              <p14:xfrm>
                <a:off x="1295749" y="2450579"/>
                <a:ext cx="69120" cy="111240"/>
              </p14:xfrm>
            </p:contentPart>
          </mc:Choice>
          <mc:Fallback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A1248981-600A-A932-7028-0661703E55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0269" y="2435459"/>
                  <a:ext cx="99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FB876A70-F27D-7FC7-1425-940D9EE53133}"/>
                    </a:ext>
                  </a:extLst>
                </p14:cNvPr>
                <p14:cNvContentPartPr/>
                <p14:nvPr/>
              </p14:nvContentPartPr>
              <p14:xfrm>
                <a:off x="1304029" y="2436539"/>
                <a:ext cx="137520" cy="186480"/>
              </p14:xfrm>
            </p:contentPart>
          </mc:Choice>
          <mc:Fallback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FB876A70-F27D-7FC7-1425-940D9EE531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88909" y="2421419"/>
                  <a:ext cx="168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1A2A9F2E-423C-AC40-FBF5-34CD72C90B1E}"/>
                    </a:ext>
                  </a:extLst>
                </p14:cNvPr>
                <p14:cNvContentPartPr/>
                <p14:nvPr/>
              </p14:nvContentPartPr>
              <p14:xfrm>
                <a:off x="1355509" y="2470379"/>
                <a:ext cx="109800" cy="155160"/>
              </p14:xfrm>
            </p:contentPart>
          </mc:Choice>
          <mc:Fallback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1A2A9F2E-423C-AC40-FBF5-34CD72C90B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40389" y="2455259"/>
                  <a:ext cx="140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Pennanteckning 19">
                  <a:extLst>
                    <a:ext uri="{FF2B5EF4-FFF2-40B4-BE49-F238E27FC236}">
                      <a16:creationId xmlns:a16="http://schemas.microsoft.com/office/drawing/2014/main" id="{88FB85C7-DB41-451A-8051-408B945B0813}"/>
                    </a:ext>
                  </a:extLst>
                </p14:cNvPr>
                <p14:cNvContentPartPr/>
                <p14:nvPr/>
              </p14:nvContentPartPr>
              <p14:xfrm>
                <a:off x="1413829" y="2481179"/>
                <a:ext cx="171360" cy="168840"/>
              </p14:xfrm>
            </p:contentPart>
          </mc:Choice>
          <mc:Fallback>
            <p:pic>
              <p:nvPicPr>
                <p:cNvPr id="20" name="Pennanteckning 19">
                  <a:extLst>
                    <a:ext uri="{FF2B5EF4-FFF2-40B4-BE49-F238E27FC236}">
                      <a16:creationId xmlns:a16="http://schemas.microsoft.com/office/drawing/2014/main" id="{88FB85C7-DB41-451A-8051-408B945B08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98709" y="2466059"/>
                  <a:ext cx="201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EF812638-B878-5EE8-CE3B-A8263DB2AC98}"/>
                    </a:ext>
                  </a:extLst>
                </p14:cNvPr>
                <p14:cNvContentPartPr/>
                <p14:nvPr/>
              </p14:nvContentPartPr>
              <p14:xfrm>
                <a:off x="1812709" y="2376059"/>
                <a:ext cx="75600" cy="127800"/>
              </p14:xfrm>
            </p:contentPart>
          </mc:Choice>
          <mc:Fallback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EF812638-B878-5EE8-CE3B-A8263DB2AC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97229" y="2360939"/>
                  <a:ext cx="106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EA2C807D-8FE7-0685-AD1C-414083BAC707}"/>
                    </a:ext>
                  </a:extLst>
                </p14:cNvPr>
                <p14:cNvContentPartPr/>
                <p14:nvPr/>
              </p14:nvContentPartPr>
              <p14:xfrm>
                <a:off x="1844749" y="2366339"/>
                <a:ext cx="90360" cy="146880"/>
              </p14:xfrm>
            </p:contentPart>
          </mc:Choice>
          <mc:Fallback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EA2C807D-8FE7-0685-AD1C-414083BAC7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29629" y="2350859"/>
                  <a:ext cx="120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Pennanteckning 23">
                  <a:extLst>
                    <a:ext uri="{FF2B5EF4-FFF2-40B4-BE49-F238E27FC236}">
                      <a16:creationId xmlns:a16="http://schemas.microsoft.com/office/drawing/2014/main" id="{3F8B431E-C077-51C0-C34B-678A70613F25}"/>
                    </a:ext>
                  </a:extLst>
                </p14:cNvPr>
                <p14:cNvContentPartPr/>
                <p14:nvPr/>
              </p14:nvContentPartPr>
              <p14:xfrm>
                <a:off x="1849789" y="2395859"/>
                <a:ext cx="96120" cy="172440"/>
              </p14:xfrm>
            </p:contentPart>
          </mc:Choice>
          <mc:Fallback>
            <p:pic>
              <p:nvPicPr>
                <p:cNvPr id="24" name="Pennanteckning 23">
                  <a:extLst>
                    <a:ext uri="{FF2B5EF4-FFF2-40B4-BE49-F238E27FC236}">
                      <a16:creationId xmlns:a16="http://schemas.microsoft.com/office/drawing/2014/main" id="{3F8B431E-C077-51C0-C34B-678A70613F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34669" y="2380739"/>
                  <a:ext cx="126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Pennanteckning 24">
                  <a:extLst>
                    <a:ext uri="{FF2B5EF4-FFF2-40B4-BE49-F238E27FC236}">
                      <a16:creationId xmlns:a16="http://schemas.microsoft.com/office/drawing/2014/main" id="{90E56760-72F7-6030-7B0E-DBE291165F13}"/>
                    </a:ext>
                  </a:extLst>
                </p14:cNvPr>
                <p14:cNvContentPartPr/>
                <p14:nvPr/>
              </p14:nvContentPartPr>
              <p14:xfrm>
                <a:off x="1887949" y="2402699"/>
                <a:ext cx="120240" cy="188640"/>
              </p14:xfrm>
            </p:contentPart>
          </mc:Choice>
          <mc:Fallback>
            <p:pic>
              <p:nvPicPr>
                <p:cNvPr id="25" name="Pennanteckning 24">
                  <a:extLst>
                    <a:ext uri="{FF2B5EF4-FFF2-40B4-BE49-F238E27FC236}">
                      <a16:creationId xmlns:a16="http://schemas.microsoft.com/office/drawing/2014/main" id="{90E56760-72F7-6030-7B0E-DBE291165F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2469" y="2387579"/>
                  <a:ext cx="150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57707D35-F6EF-9B62-205E-01F87EAD697E}"/>
                    </a:ext>
                  </a:extLst>
                </p14:cNvPr>
                <p14:cNvContentPartPr/>
                <p14:nvPr/>
              </p14:nvContentPartPr>
              <p14:xfrm>
                <a:off x="1941589" y="2430779"/>
                <a:ext cx="161280" cy="181440"/>
              </p14:xfrm>
            </p:contentPart>
          </mc:Choice>
          <mc:Fallback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57707D35-F6EF-9B62-205E-01F87EAD697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26469" y="2415659"/>
                  <a:ext cx="191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FA50F274-0802-265E-AD05-00C5EA9A75A7}"/>
                    </a:ext>
                  </a:extLst>
                </p14:cNvPr>
                <p14:cNvContentPartPr/>
                <p14:nvPr/>
              </p14:nvContentPartPr>
              <p14:xfrm>
                <a:off x="1963909" y="2366699"/>
                <a:ext cx="152640" cy="95040"/>
              </p14:xfrm>
            </p:contentPart>
          </mc:Choice>
          <mc:Fallback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FA50F274-0802-265E-AD05-00C5EA9A75A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48429" y="2351219"/>
                  <a:ext cx="18288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Pennanteckning 29">
                <a:extLst>
                  <a:ext uri="{FF2B5EF4-FFF2-40B4-BE49-F238E27FC236}">
                    <a16:creationId xmlns:a16="http://schemas.microsoft.com/office/drawing/2014/main" id="{EC130061-E7F3-3FF6-8F7C-8AD56B650155}"/>
                  </a:ext>
                </a:extLst>
              </p14:cNvPr>
              <p14:cNvContentPartPr/>
              <p14:nvPr/>
            </p14:nvContentPartPr>
            <p14:xfrm>
              <a:off x="2284669" y="2120819"/>
              <a:ext cx="132840" cy="87120"/>
            </p14:xfrm>
          </p:contentPart>
        </mc:Choice>
        <mc:Fallback>
          <p:pic>
            <p:nvPicPr>
              <p:cNvPr id="30" name="Pennanteckning 29">
                <a:extLst>
                  <a:ext uri="{FF2B5EF4-FFF2-40B4-BE49-F238E27FC236}">
                    <a16:creationId xmlns:a16="http://schemas.microsoft.com/office/drawing/2014/main" id="{EC130061-E7F3-3FF6-8F7C-8AD56B6501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9549" y="2105339"/>
                <a:ext cx="16308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3" name="Grupp 642">
            <a:extLst>
              <a:ext uri="{FF2B5EF4-FFF2-40B4-BE49-F238E27FC236}">
                <a16:creationId xmlns:a16="http://schemas.microsoft.com/office/drawing/2014/main" id="{4657C4C4-044A-C4A5-3622-28032575F88B}"/>
              </a:ext>
            </a:extLst>
          </p:cNvPr>
          <p:cNvGrpSpPr/>
          <p:nvPr/>
        </p:nvGrpSpPr>
        <p:grpSpPr>
          <a:xfrm>
            <a:off x="2549989" y="1777379"/>
            <a:ext cx="857520" cy="878400"/>
            <a:chOff x="2549989" y="1777379"/>
            <a:chExt cx="85752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Pennanteckning 31">
                  <a:extLst>
                    <a:ext uri="{FF2B5EF4-FFF2-40B4-BE49-F238E27FC236}">
                      <a16:creationId xmlns:a16="http://schemas.microsoft.com/office/drawing/2014/main" id="{7EB7DFCB-3FC7-C9D7-EC9F-C1FDDE98A293}"/>
                    </a:ext>
                  </a:extLst>
                </p14:cNvPr>
                <p14:cNvContentPartPr/>
                <p14:nvPr/>
              </p14:nvContentPartPr>
              <p14:xfrm>
                <a:off x="2549989" y="1777379"/>
                <a:ext cx="187560" cy="821520"/>
              </p14:xfrm>
            </p:contentPart>
          </mc:Choice>
          <mc:Fallback>
            <p:pic>
              <p:nvPicPr>
                <p:cNvPr id="32" name="Pennanteckning 31">
                  <a:extLst>
                    <a:ext uri="{FF2B5EF4-FFF2-40B4-BE49-F238E27FC236}">
                      <a16:creationId xmlns:a16="http://schemas.microsoft.com/office/drawing/2014/main" id="{7EB7DFCB-3FC7-C9D7-EC9F-C1FDDE98A29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34509" y="1762259"/>
                  <a:ext cx="21816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70FC6FE6-74F2-17F3-7DDA-6070C8242E61}"/>
                    </a:ext>
                  </a:extLst>
                </p14:cNvPr>
                <p14:cNvContentPartPr/>
                <p14:nvPr/>
              </p14:nvContentPartPr>
              <p14:xfrm>
                <a:off x="3253789" y="1779179"/>
                <a:ext cx="153720" cy="876600"/>
              </p14:xfrm>
            </p:contentPart>
          </mc:Choice>
          <mc:Fallback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70FC6FE6-74F2-17F3-7DDA-6070C8242E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38669" y="1763699"/>
                  <a:ext cx="18432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2E3B811E-E349-CD53-F5BA-32004E56D303}"/>
                    </a:ext>
                  </a:extLst>
                </p14:cNvPr>
                <p14:cNvContentPartPr/>
                <p14:nvPr/>
              </p14:nvContentPartPr>
              <p14:xfrm>
                <a:off x="2718829" y="1851539"/>
                <a:ext cx="2880" cy="128160"/>
              </p14:xfrm>
            </p:contentPart>
          </mc:Choice>
          <mc:Fallback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2E3B811E-E349-CD53-F5BA-32004E56D3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03709" y="1836419"/>
                  <a:ext cx="3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Pennanteckning 34">
                  <a:extLst>
                    <a:ext uri="{FF2B5EF4-FFF2-40B4-BE49-F238E27FC236}">
                      <a16:creationId xmlns:a16="http://schemas.microsoft.com/office/drawing/2014/main" id="{79814DFA-3DE9-1406-27D7-716C43E6CF73}"/>
                    </a:ext>
                  </a:extLst>
                </p14:cNvPr>
                <p14:cNvContentPartPr/>
                <p14:nvPr/>
              </p14:nvContentPartPr>
              <p14:xfrm>
                <a:off x="2921509" y="1849379"/>
                <a:ext cx="52560" cy="147600"/>
              </p14:xfrm>
            </p:contentPart>
          </mc:Choice>
          <mc:Fallback>
            <p:pic>
              <p:nvPicPr>
                <p:cNvPr id="35" name="Pennanteckning 34">
                  <a:extLst>
                    <a:ext uri="{FF2B5EF4-FFF2-40B4-BE49-F238E27FC236}">
                      <a16:creationId xmlns:a16="http://schemas.microsoft.com/office/drawing/2014/main" id="{79814DFA-3DE9-1406-27D7-716C43E6CF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6389" y="1834259"/>
                  <a:ext cx="83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Pennanteckning 35">
                  <a:extLst>
                    <a:ext uri="{FF2B5EF4-FFF2-40B4-BE49-F238E27FC236}">
                      <a16:creationId xmlns:a16="http://schemas.microsoft.com/office/drawing/2014/main" id="{8B62B193-5036-5029-059E-487135320683}"/>
                    </a:ext>
                  </a:extLst>
                </p14:cNvPr>
                <p14:cNvContentPartPr/>
                <p14:nvPr/>
              </p14:nvContentPartPr>
              <p14:xfrm>
                <a:off x="3191869" y="1850099"/>
                <a:ext cx="30240" cy="117000"/>
              </p14:xfrm>
            </p:contentPart>
          </mc:Choice>
          <mc:Fallback>
            <p:pic>
              <p:nvPicPr>
                <p:cNvPr id="36" name="Pennanteckning 35">
                  <a:extLst>
                    <a:ext uri="{FF2B5EF4-FFF2-40B4-BE49-F238E27FC236}">
                      <a16:creationId xmlns:a16="http://schemas.microsoft.com/office/drawing/2014/main" id="{8B62B193-5036-5029-059E-4871353206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6749" y="1834979"/>
                  <a:ext cx="60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Pennanteckning 37">
                  <a:extLst>
                    <a:ext uri="{FF2B5EF4-FFF2-40B4-BE49-F238E27FC236}">
                      <a16:creationId xmlns:a16="http://schemas.microsoft.com/office/drawing/2014/main" id="{2442A3D2-CE7E-B147-C35D-5E2CC41C647D}"/>
                    </a:ext>
                  </a:extLst>
                </p14:cNvPr>
                <p14:cNvContentPartPr/>
                <p14:nvPr/>
              </p14:nvContentPartPr>
              <p14:xfrm>
                <a:off x="2723869" y="2185259"/>
                <a:ext cx="29160" cy="133200"/>
              </p14:xfrm>
            </p:contentPart>
          </mc:Choice>
          <mc:Fallback>
            <p:pic>
              <p:nvPicPr>
                <p:cNvPr id="38" name="Pennanteckning 37">
                  <a:extLst>
                    <a:ext uri="{FF2B5EF4-FFF2-40B4-BE49-F238E27FC236}">
                      <a16:creationId xmlns:a16="http://schemas.microsoft.com/office/drawing/2014/main" id="{2442A3D2-CE7E-B147-C35D-5E2CC41C64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08749" y="2169779"/>
                  <a:ext cx="59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Pennanteckning 38">
                  <a:extLst>
                    <a:ext uri="{FF2B5EF4-FFF2-40B4-BE49-F238E27FC236}">
                      <a16:creationId xmlns:a16="http://schemas.microsoft.com/office/drawing/2014/main" id="{7F12647F-6CE5-8EF1-3509-87A14BDAFB42}"/>
                    </a:ext>
                  </a:extLst>
                </p14:cNvPr>
                <p14:cNvContentPartPr/>
                <p14:nvPr/>
              </p14:nvContentPartPr>
              <p14:xfrm>
                <a:off x="2952109" y="2175899"/>
                <a:ext cx="80640" cy="119520"/>
              </p14:xfrm>
            </p:contentPart>
          </mc:Choice>
          <mc:Fallback>
            <p:pic>
              <p:nvPicPr>
                <p:cNvPr id="39" name="Pennanteckning 38">
                  <a:extLst>
                    <a:ext uri="{FF2B5EF4-FFF2-40B4-BE49-F238E27FC236}">
                      <a16:creationId xmlns:a16="http://schemas.microsoft.com/office/drawing/2014/main" id="{7F12647F-6CE5-8EF1-3509-87A14BDAFB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36989" y="2160779"/>
                  <a:ext cx="111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Pennanteckning 39">
                  <a:extLst>
                    <a:ext uri="{FF2B5EF4-FFF2-40B4-BE49-F238E27FC236}">
                      <a16:creationId xmlns:a16="http://schemas.microsoft.com/office/drawing/2014/main" id="{0739FED1-BC89-BC86-ED47-0FD52395F933}"/>
                    </a:ext>
                  </a:extLst>
                </p14:cNvPr>
                <p14:cNvContentPartPr/>
                <p14:nvPr/>
              </p14:nvContentPartPr>
              <p14:xfrm>
                <a:off x="3205189" y="2175179"/>
                <a:ext cx="360" cy="3600"/>
              </p14:xfrm>
            </p:contentPart>
          </mc:Choice>
          <mc:Fallback>
            <p:pic>
              <p:nvPicPr>
                <p:cNvPr id="40" name="Pennanteckning 39">
                  <a:extLst>
                    <a:ext uri="{FF2B5EF4-FFF2-40B4-BE49-F238E27FC236}">
                      <a16:creationId xmlns:a16="http://schemas.microsoft.com/office/drawing/2014/main" id="{0739FED1-BC89-BC86-ED47-0FD52395F9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90069" y="2160059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A92BCB8B-AD9D-729E-09F5-65AB4105087E}"/>
                    </a:ext>
                  </a:extLst>
                </p14:cNvPr>
                <p14:cNvContentPartPr/>
                <p14:nvPr/>
              </p14:nvContentPartPr>
              <p14:xfrm>
                <a:off x="3205189" y="2175179"/>
                <a:ext cx="19440" cy="136800"/>
              </p14:xfrm>
            </p:contentPart>
          </mc:Choice>
          <mc:Fallback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A92BCB8B-AD9D-729E-09F5-65AB4105087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0069" y="2160059"/>
                  <a:ext cx="5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Pennanteckning 41">
                  <a:extLst>
                    <a:ext uri="{FF2B5EF4-FFF2-40B4-BE49-F238E27FC236}">
                      <a16:creationId xmlns:a16="http://schemas.microsoft.com/office/drawing/2014/main" id="{0A0A9BC0-8A6C-2A4F-9121-FFABD8F5451D}"/>
                    </a:ext>
                  </a:extLst>
                </p14:cNvPr>
                <p14:cNvContentPartPr/>
                <p14:nvPr/>
              </p14:nvContentPartPr>
              <p14:xfrm>
                <a:off x="2750509" y="2481179"/>
                <a:ext cx="86400" cy="135000"/>
              </p14:xfrm>
            </p:contentPart>
          </mc:Choice>
          <mc:Fallback>
            <p:pic>
              <p:nvPicPr>
                <p:cNvPr id="42" name="Pennanteckning 41">
                  <a:extLst>
                    <a:ext uri="{FF2B5EF4-FFF2-40B4-BE49-F238E27FC236}">
                      <a16:creationId xmlns:a16="http://schemas.microsoft.com/office/drawing/2014/main" id="{0A0A9BC0-8A6C-2A4F-9121-FFABD8F545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029" y="2466059"/>
                  <a:ext cx="117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1AA157A7-162E-B144-2D8C-04374CFD52A4}"/>
                    </a:ext>
                  </a:extLst>
                </p14:cNvPr>
                <p14:cNvContentPartPr/>
                <p14:nvPr/>
              </p14:nvContentPartPr>
              <p14:xfrm>
                <a:off x="3037429" y="2461379"/>
                <a:ext cx="11160" cy="124560"/>
              </p14:xfrm>
            </p:contentPart>
          </mc:Choice>
          <mc:Fallback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1AA157A7-162E-B144-2D8C-04374CFD52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1949" y="2446259"/>
                  <a:ext cx="41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1A636631-6171-27C3-6A74-C9A05D17CD5D}"/>
                    </a:ext>
                  </a:extLst>
                </p14:cNvPr>
                <p14:cNvContentPartPr/>
                <p14:nvPr/>
              </p14:nvContentPartPr>
              <p14:xfrm>
                <a:off x="3173869" y="2461379"/>
                <a:ext cx="93240" cy="130320"/>
              </p14:xfrm>
            </p:contentPart>
          </mc:Choice>
          <mc:Fallback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1A636631-6171-27C3-6A74-C9A05D17CD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58389" y="2446259"/>
                  <a:ext cx="123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4" name="Grupp 643">
            <a:extLst>
              <a:ext uri="{FF2B5EF4-FFF2-40B4-BE49-F238E27FC236}">
                <a16:creationId xmlns:a16="http://schemas.microsoft.com/office/drawing/2014/main" id="{D13C14AA-7FD3-1DA6-1911-23B39CA395E7}"/>
              </a:ext>
            </a:extLst>
          </p:cNvPr>
          <p:cNvGrpSpPr/>
          <p:nvPr/>
        </p:nvGrpSpPr>
        <p:grpSpPr>
          <a:xfrm>
            <a:off x="2456029" y="1384619"/>
            <a:ext cx="912960" cy="313920"/>
            <a:chOff x="2456029" y="1384619"/>
            <a:chExt cx="9129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DB3B8A52-3049-F494-DFFB-103CEEF013AD}"/>
                    </a:ext>
                  </a:extLst>
                </p14:cNvPr>
                <p14:cNvContentPartPr/>
                <p14:nvPr/>
              </p14:nvContentPartPr>
              <p14:xfrm>
                <a:off x="2456029" y="1494779"/>
                <a:ext cx="87120" cy="203760"/>
              </p14:xfrm>
            </p:contentPart>
          </mc:Choice>
          <mc:Fallback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DB3B8A52-3049-F494-DFFB-103CEEF013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40549" y="1479299"/>
                  <a:ext cx="117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DE087BE7-4E1F-71F7-B29A-2CFBB7649F6B}"/>
                    </a:ext>
                  </a:extLst>
                </p14:cNvPr>
                <p14:cNvContentPartPr/>
                <p14:nvPr/>
              </p14:nvContentPartPr>
              <p14:xfrm>
                <a:off x="2574109" y="1513499"/>
                <a:ext cx="72360" cy="45000"/>
              </p14:xfrm>
            </p:contentPart>
          </mc:Choice>
          <mc:Fallback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DE087BE7-4E1F-71F7-B29A-2CFBB7649F6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58989" y="1498379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AD7B39FE-6646-FE5F-1F32-34600964EF11}"/>
                    </a:ext>
                  </a:extLst>
                </p14:cNvPr>
                <p14:cNvContentPartPr/>
                <p14:nvPr/>
              </p14:nvContentPartPr>
              <p14:xfrm>
                <a:off x="2669149" y="1489739"/>
                <a:ext cx="78840" cy="87840"/>
              </p14:xfrm>
            </p:contentPart>
          </mc:Choice>
          <mc:Fallback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AD7B39FE-6646-FE5F-1F32-34600964EF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54029" y="1474259"/>
                  <a:ext cx="109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96BFA62D-84C7-67AE-0AE4-C67371A76224}"/>
                    </a:ext>
                  </a:extLst>
                </p14:cNvPr>
                <p14:cNvContentPartPr/>
                <p14:nvPr/>
              </p14:nvContentPartPr>
              <p14:xfrm>
                <a:off x="2760949" y="1493699"/>
                <a:ext cx="61560" cy="172800"/>
              </p14:xfrm>
            </p:contentPart>
          </mc:Choice>
          <mc:Fallback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96BFA62D-84C7-67AE-0AE4-C67371A762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45829" y="1478579"/>
                  <a:ext cx="92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0391B6A8-4D10-D1EB-BC14-62F8E286F6C1}"/>
                    </a:ext>
                  </a:extLst>
                </p14:cNvPr>
                <p14:cNvContentPartPr/>
                <p14:nvPr/>
              </p14:nvContentPartPr>
              <p14:xfrm>
                <a:off x="2906749" y="1465619"/>
                <a:ext cx="27720" cy="106200"/>
              </p14:xfrm>
            </p:contentPart>
          </mc:Choice>
          <mc:Fallback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0391B6A8-4D10-D1EB-BC14-62F8E286F6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91269" y="1450499"/>
                  <a:ext cx="58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Pennanteckning 51">
                  <a:extLst>
                    <a:ext uri="{FF2B5EF4-FFF2-40B4-BE49-F238E27FC236}">
                      <a16:creationId xmlns:a16="http://schemas.microsoft.com/office/drawing/2014/main" id="{509E1B38-21BC-3896-3349-EAE79766FA6D}"/>
                    </a:ext>
                  </a:extLst>
                </p14:cNvPr>
                <p14:cNvContentPartPr/>
                <p14:nvPr/>
              </p14:nvContentPartPr>
              <p14:xfrm>
                <a:off x="3001789" y="1467419"/>
                <a:ext cx="46800" cy="113040"/>
              </p14:xfrm>
            </p:contentPart>
          </mc:Choice>
          <mc:Fallback>
            <p:pic>
              <p:nvPicPr>
                <p:cNvPr id="52" name="Pennanteckning 51">
                  <a:extLst>
                    <a:ext uri="{FF2B5EF4-FFF2-40B4-BE49-F238E27FC236}">
                      <a16:creationId xmlns:a16="http://schemas.microsoft.com/office/drawing/2014/main" id="{509E1B38-21BC-3896-3349-EAE79766FA6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86309" y="1451939"/>
                  <a:ext cx="77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Pennanteckning 52">
                  <a:extLst>
                    <a:ext uri="{FF2B5EF4-FFF2-40B4-BE49-F238E27FC236}">
                      <a16:creationId xmlns:a16="http://schemas.microsoft.com/office/drawing/2014/main" id="{F277BB8D-3B1D-8904-AEBC-B16BF8D41076}"/>
                    </a:ext>
                  </a:extLst>
                </p14:cNvPr>
                <p14:cNvContentPartPr/>
                <p14:nvPr/>
              </p14:nvContentPartPr>
              <p14:xfrm>
                <a:off x="3098989" y="1384619"/>
                <a:ext cx="136440" cy="173160"/>
              </p14:xfrm>
            </p:contentPart>
          </mc:Choice>
          <mc:Fallback>
            <p:pic>
              <p:nvPicPr>
                <p:cNvPr id="53" name="Pennanteckning 52">
                  <a:extLst>
                    <a:ext uri="{FF2B5EF4-FFF2-40B4-BE49-F238E27FC236}">
                      <a16:creationId xmlns:a16="http://schemas.microsoft.com/office/drawing/2014/main" id="{F277BB8D-3B1D-8904-AEBC-B16BF8D410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83509" y="1369499"/>
                  <a:ext cx="167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Pennanteckning 53">
                  <a:extLst>
                    <a:ext uri="{FF2B5EF4-FFF2-40B4-BE49-F238E27FC236}">
                      <a16:creationId xmlns:a16="http://schemas.microsoft.com/office/drawing/2014/main" id="{80702BEE-C285-6DEE-80C5-0A035DB9C692}"/>
                    </a:ext>
                  </a:extLst>
                </p14:cNvPr>
                <p14:cNvContentPartPr/>
                <p14:nvPr/>
              </p14:nvContentPartPr>
              <p14:xfrm>
                <a:off x="3267829" y="1446539"/>
                <a:ext cx="101160" cy="130320"/>
              </p14:xfrm>
            </p:contentPart>
          </mc:Choice>
          <mc:Fallback>
            <p:pic>
              <p:nvPicPr>
                <p:cNvPr id="54" name="Pennanteckning 53">
                  <a:extLst>
                    <a:ext uri="{FF2B5EF4-FFF2-40B4-BE49-F238E27FC236}">
                      <a16:creationId xmlns:a16="http://schemas.microsoft.com/office/drawing/2014/main" id="{80702BEE-C285-6DEE-80C5-0A035DB9C6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52709" y="1431419"/>
                  <a:ext cx="1317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upp 644">
            <a:extLst>
              <a:ext uri="{FF2B5EF4-FFF2-40B4-BE49-F238E27FC236}">
                <a16:creationId xmlns:a16="http://schemas.microsoft.com/office/drawing/2014/main" id="{853A5E85-0305-52D2-2292-72C7A5DBB0C3}"/>
              </a:ext>
            </a:extLst>
          </p:cNvPr>
          <p:cNvGrpSpPr/>
          <p:nvPr/>
        </p:nvGrpSpPr>
        <p:grpSpPr>
          <a:xfrm>
            <a:off x="2283589" y="2761979"/>
            <a:ext cx="1149480" cy="313560"/>
            <a:chOff x="2283589" y="2761979"/>
            <a:chExt cx="114948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Pennanteckning 59">
                  <a:extLst>
                    <a:ext uri="{FF2B5EF4-FFF2-40B4-BE49-F238E27FC236}">
                      <a16:creationId xmlns:a16="http://schemas.microsoft.com/office/drawing/2014/main" id="{96049D41-36F0-C09C-793D-9CB3C28251CC}"/>
                    </a:ext>
                  </a:extLst>
                </p14:cNvPr>
                <p14:cNvContentPartPr/>
                <p14:nvPr/>
              </p14:nvContentPartPr>
              <p14:xfrm>
                <a:off x="2283589" y="2864219"/>
                <a:ext cx="196560" cy="211320"/>
              </p14:xfrm>
            </p:contentPart>
          </mc:Choice>
          <mc:Fallback>
            <p:pic>
              <p:nvPicPr>
                <p:cNvPr id="60" name="Pennanteckning 59">
                  <a:extLst>
                    <a:ext uri="{FF2B5EF4-FFF2-40B4-BE49-F238E27FC236}">
                      <a16:creationId xmlns:a16="http://schemas.microsoft.com/office/drawing/2014/main" id="{96049D41-36F0-C09C-793D-9CB3C28251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68469" y="2848739"/>
                  <a:ext cx="227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Pennanteckning 60">
                  <a:extLst>
                    <a:ext uri="{FF2B5EF4-FFF2-40B4-BE49-F238E27FC236}">
                      <a16:creationId xmlns:a16="http://schemas.microsoft.com/office/drawing/2014/main" id="{EB996207-02AD-D64D-E4B1-86535DFA3AF8}"/>
                    </a:ext>
                  </a:extLst>
                </p14:cNvPr>
                <p14:cNvContentPartPr/>
                <p14:nvPr/>
              </p14:nvContentPartPr>
              <p14:xfrm>
                <a:off x="2447749" y="2930099"/>
                <a:ext cx="98640" cy="69120"/>
              </p14:xfrm>
            </p:contentPart>
          </mc:Choice>
          <mc:Fallback>
            <p:pic>
              <p:nvPicPr>
                <p:cNvPr id="61" name="Pennanteckning 60">
                  <a:extLst>
                    <a:ext uri="{FF2B5EF4-FFF2-40B4-BE49-F238E27FC236}">
                      <a16:creationId xmlns:a16="http://schemas.microsoft.com/office/drawing/2014/main" id="{EB996207-02AD-D64D-E4B1-86535DFA3A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32269" y="2914979"/>
                  <a:ext cx="129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Pennanteckning 61">
                  <a:extLst>
                    <a:ext uri="{FF2B5EF4-FFF2-40B4-BE49-F238E27FC236}">
                      <a16:creationId xmlns:a16="http://schemas.microsoft.com/office/drawing/2014/main" id="{7766D7E5-F5E9-50C6-D399-F96621443D7F}"/>
                    </a:ext>
                  </a:extLst>
                </p14:cNvPr>
                <p14:cNvContentPartPr/>
                <p14:nvPr/>
              </p14:nvContentPartPr>
              <p14:xfrm>
                <a:off x="2566909" y="2845139"/>
                <a:ext cx="104400" cy="190440"/>
              </p14:xfrm>
            </p:contentPart>
          </mc:Choice>
          <mc:Fallback>
            <p:pic>
              <p:nvPicPr>
                <p:cNvPr id="62" name="Pennanteckning 61">
                  <a:extLst>
                    <a:ext uri="{FF2B5EF4-FFF2-40B4-BE49-F238E27FC236}">
                      <a16:creationId xmlns:a16="http://schemas.microsoft.com/office/drawing/2014/main" id="{7766D7E5-F5E9-50C6-D399-F96621443D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51429" y="2829659"/>
                  <a:ext cx="135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Pennanteckning 62">
                  <a:extLst>
                    <a:ext uri="{FF2B5EF4-FFF2-40B4-BE49-F238E27FC236}">
                      <a16:creationId xmlns:a16="http://schemas.microsoft.com/office/drawing/2014/main" id="{DB0627CC-1991-EDB7-AC14-F02AE87461AD}"/>
                    </a:ext>
                  </a:extLst>
                </p14:cNvPr>
                <p14:cNvContentPartPr/>
                <p14:nvPr/>
              </p14:nvContentPartPr>
              <p14:xfrm>
                <a:off x="2831509" y="2805179"/>
                <a:ext cx="282240" cy="183960"/>
              </p14:xfrm>
            </p:contentPart>
          </mc:Choice>
          <mc:Fallback>
            <p:pic>
              <p:nvPicPr>
                <p:cNvPr id="63" name="Pennanteckning 62">
                  <a:extLst>
                    <a:ext uri="{FF2B5EF4-FFF2-40B4-BE49-F238E27FC236}">
                      <a16:creationId xmlns:a16="http://schemas.microsoft.com/office/drawing/2014/main" id="{DB0627CC-1991-EDB7-AC14-F02AE87461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16029" y="2790059"/>
                  <a:ext cx="312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84" name="Pennanteckning 383">
                  <a:extLst>
                    <a:ext uri="{FF2B5EF4-FFF2-40B4-BE49-F238E27FC236}">
                      <a16:creationId xmlns:a16="http://schemas.microsoft.com/office/drawing/2014/main" id="{FEF6CE01-762A-67B6-54C9-BB19F77CE206}"/>
                    </a:ext>
                  </a:extLst>
                </p14:cNvPr>
                <p14:cNvContentPartPr/>
                <p14:nvPr/>
              </p14:nvContentPartPr>
              <p14:xfrm>
                <a:off x="3089269" y="2761979"/>
                <a:ext cx="178920" cy="167760"/>
              </p14:xfrm>
            </p:contentPart>
          </mc:Choice>
          <mc:Fallback>
            <p:pic>
              <p:nvPicPr>
                <p:cNvPr id="384" name="Pennanteckning 383">
                  <a:extLst>
                    <a:ext uri="{FF2B5EF4-FFF2-40B4-BE49-F238E27FC236}">
                      <a16:creationId xmlns:a16="http://schemas.microsoft.com/office/drawing/2014/main" id="{FEF6CE01-762A-67B6-54C9-BB19F77CE2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74149" y="2746499"/>
                  <a:ext cx="209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85" name="Pennanteckning 384">
                  <a:extLst>
                    <a:ext uri="{FF2B5EF4-FFF2-40B4-BE49-F238E27FC236}">
                      <a16:creationId xmlns:a16="http://schemas.microsoft.com/office/drawing/2014/main" id="{DE531B5F-47D1-65C5-2570-C39C32DFDECB}"/>
                    </a:ext>
                  </a:extLst>
                </p14:cNvPr>
                <p14:cNvContentPartPr/>
                <p14:nvPr/>
              </p14:nvContentPartPr>
              <p14:xfrm>
                <a:off x="3324349" y="2822819"/>
                <a:ext cx="47520" cy="94680"/>
              </p14:xfrm>
            </p:contentPart>
          </mc:Choice>
          <mc:Fallback>
            <p:pic>
              <p:nvPicPr>
                <p:cNvPr id="385" name="Pennanteckning 384">
                  <a:extLst>
                    <a:ext uri="{FF2B5EF4-FFF2-40B4-BE49-F238E27FC236}">
                      <a16:creationId xmlns:a16="http://schemas.microsoft.com/office/drawing/2014/main" id="{DE531B5F-47D1-65C5-2570-C39C32DFDE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08869" y="2807339"/>
                  <a:ext cx="78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86" name="Pennanteckning 385">
                  <a:extLst>
                    <a:ext uri="{FF2B5EF4-FFF2-40B4-BE49-F238E27FC236}">
                      <a16:creationId xmlns:a16="http://schemas.microsoft.com/office/drawing/2014/main" id="{ABF0DC7E-92C6-E76D-7A88-8D001D4E5F38}"/>
                    </a:ext>
                  </a:extLst>
                </p14:cNvPr>
                <p14:cNvContentPartPr/>
                <p14:nvPr/>
              </p14:nvContentPartPr>
              <p14:xfrm>
                <a:off x="3369709" y="2822819"/>
                <a:ext cx="63360" cy="117720"/>
              </p14:xfrm>
            </p:contentPart>
          </mc:Choice>
          <mc:Fallback>
            <p:pic>
              <p:nvPicPr>
                <p:cNvPr id="386" name="Pennanteckning 385">
                  <a:extLst>
                    <a:ext uri="{FF2B5EF4-FFF2-40B4-BE49-F238E27FC236}">
                      <a16:creationId xmlns:a16="http://schemas.microsoft.com/office/drawing/2014/main" id="{ABF0DC7E-92C6-E76D-7A88-8D001D4E5F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54589" y="2807339"/>
                  <a:ext cx="93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88" name="Pennanteckning 387">
                  <a:extLst>
                    <a:ext uri="{FF2B5EF4-FFF2-40B4-BE49-F238E27FC236}">
                      <a16:creationId xmlns:a16="http://schemas.microsoft.com/office/drawing/2014/main" id="{8086F1B1-3869-F9D5-CA80-35C7827FD20C}"/>
                    </a:ext>
                  </a:extLst>
                </p14:cNvPr>
                <p14:cNvContentPartPr/>
                <p14:nvPr/>
              </p14:nvContentPartPr>
              <p14:xfrm>
                <a:off x="3321109" y="2808779"/>
                <a:ext cx="48240" cy="55800"/>
              </p14:xfrm>
            </p:contentPart>
          </mc:Choice>
          <mc:Fallback>
            <p:pic>
              <p:nvPicPr>
                <p:cNvPr id="388" name="Pennanteckning 387">
                  <a:extLst>
                    <a:ext uri="{FF2B5EF4-FFF2-40B4-BE49-F238E27FC236}">
                      <a16:creationId xmlns:a16="http://schemas.microsoft.com/office/drawing/2014/main" id="{8086F1B1-3869-F9D5-CA80-35C7827FD2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05629" y="2793299"/>
                  <a:ext cx="78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90" name="Pennanteckning 389">
                  <a:extLst>
                    <a:ext uri="{FF2B5EF4-FFF2-40B4-BE49-F238E27FC236}">
                      <a16:creationId xmlns:a16="http://schemas.microsoft.com/office/drawing/2014/main" id="{A1E10470-F728-71E8-C433-0036DB7BCD78}"/>
                    </a:ext>
                  </a:extLst>
                </p14:cNvPr>
                <p14:cNvContentPartPr/>
                <p14:nvPr/>
              </p14:nvContentPartPr>
              <p14:xfrm>
                <a:off x="3379789" y="2794739"/>
                <a:ext cx="41760" cy="59040"/>
              </p14:xfrm>
            </p:contentPart>
          </mc:Choice>
          <mc:Fallback>
            <p:pic>
              <p:nvPicPr>
                <p:cNvPr id="390" name="Pennanteckning 389">
                  <a:extLst>
                    <a:ext uri="{FF2B5EF4-FFF2-40B4-BE49-F238E27FC236}">
                      <a16:creationId xmlns:a16="http://schemas.microsoft.com/office/drawing/2014/main" id="{A1E10470-F728-71E8-C433-0036DB7BCD7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64309" y="2779259"/>
                  <a:ext cx="723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upp 645">
            <a:extLst>
              <a:ext uri="{FF2B5EF4-FFF2-40B4-BE49-F238E27FC236}">
                <a16:creationId xmlns:a16="http://schemas.microsoft.com/office/drawing/2014/main" id="{68BC283F-07E0-726E-5290-2BB4AE1688F7}"/>
              </a:ext>
            </a:extLst>
          </p:cNvPr>
          <p:cNvGrpSpPr/>
          <p:nvPr/>
        </p:nvGrpSpPr>
        <p:grpSpPr>
          <a:xfrm>
            <a:off x="953389" y="2687819"/>
            <a:ext cx="587520" cy="745560"/>
            <a:chOff x="953389" y="2687819"/>
            <a:chExt cx="587520" cy="7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93" name="Pennanteckning 392">
                  <a:extLst>
                    <a:ext uri="{FF2B5EF4-FFF2-40B4-BE49-F238E27FC236}">
                      <a16:creationId xmlns:a16="http://schemas.microsoft.com/office/drawing/2014/main" id="{F46C3DCE-FA6B-64A2-0550-54D3E0E976B5}"/>
                    </a:ext>
                  </a:extLst>
                </p14:cNvPr>
                <p14:cNvContentPartPr/>
                <p14:nvPr/>
              </p14:nvContentPartPr>
              <p14:xfrm>
                <a:off x="1117189" y="2687819"/>
                <a:ext cx="129240" cy="471600"/>
              </p14:xfrm>
            </p:contentPart>
          </mc:Choice>
          <mc:Fallback>
            <p:pic>
              <p:nvPicPr>
                <p:cNvPr id="393" name="Pennanteckning 392">
                  <a:extLst>
                    <a:ext uri="{FF2B5EF4-FFF2-40B4-BE49-F238E27FC236}">
                      <a16:creationId xmlns:a16="http://schemas.microsoft.com/office/drawing/2014/main" id="{F46C3DCE-FA6B-64A2-0550-54D3E0E976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1709" y="2672699"/>
                  <a:ext cx="1598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95" name="Pennanteckning 394">
                  <a:extLst>
                    <a:ext uri="{FF2B5EF4-FFF2-40B4-BE49-F238E27FC236}">
                      <a16:creationId xmlns:a16="http://schemas.microsoft.com/office/drawing/2014/main" id="{B9780018-D3C4-4A69-5564-B41F7069025B}"/>
                    </a:ext>
                  </a:extLst>
                </p14:cNvPr>
                <p14:cNvContentPartPr/>
                <p14:nvPr/>
              </p14:nvContentPartPr>
              <p14:xfrm>
                <a:off x="983989" y="3318899"/>
                <a:ext cx="6120" cy="114480"/>
              </p14:xfrm>
            </p:contentPart>
          </mc:Choice>
          <mc:Fallback>
            <p:pic>
              <p:nvPicPr>
                <p:cNvPr id="395" name="Pennanteckning 394">
                  <a:extLst>
                    <a:ext uri="{FF2B5EF4-FFF2-40B4-BE49-F238E27FC236}">
                      <a16:creationId xmlns:a16="http://schemas.microsoft.com/office/drawing/2014/main" id="{B9780018-D3C4-4A69-5564-B41F706902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8509" y="3303779"/>
                  <a:ext cx="36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96" name="Pennanteckning 395">
                  <a:extLst>
                    <a:ext uri="{FF2B5EF4-FFF2-40B4-BE49-F238E27FC236}">
                      <a16:creationId xmlns:a16="http://schemas.microsoft.com/office/drawing/2014/main" id="{66F0E5B3-B444-0A13-CB3C-09665776B86E}"/>
                    </a:ext>
                  </a:extLst>
                </p14:cNvPr>
                <p14:cNvContentPartPr/>
                <p14:nvPr/>
              </p14:nvContentPartPr>
              <p14:xfrm>
                <a:off x="953389" y="3257699"/>
                <a:ext cx="85680" cy="61560"/>
              </p14:xfrm>
            </p:contentPart>
          </mc:Choice>
          <mc:Fallback>
            <p:pic>
              <p:nvPicPr>
                <p:cNvPr id="396" name="Pennanteckning 395">
                  <a:extLst>
                    <a:ext uri="{FF2B5EF4-FFF2-40B4-BE49-F238E27FC236}">
                      <a16:creationId xmlns:a16="http://schemas.microsoft.com/office/drawing/2014/main" id="{66F0E5B3-B444-0A13-CB3C-09665776B86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37909" y="3242579"/>
                  <a:ext cx="115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97" name="Pennanteckning 396">
                  <a:extLst>
                    <a:ext uri="{FF2B5EF4-FFF2-40B4-BE49-F238E27FC236}">
                      <a16:creationId xmlns:a16="http://schemas.microsoft.com/office/drawing/2014/main" id="{E9FE90CB-116B-C404-1A84-822FCF2800A4}"/>
                    </a:ext>
                  </a:extLst>
                </p14:cNvPr>
                <p14:cNvContentPartPr/>
                <p14:nvPr/>
              </p14:nvContentPartPr>
              <p14:xfrm>
                <a:off x="1127629" y="3276779"/>
                <a:ext cx="21960" cy="66600"/>
              </p14:xfrm>
            </p:contentPart>
          </mc:Choice>
          <mc:Fallback>
            <p:pic>
              <p:nvPicPr>
                <p:cNvPr id="397" name="Pennanteckning 396">
                  <a:extLst>
                    <a:ext uri="{FF2B5EF4-FFF2-40B4-BE49-F238E27FC236}">
                      <a16:creationId xmlns:a16="http://schemas.microsoft.com/office/drawing/2014/main" id="{E9FE90CB-116B-C404-1A84-822FCF2800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2509" y="3261659"/>
                  <a:ext cx="52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98" name="Pennanteckning 397">
                  <a:extLst>
                    <a:ext uri="{FF2B5EF4-FFF2-40B4-BE49-F238E27FC236}">
                      <a16:creationId xmlns:a16="http://schemas.microsoft.com/office/drawing/2014/main" id="{61FF93C6-43F7-4875-1A75-21A50884B3C0}"/>
                    </a:ext>
                  </a:extLst>
                </p14:cNvPr>
                <p14:cNvContentPartPr/>
                <p14:nvPr/>
              </p14:nvContentPartPr>
              <p14:xfrm>
                <a:off x="1108909" y="3185699"/>
                <a:ext cx="12600" cy="24480"/>
              </p14:xfrm>
            </p:contentPart>
          </mc:Choice>
          <mc:Fallback>
            <p:pic>
              <p:nvPicPr>
                <p:cNvPr id="398" name="Pennanteckning 397">
                  <a:extLst>
                    <a:ext uri="{FF2B5EF4-FFF2-40B4-BE49-F238E27FC236}">
                      <a16:creationId xmlns:a16="http://schemas.microsoft.com/office/drawing/2014/main" id="{61FF93C6-43F7-4875-1A75-21A50884B3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3429" y="3170579"/>
                  <a:ext cx="43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99" name="Pennanteckning 398">
                  <a:extLst>
                    <a:ext uri="{FF2B5EF4-FFF2-40B4-BE49-F238E27FC236}">
                      <a16:creationId xmlns:a16="http://schemas.microsoft.com/office/drawing/2014/main" id="{47A2EE90-00E9-2384-34A0-9C8B2C9D218C}"/>
                    </a:ext>
                  </a:extLst>
                </p14:cNvPr>
                <p14:cNvContentPartPr/>
                <p14:nvPr/>
              </p14:nvContentPartPr>
              <p14:xfrm>
                <a:off x="1221229" y="3232859"/>
                <a:ext cx="50760" cy="110160"/>
              </p14:xfrm>
            </p:contentPart>
          </mc:Choice>
          <mc:Fallback>
            <p:pic>
              <p:nvPicPr>
                <p:cNvPr id="399" name="Pennanteckning 398">
                  <a:extLst>
                    <a:ext uri="{FF2B5EF4-FFF2-40B4-BE49-F238E27FC236}">
                      <a16:creationId xmlns:a16="http://schemas.microsoft.com/office/drawing/2014/main" id="{47A2EE90-00E9-2384-34A0-9C8B2C9D218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06109" y="3217739"/>
                  <a:ext cx="81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00" name="Pennanteckning 399">
                  <a:extLst>
                    <a:ext uri="{FF2B5EF4-FFF2-40B4-BE49-F238E27FC236}">
                      <a16:creationId xmlns:a16="http://schemas.microsoft.com/office/drawing/2014/main" id="{60C1EBAB-26D8-1D49-FD2D-18CB2B76B23D}"/>
                    </a:ext>
                  </a:extLst>
                </p14:cNvPr>
                <p14:cNvContentPartPr/>
                <p14:nvPr/>
              </p14:nvContentPartPr>
              <p14:xfrm>
                <a:off x="1208989" y="3247979"/>
                <a:ext cx="103680" cy="40680"/>
              </p14:xfrm>
            </p:contentPart>
          </mc:Choice>
          <mc:Fallback>
            <p:pic>
              <p:nvPicPr>
                <p:cNvPr id="400" name="Pennanteckning 399">
                  <a:extLst>
                    <a:ext uri="{FF2B5EF4-FFF2-40B4-BE49-F238E27FC236}">
                      <a16:creationId xmlns:a16="http://schemas.microsoft.com/office/drawing/2014/main" id="{60C1EBAB-26D8-1D49-FD2D-18CB2B76B23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93509" y="3232499"/>
                  <a:ext cx="134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01" name="Pennanteckning 400">
                  <a:extLst>
                    <a:ext uri="{FF2B5EF4-FFF2-40B4-BE49-F238E27FC236}">
                      <a16:creationId xmlns:a16="http://schemas.microsoft.com/office/drawing/2014/main" id="{F158AFF7-C8E0-2564-B9F1-86F26B920C59}"/>
                    </a:ext>
                  </a:extLst>
                </p14:cNvPr>
                <p14:cNvContentPartPr/>
                <p14:nvPr/>
              </p14:nvContentPartPr>
              <p14:xfrm>
                <a:off x="1356229" y="3209099"/>
                <a:ext cx="115200" cy="131760"/>
              </p14:xfrm>
            </p:contentPart>
          </mc:Choice>
          <mc:Fallback>
            <p:pic>
              <p:nvPicPr>
                <p:cNvPr id="401" name="Pennanteckning 400">
                  <a:extLst>
                    <a:ext uri="{FF2B5EF4-FFF2-40B4-BE49-F238E27FC236}">
                      <a16:creationId xmlns:a16="http://schemas.microsoft.com/office/drawing/2014/main" id="{F158AFF7-C8E0-2564-B9F1-86F26B920C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40749" y="3193619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02" name="Pennanteckning 401">
                  <a:extLst>
                    <a:ext uri="{FF2B5EF4-FFF2-40B4-BE49-F238E27FC236}">
                      <a16:creationId xmlns:a16="http://schemas.microsoft.com/office/drawing/2014/main" id="{FA74CEFA-F09B-8192-2FB1-83C4E01D4236}"/>
                    </a:ext>
                  </a:extLst>
                </p14:cNvPr>
                <p14:cNvContentPartPr/>
                <p14:nvPr/>
              </p14:nvContentPartPr>
              <p14:xfrm>
                <a:off x="1520749" y="3136019"/>
                <a:ext cx="20160" cy="136080"/>
              </p14:xfrm>
            </p:contentPart>
          </mc:Choice>
          <mc:Fallback>
            <p:pic>
              <p:nvPicPr>
                <p:cNvPr id="402" name="Pennanteckning 401">
                  <a:extLst>
                    <a:ext uri="{FF2B5EF4-FFF2-40B4-BE49-F238E27FC236}">
                      <a16:creationId xmlns:a16="http://schemas.microsoft.com/office/drawing/2014/main" id="{FA74CEFA-F09B-8192-2FB1-83C4E01D42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05269" y="3120899"/>
                  <a:ext cx="5076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upp 646">
            <a:extLst>
              <a:ext uri="{FF2B5EF4-FFF2-40B4-BE49-F238E27FC236}">
                <a16:creationId xmlns:a16="http://schemas.microsoft.com/office/drawing/2014/main" id="{1146D225-BF9B-7ED5-B897-D74F49453016}"/>
              </a:ext>
            </a:extLst>
          </p:cNvPr>
          <p:cNvGrpSpPr/>
          <p:nvPr/>
        </p:nvGrpSpPr>
        <p:grpSpPr>
          <a:xfrm>
            <a:off x="951589" y="3747299"/>
            <a:ext cx="2154600" cy="1906560"/>
            <a:chOff x="951589" y="3747299"/>
            <a:chExt cx="2154600" cy="19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04" name="Pennanteckning 403">
                  <a:extLst>
                    <a:ext uri="{FF2B5EF4-FFF2-40B4-BE49-F238E27FC236}">
                      <a16:creationId xmlns:a16="http://schemas.microsoft.com/office/drawing/2014/main" id="{EE58D4BF-26A0-A153-D54E-B9FD7911778D}"/>
                    </a:ext>
                  </a:extLst>
                </p14:cNvPr>
                <p14:cNvContentPartPr/>
                <p14:nvPr/>
              </p14:nvContentPartPr>
              <p14:xfrm>
                <a:off x="1001269" y="3909299"/>
                <a:ext cx="288000" cy="135720"/>
              </p14:xfrm>
            </p:contentPart>
          </mc:Choice>
          <mc:Fallback>
            <p:pic>
              <p:nvPicPr>
                <p:cNvPr id="404" name="Pennanteckning 403">
                  <a:extLst>
                    <a:ext uri="{FF2B5EF4-FFF2-40B4-BE49-F238E27FC236}">
                      <a16:creationId xmlns:a16="http://schemas.microsoft.com/office/drawing/2014/main" id="{EE58D4BF-26A0-A153-D54E-B9FD791177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6149" y="3894179"/>
                  <a:ext cx="318600" cy="166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4" name="Grupp 413">
              <a:extLst>
                <a:ext uri="{FF2B5EF4-FFF2-40B4-BE49-F238E27FC236}">
                  <a16:creationId xmlns:a16="http://schemas.microsoft.com/office/drawing/2014/main" id="{355A3BD5-4860-A10B-B959-A3F23DE8D776}"/>
                </a:ext>
              </a:extLst>
            </p:cNvPr>
            <p:cNvGrpSpPr/>
            <p:nvPr/>
          </p:nvGrpSpPr>
          <p:grpSpPr>
            <a:xfrm>
              <a:off x="1529749" y="3747299"/>
              <a:ext cx="1550880" cy="322920"/>
              <a:chOff x="1529749" y="3747299"/>
              <a:chExt cx="1550880" cy="322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405" name="Pennanteckning 404">
                    <a:extLst>
                      <a:ext uri="{FF2B5EF4-FFF2-40B4-BE49-F238E27FC236}">
                        <a16:creationId xmlns:a16="http://schemas.microsoft.com/office/drawing/2014/main" id="{7423CF94-F672-0955-553F-A259F7AB6B5D}"/>
                      </a:ext>
                    </a:extLst>
                  </p14:cNvPr>
                  <p14:cNvContentPartPr/>
                  <p14:nvPr/>
                </p14:nvContentPartPr>
                <p14:xfrm>
                  <a:off x="1529749" y="3909299"/>
                  <a:ext cx="95400" cy="153360"/>
                </p14:xfrm>
              </p:contentPart>
            </mc:Choice>
            <mc:Fallback>
              <p:pic>
                <p:nvPicPr>
                  <p:cNvPr id="405" name="Pennanteckning 404">
                    <a:extLst>
                      <a:ext uri="{FF2B5EF4-FFF2-40B4-BE49-F238E27FC236}">
                        <a16:creationId xmlns:a16="http://schemas.microsoft.com/office/drawing/2014/main" id="{7423CF94-F672-0955-553F-A259F7AB6B5D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514629" y="3894179"/>
                    <a:ext cx="12600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406" name="Pennanteckning 405">
                    <a:extLst>
                      <a:ext uri="{FF2B5EF4-FFF2-40B4-BE49-F238E27FC236}">
                        <a16:creationId xmlns:a16="http://schemas.microsoft.com/office/drawing/2014/main" id="{D8BE1BEA-EE00-0B70-6E30-24268656BD8F}"/>
                      </a:ext>
                    </a:extLst>
                  </p14:cNvPr>
                  <p14:cNvContentPartPr/>
                  <p14:nvPr/>
                </p14:nvContentPartPr>
                <p14:xfrm>
                  <a:off x="1765549" y="3763139"/>
                  <a:ext cx="10440" cy="230400"/>
                </p14:xfrm>
              </p:contentPart>
            </mc:Choice>
            <mc:Fallback>
              <p:pic>
                <p:nvPicPr>
                  <p:cNvPr id="406" name="Pennanteckning 405">
                    <a:extLst>
                      <a:ext uri="{FF2B5EF4-FFF2-40B4-BE49-F238E27FC236}">
                        <a16:creationId xmlns:a16="http://schemas.microsoft.com/office/drawing/2014/main" id="{D8BE1BEA-EE00-0B70-6E30-24268656BD8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750069" y="3747659"/>
                    <a:ext cx="4068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407" name="Pennanteckning 406">
                    <a:extLst>
                      <a:ext uri="{FF2B5EF4-FFF2-40B4-BE49-F238E27FC236}">
                        <a16:creationId xmlns:a16="http://schemas.microsoft.com/office/drawing/2014/main" id="{6AFBBDCB-001A-D090-30F6-5D078D7EAF4F}"/>
                      </a:ext>
                    </a:extLst>
                  </p14:cNvPr>
                  <p14:cNvContentPartPr/>
                  <p14:nvPr/>
                </p14:nvContentPartPr>
                <p14:xfrm>
                  <a:off x="1849789" y="3926939"/>
                  <a:ext cx="97920" cy="143280"/>
                </p14:xfrm>
              </p:contentPart>
            </mc:Choice>
            <mc:Fallback>
              <p:pic>
                <p:nvPicPr>
                  <p:cNvPr id="407" name="Pennanteckning 406">
                    <a:extLst>
                      <a:ext uri="{FF2B5EF4-FFF2-40B4-BE49-F238E27FC236}">
                        <a16:creationId xmlns:a16="http://schemas.microsoft.com/office/drawing/2014/main" id="{6AFBBDCB-001A-D090-30F6-5D078D7EAF4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834669" y="3911459"/>
                    <a:ext cx="12852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408" name="Pennanteckning 407">
                    <a:extLst>
                      <a:ext uri="{FF2B5EF4-FFF2-40B4-BE49-F238E27FC236}">
                        <a16:creationId xmlns:a16="http://schemas.microsoft.com/office/drawing/2014/main" id="{4B48494F-472C-4756-B4DE-B342FC603AC1}"/>
                      </a:ext>
                    </a:extLst>
                  </p14:cNvPr>
                  <p14:cNvContentPartPr/>
                  <p14:nvPr/>
                </p14:nvContentPartPr>
                <p14:xfrm>
                  <a:off x="1977949" y="3928739"/>
                  <a:ext cx="180000" cy="99360"/>
                </p14:xfrm>
              </p:contentPart>
            </mc:Choice>
            <mc:Fallback>
              <p:pic>
                <p:nvPicPr>
                  <p:cNvPr id="408" name="Pennanteckning 407">
                    <a:extLst>
                      <a:ext uri="{FF2B5EF4-FFF2-40B4-BE49-F238E27FC236}">
                        <a16:creationId xmlns:a16="http://schemas.microsoft.com/office/drawing/2014/main" id="{4B48494F-472C-4756-B4DE-B342FC603AC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962829" y="3913619"/>
                    <a:ext cx="21024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409" name="Pennanteckning 408">
                    <a:extLst>
                      <a:ext uri="{FF2B5EF4-FFF2-40B4-BE49-F238E27FC236}">
                        <a16:creationId xmlns:a16="http://schemas.microsoft.com/office/drawing/2014/main" id="{665FACC9-58BF-0305-A950-D00A4F708CAF}"/>
                      </a:ext>
                    </a:extLst>
                  </p14:cNvPr>
                  <p14:cNvContentPartPr/>
                  <p14:nvPr/>
                </p14:nvContentPartPr>
                <p14:xfrm>
                  <a:off x="2225989" y="3754139"/>
                  <a:ext cx="384120" cy="302760"/>
                </p14:xfrm>
              </p:contentPart>
            </mc:Choice>
            <mc:Fallback>
              <p:pic>
                <p:nvPicPr>
                  <p:cNvPr id="409" name="Pennanteckning 408">
                    <a:extLst>
                      <a:ext uri="{FF2B5EF4-FFF2-40B4-BE49-F238E27FC236}">
                        <a16:creationId xmlns:a16="http://schemas.microsoft.com/office/drawing/2014/main" id="{665FACC9-58BF-0305-A950-D00A4F708CA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210869" y="3739019"/>
                    <a:ext cx="41472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410" name="Pennanteckning 409">
                    <a:extLst>
                      <a:ext uri="{FF2B5EF4-FFF2-40B4-BE49-F238E27FC236}">
                        <a16:creationId xmlns:a16="http://schemas.microsoft.com/office/drawing/2014/main" id="{CF9DB0AE-1AA0-5909-B960-ED8360B08F5F}"/>
                      </a:ext>
                    </a:extLst>
                  </p14:cNvPr>
                  <p14:cNvContentPartPr/>
                  <p14:nvPr/>
                </p14:nvContentPartPr>
                <p14:xfrm>
                  <a:off x="2565109" y="3867899"/>
                  <a:ext cx="151560" cy="30240"/>
                </p14:xfrm>
              </p:contentPart>
            </mc:Choice>
            <mc:Fallback>
              <p:pic>
                <p:nvPicPr>
                  <p:cNvPr id="410" name="Pennanteckning 409">
                    <a:extLst>
                      <a:ext uri="{FF2B5EF4-FFF2-40B4-BE49-F238E27FC236}">
                        <a16:creationId xmlns:a16="http://schemas.microsoft.com/office/drawing/2014/main" id="{CF9DB0AE-1AA0-5909-B960-ED8360B08F5F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549989" y="3852779"/>
                    <a:ext cx="1821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411" name="Pennanteckning 410">
                    <a:extLst>
                      <a:ext uri="{FF2B5EF4-FFF2-40B4-BE49-F238E27FC236}">
                        <a16:creationId xmlns:a16="http://schemas.microsoft.com/office/drawing/2014/main" id="{1C993AB3-FB0E-CCA2-3314-02DAC2831D18}"/>
                      </a:ext>
                    </a:extLst>
                  </p14:cNvPr>
                  <p14:cNvContentPartPr/>
                  <p14:nvPr/>
                </p14:nvContentPartPr>
                <p14:xfrm>
                  <a:off x="2855989" y="3858179"/>
                  <a:ext cx="19440" cy="107640"/>
                </p14:xfrm>
              </p:contentPart>
            </mc:Choice>
            <mc:Fallback>
              <p:pic>
                <p:nvPicPr>
                  <p:cNvPr id="411" name="Pennanteckning 410">
                    <a:extLst>
                      <a:ext uri="{FF2B5EF4-FFF2-40B4-BE49-F238E27FC236}">
                        <a16:creationId xmlns:a16="http://schemas.microsoft.com/office/drawing/2014/main" id="{1C993AB3-FB0E-CCA2-3314-02DAC2831D1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840869" y="3842699"/>
                    <a:ext cx="5004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412" name="Pennanteckning 411">
                    <a:extLst>
                      <a:ext uri="{FF2B5EF4-FFF2-40B4-BE49-F238E27FC236}">
                        <a16:creationId xmlns:a16="http://schemas.microsoft.com/office/drawing/2014/main" id="{F1B3346D-6815-2EB3-611D-9C8A2B2DDA96}"/>
                      </a:ext>
                    </a:extLst>
                  </p14:cNvPr>
                  <p14:cNvContentPartPr/>
                  <p14:nvPr/>
                </p14:nvContentPartPr>
                <p14:xfrm>
                  <a:off x="2885869" y="3747299"/>
                  <a:ext cx="19440" cy="36720"/>
                </p14:xfrm>
              </p:contentPart>
            </mc:Choice>
            <mc:Fallback>
              <p:pic>
                <p:nvPicPr>
                  <p:cNvPr id="412" name="Pennanteckning 411">
                    <a:extLst>
                      <a:ext uri="{FF2B5EF4-FFF2-40B4-BE49-F238E27FC236}">
                        <a16:creationId xmlns:a16="http://schemas.microsoft.com/office/drawing/2014/main" id="{F1B3346D-6815-2EB3-611D-9C8A2B2DDA9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870749" y="3732179"/>
                    <a:ext cx="500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413" name="Pennanteckning 412">
                    <a:extLst>
                      <a:ext uri="{FF2B5EF4-FFF2-40B4-BE49-F238E27FC236}">
                        <a16:creationId xmlns:a16="http://schemas.microsoft.com/office/drawing/2014/main" id="{D6901F34-7C7F-0C99-0547-CA18CB6CA764}"/>
                      </a:ext>
                    </a:extLst>
                  </p14:cNvPr>
                  <p14:cNvContentPartPr/>
                  <p14:nvPr/>
                </p14:nvContentPartPr>
                <p14:xfrm>
                  <a:off x="2983429" y="3870419"/>
                  <a:ext cx="97200" cy="50760"/>
                </p14:xfrm>
              </p:contentPart>
            </mc:Choice>
            <mc:Fallback>
              <p:pic>
                <p:nvPicPr>
                  <p:cNvPr id="413" name="Pennanteckning 412">
                    <a:extLst>
                      <a:ext uri="{FF2B5EF4-FFF2-40B4-BE49-F238E27FC236}">
                        <a16:creationId xmlns:a16="http://schemas.microsoft.com/office/drawing/2014/main" id="{D6901F34-7C7F-0C99-0547-CA18CB6CA764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968309" y="3855299"/>
                    <a:ext cx="127440" cy="8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6" name="Grupp 425">
              <a:extLst>
                <a:ext uri="{FF2B5EF4-FFF2-40B4-BE49-F238E27FC236}">
                  <a16:creationId xmlns:a16="http://schemas.microsoft.com/office/drawing/2014/main" id="{22628862-73DE-05DE-6148-78A61BB66E17}"/>
                </a:ext>
              </a:extLst>
            </p:cNvPr>
            <p:cNvGrpSpPr/>
            <p:nvPr/>
          </p:nvGrpSpPr>
          <p:grpSpPr>
            <a:xfrm>
              <a:off x="951589" y="4345259"/>
              <a:ext cx="465120" cy="207000"/>
              <a:chOff x="951589" y="4345259"/>
              <a:chExt cx="465120" cy="207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415" name="Pennanteckning 414">
                    <a:extLst>
                      <a:ext uri="{FF2B5EF4-FFF2-40B4-BE49-F238E27FC236}">
                        <a16:creationId xmlns:a16="http://schemas.microsoft.com/office/drawing/2014/main" id="{A75F46BE-26DE-11CC-7EDC-71119DD6C4EE}"/>
                      </a:ext>
                    </a:extLst>
                  </p14:cNvPr>
                  <p14:cNvContentPartPr/>
                  <p14:nvPr/>
                </p14:nvContentPartPr>
                <p14:xfrm>
                  <a:off x="990469" y="4345259"/>
                  <a:ext cx="60840" cy="207000"/>
                </p14:xfrm>
              </p:contentPart>
            </mc:Choice>
            <mc:Fallback>
              <p:pic>
                <p:nvPicPr>
                  <p:cNvPr id="415" name="Pennanteckning 414">
                    <a:extLst>
                      <a:ext uri="{FF2B5EF4-FFF2-40B4-BE49-F238E27FC236}">
                        <a16:creationId xmlns:a16="http://schemas.microsoft.com/office/drawing/2014/main" id="{A75F46BE-26DE-11CC-7EDC-71119DD6C4E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975349" y="4330139"/>
                    <a:ext cx="9108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416" name="Pennanteckning 415">
                    <a:extLst>
                      <a:ext uri="{FF2B5EF4-FFF2-40B4-BE49-F238E27FC236}">
                        <a16:creationId xmlns:a16="http://schemas.microsoft.com/office/drawing/2014/main" id="{605C9B9E-F274-987F-2DA0-42180A5534C6}"/>
                      </a:ext>
                    </a:extLst>
                  </p14:cNvPr>
                  <p14:cNvContentPartPr/>
                  <p14:nvPr/>
                </p14:nvContentPartPr>
                <p14:xfrm>
                  <a:off x="951589" y="4416179"/>
                  <a:ext cx="111960" cy="45720"/>
                </p14:xfrm>
              </p:contentPart>
            </mc:Choice>
            <mc:Fallback>
              <p:pic>
                <p:nvPicPr>
                  <p:cNvPr id="416" name="Pennanteckning 415">
                    <a:extLst>
                      <a:ext uri="{FF2B5EF4-FFF2-40B4-BE49-F238E27FC236}">
                        <a16:creationId xmlns:a16="http://schemas.microsoft.com/office/drawing/2014/main" id="{605C9B9E-F274-987F-2DA0-42180A5534C6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936469" y="4401059"/>
                    <a:ext cx="1425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417" name="Pennanteckning 416">
                    <a:extLst>
                      <a:ext uri="{FF2B5EF4-FFF2-40B4-BE49-F238E27FC236}">
                        <a16:creationId xmlns:a16="http://schemas.microsoft.com/office/drawing/2014/main" id="{F0CE3403-9496-B7DE-1331-DFDED89F583D}"/>
                      </a:ext>
                    </a:extLst>
                  </p14:cNvPr>
                  <p14:cNvContentPartPr/>
                  <p14:nvPr/>
                </p14:nvContentPartPr>
                <p14:xfrm>
                  <a:off x="1131229" y="4352819"/>
                  <a:ext cx="117720" cy="131760"/>
                </p14:xfrm>
              </p:contentPart>
            </mc:Choice>
            <mc:Fallback>
              <p:pic>
                <p:nvPicPr>
                  <p:cNvPr id="417" name="Pennanteckning 416">
                    <a:extLst>
                      <a:ext uri="{FF2B5EF4-FFF2-40B4-BE49-F238E27FC236}">
                        <a16:creationId xmlns:a16="http://schemas.microsoft.com/office/drawing/2014/main" id="{F0CE3403-9496-B7DE-1331-DFDED89F583D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15749" y="4337339"/>
                    <a:ext cx="14832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418" name="Pennanteckning 417">
                    <a:extLst>
                      <a:ext uri="{FF2B5EF4-FFF2-40B4-BE49-F238E27FC236}">
                        <a16:creationId xmlns:a16="http://schemas.microsoft.com/office/drawing/2014/main" id="{3FBA6A3D-79F8-B8EA-F817-27463C62BDAE}"/>
                      </a:ext>
                    </a:extLst>
                  </p14:cNvPr>
                  <p14:cNvContentPartPr/>
                  <p14:nvPr/>
                </p14:nvContentPartPr>
                <p14:xfrm>
                  <a:off x="1312309" y="4393859"/>
                  <a:ext cx="104400" cy="128520"/>
                </p14:xfrm>
              </p:contentPart>
            </mc:Choice>
            <mc:Fallback>
              <p:pic>
                <p:nvPicPr>
                  <p:cNvPr id="418" name="Pennanteckning 417">
                    <a:extLst>
                      <a:ext uri="{FF2B5EF4-FFF2-40B4-BE49-F238E27FC236}">
                        <a16:creationId xmlns:a16="http://schemas.microsoft.com/office/drawing/2014/main" id="{3FBA6A3D-79F8-B8EA-F817-27463C62BDAE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296829" y="4378739"/>
                    <a:ext cx="135000" cy="15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5" name="Grupp 424">
              <a:extLst>
                <a:ext uri="{FF2B5EF4-FFF2-40B4-BE49-F238E27FC236}">
                  <a16:creationId xmlns:a16="http://schemas.microsoft.com/office/drawing/2014/main" id="{7F6C976B-E6A7-AE3A-8D2F-8C1EDD0C5C15}"/>
                </a:ext>
              </a:extLst>
            </p:cNvPr>
            <p:cNvGrpSpPr/>
            <p:nvPr/>
          </p:nvGrpSpPr>
          <p:grpSpPr>
            <a:xfrm>
              <a:off x="1615069" y="4327979"/>
              <a:ext cx="840600" cy="221760"/>
              <a:chOff x="1615069" y="4327979"/>
              <a:chExt cx="840600" cy="22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419" name="Pennanteckning 418">
                    <a:extLst>
                      <a:ext uri="{FF2B5EF4-FFF2-40B4-BE49-F238E27FC236}">
                        <a16:creationId xmlns:a16="http://schemas.microsoft.com/office/drawing/2014/main" id="{313E9E28-9E49-32A4-378A-36F1FF63215E}"/>
                      </a:ext>
                    </a:extLst>
                  </p14:cNvPr>
                  <p14:cNvContentPartPr/>
                  <p14:nvPr/>
                </p14:nvContentPartPr>
                <p14:xfrm>
                  <a:off x="1615069" y="4404659"/>
                  <a:ext cx="149040" cy="119520"/>
                </p14:xfrm>
              </p:contentPart>
            </mc:Choice>
            <mc:Fallback>
              <p:pic>
                <p:nvPicPr>
                  <p:cNvPr id="419" name="Pennanteckning 418">
                    <a:extLst>
                      <a:ext uri="{FF2B5EF4-FFF2-40B4-BE49-F238E27FC236}">
                        <a16:creationId xmlns:a16="http://schemas.microsoft.com/office/drawing/2014/main" id="{313E9E28-9E49-32A4-378A-36F1FF63215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599589" y="4389539"/>
                    <a:ext cx="17964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420" name="Pennanteckning 419">
                    <a:extLst>
                      <a:ext uri="{FF2B5EF4-FFF2-40B4-BE49-F238E27FC236}">
                        <a16:creationId xmlns:a16="http://schemas.microsoft.com/office/drawing/2014/main" id="{5FCC152B-5E65-9912-BFBD-042A7E74EAEF}"/>
                      </a:ext>
                    </a:extLst>
                  </p14:cNvPr>
                  <p14:cNvContentPartPr/>
                  <p14:nvPr/>
                </p14:nvContentPartPr>
                <p14:xfrm>
                  <a:off x="1818469" y="4424459"/>
                  <a:ext cx="97200" cy="80640"/>
                </p14:xfrm>
              </p:contentPart>
            </mc:Choice>
            <mc:Fallback>
              <p:pic>
                <p:nvPicPr>
                  <p:cNvPr id="420" name="Pennanteckning 419">
                    <a:extLst>
                      <a:ext uri="{FF2B5EF4-FFF2-40B4-BE49-F238E27FC236}">
                        <a16:creationId xmlns:a16="http://schemas.microsoft.com/office/drawing/2014/main" id="{5FCC152B-5E65-9912-BFBD-042A7E74EAEF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802989" y="4409339"/>
                    <a:ext cx="12780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421" name="Pennanteckning 420">
                    <a:extLst>
                      <a:ext uri="{FF2B5EF4-FFF2-40B4-BE49-F238E27FC236}">
                        <a16:creationId xmlns:a16="http://schemas.microsoft.com/office/drawing/2014/main" id="{7A2757D3-FCD7-57B6-5D87-19915D249F7A}"/>
                      </a:ext>
                    </a:extLst>
                  </p14:cNvPr>
                  <p14:cNvContentPartPr/>
                  <p14:nvPr/>
                </p14:nvContentPartPr>
                <p14:xfrm>
                  <a:off x="1971469" y="4327979"/>
                  <a:ext cx="30960" cy="199440"/>
                </p14:xfrm>
              </p:contentPart>
            </mc:Choice>
            <mc:Fallback>
              <p:pic>
                <p:nvPicPr>
                  <p:cNvPr id="421" name="Pennanteckning 420">
                    <a:extLst>
                      <a:ext uri="{FF2B5EF4-FFF2-40B4-BE49-F238E27FC236}">
                        <a16:creationId xmlns:a16="http://schemas.microsoft.com/office/drawing/2014/main" id="{7A2757D3-FCD7-57B6-5D87-19915D249F7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955989" y="4312499"/>
                    <a:ext cx="6156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422" name="Pennanteckning 421">
                    <a:extLst>
                      <a:ext uri="{FF2B5EF4-FFF2-40B4-BE49-F238E27FC236}">
                        <a16:creationId xmlns:a16="http://schemas.microsoft.com/office/drawing/2014/main" id="{35903846-6D85-02B9-3958-BFE6E603F4BC}"/>
                      </a:ext>
                    </a:extLst>
                  </p14:cNvPr>
                  <p14:cNvContentPartPr/>
                  <p14:nvPr/>
                </p14:nvContentPartPr>
                <p14:xfrm>
                  <a:off x="1978669" y="4327979"/>
                  <a:ext cx="264240" cy="159480"/>
                </p14:xfrm>
              </p:contentPart>
            </mc:Choice>
            <mc:Fallback>
              <p:pic>
                <p:nvPicPr>
                  <p:cNvPr id="422" name="Pennanteckning 421">
                    <a:extLst>
                      <a:ext uri="{FF2B5EF4-FFF2-40B4-BE49-F238E27FC236}">
                        <a16:creationId xmlns:a16="http://schemas.microsoft.com/office/drawing/2014/main" id="{35903846-6D85-02B9-3958-BFE6E603F4BC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963549" y="4312499"/>
                    <a:ext cx="29448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47CBAD7E-7D85-6173-761D-DAF14666E34D}"/>
                      </a:ext>
                    </a:extLst>
                  </p14:cNvPr>
                  <p14:cNvContentPartPr/>
                  <p14:nvPr/>
                </p14:nvContentPartPr>
                <p14:xfrm>
                  <a:off x="2305549" y="4405739"/>
                  <a:ext cx="84600" cy="95400"/>
                </p14:xfrm>
              </p:contentPart>
            </mc:Choice>
            <mc:Fallback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47CBAD7E-7D85-6173-761D-DAF14666E34D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290069" y="4390259"/>
                    <a:ext cx="1152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424" name="Pennanteckning 423">
                    <a:extLst>
                      <a:ext uri="{FF2B5EF4-FFF2-40B4-BE49-F238E27FC236}">
                        <a16:creationId xmlns:a16="http://schemas.microsoft.com/office/drawing/2014/main" id="{2928CA58-C620-95EB-445F-35312E2C9B82}"/>
                      </a:ext>
                    </a:extLst>
                  </p14:cNvPr>
                  <p14:cNvContentPartPr/>
                  <p14:nvPr/>
                </p14:nvContentPartPr>
                <p14:xfrm>
                  <a:off x="2319589" y="4388819"/>
                  <a:ext cx="136080" cy="160920"/>
                </p14:xfrm>
              </p:contentPart>
            </mc:Choice>
            <mc:Fallback>
              <p:pic>
                <p:nvPicPr>
                  <p:cNvPr id="424" name="Pennanteckning 423">
                    <a:extLst>
                      <a:ext uri="{FF2B5EF4-FFF2-40B4-BE49-F238E27FC236}">
                        <a16:creationId xmlns:a16="http://schemas.microsoft.com/office/drawing/2014/main" id="{2928CA58-C620-95EB-445F-35312E2C9B8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304109" y="4373699"/>
                    <a:ext cx="166680" cy="19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7DE52202-C1FA-5F27-DC3E-1E48E9F86BDA}"/>
                </a:ext>
              </a:extLst>
            </p:cNvPr>
            <p:cNvGrpSpPr/>
            <p:nvPr/>
          </p:nvGrpSpPr>
          <p:grpSpPr>
            <a:xfrm>
              <a:off x="991189" y="4653779"/>
              <a:ext cx="1516320" cy="582120"/>
              <a:chOff x="991189" y="4653779"/>
              <a:chExt cx="1516320" cy="582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427" name="Pennanteckning 426">
                    <a:extLst>
                      <a:ext uri="{FF2B5EF4-FFF2-40B4-BE49-F238E27FC236}">
                        <a16:creationId xmlns:a16="http://schemas.microsoft.com/office/drawing/2014/main" id="{161E15E1-A4FE-ABFD-637E-E10895FF458B}"/>
                      </a:ext>
                    </a:extLst>
                  </p14:cNvPr>
                  <p14:cNvContentPartPr/>
                  <p14:nvPr/>
                </p14:nvContentPartPr>
                <p14:xfrm>
                  <a:off x="991189" y="4904339"/>
                  <a:ext cx="82080" cy="105480"/>
                </p14:xfrm>
              </p:contentPart>
            </mc:Choice>
            <mc:Fallback>
              <p:pic>
                <p:nvPicPr>
                  <p:cNvPr id="427" name="Pennanteckning 426">
                    <a:extLst>
                      <a:ext uri="{FF2B5EF4-FFF2-40B4-BE49-F238E27FC236}">
                        <a16:creationId xmlns:a16="http://schemas.microsoft.com/office/drawing/2014/main" id="{161E15E1-A4FE-ABFD-637E-E10895FF458B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976069" y="4888859"/>
                    <a:ext cx="11268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428" name="Pennanteckning 427">
                    <a:extLst>
                      <a:ext uri="{FF2B5EF4-FFF2-40B4-BE49-F238E27FC236}">
                        <a16:creationId xmlns:a16="http://schemas.microsoft.com/office/drawing/2014/main" id="{995909E4-42B2-651F-7AFD-4672D1CEBD5F}"/>
                      </a:ext>
                    </a:extLst>
                  </p14:cNvPr>
                  <p14:cNvContentPartPr/>
                  <p14:nvPr/>
                </p14:nvContentPartPr>
                <p14:xfrm>
                  <a:off x="1154269" y="4925579"/>
                  <a:ext cx="273240" cy="117000"/>
                </p14:xfrm>
              </p:contentPart>
            </mc:Choice>
            <mc:Fallback>
              <p:pic>
                <p:nvPicPr>
                  <p:cNvPr id="428" name="Pennanteckning 427">
                    <a:extLst>
                      <a:ext uri="{FF2B5EF4-FFF2-40B4-BE49-F238E27FC236}">
                        <a16:creationId xmlns:a16="http://schemas.microsoft.com/office/drawing/2014/main" id="{995909E4-42B2-651F-7AFD-4672D1CEBD5F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139149" y="4910459"/>
                    <a:ext cx="30384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429" name="Pennanteckning 428">
                    <a:extLst>
                      <a:ext uri="{FF2B5EF4-FFF2-40B4-BE49-F238E27FC236}">
                        <a16:creationId xmlns:a16="http://schemas.microsoft.com/office/drawing/2014/main" id="{1EB05F9F-E7BB-9357-016B-164999D42228}"/>
                      </a:ext>
                    </a:extLst>
                  </p14:cNvPr>
                  <p14:cNvContentPartPr/>
                  <p14:nvPr/>
                </p14:nvContentPartPr>
                <p14:xfrm>
                  <a:off x="1469989" y="4917299"/>
                  <a:ext cx="101160" cy="87120"/>
                </p14:xfrm>
              </p:contentPart>
            </mc:Choice>
            <mc:Fallback>
              <p:pic>
                <p:nvPicPr>
                  <p:cNvPr id="429" name="Pennanteckning 428">
                    <a:extLst>
                      <a:ext uri="{FF2B5EF4-FFF2-40B4-BE49-F238E27FC236}">
                        <a16:creationId xmlns:a16="http://schemas.microsoft.com/office/drawing/2014/main" id="{1EB05F9F-E7BB-9357-016B-164999D42228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454869" y="4902179"/>
                    <a:ext cx="1317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430" name="Pennanteckning 429">
                    <a:extLst>
                      <a:ext uri="{FF2B5EF4-FFF2-40B4-BE49-F238E27FC236}">
                        <a16:creationId xmlns:a16="http://schemas.microsoft.com/office/drawing/2014/main" id="{034230FA-4458-EB94-C603-35BA4A454E76}"/>
                      </a:ext>
                    </a:extLst>
                  </p14:cNvPr>
                  <p14:cNvContentPartPr/>
                  <p14:nvPr/>
                </p14:nvContentPartPr>
                <p14:xfrm>
                  <a:off x="1606789" y="4853939"/>
                  <a:ext cx="217800" cy="182160"/>
                </p14:xfrm>
              </p:contentPart>
            </mc:Choice>
            <mc:Fallback>
              <p:pic>
                <p:nvPicPr>
                  <p:cNvPr id="430" name="Pennanteckning 429">
                    <a:extLst>
                      <a:ext uri="{FF2B5EF4-FFF2-40B4-BE49-F238E27FC236}">
                        <a16:creationId xmlns:a16="http://schemas.microsoft.com/office/drawing/2014/main" id="{034230FA-4458-EB94-C603-35BA4A454E76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591309" y="4838459"/>
                    <a:ext cx="24840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431" name="Pennanteckning 430">
                    <a:extLst>
                      <a:ext uri="{FF2B5EF4-FFF2-40B4-BE49-F238E27FC236}">
                        <a16:creationId xmlns:a16="http://schemas.microsoft.com/office/drawing/2014/main" id="{6CE2A7B0-E89C-85DD-EAF7-164C1577618F}"/>
                      </a:ext>
                    </a:extLst>
                  </p14:cNvPr>
                  <p14:cNvContentPartPr/>
                  <p14:nvPr/>
                </p14:nvContentPartPr>
                <p14:xfrm>
                  <a:off x="1886149" y="4887779"/>
                  <a:ext cx="15120" cy="348120"/>
                </p14:xfrm>
              </p:contentPart>
            </mc:Choice>
            <mc:Fallback>
              <p:pic>
                <p:nvPicPr>
                  <p:cNvPr id="431" name="Pennanteckning 430">
                    <a:extLst>
                      <a:ext uri="{FF2B5EF4-FFF2-40B4-BE49-F238E27FC236}">
                        <a16:creationId xmlns:a16="http://schemas.microsoft.com/office/drawing/2014/main" id="{6CE2A7B0-E89C-85DD-EAF7-164C1577618F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871029" y="4872299"/>
                    <a:ext cx="45720" cy="37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432" name="Pennanteckning 431">
                    <a:extLst>
                      <a:ext uri="{FF2B5EF4-FFF2-40B4-BE49-F238E27FC236}">
                        <a16:creationId xmlns:a16="http://schemas.microsoft.com/office/drawing/2014/main" id="{DDF45A3A-0D28-6DC3-EDC2-A6275CC25D37}"/>
                      </a:ext>
                    </a:extLst>
                  </p14:cNvPr>
                  <p14:cNvContentPartPr/>
                  <p14:nvPr/>
                </p14:nvContentPartPr>
                <p14:xfrm>
                  <a:off x="1888669" y="4916579"/>
                  <a:ext cx="80640" cy="64080"/>
                </p14:xfrm>
              </p:contentPart>
            </mc:Choice>
            <mc:Fallback>
              <p:pic>
                <p:nvPicPr>
                  <p:cNvPr id="432" name="Pennanteckning 431">
                    <a:extLst>
                      <a:ext uri="{FF2B5EF4-FFF2-40B4-BE49-F238E27FC236}">
                        <a16:creationId xmlns:a16="http://schemas.microsoft.com/office/drawing/2014/main" id="{DDF45A3A-0D28-6DC3-EDC2-A6275CC25D37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873189" y="4901459"/>
                    <a:ext cx="11124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433" name="Pennanteckning 432">
                    <a:extLst>
                      <a:ext uri="{FF2B5EF4-FFF2-40B4-BE49-F238E27FC236}">
                        <a16:creationId xmlns:a16="http://schemas.microsoft.com/office/drawing/2014/main" id="{735E236B-75F6-39AA-CE13-A0DF182F9C28}"/>
                      </a:ext>
                    </a:extLst>
                  </p14:cNvPr>
                  <p14:cNvContentPartPr/>
                  <p14:nvPr/>
                </p14:nvContentPartPr>
                <p14:xfrm>
                  <a:off x="2067229" y="4865459"/>
                  <a:ext cx="255960" cy="113040"/>
                </p14:xfrm>
              </p:contentPart>
            </mc:Choice>
            <mc:Fallback>
              <p:pic>
                <p:nvPicPr>
                  <p:cNvPr id="433" name="Pennanteckning 432">
                    <a:extLst>
                      <a:ext uri="{FF2B5EF4-FFF2-40B4-BE49-F238E27FC236}">
                        <a16:creationId xmlns:a16="http://schemas.microsoft.com/office/drawing/2014/main" id="{735E236B-75F6-39AA-CE13-A0DF182F9C28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052109" y="4849979"/>
                    <a:ext cx="2865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434" name="Pennanteckning 433">
                    <a:extLst>
                      <a:ext uri="{FF2B5EF4-FFF2-40B4-BE49-F238E27FC236}">
                        <a16:creationId xmlns:a16="http://schemas.microsoft.com/office/drawing/2014/main" id="{F395071D-0FFC-7E2D-B357-54DF3843A7E8}"/>
                      </a:ext>
                    </a:extLst>
                  </p14:cNvPr>
                  <p14:cNvContentPartPr/>
                  <p14:nvPr/>
                </p14:nvContentPartPr>
                <p14:xfrm>
                  <a:off x="2356669" y="4653779"/>
                  <a:ext cx="150840" cy="313920"/>
                </p14:xfrm>
              </p:contentPart>
            </mc:Choice>
            <mc:Fallback>
              <p:pic>
                <p:nvPicPr>
                  <p:cNvPr id="434" name="Pennanteckning 433">
                    <a:extLst>
                      <a:ext uri="{FF2B5EF4-FFF2-40B4-BE49-F238E27FC236}">
                        <a16:creationId xmlns:a16="http://schemas.microsoft.com/office/drawing/2014/main" id="{F395071D-0FFC-7E2D-B357-54DF3843A7E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341549" y="4638659"/>
                    <a:ext cx="181440" cy="34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9" name="Grupp 438">
              <a:extLst>
                <a:ext uri="{FF2B5EF4-FFF2-40B4-BE49-F238E27FC236}">
                  <a16:creationId xmlns:a16="http://schemas.microsoft.com/office/drawing/2014/main" id="{4F7C875B-71CE-CBF4-700D-980A01AF9E36}"/>
                </a:ext>
              </a:extLst>
            </p:cNvPr>
            <p:cNvGrpSpPr/>
            <p:nvPr/>
          </p:nvGrpSpPr>
          <p:grpSpPr>
            <a:xfrm>
              <a:off x="2825749" y="4735859"/>
              <a:ext cx="280440" cy="165960"/>
              <a:chOff x="2825749" y="4735859"/>
              <a:chExt cx="280440" cy="165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436" name="Pennanteckning 435">
                    <a:extLst>
                      <a:ext uri="{FF2B5EF4-FFF2-40B4-BE49-F238E27FC236}">
                        <a16:creationId xmlns:a16="http://schemas.microsoft.com/office/drawing/2014/main" id="{882660E7-F3DC-F626-FC36-6CA9E0677F93}"/>
                      </a:ext>
                    </a:extLst>
                  </p14:cNvPr>
                  <p14:cNvContentPartPr/>
                  <p14:nvPr/>
                </p14:nvContentPartPr>
                <p14:xfrm>
                  <a:off x="2845549" y="4735859"/>
                  <a:ext cx="79560" cy="165960"/>
                </p14:xfrm>
              </p:contentPart>
            </mc:Choice>
            <mc:Fallback>
              <p:pic>
                <p:nvPicPr>
                  <p:cNvPr id="436" name="Pennanteckning 435">
                    <a:extLst>
                      <a:ext uri="{FF2B5EF4-FFF2-40B4-BE49-F238E27FC236}">
                        <a16:creationId xmlns:a16="http://schemas.microsoft.com/office/drawing/2014/main" id="{882660E7-F3DC-F626-FC36-6CA9E0677F9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830429" y="4720739"/>
                    <a:ext cx="1098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437" name="Pennanteckning 436">
                    <a:extLst>
                      <a:ext uri="{FF2B5EF4-FFF2-40B4-BE49-F238E27FC236}">
                        <a16:creationId xmlns:a16="http://schemas.microsoft.com/office/drawing/2014/main" id="{7AA26DE8-7E25-CED4-08D3-86C33AEBBDFC}"/>
                      </a:ext>
                    </a:extLst>
                  </p14:cNvPr>
                  <p14:cNvContentPartPr/>
                  <p14:nvPr/>
                </p14:nvContentPartPr>
                <p14:xfrm>
                  <a:off x="2825749" y="4773659"/>
                  <a:ext cx="141840" cy="41760"/>
                </p14:xfrm>
              </p:contentPart>
            </mc:Choice>
            <mc:Fallback>
              <p:pic>
                <p:nvPicPr>
                  <p:cNvPr id="437" name="Pennanteckning 436">
                    <a:extLst>
                      <a:ext uri="{FF2B5EF4-FFF2-40B4-BE49-F238E27FC236}">
                        <a16:creationId xmlns:a16="http://schemas.microsoft.com/office/drawing/2014/main" id="{7AA26DE8-7E25-CED4-08D3-86C33AEBBDFC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2810269" y="4758179"/>
                    <a:ext cx="1724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438" name="Pennanteckning 437">
                    <a:extLst>
                      <a:ext uri="{FF2B5EF4-FFF2-40B4-BE49-F238E27FC236}">
                        <a16:creationId xmlns:a16="http://schemas.microsoft.com/office/drawing/2014/main" id="{F31D1C5C-5E1E-9186-0213-511482375560}"/>
                      </a:ext>
                    </a:extLst>
                  </p14:cNvPr>
                  <p14:cNvContentPartPr/>
                  <p14:nvPr/>
                </p14:nvContentPartPr>
                <p14:xfrm>
                  <a:off x="3005749" y="4773659"/>
                  <a:ext cx="100440" cy="72000"/>
                </p14:xfrm>
              </p:contentPart>
            </mc:Choice>
            <mc:Fallback>
              <p:pic>
                <p:nvPicPr>
                  <p:cNvPr id="438" name="Pennanteckning 437">
                    <a:extLst>
                      <a:ext uri="{FF2B5EF4-FFF2-40B4-BE49-F238E27FC236}">
                        <a16:creationId xmlns:a16="http://schemas.microsoft.com/office/drawing/2014/main" id="{F31D1C5C-5E1E-9186-0213-51148237556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2990629" y="4758179"/>
                    <a:ext cx="13104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40" name="Pennanteckning 439">
                  <a:extLst>
                    <a:ext uri="{FF2B5EF4-FFF2-40B4-BE49-F238E27FC236}">
                      <a16:creationId xmlns:a16="http://schemas.microsoft.com/office/drawing/2014/main" id="{44694FC2-3A10-B7BA-E23E-6FB66FAEF00E}"/>
                    </a:ext>
                  </a:extLst>
                </p14:cNvPr>
                <p14:cNvContentPartPr/>
                <p14:nvPr/>
              </p14:nvContentPartPr>
              <p14:xfrm>
                <a:off x="1030069" y="5338499"/>
                <a:ext cx="136080" cy="114480"/>
              </p14:xfrm>
            </p:contentPart>
          </mc:Choice>
          <mc:Fallback>
            <p:pic>
              <p:nvPicPr>
                <p:cNvPr id="440" name="Pennanteckning 439">
                  <a:extLst>
                    <a:ext uri="{FF2B5EF4-FFF2-40B4-BE49-F238E27FC236}">
                      <a16:creationId xmlns:a16="http://schemas.microsoft.com/office/drawing/2014/main" id="{44694FC2-3A10-B7BA-E23E-6FB66FAEF0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4949" y="5323019"/>
                  <a:ext cx="166320" cy="145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9" name="Grupp 448">
              <a:extLst>
                <a:ext uri="{FF2B5EF4-FFF2-40B4-BE49-F238E27FC236}">
                  <a16:creationId xmlns:a16="http://schemas.microsoft.com/office/drawing/2014/main" id="{5C2D51A2-88CD-E9A3-B941-300AE0077D34}"/>
                </a:ext>
              </a:extLst>
            </p:cNvPr>
            <p:cNvGrpSpPr/>
            <p:nvPr/>
          </p:nvGrpSpPr>
          <p:grpSpPr>
            <a:xfrm>
              <a:off x="1366669" y="5190899"/>
              <a:ext cx="893520" cy="462960"/>
              <a:chOff x="1366669" y="5190899"/>
              <a:chExt cx="893520" cy="46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441" name="Pennanteckning 440">
                    <a:extLst>
                      <a:ext uri="{FF2B5EF4-FFF2-40B4-BE49-F238E27FC236}">
                        <a16:creationId xmlns:a16="http://schemas.microsoft.com/office/drawing/2014/main" id="{6EC18380-4A0A-213C-E091-A672E95B4B7B}"/>
                      </a:ext>
                    </a:extLst>
                  </p14:cNvPr>
                  <p14:cNvContentPartPr/>
                  <p14:nvPr/>
                </p14:nvContentPartPr>
                <p14:xfrm>
                  <a:off x="1391509" y="5391419"/>
                  <a:ext cx="25920" cy="262440"/>
                </p14:xfrm>
              </p:contentPart>
            </mc:Choice>
            <mc:Fallback>
              <p:pic>
                <p:nvPicPr>
                  <p:cNvPr id="441" name="Pennanteckning 440">
                    <a:extLst>
                      <a:ext uri="{FF2B5EF4-FFF2-40B4-BE49-F238E27FC236}">
                        <a16:creationId xmlns:a16="http://schemas.microsoft.com/office/drawing/2014/main" id="{6EC18380-4A0A-213C-E091-A672E95B4B7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376389" y="5375939"/>
                    <a:ext cx="5652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442" name="Pennanteckning 441">
                    <a:extLst>
                      <a:ext uri="{FF2B5EF4-FFF2-40B4-BE49-F238E27FC236}">
                        <a16:creationId xmlns:a16="http://schemas.microsoft.com/office/drawing/2014/main" id="{3DE9ED1A-A609-5149-0283-A1A23AFF5695}"/>
                      </a:ext>
                    </a:extLst>
                  </p14:cNvPr>
                  <p14:cNvContentPartPr/>
                  <p14:nvPr/>
                </p14:nvContentPartPr>
                <p14:xfrm>
                  <a:off x="1366669" y="5344259"/>
                  <a:ext cx="110520" cy="97200"/>
                </p14:xfrm>
              </p:contentPart>
            </mc:Choice>
            <mc:Fallback>
              <p:pic>
                <p:nvPicPr>
                  <p:cNvPr id="442" name="Pennanteckning 441">
                    <a:extLst>
                      <a:ext uri="{FF2B5EF4-FFF2-40B4-BE49-F238E27FC236}">
                        <a16:creationId xmlns:a16="http://schemas.microsoft.com/office/drawing/2014/main" id="{3DE9ED1A-A609-5149-0283-A1A23AFF5695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351549" y="5328779"/>
                    <a:ext cx="14076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443" name="Pennanteckning 442">
                    <a:extLst>
                      <a:ext uri="{FF2B5EF4-FFF2-40B4-BE49-F238E27FC236}">
                        <a16:creationId xmlns:a16="http://schemas.microsoft.com/office/drawing/2014/main" id="{EE406E90-00F3-82CB-F29A-42AB2371EB78}"/>
                      </a:ext>
                    </a:extLst>
                  </p14:cNvPr>
                  <p14:cNvContentPartPr/>
                  <p14:nvPr/>
                </p14:nvContentPartPr>
                <p14:xfrm>
                  <a:off x="1601749" y="5365859"/>
                  <a:ext cx="22680" cy="110520"/>
                </p14:xfrm>
              </p:contentPart>
            </mc:Choice>
            <mc:Fallback>
              <p:pic>
                <p:nvPicPr>
                  <p:cNvPr id="443" name="Pennanteckning 442">
                    <a:extLst>
                      <a:ext uri="{FF2B5EF4-FFF2-40B4-BE49-F238E27FC236}">
                        <a16:creationId xmlns:a16="http://schemas.microsoft.com/office/drawing/2014/main" id="{EE406E90-00F3-82CB-F29A-42AB2371EB78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586269" y="5350379"/>
                    <a:ext cx="5328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444" name="Pennanteckning 443">
                    <a:extLst>
                      <a:ext uri="{FF2B5EF4-FFF2-40B4-BE49-F238E27FC236}">
                        <a16:creationId xmlns:a16="http://schemas.microsoft.com/office/drawing/2014/main" id="{025CCD26-75DD-0D24-E00E-28F63A6C0248}"/>
                      </a:ext>
                    </a:extLst>
                  </p14:cNvPr>
                  <p14:cNvContentPartPr/>
                  <p14:nvPr/>
                </p14:nvContentPartPr>
                <p14:xfrm>
                  <a:off x="1624789" y="5280539"/>
                  <a:ext cx="20160" cy="49320"/>
                </p14:xfrm>
              </p:contentPart>
            </mc:Choice>
            <mc:Fallback>
              <p:pic>
                <p:nvPicPr>
                  <p:cNvPr id="444" name="Pennanteckning 443">
                    <a:extLst>
                      <a:ext uri="{FF2B5EF4-FFF2-40B4-BE49-F238E27FC236}">
                        <a16:creationId xmlns:a16="http://schemas.microsoft.com/office/drawing/2014/main" id="{025CCD26-75DD-0D24-E00E-28F63A6C0248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609669" y="5265419"/>
                    <a:ext cx="5076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445" name="Pennanteckning 444">
                    <a:extLst>
                      <a:ext uri="{FF2B5EF4-FFF2-40B4-BE49-F238E27FC236}">
                        <a16:creationId xmlns:a16="http://schemas.microsoft.com/office/drawing/2014/main" id="{74ADF0D2-4AF3-8C95-E154-397E38A54D13}"/>
                      </a:ext>
                    </a:extLst>
                  </p14:cNvPr>
                  <p14:cNvContentPartPr/>
                  <p14:nvPr/>
                </p14:nvContentPartPr>
                <p14:xfrm>
                  <a:off x="1752949" y="5325899"/>
                  <a:ext cx="67320" cy="85680"/>
                </p14:xfrm>
              </p:contentPart>
            </mc:Choice>
            <mc:Fallback>
              <p:pic>
                <p:nvPicPr>
                  <p:cNvPr id="445" name="Pennanteckning 444">
                    <a:extLst>
                      <a:ext uri="{FF2B5EF4-FFF2-40B4-BE49-F238E27FC236}">
                        <a16:creationId xmlns:a16="http://schemas.microsoft.com/office/drawing/2014/main" id="{74ADF0D2-4AF3-8C95-E154-397E38A54D13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737829" y="5310779"/>
                    <a:ext cx="9792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446" name="Pennanteckning 445">
                    <a:extLst>
                      <a:ext uri="{FF2B5EF4-FFF2-40B4-BE49-F238E27FC236}">
                        <a16:creationId xmlns:a16="http://schemas.microsoft.com/office/drawing/2014/main" id="{E5A3585C-4F1D-16C9-0AE0-F683B5CAF07E}"/>
                      </a:ext>
                    </a:extLst>
                  </p14:cNvPr>
                  <p14:cNvContentPartPr/>
                  <p14:nvPr/>
                </p14:nvContentPartPr>
                <p14:xfrm>
                  <a:off x="1757269" y="5311859"/>
                  <a:ext cx="96120" cy="59760"/>
                </p14:xfrm>
              </p:contentPart>
            </mc:Choice>
            <mc:Fallback>
              <p:pic>
                <p:nvPicPr>
                  <p:cNvPr id="446" name="Pennanteckning 445">
                    <a:extLst>
                      <a:ext uri="{FF2B5EF4-FFF2-40B4-BE49-F238E27FC236}">
                        <a16:creationId xmlns:a16="http://schemas.microsoft.com/office/drawing/2014/main" id="{E5A3585C-4F1D-16C9-0AE0-F683B5CAF07E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741789" y="5296739"/>
                    <a:ext cx="1267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447" name="Pennanteckning 446">
                    <a:extLst>
                      <a:ext uri="{FF2B5EF4-FFF2-40B4-BE49-F238E27FC236}">
                        <a16:creationId xmlns:a16="http://schemas.microsoft.com/office/drawing/2014/main" id="{06A91EEC-84C4-EF37-83B6-A492D84DE44A}"/>
                      </a:ext>
                    </a:extLst>
                  </p14:cNvPr>
                  <p14:cNvContentPartPr/>
                  <p14:nvPr/>
                </p14:nvContentPartPr>
                <p14:xfrm>
                  <a:off x="1973629" y="5262179"/>
                  <a:ext cx="141120" cy="145800"/>
                </p14:xfrm>
              </p:contentPart>
            </mc:Choice>
            <mc:Fallback>
              <p:pic>
                <p:nvPicPr>
                  <p:cNvPr id="447" name="Pennanteckning 446">
                    <a:extLst>
                      <a:ext uri="{FF2B5EF4-FFF2-40B4-BE49-F238E27FC236}">
                        <a16:creationId xmlns:a16="http://schemas.microsoft.com/office/drawing/2014/main" id="{06A91EEC-84C4-EF37-83B6-A492D84DE44A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958509" y="5247059"/>
                    <a:ext cx="17136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448" name="Pennanteckning 447">
                    <a:extLst>
                      <a:ext uri="{FF2B5EF4-FFF2-40B4-BE49-F238E27FC236}">
                        <a16:creationId xmlns:a16="http://schemas.microsoft.com/office/drawing/2014/main" id="{CF6E8B72-AFEE-0CAC-B100-513339DD27A4}"/>
                      </a:ext>
                    </a:extLst>
                  </p14:cNvPr>
                  <p14:cNvContentPartPr/>
                  <p14:nvPr/>
                </p14:nvContentPartPr>
                <p14:xfrm>
                  <a:off x="2240749" y="5190899"/>
                  <a:ext cx="19440" cy="180720"/>
                </p14:xfrm>
              </p:contentPart>
            </mc:Choice>
            <mc:Fallback>
              <p:pic>
                <p:nvPicPr>
                  <p:cNvPr id="448" name="Pennanteckning 447">
                    <a:extLst>
                      <a:ext uri="{FF2B5EF4-FFF2-40B4-BE49-F238E27FC236}">
                        <a16:creationId xmlns:a16="http://schemas.microsoft.com/office/drawing/2014/main" id="{CF6E8B72-AFEE-0CAC-B100-513339DD27A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225629" y="5175779"/>
                    <a:ext cx="49680" cy="211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48" name="Grupp 647">
            <a:extLst>
              <a:ext uri="{FF2B5EF4-FFF2-40B4-BE49-F238E27FC236}">
                <a16:creationId xmlns:a16="http://schemas.microsoft.com/office/drawing/2014/main" id="{2B0FADD0-4CCC-2F82-4143-6D37DC1D41FB}"/>
              </a:ext>
            </a:extLst>
          </p:cNvPr>
          <p:cNvGrpSpPr/>
          <p:nvPr/>
        </p:nvGrpSpPr>
        <p:grpSpPr>
          <a:xfrm>
            <a:off x="3942829" y="1617306"/>
            <a:ext cx="3527640" cy="1318680"/>
            <a:chOff x="3942829" y="1617306"/>
            <a:chExt cx="3527640" cy="1318680"/>
          </a:xfrm>
        </p:grpSpPr>
        <p:grpSp>
          <p:nvGrpSpPr>
            <p:cNvPr id="460" name="Grupp 459">
              <a:extLst>
                <a:ext uri="{FF2B5EF4-FFF2-40B4-BE49-F238E27FC236}">
                  <a16:creationId xmlns:a16="http://schemas.microsoft.com/office/drawing/2014/main" id="{88CC8ACE-5A58-0BCB-2AA2-F6D25A096EAB}"/>
                </a:ext>
              </a:extLst>
            </p:cNvPr>
            <p:cNvGrpSpPr/>
            <p:nvPr/>
          </p:nvGrpSpPr>
          <p:grpSpPr>
            <a:xfrm>
              <a:off x="3942829" y="1637466"/>
              <a:ext cx="1321920" cy="414360"/>
              <a:chOff x="3829429" y="1645259"/>
              <a:chExt cx="1321920" cy="414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450" name="Pennanteckning 449">
                    <a:extLst>
                      <a:ext uri="{FF2B5EF4-FFF2-40B4-BE49-F238E27FC236}">
                        <a16:creationId xmlns:a16="http://schemas.microsoft.com/office/drawing/2014/main" id="{E2EA6727-CEA8-D2AD-7F2D-B10B3B25858C}"/>
                      </a:ext>
                    </a:extLst>
                  </p14:cNvPr>
                  <p14:cNvContentPartPr/>
                  <p14:nvPr/>
                </p14:nvContentPartPr>
                <p14:xfrm>
                  <a:off x="3829429" y="1800419"/>
                  <a:ext cx="8640" cy="6120"/>
                </p14:xfrm>
              </p:contentPart>
            </mc:Choice>
            <mc:Fallback>
              <p:pic>
                <p:nvPicPr>
                  <p:cNvPr id="450" name="Pennanteckning 449">
                    <a:extLst>
                      <a:ext uri="{FF2B5EF4-FFF2-40B4-BE49-F238E27FC236}">
                        <a16:creationId xmlns:a16="http://schemas.microsoft.com/office/drawing/2014/main" id="{E2EA6727-CEA8-D2AD-7F2D-B10B3B25858C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3814309" y="1785299"/>
                    <a:ext cx="392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451" name="Pennanteckning 450">
                    <a:extLst>
                      <a:ext uri="{FF2B5EF4-FFF2-40B4-BE49-F238E27FC236}">
                        <a16:creationId xmlns:a16="http://schemas.microsoft.com/office/drawing/2014/main" id="{DFF39AF6-512A-9F5F-6E35-1CCC989846F2}"/>
                      </a:ext>
                    </a:extLst>
                  </p14:cNvPr>
                  <p14:cNvContentPartPr/>
                  <p14:nvPr/>
                </p14:nvContentPartPr>
                <p14:xfrm>
                  <a:off x="3928789" y="1757579"/>
                  <a:ext cx="39960" cy="148320"/>
                </p14:xfrm>
              </p:contentPart>
            </mc:Choice>
            <mc:Fallback>
              <p:pic>
                <p:nvPicPr>
                  <p:cNvPr id="451" name="Pennanteckning 450">
                    <a:extLst>
                      <a:ext uri="{FF2B5EF4-FFF2-40B4-BE49-F238E27FC236}">
                        <a16:creationId xmlns:a16="http://schemas.microsoft.com/office/drawing/2014/main" id="{DFF39AF6-512A-9F5F-6E35-1CCC989846F2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3913669" y="1742459"/>
                    <a:ext cx="7056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452" name="Pennanteckning 451">
                    <a:extLst>
                      <a:ext uri="{FF2B5EF4-FFF2-40B4-BE49-F238E27FC236}">
                        <a16:creationId xmlns:a16="http://schemas.microsoft.com/office/drawing/2014/main" id="{F847503C-6DFA-B113-DEEF-9D03D0AF3969}"/>
                      </a:ext>
                    </a:extLst>
                  </p14:cNvPr>
                  <p14:cNvContentPartPr/>
                  <p14:nvPr/>
                </p14:nvContentPartPr>
                <p14:xfrm>
                  <a:off x="3976669" y="1674779"/>
                  <a:ext cx="6840" cy="12600"/>
                </p14:xfrm>
              </p:contentPart>
            </mc:Choice>
            <mc:Fallback>
              <p:pic>
                <p:nvPicPr>
                  <p:cNvPr id="452" name="Pennanteckning 451">
                    <a:extLst>
                      <a:ext uri="{FF2B5EF4-FFF2-40B4-BE49-F238E27FC236}">
                        <a16:creationId xmlns:a16="http://schemas.microsoft.com/office/drawing/2014/main" id="{F847503C-6DFA-B113-DEEF-9D03D0AF3969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961549" y="1659659"/>
                    <a:ext cx="3744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453" name="Pennanteckning 452">
                    <a:extLst>
                      <a:ext uri="{FF2B5EF4-FFF2-40B4-BE49-F238E27FC236}">
                        <a16:creationId xmlns:a16="http://schemas.microsoft.com/office/drawing/2014/main" id="{321D19C1-7345-14E3-D0BC-6373A1561E87}"/>
                      </a:ext>
                    </a:extLst>
                  </p14:cNvPr>
                  <p14:cNvContentPartPr/>
                  <p14:nvPr/>
                </p14:nvContentPartPr>
                <p14:xfrm>
                  <a:off x="4055149" y="1738499"/>
                  <a:ext cx="164160" cy="139320"/>
                </p14:xfrm>
              </p:contentPart>
            </mc:Choice>
            <mc:Fallback>
              <p:pic>
                <p:nvPicPr>
                  <p:cNvPr id="453" name="Pennanteckning 452">
                    <a:extLst>
                      <a:ext uri="{FF2B5EF4-FFF2-40B4-BE49-F238E27FC236}">
                        <a16:creationId xmlns:a16="http://schemas.microsoft.com/office/drawing/2014/main" id="{321D19C1-7345-14E3-D0BC-6373A1561E87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4040029" y="1723379"/>
                    <a:ext cx="19476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454" name="Pennanteckning 453">
                    <a:extLst>
                      <a:ext uri="{FF2B5EF4-FFF2-40B4-BE49-F238E27FC236}">
                        <a16:creationId xmlns:a16="http://schemas.microsoft.com/office/drawing/2014/main" id="{89427E3E-69D0-BA45-2A7C-B13220C270A4}"/>
                      </a:ext>
                    </a:extLst>
                  </p14:cNvPr>
                  <p14:cNvContentPartPr/>
                  <p14:nvPr/>
                </p14:nvContentPartPr>
                <p14:xfrm>
                  <a:off x="4223989" y="1698179"/>
                  <a:ext cx="23040" cy="250200"/>
                </p14:xfrm>
              </p:contentPart>
            </mc:Choice>
            <mc:Fallback>
              <p:pic>
                <p:nvPicPr>
                  <p:cNvPr id="454" name="Pennanteckning 453">
                    <a:extLst>
                      <a:ext uri="{FF2B5EF4-FFF2-40B4-BE49-F238E27FC236}">
                        <a16:creationId xmlns:a16="http://schemas.microsoft.com/office/drawing/2014/main" id="{89427E3E-69D0-BA45-2A7C-B13220C270A4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208869" y="1682699"/>
                    <a:ext cx="536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455" name="Pennanteckning 454">
                    <a:extLst>
                      <a:ext uri="{FF2B5EF4-FFF2-40B4-BE49-F238E27FC236}">
                        <a16:creationId xmlns:a16="http://schemas.microsoft.com/office/drawing/2014/main" id="{2427B28D-5913-ED78-88EE-D83C387F3B35}"/>
                      </a:ext>
                    </a:extLst>
                  </p14:cNvPr>
                  <p14:cNvContentPartPr/>
                  <p14:nvPr/>
                </p14:nvContentPartPr>
                <p14:xfrm>
                  <a:off x="4226509" y="1645259"/>
                  <a:ext cx="698400" cy="256320"/>
                </p14:xfrm>
              </p:contentPart>
            </mc:Choice>
            <mc:Fallback>
              <p:pic>
                <p:nvPicPr>
                  <p:cNvPr id="455" name="Pennanteckning 454">
                    <a:extLst>
                      <a:ext uri="{FF2B5EF4-FFF2-40B4-BE49-F238E27FC236}">
                        <a16:creationId xmlns:a16="http://schemas.microsoft.com/office/drawing/2014/main" id="{2427B28D-5913-ED78-88EE-D83C387F3B3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211389" y="1629779"/>
                    <a:ext cx="72900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456" name="Pennanteckning 455">
                    <a:extLst>
                      <a:ext uri="{FF2B5EF4-FFF2-40B4-BE49-F238E27FC236}">
                        <a16:creationId xmlns:a16="http://schemas.microsoft.com/office/drawing/2014/main" id="{528903EE-3B36-7D34-C7A6-7263873440C5}"/>
                      </a:ext>
                    </a:extLst>
                  </p14:cNvPr>
                  <p14:cNvContentPartPr/>
                  <p14:nvPr/>
                </p14:nvContentPartPr>
                <p14:xfrm>
                  <a:off x="4906189" y="1749299"/>
                  <a:ext cx="245160" cy="310320"/>
                </p14:xfrm>
              </p:contentPart>
            </mc:Choice>
            <mc:Fallback>
              <p:pic>
                <p:nvPicPr>
                  <p:cNvPr id="456" name="Pennanteckning 455">
                    <a:extLst>
                      <a:ext uri="{FF2B5EF4-FFF2-40B4-BE49-F238E27FC236}">
                        <a16:creationId xmlns:a16="http://schemas.microsoft.com/office/drawing/2014/main" id="{528903EE-3B36-7D34-C7A6-7263873440C5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4891069" y="1734179"/>
                    <a:ext cx="275760" cy="34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9" name="Grupp 458">
              <a:extLst>
                <a:ext uri="{FF2B5EF4-FFF2-40B4-BE49-F238E27FC236}">
                  <a16:creationId xmlns:a16="http://schemas.microsoft.com/office/drawing/2014/main" id="{B457BE1A-1892-0B47-F609-9C3C13EF869B}"/>
                </a:ext>
              </a:extLst>
            </p:cNvPr>
            <p:cNvGrpSpPr/>
            <p:nvPr/>
          </p:nvGrpSpPr>
          <p:grpSpPr>
            <a:xfrm>
              <a:off x="5498389" y="1617306"/>
              <a:ext cx="249120" cy="448200"/>
              <a:chOff x="5384989" y="1625099"/>
              <a:chExt cx="249120" cy="448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457" name="Pennanteckning 456">
                    <a:extLst>
                      <a:ext uri="{FF2B5EF4-FFF2-40B4-BE49-F238E27FC236}">
                        <a16:creationId xmlns:a16="http://schemas.microsoft.com/office/drawing/2014/main" id="{114B6BB8-3362-B3D2-8373-F047DB35FEC6}"/>
                      </a:ext>
                    </a:extLst>
                  </p14:cNvPr>
                  <p14:cNvContentPartPr/>
                  <p14:nvPr/>
                </p14:nvContentPartPr>
                <p14:xfrm>
                  <a:off x="5384989" y="1625099"/>
                  <a:ext cx="249120" cy="448200"/>
                </p14:xfrm>
              </p:contentPart>
            </mc:Choice>
            <mc:Fallback>
              <p:pic>
                <p:nvPicPr>
                  <p:cNvPr id="457" name="Pennanteckning 456">
                    <a:extLst>
                      <a:ext uri="{FF2B5EF4-FFF2-40B4-BE49-F238E27FC236}">
                        <a16:creationId xmlns:a16="http://schemas.microsoft.com/office/drawing/2014/main" id="{114B6BB8-3362-B3D2-8373-F047DB35FEC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369869" y="1609979"/>
                    <a:ext cx="279720" cy="47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458" name="Pennanteckning 457">
                    <a:extLst>
                      <a:ext uri="{FF2B5EF4-FFF2-40B4-BE49-F238E27FC236}">
                        <a16:creationId xmlns:a16="http://schemas.microsoft.com/office/drawing/2014/main" id="{FEED3EAC-F3EF-087B-0F0D-D014DFA1B347}"/>
                      </a:ext>
                    </a:extLst>
                  </p14:cNvPr>
                  <p14:cNvContentPartPr/>
                  <p14:nvPr/>
                </p14:nvContentPartPr>
                <p14:xfrm>
                  <a:off x="5483629" y="1857659"/>
                  <a:ext cx="148320" cy="64800"/>
                </p14:xfrm>
              </p:contentPart>
            </mc:Choice>
            <mc:Fallback>
              <p:pic>
                <p:nvPicPr>
                  <p:cNvPr id="458" name="Pennanteckning 457">
                    <a:extLst>
                      <a:ext uri="{FF2B5EF4-FFF2-40B4-BE49-F238E27FC236}">
                        <a16:creationId xmlns:a16="http://schemas.microsoft.com/office/drawing/2014/main" id="{FEED3EAC-F3EF-087B-0F0D-D014DFA1B347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468149" y="1842539"/>
                    <a:ext cx="17892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3" name="Grupp 472">
              <a:extLst>
                <a:ext uri="{FF2B5EF4-FFF2-40B4-BE49-F238E27FC236}">
                  <a16:creationId xmlns:a16="http://schemas.microsoft.com/office/drawing/2014/main" id="{1FBC20A5-73FA-22EB-9AC7-57A58F2C9652}"/>
                </a:ext>
              </a:extLst>
            </p:cNvPr>
            <p:cNvGrpSpPr/>
            <p:nvPr/>
          </p:nvGrpSpPr>
          <p:grpSpPr>
            <a:xfrm>
              <a:off x="5991229" y="1695066"/>
              <a:ext cx="489240" cy="223560"/>
              <a:chOff x="5877829" y="1702859"/>
              <a:chExt cx="489240" cy="22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461" name="Pennanteckning 460">
                    <a:extLst>
                      <a:ext uri="{FF2B5EF4-FFF2-40B4-BE49-F238E27FC236}">
                        <a16:creationId xmlns:a16="http://schemas.microsoft.com/office/drawing/2014/main" id="{D33CB502-00BF-1A43-A826-A65B2E680109}"/>
                      </a:ext>
                    </a:extLst>
                  </p14:cNvPr>
                  <p14:cNvContentPartPr/>
                  <p14:nvPr/>
                </p14:nvContentPartPr>
                <p14:xfrm>
                  <a:off x="5909509" y="1702859"/>
                  <a:ext cx="83160" cy="223560"/>
                </p14:xfrm>
              </p:contentPart>
            </mc:Choice>
            <mc:Fallback>
              <p:pic>
                <p:nvPicPr>
                  <p:cNvPr id="461" name="Pennanteckning 460">
                    <a:extLst>
                      <a:ext uri="{FF2B5EF4-FFF2-40B4-BE49-F238E27FC236}">
                        <a16:creationId xmlns:a16="http://schemas.microsoft.com/office/drawing/2014/main" id="{D33CB502-00BF-1A43-A826-A65B2E680109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894029" y="1687739"/>
                    <a:ext cx="1134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462" name="Pennanteckning 461">
                    <a:extLst>
                      <a:ext uri="{FF2B5EF4-FFF2-40B4-BE49-F238E27FC236}">
                        <a16:creationId xmlns:a16="http://schemas.microsoft.com/office/drawing/2014/main" id="{0A3A3152-55F9-E7DE-F640-1510D6D50B34}"/>
                      </a:ext>
                    </a:extLst>
                  </p14:cNvPr>
                  <p14:cNvContentPartPr/>
                  <p14:nvPr/>
                </p14:nvContentPartPr>
                <p14:xfrm>
                  <a:off x="5877829" y="1757579"/>
                  <a:ext cx="154080" cy="83160"/>
                </p14:xfrm>
              </p:contentPart>
            </mc:Choice>
            <mc:Fallback>
              <p:pic>
                <p:nvPicPr>
                  <p:cNvPr id="462" name="Pennanteckning 461">
                    <a:extLst>
                      <a:ext uri="{FF2B5EF4-FFF2-40B4-BE49-F238E27FC236}">
                        <a16:creationId xmlns:a16="http://schemas.microsoft.com/office/drawing/2014/main" id="{0A3A3152-55F9-E7DE-F640-1510D6D50B34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862709" y="1742459"/>
                    <a:ext cx="18468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463" name="Pennanteckning 462">
                    <a:extLst>
                      <a:ext uri="{FF2B5EF4-FFF2-40B4-BE49-F238E27FC236}">
                        <a16:creationId xmlns:a16="http://schemas.microsoft.com/office/drawing/2014/main" id="{362F5E0C-6348-F465-C829-4738F61952CD}"/>
                      </a:ext>
                    </a:extLst>
                  </p14:cNvPr>
                  <p14:cNvContentPartPr/>
                  <p14:nvPr/>
                </p14:nvContentPartPr>
                <p14:xfrm>
                  <a:off x="6085549" y="1712939"/>
                  <a:ext cx="281520" cy="175680"/>
                </p14:xfrm>
              </p:contentPart>
            </mc:Choice>
            <mc:Fallback>
              <p:pic>
                <p:nvPicPr>
                  <p:cNvPr id="463" name="Pennanteckning 462">
                    <a:extLst>
                      <a:ext uri="{FF2B5EF4-FFF2-40B4-BE49-F238E27FC236}">
                        <a16:creationId xmlns:a16="http://schemas.microsoft.com/office/drawing/2014/main" id="{362F5E0C-6348-F465-C829-4738F61952CD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070429" y="1697819"/>
                    <a:ext cx="312120" cy="20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2" name="Grupp 471">
              <a:extLst>
                <a:ext uri="{FF2B5EF4-FFF2-40B4-BE49-F238E27FC236}">
                  <a16:creationId xmlns:a16="http://schemas.microsoft.com/office/drawing/2014/main" id="{47DDF80C-6DD4-C8F5-D102-672475012A19}"/>
                </a:ext>
              </a:extLst>
            </p:cNvPr>
            <p:cNvGrpSpPr/>
            <p:nvPr/>
          </p:nvGrpSpPr>
          <p:grpSpPr>
            <a:xfrm>
              <a:off x="6677029" y="1663026"/>
              <a:ext cx="793440" cy="433080"/>
              <a:chOff x="6563629" y="1670819"/>
              <a:chExt cx="793440" cy="43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464" name="Pennanteckning 463">
                    <a:extLst>
                      <a:ext uri="{FF2B5EF4-FFF2-40B4-BE49-F238E27FC236}">
                        <a16:creationId xmlns:a16="http://schemas.microsoft.com/office/drawing/2014/main" id="{9148B449-01E9-AA3D-F504-EA1D38C117E4}"/>
                      </a:ext>
                    </a:extLst>
                  </p14:cNvPr>
                  <p14:cNvContentPartPr/>
                  <p14:nvPr/>
                </p14:nvContentPartPr>
                <p14:xfrm>
                  <a:off x="6566149" y="1829579"/>
                  <a:ext cx="6120" cy="274320"/>
                </p14:xfrm>
              </p:contentPart>
            </mc:Choice>
            <mc:Fallback>
              <p:pic>
                <p:nvPicPr>
                  <p:cNvPr id="464" name="Pennanteckning 463">
                    <a:extLst>
                      <a:ext uri="{FF2B5EF4-FFF2-40B4-BE49-F238E27FC236}">
                        <a16:creationId xmlns:a16="http://schemas.microsoft.com/office/drawing/2014/main" id="{9148B449-01E9-AA3D-F504-EA1D38C117E4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550669" y="1814459"/>
                    <a:ext cx="36720" cy="30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465" name="Pennanteckning 464">
                    <a:extLst>
                      <a:ext uri="{FF2B5EF4-FFF2-40B4-BE49-F238E27FC236}">
                        <a16:creationId xmlns:a16="http://schemas.microsoft.com/office/drawing/2014/main" id="{348FCC60-289D-899E-516C-CAEE802B7412}"/>
                      </a:ext>
                    </a:extLst>
                  </p14:cNvPr>
                  <p14:cNvContentPartPr/>
                  <p14:nvPr/>
                </p14:nvContentPartPr>
                <p14:xfrm>
                  <a:off x="6563629" y="1839299"/>
                  <a:ext cx="105480" cy="69840"/>
                </p14:xfrm>
              </p:contentPart>
            </mc:Choice>
            <mc:Fallback>
              <p:pic>
                <p:nvPicPr>
                  <p:cNvPr id="465" name="Pennanteckning 464">
                    <a:extLst>
                      <a:ext uri="{FF2B5EF4-FFF2-40B4-BE49-F238E27FC236}">
                        <a16:creationId xmlns:a16="http://schemas.microsoft.com/office/drawing/2014/main" id="{348FCC60-289D-899E-516C-CAEE802B741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548149" y="1824179"/>
                    <a:ext cx="13572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466" name="Pennanteckning 465">
                    <a:extLst>
                      <a:ext uri="{FF2B5EF4-FFF2-40B4-BE49-F238E27FC236}">
                        <a16:creationId xmlns:a16="http://schemas.microsoft.com/office/drawing/2014/main" id="{81F94E90-95AE-700D-077D-68031E87D813}"/>
                      </a:ext>
                    </a:extLst>
                  </p14:cNvPr>
                  <p14:cNvContentPartPr/>
                  <p14:nvPr/>
                </p14:nvContentPartPr>
                <p14:xfrm>
                  <a:off x="6813109" y="1789259"/>
                  <a:ext cx="43560" cy="78480"/>
                </p14:xfrm>
              </p:contentPart>
            </mc:Choice>
            <mc:Fallback>
              <p:pic>
                <p:nvPicPr>
                  <p:cNvPr id="466" name="Pennanteckning 465">
                    <a:extLst>
                      <a:ext uri="{FF2B5EF4-FFF2-40B4-BE49-F238E27FC236}">
                        <a16:creationId xmlns:a16="http://schemas.microsoft.com/office/drawing/2014/main" id="{81F94E90-95AE-700D-077D-68031E87D81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797989" y="1774139"/>
                    <a:ext cx="738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467" name="Pennanteckning 466">
                    <a:extLst>
                      <a:ext uri="{FF2B5EF4-FFF2-40B4-BE49-F238E27FC236}">
                        <a16:creationId xmlns:a16="http://schemas.microsoft.com/office/drawing/2014/main" id="{E7264BEE-2637-289C-036E-71BAA63413DD}"/>
                      </a:ext>
                    </a:extLst>
                  </p14:cNvPr>
                  <p14:cNvContentPartPr/>
                  <p14:nvPr/>
                </p14:nvContentPartPr>
                <p14:xfrm>
                  <a:off x="6886909" y="1703579"/>
                  <a:ext cx="360" cy="25560"/>
                </p14:xfrm>
              </p:contentPart>
            </mc:Choice>
            <mc:Fallback>
              <p:pic>
                <p:nvPicPr>
                  <p:cNvPr id="467" name="Pennanteckning 466">
                    <a:extLst>
                      <a:ext uri="{FF2B5EF4-FFF2-40B4-BE49-F238E27FC236}">
                        <a16:creationId xmlns:a16="http://schemas.microsoft.com/office/drawing/2014/main" id="{E7264BEE-2637-289C-036E-71BAA63413DD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871429" y="1688459"/>
                    <a:ext cx="309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468" name="Pennanteckning 467">
                    <a:extLst>
                      <a:ext uri="{FF2B5EF4-FFF2-40B4-BE49-F238E27FC236}">
                        <a16:creationId xmlns:a16="http://schemas.microsoft.com/office/drawing/2014/main" id="{6D3FDDCC-7BC7-C4C2-4406-A91586275BF2}"/>
                      </a:ext>
                    </a:extLst>
                  </p14:cNvPr>
                  <p14:cNvContentPartPr/>
                  <p14:nvPr/>
                </p14:nvContentPartPr>
                <p14:xfrm>
                  <a:off x="6965389" y="1767659"/>
                  <a:ext cx="93960" cy="114480"/>
                </p14:xfrm>
              </p:contentPart>
            </mc:Choice>
            <mc:Fallback>
              <p:pic>
                <p:nvPicPr>
                  <p:cNvPr id="468" name="Pennanteckning 467">
                    <a:extLst>
                      <a:ext uri="{FF2B5EF4-FFF2-40B4-BE49-F238E27FC236}">
                        <a16:creationId xmlns:a16="http://schemas.microsoft.com/office/drawing/2014/main" id="{6D3FDDCC-7BC7-C4C2-4406-A91586275BF2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950269" y="1752179"/>
                    <a:ext cx="12420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469" name="Pennanteckning 468">
                    <a:extLst>
                      <a:ext uri="{FF2B5EF4-FFF2-40B4-BE49-F238E27FC236}">
                        <a16:creationId xmlns:a16="http://schemas.microsoft.com/office/drawing/2014/main" id="{FD4656E5-15E4-9824-FCE0-BD304BA0F26D}"/>
                      </a:ext>
                    </a:extLst>
                  </p14:cNvPr>
                  <p14:cNvContentPartPr/>
                  <p14:nvPr/>
                </p14:nvContentPartPr>
                <p14:xfrm>
                  <a:off x="6978709" y="1770179"/>
                  <a:ext cx="79920" cy="98640"/>
                </p14:xfrm>
              </p:contentPart>
            </mc:Choice>
            <mc:Fallback>
              <p:pic>
                <p:nvPicPr>
                  <p:cNvPr id="469" name="Pennanteckning 468">
                    <a:extLst>
                      <a:ext uri="{FF2B5EF4-FFF2-40B4-BE49-F238E27FC236}">
                        <a16:creationId xmlns:a16="http://schemas.microsoft.com/office/drawing/2014/main" id="{FD4656E5-15E4-9824-FCE0-BD304BA0F26D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963229" y="1754699"/>
                    <a:ext cx="11016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470" name="Pennanteckning 469">
                    <a:extLst>
                      <a:ext uri="{FF2B5EF4-FFF2-40B4-BE49-F238E27FC236}">
                        <a16:creationId xmlns:a16="http://schemas.microsoft.com/office/drawing/2014/main" id="{A4B0C52D-3B71-7853-302F-9391AA0E9138}"/>
                      </a:ext>
                    </a:extLst>
                  </p14:cNvPr>
                  <p14:cNvContentPartPr/>
                  <p14:nvPr/>
                </p14:nvContentPartPr>
                <p14:xfrm>
                  <a:off x="7140709" y="1732019"/>
                  <a:ext cx="138600" cy="141120"/>
                </p14:xfrm>
              </p:contentPart>
            </mc:Choice>
            <mc:Fallback>
              <p:pic>
                <p:nvPicPr>
                  <p:cNvPr id="470" name="Pennanteckning 469">
                    <a:extLst>
                      <a:ext uri="{FF2B5EF4-FFF2-40B4-BE49-F238E27FC236}">
                        <a16:creationId xmlns:a16="http://schemas.microsoft.com/office/drawing/2014/main" id="{A4B0C52D-3B71-7853-302F-9391AA0E9138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7125589" y="1716899"/>
                    <a:ext cx="1688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471" name="Pennanteckning 470">
                    <a:extLst>
                      <a:ext uri="{FF2B5EF4-FFF2-40B4-BE49-F238E27FC236}">
                        <a16:creationId xmlns:a16="http://schemas.microsoft.com/office/drawing/2014/main" id="{B69A79B3-ABA7-1AB6-B84A-16EBC23814DE}"/>
                      </a:ext>
                    </a:extLst>
                  </p14:cNvPr>
                  <p14:cNvContentPartPr/>
                  <p14:nvPr/>
                </p14:nvContentPartPr>
                <p14:xfrm>
                  <a:off x="7317829" y="1670819"/>
                  <a:ext cx="39240" cy="218520"/>
                </p14:xfrm>
              </p:contentPart>
            </mc:Choice>
            <mc:Fallback>
              <p:pic>
                <p:nvPicPr>
                  <p:cNvPr id="471" name="Pennanteckning 470">
                    <a:extLst>
                      <a:ext uri="{FF2B5EF4-FFF2-40B4-BE49-F238E27FC236}">
                        <a16:creationId xmlns:a16="http://schemas.microsoft.com/office/drawing/2014/main" id="{B69A79B3-ABA7-1AB6-B84A-16EBC23814DE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7302349" y="1655339"/>
                    <a:ext cx="69840" cy="24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9" name="Grupp 478">
              <a:extLst>
                <a:ext uri="{FF2B5EF4-FFF2-40B4-BE49-F238E27FC236}">
                  <a16:creationId xmlns:a16="http://schemas.microsoft.com/office/drawing/2014/main" id="{989AA876-E6BB-3856-D33A-EA881AB9572E}"/>
                </a:ext>
              </a:extLst>
            </p:cNvPr>
            <p:cNvGrpSpPr/>
            <p:nvPr/>
          </p:nvGrpSpPr>
          <p:grpSpPr>
            <a:xfrm>
              <a:off x="3967669" y="2188986"/>
              <a:ext cx="995400" cy="403560"/>
              <a:chOff x="3854269" y="2196779"/>
              <a:chExt cx="995400" cy="40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474" name="Pennanteckning 473">
                    <a:extLst>
                      <a:ext uri="{FF2B5EF4-FFF2-40B4-BE49-F238E27FC236}">
                        <a16:creationId xmlns:a16="http://schemas.microsoft.com/office/drawing/2014/main" id="{5D5B463C-BC27-225E-AD38-FA79863ED980}"/>
                      </a:ext>
                    </a:extLst>
                  </p14:cNvPr>
                  <p14:cNvContentPartPr/>
                  <p14:nvPr/>
                </p14:nvContentPartPr>
                <p14:xfrm>
                  <a:off x="3854269" y="2196779"/>
                  <a:ext cx="139320" cy="205560"/>
                </p14:xfrm>
              </p:contentPart>
            </mc:Choice>
            <mc:Fallback>
              <p:pic>
                <p:nvPicPr>
                  <p:cNvPr id="474" name="Pennanteckning 473">
                    <a:extLst>
                      <a:ext uri="{FF2B5EF4-FFF2-40B4-BE49-F238E27FC236}">
                        <a16:creationId xmlns:a16="http://schemas.microsoft.com/office/drawing/2014/main" id="{5D5B463C-BC27-225E-AD38-FA79863ED98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3839149" y="2181659"/>
                    <a:ext cx="16992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475" name="Pennanteckning 474">
                    <a:extLst>
                      <a:ext uri="{FF2B5EF4-FFF2-40B4-BE49-F238E27FC236}">
                        <a16:creationId xmlns:a16="http://schemas.microsoft.com/office/drawing/2014/main" id="{39A3C7C2-C560-A421-7C30-A676F6FD17A6}"/>
                      </a:ext>
                    </a:extLst>
                  </p14:cNvPr>
                  <p14:cNvContentPartPr/>
                  <p14:nvPr/>
                </p14:nvContentPartPr>
                <p14:xfrm>
                  <a:off x="4041109" y="2286779"/>
                  <a:ext cx="167400" cy="313560"/>
                </p14:xfrm>
              </p:contentPart>
            </mc:Choice>
            <mc:Fallback>
              <p:pic>
                <p:nvPicPr>
                  <p:cNvPr id="475" name="Pennanteckning 474">
                    <a:extLst>
                      <a:ext uri="{FF2B5EF4-FFF2-40B4-BE49-F238E27FC236}">
                        <a16:creationId xmlns:a16="http://schemas.microsoft.com/office/drawing/2014/main" id="{39A3C7C2-C560-A421-7C30-A676F6FD17A6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025989" y="2271659"/>
                    <a:ext cx="198000" cy="34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476" name="Pennanteckning 475">
                    <a:extLst>
                      <a:ext uri="{FF2B5EF4-FFF2-40B4-BE49-F238E27FC236}">
                        <a16:creationId xmlns:a16="http://schemas.microsoft.com/office/drawing/2014/main" id="{EC5B5579-826A-8CA9-AAAB-10CA5842CE83}"/>
                      </a:ext>
                    </a:extLst>
                  </p14:cNvPr>
                  <p14:cNvContentPartPr/>
                  <p14:nvPr/>
                </p14:nvContentPartPr>
                <p14:xfrm>
                  <a:off x="4177549" y="2360579"/>
                  <a:ext cx="103680" cy="65520"/>
                </p14:xfrm>
              </p:contentPart>
            </mc:Choice>
            <mc:Fallback>
              <p:pic>
                <p:nvPicPr>
                  <p:cNvPr id="476" name="Pennanteckning 475">
                    <a:extLst>
                      <a:ext uri="{FF2B5EF4-FFF2-40B4-BE49-F238E27FC236}">
                        <a16:creationId xmlns:a16="http://schemas.microsoft.com/office/drawing/2014/main" id="{EC5B5579-826A-8CA9-AAAB-10CA5842CE83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162429" y="2345099"/>
                    <a:ext cx="13428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477" name="Pennanteckning 476">
                    <a:extLst>
                      <a:ext uri="{FF2B5EF4-FFF2-40B4-BE49-F238E27FC236}">
                        <a16:creationId xmlns:a16="http://schemas.microsoft.com/office/drawing/2014/main" id="{6538DDED-6E95-C560-8F2F-C232A8085804}"/>
                      </a:ext>
                    </a:extLst>
                  </p14:cNvPr>
                  <p14:cNvContentPartPr/>
                  <p14:nvPr/>
                </p14:nvContentPartPr>
                <p14:xfrm>
                  <a:off x="4334149" y="2209019"/>
                  <a:ext cx="515520" cy="218880"/>
                </p14:xfrm>
              </p:contentPart>
            </mc:Choice>
            <mc:Fallback>
              <p:pic>
                <p:nvPicPr>
                  <p:cNvPr id="477" name="Pennanteckning 476">
                    <a:extLst>
                      <a:ext uri="{FF2B5EF4-FFF2-40B4-BE49-F238E27FC236}">
                        <a16:creationId xmlns:a16="http://schemas.microsoft.com/office/drawing/2014/main" id="{6538DDED-6E95-C560-8F2F-C232A808580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4318669" y="2193899"/>
                    <a:ext cx="546120" cy="24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0" name="Grupp 489">
              <a:extLst>
                <a:ext uri="{FF2B5EF4-FFF2-40B4-BE49-F238E27FC236}">
                  <a16:creationId xmlns:a16="http://schemas.microsoft.com/office/drawing/2014/main" id="{43E82CD6-1143-5FC0-7898-BC9B0E079CFE}"/>
                </a:ext>
              </a:extLst>
            </p:cNvPr>
            <p:cNvGrpSpPr/>
            <p:nvPr/>
          </p:nvGrpSpPr>
          <p:grpSpPr>
            <a:xfrm>
              <a:off x="5147029" y="2295546"/>
              <a:ext cx="263520" cy="131760"/>
              <a:chOff x="5033629" y="2303339"/>
              <a:chExt cx="263520" cy="13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478" name="Pennanteckning 477">
                    <a:extLst>
                      <a:ext uri="{FF2B5EF4-FFF2-40B4-BE49-F238E27FC236}">
                        <a16:creationId xmlns:a16="http://schemas.microsoft.com/office/drawing/2014/main" id="{7BB11C70-5D6C-EB92-674F-76BA1CAD10F8}"/>
                      </a:ext>
                    </a:extLst>
                  </p14:cNvPr>
                  <p14:cNvContentPartPr/>
                  <p14:nvPr/>
                </p14:nvContentPartPr>
                <p14:xfrm>
                  <a:off x="5033629" y="2303339"/>
                  <a:ext cx="253440" cy="110520"/>
                </p14:xfrm>
              </p:contentPart>
            </mc:Choice>
            <mc:Fallback>
              <p:pic>
                <p:nvPicPr>
                  <p:cNvPr id="478" name="Pennanteckning 477">
                    <a:extLst>
                      <a:ext uri="{FF2B5EF4-FFF2-40B4-BE49-F238E27FC236}">
                        <a16:creationId xmlns:a16="http://schemas.microsoft.com/office/drawing/2014/main" id="{7BB11C70-5D6C-EB92-674F-76BA1CAD10F8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5018509" y="2288219"/>
                    <a:ext cx="28404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480" name="Pennanteckning 479">
                    <a:extLst>
                      <a:ext uri="{FF2B5EF4-FFF2-40B4-BE49-F238E27FC236}">
                        <a16:creationId xmlns:a16="http://schemas.microsoft.com/office/drawing/2014/main" id="{A38F0966-7064-3657-FD2F-AEF0DF1F6165}"/>
                      </a:ext>
                    </a:extLst>
                  </p14:cNvPr>
                  <p14:cNvContentPartPr/>
                  <p14:nvPr/>
                </p14:nvContentPartPr>
                <p14:xfrm>
                  <a:off x="5229829" y="2348699"/>
                  <a:ext cx="43200" cy="68400"/>
                </p14:xfrm>
              </p:contentPart>
            </mc:Choice>
            <mc:Fallback>
              <p:pic>
                <p:nvPicPr>
                  <p:cNvPr id="480" name="Pennanteckning 479">
                    <a:extLst>
                      <a:ext uri="{FF2B5EF4-FFF2-40B4-BE49-F238E27FC236}">
                        <a16:creationId xmlns:a16="http://schemas.microsoft.com/office/drawing/2014/main" id="{A38F0966-7064-3657-FD2F-AEF0DF1F6165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5214709" y="2333579"/>
                    <a:ext cx="7344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482" name="Pennanteckning 481">
                    <a:extLst>
                      <a:ext uri="{FF2B5EF4-FFF2-40B4-BE49-F238E27FC236}">
                        <a16:creationId xmlns:a16="http://schemas.microsoft.com/office/drawing/2014/main" id="{79E3832B-44DF-0E06-4EDC-2B7333441789}"/>
                      </a:ext>
                    </a:extLst>
                  </p14:cNvPr>
                  <p14:cNvContentPartPr/>
                  <p14:nvPr/>
                </p14:nvContentPartPr>
                <p14:xfrm>
                  <a:off x="5277709" y="2350499"/>
                  <a:ext cx="19440" cy="84600"/>
                </p14:xfrm>
              </p:contentPart>
            </mc:Choice>
            <mc:Fallback>
              <p:pic>
                <p:nvPicPr>
                  <p:cNvPr id="482" name="Pennanteckning 481">
                    <a:extLst>
                      <a:ext uri="{FF2B5EF4-FFF2-40B4-BE49-F238E27FC236}">
                        <a16:creationId xmlns:a16="http://schemas.microsoft.com/office/drawing/2014/main" id="{79E3832B-44DF-0E06-4EDC-2B7333441789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5262229" y="2335379"/>
                    <a:ext cx="50040" cy="115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9" name="Grupp 488">
              <a:extLst>
                <a:ext uri="{FF2B5EF4-FFF2-40B4-BE49-F238E27FC236}">
                  <a16:creationId xmlns:a16="http://schemas.microsoft.com/office/drawing/2014/main" id="{E1CDF94E-96DC-F813-B3E0-312C541B8FB3}"/>
                </a:ext>
              </a:extLst>
            </p:cNvPr>
            <p:cNvGrpSpPr/>
            <p:nvPr/>
          </p:nvGrpSpPr>
          <p:grpSpPr>
            <a:xfrm>
              <a:off x="5615749" y="2215266"/>
              <a:ext cx="505800" cy="241920"/>
              <a:chOff x="5502349" y="2223059"/>
              <a:chExt cx="505800" cy="241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483" name="Pennanteckning 482">
                    <a:extLst>
                      <a:ext uri="{FF2B5EF4-FFF2-40B4-BE49-F238E27FC236}">
                        <a16:creationId xmlns:a16="http://schemas.microsoft.com/office/drawing/2014/main" id="{CBF7762F-E790-EACA-DCBC-4DA971F980F1}"/>
                      </a:ext>
                    </a:extLst>
                  </p14:cNvPr>
                  <p14:cNvContentPartPr/>
                  <p14:nvPr/>
                </p14:nvContentPartPr>
                <p14:xfrm>
                  <a:off x="5556349" y="2223059"/>
                  <a:ext cx="84600" cy="241920"/>
                </p14:xfrm>
              </p:contentPart>
            </mc:Choice>
            <mc:Fallback>
              <p:pic>
                <p:nvPicPr>
                  <p:cNvPr id="483" name="Pennanteckning 482">
                    <a:extLst>
                      <a:ext uri="{FF2B5EF4-FFF2-40B4-BE49-F238E27FC236}">
                        <a16:creationId xmlns:a16="http://schemas.microsoft.com/office/drawing/2014/main" id="{CBF7762F-E790-EACA-DCBC-4DA971F980F1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5540869" y="2207939"/>
                    <a:ext cx="11520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484" name="Pennanteckning 483">
                    <a:extLst>
                      <a:ext uri="{FF2B5EF4-FFF2-40B4-BE49-F238E27FC236}">
                        <a16:creationId xmlns:a16="http://schemas.microsoft.com/office/drawing/2014/main" id="{19D1829F-70D2-C683-4ED3-BCDFEBF7785A}"/>
                      </a:ext>
                    </a:extLst>
                  </p14:cNvPr>
                  <p14:cNvContentPartPr/>
                  <p14:nvPr/>
                </p14:nvContentPartPr>
                <p14:xfrm>
                  <a:off x="5502349" y="2247899"/>
                  <a:ext cx="505800" cy="208080"/>
                </p14:xfrm>
              </p:contentPart>
            </mc:Choice>
            <mc:Fallback>
              <p:pic>
                <p:nvPicPr>
                  <p:cNvPr id="484" name="Pennanteckning 483">
                    <a:extLst>
                      <a:ext uri="{FF2B5EF4-FFF2-40B4-BE49-F238E27FC236}">
                        <a16:creationId xmlns:a16="http://schemas.microsoft.com/office/drawing/2014/main" id="{19D1829F-70D2-C683-4ED3-BCDFEBF7785A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487229" y="2232779"/>
                    <a:ext cx="53604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8" name="Grupp 487">
              <a:extLst>
                <a:ext uri="{FF2B5EF4-FFF2-40B4-BE49-F238E27FC236}">
                  <a16:creationId xmlns:a16="http://schemas.microsoft.com/office/drawing/2014/main" id="{318F2C74-9269-4B22-8C8D-03B07E74D5C4}"/>
                </a:ext>
              </a:extLst>
            </p:cNvPr>
            <p:cNvGrpSpPr/>
            <p:nvPr/>
          </p:nvGrpSpPr>
          <p:grpSpPr>
            <a:xfrm>
              <a:off x="6345469" y="2222826"/>
              <a:ext cx="761040" cy="217800"/>
              <a:chOff x="6232069" y="2230619"/>
              <a:chExt cx="761040" cy="21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485" name="Pennanteckning 484">
                    <a:extLst>
                      <a:ext uri="{FF2B5EF4-FFF2-40B4-BE49-F238E27FC236}">
                        <a16:creationId xmlns:a16="http://schemas.microsoft.com/office/drawing/2014/main" id="{28BB2506-E5F4-9CC0-0712-AED421C59DA2}"/>
                      </a:ext>
                    </a:extLst>
                  </p14:cNvPr>
                  <p14:cNvContentPartPr/>
                  <p14:nvPr/>
                </p14:nvContentPartPr>
                <p14:xfrm>
                  <a:off x="6232069" y="2324219"/>
                  <a:ext cx="119520" cy="111960"/>
                </p14:xfrm>
              </p:contentPart>
            </mc:Choice>
            <mc:Fallback>
              <p:pic>
                <p:nvPicPr>
                  <p:cNvPr id="485" name="Pennanteckning 484">
                    <a:extLst>
                      <a:ext uri="{FF2B5EF4-FFF2-40B4-BE49-F238E27FC236}">
                        <a16:creationId xmlns:a16="http://schemas.microsoft.com/office/drawing/2014/main" id="{28BB2506-E5F4-9CC0-0712-AED421C59DA2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216589" y="2308739"/>
                    <a:ext cx="1497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486" name="Pennanteckning 485">
                    <a:extLst>
                      <a:ext uri="{FF2B5EF4-FFF2-40B4-BE49-F238E27FC236}">
                        <a16:creationId xmlns:a16="http://schemas.microsoft.com/office/drawing/2014/main" id="{1070364C-2827-7D65-04FD-EB605AD28F5E}"/>
                      </a:ext>
                    </a:extLst>
                  </p14:cNvPr>
                  <p14:cNvContentPartPr/>
                  <p14:nvPr/>
                </p14:nvContentPartPr>
                <p14:xfrm>
                  <a:off x="6382549" y="2323139"/>
                  <a:ext cx="123480" cy="87120"/>
                </p14:xfrm>
              </p:contentPart>
            </mc:Choice>
            <mc:Fallback>
              <p:pic>
                <p:nvPicPr>
                  <p:cNvPr id="486" name="Pennanteckning 485">
                    <a:extLst>
                      <a:ext uri="{FF2B5EF4-FFF2-40B4-BE49-F238E27FC236}">
                        <a16:creationId xmlns:a16="http://schemas.microsoft.com/office/drawing/2014/main" id="{1070364C-2827-7D65-04FD-EB605AD28F5E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367069" y="2308019"/>
                    <a:ext cx="1540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487" name="Pennanteckning 486">
                    <a:extLst>
                      <a:ext uri="{FF2B5EF4-FFF2-40B4-BE49-F238E27FC236}">
                        <a16:creationId xmlns:a16="http://schemas.microsoft.com/office/drawing/2014/main" id="{056576C8-C605-C46A-998C-EE5C7FD24F81}"/>
                      </a:ext>
                    </a:extLst>
                  </p14:cNvPr>
                  <p14:cNvContentPartPr/>
                  <p14:nvPr/>
                </p14:nvContentPartPr>
                <p14:xfrm>
                  <a:off x="6543829" y="2230619"/>
                  <a:ext cx="449280" cy="217800"/>
                </p14:xfrm>
              </p:contentPart>
            </mc:Choice>
            <mc:Fallback>
              <p:pic>
                <p:nvPicPr>
                  <p:cNvPr id="487" name="Pennanteckning 486">
                    <a:extLst>
                      <a:ext uri="{FF2B5EF4-FFF2-40B4-BE49-F238E27FC236}">
                        <a16:creationId xmlns:a16="http://schemas.microsoft.com/office/drawing/2014/main" id="{056576C8-C605-C46A-998C-EE5C7FD24F81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6528349" y="2215499"/>
                    <a:ext cx="479880" cy="248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4" name="Grupp 503">
              <a:extLst>
                <a:ext uri="{FF2B5EF4-FFF2-40B4-BE49-F238E27FC236}">
                  <a16:creationId xmlns:a16="http://schemas.microsoft.com/office/drawing/2014/main" id="{94415CC5-2CA1-F4C9-34C3-59C23FE73EDC}"/>
                </a:ext>
              </a:extLst>
            </p:cNvPr>
            <p:cNvGrpSpPr/>
            <p:nvPr/>
          </p:nvGrpSpPr>
          <p:grpSpPr>
            <a:xfrm>
              <a:off x="4022389" y="2656266"/>
              <a:ext cx="240840" cy="262800"/>
              <a:chOff x="3908989" y="2664059"/>
              <a:chExt cx="240840" cy="262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491" name="Pennanteckning 490">
                    <a:extLst>
                      <a:ext uri="{FF2B5EF4-FFF2-40B4-BE49-F238E27FC236}">
                        <a16:creationId xmlns:a16="http://schemas.microsoft.com/office/drawing/2014/main" id="{A077D156-469F-1609-A648-F5F67D4AB7A7}"/>
                      </a:ext>
                    </a:extLst>
                  </p14:cNvPr>
                  <p14:cNvContentPartPr/>
                  <p14:nvPr/>
                </p14:nvContentPartPr>
                <p14:xfrm>
                  <a:off x="3908989" y="2768099"/>
                  <a:ext cx="45720" cy="132840"/>
                </p14:xfrm>
              </p:contentPart>
            </mc:Choice>
            <mc:Fallback>
              <p:pic>
                <p:nvPicPr>
                  <p:cNvPr id="491" name="Pennanteckning 490">
                    <a:extLst>
                      <a:ext uri="{FF2B5EF4-FFF2-40B4-BE49-F238E27FC236}">
                        <a16:creationId xmlns:a16="http://schemas.microsoft.com/office/drawing/2014/main" id="{A077D156-469F-1609-A648-F5F67D4AB7A7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3893509" y="2752979"/>
                    <a:ext cx="7632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492" name="Pennanteckning 491">
                    <a:extLst>
                      <a:ext uri="{FF2B5EF4-FFF2-40B4-BE49-F238E27FC236}">
                        <a16:creationId xmlns:a16="http://schemas.microsoft.com/office/drawing/2014/main" id="{92AFC5CE-8D55-F786-D929-453DC3B401E2}"/>
                      </a:ext>
                    </a:extLst>
                  </p14:cNvPr>
                  <p14:cNvContentPartPr/>
                  <p14:nvPr/>
                </p14:nvContentPartPr>
                <p14:xfrm>
                  <a:off x="3975949" y="2664059"/>
                  <a:ext cx="21960" cy="51480"/>
                </p14:xfrm>
              </p:contentPart>
            </mc:Choice>
            <mc:Fallback>
              <p:pic>
                <p:nvPicPr>
                  <p:cNvPr id="492" name="Pennanteckning 491">
                    <a:extLst>
                      <a:ext uri="{FF2B5EF4-FFF2-40B4-BE49-F238E27FC236}">
                        <a16:creationId xmlns:a16="http://schemas.microsoft.com/office/drawing/2014/main" id="{92AFC5CE-8D55-F786-D929-453DC3B401E2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3960829" y="2648579"/>
                    <a:ext cx="522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493" name="Pennanteckning 492">
                    <a:extLst>
                      <a:ext uri="{FF2B5EF4-FFF2-40B4-BE49-F238E27FC236}">
                        <a16:creationId xmlns:a16="http://schemas.microsoft.com/office/drawing/2014/main" id="{E11E9F71-8AF3-9363-7977-87438664A266}"/>
                      </a:ext>
                    </a:extLst>
                  </p14:cNvPr>
                  <p14:cNvContentPartPr/>
                  <p14:nvPr/>
                </p14:nvContentPartPr>
                <p14:xfrm>
                  <a:off x="4029589" y="2830379"/>
                  <a:ext cx="120240" cy="96480"/>
                </p14:xfrm>
              </p:contentPart>
            </mc:Choice>
            <mc:Fallback>
              <p:pic>
                <p:nvPicPr>
                  <p:cNvPr id="493" name="Pennanteckning 492">
                    <a:extLst>
                      <a:ext uri="{FF2B5EF4-FFF2-40B4-BE49-F238E27FC236}">
                        <a16:creationId xmlns:a16="http://schemas.microsoft.com/office/drawing/2014/main" id="{E11E9F71-8AF3-9363-7977-87438664A266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4014469" y="2814899"/>
                    <a:ext cx="150840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3" name="Grupp 502">
              <a:extLst>
                <a:ext uri="{FF2B5EF4-FFF2-40B4-BE49-F238E27FC236}">
                  <a16:creationId xmlns:a16="http://schemas.microsoft.com/office/drawing/2014/main" id="{74823CA3-99C8-0071-F008-C453551945CD}"/>
                </a:ext>
              </a:extLst>
            </p:cNvPr>
            <p:cNvGrpSpPr/>
            <p:nvPr/>
          </p:nvGrpSpPr>
          <p:grpSpPr>
            <a:xfrm>
              <a:off x="4637629" y="2712426"/>
              <a:ext cx="452880" cy="212760"/>
              <a:chOff x="4524229" y="2720219"/>
              <a:chExt cx="452880" cy="212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494" name="Pennanteckning 493">
                    <a:extLst>
                      <a:ext uri="{FF2B5EF4-FFF2-40B4-BE49-F238E27FC236}">
                        <a16:creationId xmlns:a16="http://schemas.microsoft.com/office/drawing/2014/main" id="{7EC14873-A6EB-ECB5-358E-5CDF3A9B7E53}"/>
                      </a:ext>
                    </a:extLst>
                  </p14:cNvPr>
                  <p14:cNvContentPartPr/>
                  <p14:nvPr/>
                </p14:nvContentPartPr>
                <p14:xfrm>
                  <a:off x="4552309" y="2720219"/>
                  <a:ext cx="39240" cy="212760"/>
                </p14:xfrm>
              </p:contentPart>
            </mc:Choice>
            <mc:Fallback>
              <p:pic>
                <p:nvPicPr>
                  <p:cNvPr id="494" name="Pennanteckning 493">
                    <a:extLst>
                      <a:ext uri="{FF2B5EF4-FFF2-40B4-BE49-F238E27FC236}">
                        <a16:creationId xmlns:a16="http://schemas.microsoft.com/office/drawing/2014/main" id="{7EC14873-A6EB-ECB5-358E-5CDF3A9B7E53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4537189" y="2705099"/>
                    <a:ext cx="6984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495" name="Pennanteckning 494">
                    <a:extLst>
                      <a:ext uri="{FF2B5EF4-FFF2-40B4-BE49-F238E27FC236}">
                        <a16:creationId xmlns:a16="http://schemas.microsoft.com/office/drawing/2014/main" id="{C594B063-7157-5E2C-C92C-D717E57CAAB6}"/>
                      </a:ext>
                    </a:extLst>
                  </p14:cNvPr>
                  <p14:cNvContentPartPr/>
                  <p14:nvPr/>
                </p14:nvContentPartPr>
                <p14:xfrm>
                  <a:off x="4524229" y="2754779"/>
                  <a:ext cx="150840" cy="94680"/>
                </p14:xfrm>
              </p:contentPart>
            </mc:Choice>
            <mc:Fallback>
              <p:pic>
                <p:nvPicPr>
                  <p:cNvPr id="495" name="Pennanteckning 494">
                    <a:extLst>
                      <a:ext uri="{FF2B5EF4-FFF2-40B4-BE49-F238E27FC236}">
                        <a16:creationId xmlns:a16="http://schemas.microsoft.com/office/drawing/2014/main" id="{C594B063-7157-5E2C-C92C-D717E57CAAB6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4509109" y="2739659"/>
                    <a:ext cx="1814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496" name="Pennanteckning 495">
                    <a:extLst>
                      <a:ext uri="{FF2B5EF4-FFF2-40B4-BE49-F238E27FC236}">
                        <a16:creationId xmlns:a16="http://schemas.microsoft.com/office/drawing/2014/main" id="{E63747A8-7B61-FFFF-B1AB-CAD7E3C87D9D}"/>
                      </a:ext>
                    </a:extLst>
                  </p14:cNvPr>
                  <p14:cNvContentPartPr/>
                  <p14:nvPr/>
                </p14:nvContentPartPr>
                <p14:xfrm>
                  <a:off x="4716109" y="2739299"/>
                  <a:ext cx="261000" cy="184680"/>
                </p14:xfrm>
              </p:contentPart>
            </mc:Choice>
            <mc:Fallback>
              <p:pic>
                <p:nvPicPr>
                  <p:cNvPr id="496" name="Pennanteckning 495">
                    <a:extLst>
                      <a:ext uri="{FF2B5EF4-FFF2-40B4-BE49-F238E27FC236}">
                        <a16:creationId xmlns:a16="http://schemas.microsoft.com/office/drawing/2014/main" id="{E63747A8-7B61-FFFF-B1AB-CAD7E3C87D9D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4700989" y="2723819"/>
                    <a:ext cx="291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2" name="Grupp 501">
              <a:extLst>
                <a:ext uri="{FF2B5EF4-FFF2-40B4-BE49-F238E27FC236}">
                  <a16:creationId xmlns:a16="http://schemas.microsoft.com/office/drawing/2014/main" id="{A6615AB1-3EA1-371E-4A63-ABBF3F4C0A9A}"/>
                </a:ext>
              </a:extLst>
            </p:cNvPr>
            <p:cNvGrpSpPr/>
            <p:nvPr/>
          </p:nvGrpSpPr>
          <p:grpSpPr>
            <a:xfrm>
              <a:off x="5369509" y="2690106"/>
              <a:ext cx="933120" cy="245880"/>
              <a:chOff x="5256109" y="2697899"/>
              <a:chExt cx="933120" cy="245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7">
                <p14:nvContentPartPr>
                  <p14:cNvPr id="497" name="Pennanteckning 496">
                    <a:extLst>
                      <a:ext uri="{FF2B5EF4-FFF2-40B4-BE49-F238E27FC236}">
                        <a16:creationId xmlns:a16="http://schemas.microsoft.com/office/drawing/2014/main" id="{6C2BA598-0F08-FFF1-0E15-F85B291359B6}"/>
                      </a:ext>
                    </a:extLst>
                  </p14:cNvPr>
                  <p14:cNvContentPartPr/>
                  <p14:nvPr/>
                </p14:nvContentPartPr>
                <p14:xfrm>
                  <a:off x="5256109" y="2792939"/>
                  <a:ext cx="209520" cy="119520"/>
                </p14:xfrm>
              </p:contentPart>
            </mc:Choice>
            <mc:Fallback>
              <p:pic>
                <p:nvPicPr>
                  <p:cNvPr id="497" name="Pennanteckning 496">
                    <a:extLst>
                      <a:ext uri="{FF2B5EF4-FFF2-40B4-BE49-F238E27FC236}">
                        <a16:creationId xmlns:a16="http://schemas.microsoft.com/office/drawing/2014/main" id="{6C2BA598-0F08-FFF1-0E15-F85B291359B6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5240989" y="2777819"/>
                    <a:ext cx="2401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9">
                <p14:nvContentPartPr>
                  <p14:cNvPr id="498" name="Pennanteckning 497">
                    <a:extLst>
                      <a:ext uri="{FF2B5EF4-FFF2-40B4-BE49-F238E27FC236}">
                        <a16:creationId xmlns:a16="http://schemas.microsoft.com/office/drawing/2014/main" id="{8720BDFD-090F-D100-F02F-33451A0F92F8}"/>
                      </a:ext>
                    </a:extLst>
                  </p14:cNvPr>
                  <p14:cNvContentPartPr/>
                  <p14:nvPr/>
                </p14:nvContentPartPr>
                <p14:xfrm>
                  <a:off x="5490109" y="2822819"/>
                  <a:ext cx="117000" cy="73800"/>
                </p14:xfrm>
              </p:contentPart>
            </mc:Choice>
            <mc:Fallback>
              <p:pic>
                <p:nvPicPr>
                  <p:cNvPr id="498" name="Pennanteckning 497">
                    <a:extLst>
                      <a:ext uri="{FF2B5EF4-FFF2-40B4-BE49-F238E27FC236}">
                        <a16:creationId xmlns:a16="http://schemas.microsoft.com/office/drawing/2014/main" id="{8720BDFD-090F-D100-F02F-33451A0F92F8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5474989" y="2807339"/>
                    <a:ext cx="14760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1">
                <p14:nvContentPartPr>
                  <p14:cNvPr id="499" name="Pennanteckning 498">
                    <a:extLst>
                      <a:ext uri="{FF2B5EF4-FFF2-40B4-BE49-F238E27FC236}">
                        <a16:creationId xmlns:a16="http://schemas.microsoft.com/office/drawing/2014/main" id="{1571195D-216F-2194-E080-0B743DAFBD95}"/>
                      </a:ext>
                    </a:extLst>
                  </p14:cNvPr>
                  <p14:cNvContentPartPr/>
                  <p14:nvPr/>
                </p14:nvContentPartPr>
                <p14:xfrm>
                  <a:off x="5655349" y="2697899"/>
                  <a:ext cx="76320" cy="232560"/>
                </p14:xfrm>
              </p:contentPart>
            </mc:Choice>
            <mc:Fallback>
              <p:pic>
                <p:nvPicPr>
                  <p:cNvPr id="499" name="Pennanteckning 498">
                    <a:extLst>
                      <a:ext uri="{FF2B5EF4-FFF2-40B4-BE49-F238E27FC236}">
                        <a16:creationId xmlns:a16="http://schemas.microsoft.com/office/drawing/2014/main" id="{1571195D-216F-2194-E080-0B743DAFBD95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5640229" y="2682779"/>
                    <a:ext cx="10692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500" name="Pennanteckning 499">
                    <a:extLst>
                      <a:ext uri="{FF2B5EF4-FFF2-40B4-BE49-F238E27FC236}">
                        <a16:creationId xmlns:a16="http://schemas.microsoft.com/office/drawing/2014/main" id="{AFBDE49B-ECD6-C501-0CFA-BF94B33CE88B}"/>
                      </a:ext>
                    </a:extLst>
                  </p14:cNvPr>
                  <p14:cNvContentPartPr/>
                  <p14:nvPr/>
                </p14:nvContentPartPr>
                <p14:xfrm>
                  <a:off x="5655349" y="2704739"/>
                  <a:ext cx="461880" cy="191160"/>
                </p14:xfrm>
              </p:contentPart>
            </mc:Choice>
            <mc:Fallback>
              <p:pic>
                <p:nvPicPr>
                  <p:cNvPr id="500" name="Pennanteckning 499">
                    <a:extLst>
                      <a:ext uri="{FF2B5EF4-FFF2-40B4-BE49-F238E27FC236}">
                        <a16:creationId xmlns:a16="http://schemas.microsoft.com/office/drawing/2014/main" id="{AFBDE49B-ECD6-C501-0CFA-BF94B33CE88B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5640229" y="2689619"/>
                    <a:ext cx="492120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501" name="Pennanteckning 500">
                    <a:extLst>
                      <a:ext uri="{FF2B5EF4-FFF2-40B4-BE49-F238E27FC236}">
                        <a16:creationId xmlns:a16="http://schemas.microsoft.com/office/drawing/2014/main" id="{DA1FBE3E-AD4E-8402-B31A-2C129726568D}"/>
                      </a:ext>
                    </a:extLst>
                  </p14:cNvPr>
                  <p14:cNvContentPartPr/>
                  <p14:nvPr/>
                </p14:nvContentPartPr>
                <p14:xfrm>
                  <a:off x="6040189" y="2747579"/>
                  <a:ext cx="149040" cy="196200"/>
                </p14:xfrm>
              </p:contentPart>
            </mc:Choice>
            <mc:Fallback>
              <p:pic>
                <p:nvPicPr>
                  <p:cNvPr id="501" name="Pennanteckning 500">
                    <a:extLst>
                      <a:ext uri="{FF2B5EF4-FFF2-40B4-BE49-F238E27FC236}">
                        <a16:creationId xmlns:a16="http://schemas.microsoft.com/office/drawing/2014/main" id="{DA1FBE3E-AD4E-8402-B31A-2C129726568D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6024709" y="2732099"/>
                    <a:ext cx="179640" cy="22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17" name="Grupp 516">
            <a:extLst>
              <a:ext uri="{FF2B5EF4-FFF2-40B4-BE49-F238E27FC236}">
                <a16:creationId xmlns:a16="http://schemas.microsoft.com/office/drawing/2014/main" id="{3E532F0E-0837-B231-9538-53EBAB72A154}"/>
              </a:ext>
            </a:extLst>
          </p:cNvPr>
          <p:cNvGrpSpPr/>
          <p:nvPr/>
        </p:nvGrpSpPr>
        <p:grpSpPr>
          <a:xfrm>
            <a:off x="4104829" y="3535386"/>
            <a:ext cx="2279520" cy="492840"/>
            <a:chOff x="3991429" y="3543179"/>
            <a:chExt cx="227952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05" name="Pennanteckning 504">
                  <a:extLst>
                    <a:ext uri="{FF2B5EF4-FFF2-40B4-BE49-F238E27FC236}">
                      <a16:creationId xmlns:a16="http://schemas.microsoft.com/office/drawing/2014/main" id="{23BD11A3-8DF9-5C8C-3575-A65345F33AEE}"/>
                    </a:ext>
                  </a:extLst>
                </p14:cNvPr>
                <p14:cNvContentPartPr/>
                <p14:nvPr/>
              </p14:nvContentPartPr>
              <p14:xfrm>
                <a:off x="3991429" y="3543179"/>
                <a:ext cx="178200" cy="219600"/>
              </p14:xfrm>
            </p:contentPart>
          </mc:Choice>
          <mc:Fallback>
            <p:pic>
              <p:nvPicPr>
                <p:cNvPr id="505" name="Pennanteckning 504">
                  <a:extLst>
                    <a:ext uri="{FF2B5EF4-FFF2-40B4-BE49-F238E27FC236}">
                      <a16:creationId xmlns:a16="http://schemas.microsoft.com/office/drawing/2014/main" id="{23BD11A3-8DF9-5C8C-3575-A65345F33AE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976309" y="3527699"/>
                  <a:ext cx="208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06" name="Pennanteckning 505">
                  <a:extLst>
                    <a:ext uri="{FF2B5EF4-FFF2-40B4-BE49-F238E27FC236}">
                      <a16:creationId xmlns:a16="http://schemas.microsoft.com/office/drawing/2014/main" id="{51CFF54C-5018-ADA3-CEA2-F829479743C5}"/>
                    </a:ext>
                  </a:extLst>
                </p14:cNvPr>
                <p14:cNvContentPartPr/>
                <p14:nvPr/>
              </p14:nvContentPartPr>
              <p14:xfrm>
                <a:off x="4288429" y="3710579"/>
                <a:ext cx="96120" cy="95040"/>
              </p14:xfrm>
            </p:contentPart>
          </mc:Choice>
          <mc:Fallback>
            <p:pic>
              <p:nvPicPr>
                <p:cNvPr id="506" name="Pennanteckning 505">
                  <a:extLst>
                    <a:ext uri="{FF2B5EF4-FFF2-40B4-BE49-F238E27FC236}">
                      <a16:creationId xmlns:a16="http://schemas.microsoft.com/office/drawing/2014/main" id="{51CFF54C-5018-ADA3-CEA2-F829479743C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273309" y="3695099"/>
                  <a:ext cx="126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07" name="Pennanteckning 506">
                  <a:extLst>
                    <a:ext uri="{FF2B5EF4-FFF2-40B4-BE49-F238E27FC236}">
                      <a16:creationId xmlns:a16="http://schemas.microsoft.com/office/drawing/2014/main" id="{A3A5D649-D6EE-D709-0CE0-D4C69E9E228F}"/>
                    </a:ext>
                  </a:extLst>
                </p14:cNvPr>
                <p14:cNvContentPartPr/>
                <p14:nvPr/>
              </p14:nvContentPartPr>
              <p14:xfrm>
                <a:off x="4486069" y="3610139"/>
                <a:ext cx="30240" cy="214200"/>
              </p14:xfrm>
            </p:contentPart>
          </mc:Choice>
          <mc:Fallback>
            <p:pic>
              <p:nvPicPr>
                <p:cNvPr id="507" name="Pennanteckning 506">
                  <a:extLst>
                    <a:ext uri="{FF2B5EF4-FFF2-40B4-BE49-F238E27FC236}">
                      <a16:creationId xmlns:a16="http://schemas.microsoft.com/office/drawing/2014/main" id="{A3A5D649-D6EE-D709-0CE0-D4C69E9E228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70949" y="3594659"/>
                  <a:ext cx="6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08" name="Pennanteckning 507">
                  <a:extLst>
                    <a:ext uri="{FF2B5EF4-FFF2-40B4-BE49-F238E27FC236}">
                      <a16:creationId xmlns:a16="http://schemas.microsoft.com/office/drawing/2014/main" id="{7ADC6661-10A9-6643-5ECA-07614D67A1CB}"/>
                    </a:ext>
                  </a:extLst>
                </p14:cNvPr>
                <p14:cNvContentPartPr/>
                <p14:nvPr/>
              </p14:nvContentPartPr>
              <p14:xfrm>
                <a:off x="4602709" y="3727499"/>
                <a:ext cx="313920" cy="93960"/>
              </p14:xfrm>
            </p:contentPart>
          </mc:Choice>
          <mc:Fallback>
            <p:pic>
              <p:nvPicPr>
                <p:cNvPr id="508" name="Pennanteckning 507">
                  <a:extLst>
                    <a:ext uri="{FF2B5EF4-FFF2-40B4-BE49-F238E27FC236}">
                      <a16:creationId xmlns:a16="http://schemas.microsoft.com/office/drawing/2014/main" id="{7ADC6661-10A9-6643-5ECA-07614D67A1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87589" y="3712019"/>
                  <a:ext cx="344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09" name="Pennanteckning 508">
                  <a:extLst>
                    <a:ext uri="{FF2B5EF4-FFF2-40B4-BE49-F238E27FC236}">
                      <a16:creationId xmlns:a16="http://schemas.microsoft.com/office/drawing/2014/main" id="{31533A47-DD27-FD94-D710-6DB4C6076534}"/>
                    </a:ext>
                  </a:extLst>
                </p14:cNvPr>
                <p14:cNvContentPartPr/>
                <p14:nvPr/>
              </p14:nvContentPartPr>
              <p14:xfrm>
                <a:off x="5197429" y="3640739"/>
                <a:ext cx="50040" cy="185760"/>
              </p14:xfrm>
            </p:contentPart>
          </mc:Choice>
          <mc:Fallback>
            <p:pic>
              <p:nvPicPr>
                <p:cNvPr id="509" name="Pennanteckning 508">
                  <a:extLst>
                    <a:ext uri="{FF2B5EF4-FFF2-40B4-BE49-F238E27FC236}">
                      <a16:creationId xmlns:a16="http://schemas.microsoft.com/office/drawing/2014/main" id="{31533A47-DD27-FD94-D710-6DB4C607653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181949" y="3625259"/>
                  <a:ext cx="80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10" name="Pennanteckning 509">
                  <a:extLst>
                    <a:ext uri="{FF2B5EF4-FFF2-40B4-BE49-F238E27FC236}">
                      <a16:creationId xmlns:a16="http://schemas.microsoft.com/office/drawing/2014/main" id="{F191835E-66DB-961E-8948-05426FB17EA6}"/>
                    </a:ext>
                  </a:extLst>
                </p14:cNvPr>
                <p14:cNvContentPartPr/>
                <p14:nvPr/>
              </p14:nvContentPartPr>
              <p14:xfrm>
                <a:off x="5272669" y="3582059"/>
                <a:ext cx="13680" cy="18720"/>
              </p14:xfrm>
            </p:contentPart>
          </mc:Choice>
          <mc:Fallback>
            <p:pic>
              <p:nvPicPr>
                <p:cNvPr id="510" name="Pennanteckning 509">
                  <a:extLst>
                    <a:ext uri="{FF2B5EF4-FFF2-40B4-BE49-F238E27FC236}">
                      <a16:creationId xmlns:a16="http://schemas.microsoft.com/office/drawing/2014/main" id="{F191835E-66DB-961E-8948-05426FB17EA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57189" y="3566579"/>
                  <a:ext cx="43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11" name="Pennanteckning 510">
                  <a:extLst>
                    <a:ext uri="{FF2B5EF4-FFF2-40B4-BE49-F238E27FC236}">
                      <a16:creationId xmlns:a16="http://schemas.microsoft.com/office/drawing/2014/main" id="{4CD59DFE-B290-84BD-9B8D-2DD8820EFB3B}"/>
                    </a:ext>
                  </a:extLst>
                </p14:cNvPr>
                <p14:cNvContentPartPr/>
                <p14:nvPr/>
              </p14:nvContentPartPr>
              <p14:xfrm>
                <a:off x="5362669" y="3726419"/>
                <a:ext cx="224640" cy="60840"/>
              </p14:xfrm>
            </p:contentPart>
          </mc:Choice>
          <mc:Fallback>
            <p:pic>
              <p:nvPicPr>
                <p:cNvPr id="511" name="Pennanteckning 510">
                  <a:extLst>
                    <a:ext uri="{FF2B5EF4-FFF2-40B4-BE49-F238E27FC236}">
                      <a16:creationId xmlns:a16="http://schemas.microsoft.com/office/drawing/2014/main" id="{4CD59DFE-B290-84BD-9B8D-2DD8820EFB3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47549" y="3711299"/>
                  <a:ext cx="254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12" name="Pennanteckning 511">
                  <a:extLst>
                    <a:ext uri="{FF2B5EF4-FFF2-40B4-BE49-F238E27FC236}">
                      <a16:creationId xmlns:a16="http://schemas.microsoft.com/office/drawing/2014/main" id="{118CE736-D7B0-6FC0-600A-F646DD32077E}"/>
                    </a:ext>
                  </a:extLst>
                </p14:cNvPr>
                <p14:cNvContentPartPr/>
                <p14:nvPr/>
              </p14:nvContentPartPr>
              <p14:xfrm>
                <a:off x="5622229" y="3690059"/>
                <a:ext cx="223560" cy="345960"/>
              </p14:xfrm>
            </p:contentPart>
          </mc:Choice>
          <mc:Fallback>
            <p:pic>
              <p:nvPicPr>
                <p:cNvPr id="512" name="Pennanteckning 511">
                  <a:extLst>
                    <a:ext uri="{FF2B5EF4-FFF2-40B4-BE49-F238E27FC236}">
                      <a16:creationId xmlns:a16="http://schemas.microsoft.com/office/drawing/2014/main" id="{118CE736-D7B0-6FC0-600A-F646DD3207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07109" y="3674939"/>
                  <a:ext cx="2541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13" name="Pennanteckning 512">
                  <a:extLst>
                    <a:ext uri="{FF2B5EF4-FFF2-40B4-BE49-F238E27FC236}">
                      <a16:creationId xmlns:a16="http://schemas.microsoft.com/office/drawing/2014/main" id="{E34158A2-6E46-BA70-6CEC-60E83AF13C35}"/>
                    </a:ext>
                  </a:extLst>
                </p14:cNvPr>
                <p14:cNvContentPartPr/>
                <p14:nvPr/>
              </p14:nvContentPartPr>
              <p14:xfrm>
                <a:off x="5904469" y="3641459"/>
                <a:ext cx="366480" cy="133200"/>
              </p14:xfrm>
            </p:contentPart>
          </mc:Choice>
          <mc:Fallback>
            <p:pic>
              <p:nvPicPr>
                <p:cNvPr id="513" name="Pennanteckning 512">
                  <a:extLst>
                    <a:ext uri="{FF2B5EF4-FFF2-40B4-BE49-F238E27FC236}">
                      <a16:creationId xmlns:a16="http://schemas.microsoft.com/office/drawing/2014/main" id="{E34158A2-6E46-BA70-6CEC-60E83AF13C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889349" y="3626339"/>
                  <a:ext cx="396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16" name="Pennanteckning 515">
                  <a:extLst>
                    <a:ext uri="{FF2B5EF4-FFF2-40B4-BE49-F238E27FC236}">
                      <a16:creationId xmlns:a16="http://schemas.microsoft.com/office/drawing/2014/main" id="{EA3CFED8-73F2-BD71-8DA7-4EFB81D5F0D7}"/>
                    </a:ext>
                  </a:extLst>
                </p14:cNvPr>
                <p14:cNvContentPartPr/>
                <p14:nvPr/>
              </p14:nvContentPartPr>
              <p14:xfrm>
                <a:off x="4006549" y="3874019"/>
                <a:ext cx="2004120" cy="102240"/>
              </p14:xfrm>
            </p:contentPart>
          </mc:Choice>
          <mc:Fallback>
            <p:pic>
              <p:nvPicPr>
                <p:cNvPr id="516" name="Pennanteckning 515">
                  <a:extLst>
                    <a:ext uri="{FF2B5EF4-FFF2-40B4-BE49-F238E27FC236}">
                      <a16:creationId xmlns:a16="http://schemas.microsoft.com/office/drawing/2014/main" id="{EA3CFED8-73F2-BD71-8DA7-4EFB81D5F0D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91429" y="3858539"/>
                  <a:ext cx="20347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upp 535">
            <a:extLst>
              <a:ext uri="{FF2B5EF4-FFF2-40B4-BE49-F238E27FC236}">
                <a16:creationId xmlns:a16="http://schemas.microsoft.com/office/drawing/2014/main" id="{972999E7-5AA2-FC5D-2C0F-F73340E7FF11}"/>
              </a:ext>
            </a:extLst>
          </p:cNvPr>
          <p:cNvGrpSpPr/>
          <p:nvPr/>
        </p:nvGrpSpPr>
        <p:grpSpPr>
          <a:xfrm>
            <a:off x="3827989" y="4100946"/>
            <a:ext cx="2112480" cy="1993320"/>
            <a:chOff x="3714589" y="4108739"/>
            <a:chExt cx="2112480" cy="19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18" name="Pennanteckning 517">
                  <a:extLst>
                    <a:ext uri="{FF2B5EF4-FFF2-40B4-BE49-F238E27FC236}">
                      <a16:creationId xmlns:a16="http://schemas.microsoft.com/office/drawing/2014/main" id="{D1D441A0-5C1B-8A45-6720-C2708AABF27D}"/>
                    </a:ext>
                  </a:extLst>
                </p14:cNvPr>
                <p14:cNvContentPartPr/>
                <p14:nvPr/>
              </p14:nvContentPartPr>
              <p14:xfrm>
                <a:off x="4054429" y="5424179"/>
                <a:ext cx="183960" cy="600480"/>
              </p14:xfrm>
            </p:contentPart>
          </mc:Choice>
          <mc:Fallback>
            <p:pic>
              <p:nvPicPr>
                <p:cNvPr id="518" name="Pennanteckning 517">
                  <a:extLst>
                    <a:ext uri="{FF2B5EF4-FFF2-40B4-BE49-F238E27FC236}">
                      <a16:creationId xmlns:a16="http://schemas.microsoft.com/office/drawing/2014/main" id="{D1D441A0-5C1B-8A45-6720-C2708AABF27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039309" y="5409059"/>
                  <a:ext cx="2145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19" name="Pennanteckning 518">
                  <a:extLst>
                    <a:ext uri="{FF2B5EF4-FFF2-40B4-BE49-F238E27FC236}">
                      <a16:creationId xmlns:a16="http://schemas.microsoft.com/office/drawing/2014/main" id="{5AFE7B1B-E97A-E62F-9652-2A5B701BD653}"/>
                    </a:ext>
                  </a:extLst>
                </p14:cNvPr>
                <p14:cNvContentPartPr/>
                <p14:nvPr/>
              </p14:nvContentPartPr>
              <p14:xfrm>
                <a:off x="3714589" y="5587259"/>
                <a:ext cx="175680" cy="235800"/>
              </p14:xfrm>
            </p:contentPart>
          </mc:Choice>
          <mc:Fallback>
            <p:pic>
              <p:nvPicPr>
                <p:cNvPr id="519" name="Pennanteckning 518">
                  <a:extLst>
                    <a:ext uri="{FF2B5EF4-FFF2-40B4-BE49-F238E27FC236}">
                      <a16:creationId xmlns:a16="http://schemas.microsoft.com/office/drawing/2014/main" id="{5AFE7B1B-E97A-E62F-9652-2A5B701BD65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99469" y="5572139"/>
                  <a:ext cx="206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21" name="Pennanteckning 520">
                  <a:extLst>
                    <a:ext uri="{FF2B5EF4-FFF2-40B4-BE49-F238E27FC236}">
                      <a16:creationId xmlns:a16="http://schemas.microsoft.com/office/drawing/2014/main" id="{6BB8EB0E-DD89-B7A8-E196-F9171E0D5033}"/>
                    </a:ext>
                  </a:extLst>
                </p14:cNvPr>
                <p14:cNvContentPartPr/>
                <p14:nvPr/>
              </p14:nvContentPartPr>
              <p14:xfrm>
                <a:off x="4648069" y="5392859"/>
                <a:ext cx="136080" cy="433080"/>
              </p14:xfrm>
            </p:contentPart>
          </mc:Choice>
          <mc:Fallback>
            <p:pic>
              <p:nvPicPr>
                <p:cNvPr id="521" name="Pennanteckning 520">
                  <a:extLst>
                    <a:ext uri="{FF2B5EF4-FFF2-40B4-BE49-F238E27FC236}">
                      <a16:creationId xmlns:a16="http://schemas.microsoft.com/office/drawing/2014/main" id="{6BB8EB0E-DD89-B7A8-E196-F9171E0D503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32949" y="5377739"/>
                  <a:ext cx="1666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22" name="Pennanteckning 521">
                  <a:extLst>
                    <a:ext uri="{FF2B5EF4-FFF2-40B4-BE49-F238E27FC236}">
                      <a16:creationId xmlns:a16="http://schemas.microsoft.com/office/drawing/2014/main" id="{CE421885-B925-B496-7225-19CA43CDDF7A}"/>
                    </a:ext>
                  </a:extLst>
                </p14:cNvPr>
                <p14:cNvContentPartPr/>
                <p14:nvPr/>
              </p14:nvContentPartPr>
              <p14:xfrm>
                <a:off x="4357189" y="4748099"/>
                <a:ext cx="102240" cy="434520"/>
              </p14:xfrm>
            </p:contentPart>
          </mc:Choice>
          <mc:Fallback>
            <p:pic>
              <p:nvPicPr>
                <p:cNvPr id="522" name="Pennanteckning 521">
                  <a:extLst>
                    <a:ext uri="{FF2B5EF4-FFF2-40B4-BE49-F238E27FC236}">
                      <a16:creationId xmlns:a16="http://schemas.microsoft.com/office/drawing/2014/main" id="{CE421885-B925-B496-7225-19CA43CDDF7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41709" y="4732619"/>
                  <a:ext cx="132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23" name="Pennanteckning 522">
                  <a:extLst>
                    <a:ext uri="{FF2B5EF4-FFF2-40B4-BE49-F238E27FC236}">
                      <a16:creationId xmlns:a16="http://schemas.microsoft.com/office/drawing/2014/main" id="{A9805317-1AB1-7F4C-CF2F-A75DC2E73D3E}"/>
                    </a:ext>
                  </a:extLst>
                </p14:cNvPr>
                <p14:cNvContentPartPr/>
                <p14:nvPr/>
              </p14:nvContentPartPr>
              <p14:xfrm>
                <a:off x="3990709" y="4810019"/>
                <a:ext cx="92880" cy="242640"/>
              </p14:xfrm>
            </p:contentPart>
          </mc:Choice>
          <mc:Fallback>
            <p:pic>
              <p:nvPicPr>
                <p:cNvPr id="523" name="Pennanteckning 522">
                  <a:extLst>
                    <a:ext uri="{FF2B5EF4-FFF2-40B4-BE49-F238E27FC236}">
                      <a16:creationId xmlns:a16="http://schemas.microsoft.com/office/drawing/2014/main" id="{A9805317-1AB1-7F4C-CF2F-A75DC2E73D3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75589" y="4794899"/>
                  <a:ext cx="123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24" name="Pennanteckning 523">
                  <a:extLst>
                    <a:ext uri="{FF2B5EF4-FFF2-40B4-BE49-F238E27FC236}">
                      <a16:creationId xmlns:a16="http://schemas.microsoft.com/office/drawing/2014/main" id="{B5F1893E-5B01-6F50-5B9F-E587D06DC656}"/>
                    </a:ext>
                  </a:extLst>
                </p14:cNvPr>
                <p14:cNvContentPartPr/>
                <p14:nvPr/>
              </p14:nvContentPartPr>
              <p14:xfrm>
                <a:off x="4055149" y="4919819"/>
                <a:ext cx="126000" cy="41760"/>
              </p14:xfrm>
            </p:contentPart>
          </mc:Choice>
          <mc:Fallback>
            <p:pic>
              <p:nvPicPr>
                <p:cNvPr id="524" name="Pennanteckning 523">
                  <a:extLst>
                    <a:ext uri="{FF2B5EF4-FFF2-40B4-BE49-F238E27FC236}">
                      <a16:creationId xmlns:a16="http://schemas.microsoft.com/office/drawing/2014/main" id="{B5F1893E-5B01-6F50-5B9F-E587D06DC65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040029" y="4904699"/>
                  <a:ext cx="156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26" name="Pennanteckning 525">
                  <a:extLst>
                    <a:ext uri="{FF2B5EF4-FFF2-40B4-BE49-F238E27FC236}">
                      <a16:creationId xmlns:a16="http://schemas.microsoft.com/office/drawing/2014/main" id="{A8D9DB88-04FF-9F47-BA6D-779E671A5388}"/>
                    </a:ext>
                  </a:extLst>
                </p14:cNvPr>
                <p14:cNvContentPartPr/>
                <p14:nvPr/>
              </p14:nvContentPartPr>
              <p14:xfrm>
                <a:off x="5057749" y="4715699"/>
                <a:ext cx="82080" cy="415440"/>
              </p14:xfrm>
            </p:contentPart>
          </mc:Choice>
          <mc:Fallback>
            <p:pic>
              <p:nvPicPr>
                <p:cNvPr id="526" name="Pennanteckning 525">
                  <a:extLst>
                    <a:ext uri="{FF2B5EF4-FFF2-40B4-BE49-F238E27FC236}">
                      <a16:creationId xmlns:a16="http://schemas.microsoft.com/office/drawing/2014/main" id="{A8D9DB88-04FF-9F47-BA6D-779E671A538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042269" y="4700579"/>
                  <a:ext cx="1126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27" name="Pennanteckning 526">
                  <a:extLst>
                    <a:ext uri="{FF2B5EF4-FFF2-40B4-BE49-F238E27FC236}">
                      <a16:creationId xmlns:a16="http://schemas.microsoft.com/office/drawing/2014/main" id="{A766B00F-9684-4A60-C005-4306A071C3A7}"/>
                    </a:ext>
                  </a:extLst>
                </p14:cNvPr>
                <p14:cNvContentPartPr/>
                <p14:nvPr/>
              </p14:nvContentPartPr>
              <p14:xfrm>
                <a:off x="4371229" y="4251659"/>
                <a:ext cx="18720" cy="184680"/>
              </p14:xfrm>
            </p:contentPart>
          </mc:Choice>
          <mc:Fallback>
            <p:pic>
              <p:nvPicPr>
                <p:cNvPr id="527" name="Pennanteckning 526">
                  <a:extLst>
                    <a:ext uri="{FF2B5EF4-FFF2-40B4-BE49-F238E27FC236}">
                      <a16:creationId xmlns:a16="http://schemas.microsoft.com/office/drawing/2014/main" id="{A766B00F-9684-4A60-C005-4306A071C3A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356109" y="4236539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28" name="Pennanteckning 527">
                  <a:extLst>
                    <a:ext uri="{FF2B5EF4-FFF2-40B4-BE49-F238E27FC236}">
                      <a16:creationId xmlns:a16="http://schemas.microsoft.com/office/drawing/2014/main" id="{C1697379-5A37-4309-C244-F7D89A03204B}"/>
                    </a:ext>
                  </a:extLst>
                </p14:cNvPr>
                <p14:cNvContentPartPr/>
                <p14:nvPr/>
              </p14:nvContentPartPr>
              <p14:xfrm>
                <a:off x="4377709" y="4192259"/>
                <a:ext cx="122040" cy="211320"/>
              </p14:xfrm>
            </p:contentPart>
          </mc:Choice>
          <mc:Fallback>
            <p:pic>
              <p:nvPicPr>
                <p:cNvPr id="528" name="Pennanteckning 527">
                  <a:extLst>
                    <a:ext uri="{FF2B5EF4-FFF2-40B4-BE49-F238E27FC236}">
                      <a16:creationId xmlns:a16="http://schemas.microsoft.com/office/drawing/2014/main" id="{C1697379-5A37-4309-C244-F7D89A03204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362589" y="4176779"/>
                  <a:ext cx="152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29" name="Pennanteckning 528">
                  <a:extLst>
                    <a:ext uri="{FF2B5EF4-FFF2-40B4-BE49-F238E27FC236}">
                      <a16:creationId xmlns:a16="http://schemas.microsoft.com/office/drawing/2014/main" id="{F6C3FAE7-909A-A930-8F19-1BAADC6560F3}"/>
                    </a:ext>
                  </a:extLst>
                </p14:cNvPr>
                <p14:cNvContentPartPr/>
                <p14:nvPr/>
              </p14:nvContentPartPr>
              <p14:xfrm>
                <a:off x="4626109" y="4131779"/>
                <a:ext cx="111960" cy="422640"/>
              </p14:xfrm>
            </p:contentPart>
          </mc:Choice>
          <mc:Fallback>
            <p:pic>
              <p:nvPicPr>
                <p:cNvPr id="529" name="Pennanteckning 528">
                  <a:extLst>
                    <a:ext uri="{FF2B5EF4-FFF2-40B4-BE49-F238E27FC236}">
                      <a16:creationId xmlns:a16="http://schemas.microsoft.com/office/drawing/2014/main" id="{F6C3FAE7-909A-A930-8F19-1BAADC6560F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610629" y="4116659"/>
                  <a:ext cx="142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31" name="Pennanteckning 530">
                  <a:extLst>
                    <a:ext uri="{FF2B5EF4-FFF2-40B4-BE49-F238E27FC236}">
                      <a16:creationId xmlns:a16="http://schemas.microsoft.com/office/drawing/2014/main" id="{17E6C145-FDD0-896A-05C0-2BF0F86AA855}"/>
                    </a:ext>
                  </a:extLst>
                </p14:cNvPr>
                <p14:cNvContentPartPr/>
                <p14:nvPr/>
              </p14:nvContentPartPr>
              <p14:xfrm>
                <a:off x="5318029" y="4115939"/>
                <a:ext cx="126720" cy="411480"/>
              </p14:xfrm>
            </p:contentPart>
          </mc:Choice>
          <mc:Fallback>
            <p:pic>
              <p:nvPicPr>
                <p:cNvPr id="531" name="Pennanteckning 530">
                  <a:extLst>
                    <a:ext uri="{FF2B5EF4-FFF2-40B4-BE49-F238E27FC236}">
                      <a16:creationId xmlns:a16="http://schemas.microsoft.com/office/drawing/2014/main" id="{17E6C145-FDD0-896A-05C0-2BF0F86AA85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302909" y="4100819"/>
                  <a:ext cx="156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32" name="Pennanteckning 531">
                  <a:extLst>
                    <a:ext uri="{FF2B5EF4-FFF2-40B4-BE49-F238E27FC236}">
                      <a16:creationId xmlns:a16="http://schemas.microsoft.com/office/drawing/2014/main" id="{FEEB7791-3AC2-0DD1-B90F-39A16AE50345}"/>
                    </a:ext>
                  </a:extLst>
                </p14:cNvPr>
                <p14:cNvContentPartPr/>
                <p14:nvPr/>
              </p14:nvContentPartPr>
              <p14:xfrm>
                <a:off x="4196629" y="5476379"/>
                <a:ext cx="43560" cy="29160"/>
              </p14:xfrm>
            </p:contentPart>
          </mc:Choice>
          <mc:Fallback>
            <p:pic>
              <p:nvPicPr>
                <p:cNvPr id="532" name="Pennanteckning 531">
                  <a:extLst>
                    <a:ext uri="{FF2B5EF4-FFF2-40B4-BE49-F238E27FC236}">
                      <a16:creationId xmlns:a16="http://schemas.microsoft.com/office/drawing/2014/main" id="{FEEB7791-3AC2-0DD1-B90F-39A16AE503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81509" y="5461259"/>
                  <a:ext cx="73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33" name="Pennanteckning 532">
                  <a:extLst>
                    <a:ext uri="{FF2B5EF4-FFF2-40B4-BE49-F238E27FC236}">
                      <a16:creationId xmlns:a16="http://schemas.microsoft.com/office/drawing/2014/main" id="{EBD5BB5D-165C-F1CE-AAFC-8720CF905B85}"/>
                    </a:ext>
                  </a:extLst>
                </p14:cNvPr>
                <p14:cNvContentPartPr/>
                <p14:nvPr/>
              </p14:nvContentPartPr>
              <p14:xfrm>
                <a:off x="4547269" y="4747019"/>
                <a:ext cx="43200" cy="56520"/>
              </p14:xfrm>
            </p:contentPart>
          </mc:Choice>
          <mc:Fallback>
            <p:pic>
              <p:nvPicPr>
                <p:cNvPr id="533" name="Pennanteckning 532">
                  <a:extLst>
                    <a:ext uri="{FF2B5EF4-FFF2-40B4-BE49-F238E27FC236}">
                      <a16:creationId xmlns:a16="http://schemas.microsoft.com/office/drawing/2014/main" id="{EBD5BB5D-165C-F1CE-AAFC-8720CF905B8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32149" y="4731899"/>
                  <a:ext cx="73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34" name="Pennanteckning 533">
                  <a:extLst>
                    <a:ext uri="{FF2B5EF4-FFF2-40B4-BE49-F238E27FC236}">
                      <a16:creationId xmlns:a16="http://schemas.microsoft.com/office/drawing/2014/main" id="{D2353478-08B3-2C63-9C06-F5975B61030F}"/>
                    </a:ext>
                  </a:extLst>
                </p14:cNvPr>
                <p14:cNvContentPartPr/>
                <p14:nvPr/>
              </p14:nvContentPartPr>
              <p14:xfrm>
                <a:off x="4841029" y="4108739"/>
                <a:ext cx="70560" cy="41040"/>
              </p14:xfrm>
            </p:contentPart>
          </mc:Choice>
          <mc:Fallback>
            <p:pic>
              <p:nvPicPr>
                <p:cNvPr id="534" name="Pennanteckning 533">
                  <a:extLst>
                    <a:ext uri="{FF2B5EF4-FFF2-40B4-BE49-F238E27FC236}">
                      <a16:creationId xmlns:a16="http://schemas.microsoft.com/office/drawing/2014/main" id="{D2353478-08B3-2C63-9C06-F5975B61030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25549" y="4093259"/>
                  <a:ext cx="101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35" name="Pennanteckning 534">
                  <a:extLst>
                    <a:ext uri="{FF2B5EF4-FFF2-40B4-BE49-F238E27FC236}">
                      <a16:creationId xmlns:a16="http://schemas.microsoft.com/office/drawing/2014/main" id="{0E8A033F-3E39-0C0C-F2F1-39C311AD087C}"/>
                    </a:ext>
                  </a:extLst>
                </p14:cNvPr>
                <p14:cNvContentPartPr/>
                <p14:nvPr/>
              </p14:nvContentPartPr>
              <p14:xfrm>
                <a:off x="4844269" y="4318619"/>
                <a:ext cx="982800" cy="1783440"/>
              </p14:xfrm>
            </p:contentPart>
          </mc:Choice>
          <mc:Fallback>
            <p:pic>
              <p:nvPicPr>
                <p:cNvPr id="535" name="Pennanteckning 534">
                  <a:extLst>
                    <a:ext uri="{FF2B5EF4-FFF2-40B4-BE49-F238E27FC236}">
                      <a16:creationId xmlns:a16="http://schemas.microsoft.com/office/drawing/2014/main" id="{0E8A033F-3E39-0C0C-F2F1-39C311AD087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829149" y="4303499"/>
                  <a:ext cx="1013400" cy="18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upp 548">
            <a:extLst>
              <a:ext uri="{FF2B5EF4-FFF2-40B4-BE49-F238E27FC236}">
                <a16:creationId xmlns:a16="http://schemas.microsoft.com/office/drawing/2014/main" id="{4471E43F-189A-34E8-0C79-916FD250491B}"/>
              </a:ext>
            </a:extLst>
          </p:cNvPr>
          <p:cNvGrpSpPr/>
          <p:nvPr/>
        </p:nvGrpSpPr>
        <p:grpSpPr>
          <a:xfrm>
            <a:off x="6358429" y="4879266"/>
            <a:ext cx="1235880" cy="1033200"/>
            <a:chOff x="6245029" y="4887059"/>
            <a:chExt cx="1235880" cy="10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37" name="Pennanteckning 536">
                  <a:extLst>
                    <a:ext uri="{FF2B5EF4-FFF2-40B4-BE49-F238E27FC236}">
                      <a16:creationId xmlns:a16="http://schemas.microsoft.com/office/drawing/2014/main" id="{5AF87989-22B3-4516-1B1B-5AF313D2A2F4}"/>
                    </a:ext>
                  </a:extLst>
                </p14:cNvPr>
                <p14:cNvContentPartPr/>
                <p14:nvPr/>
              </p14:nvContentPartPr>
              <p14:xfrm>
                <a:off x="6245029" y="4920899"/>
                <a:ext cx="187200" cy="999360"/>
              </p14:xfrm>
            </p:contentPart>
          </mc:Choice>
          <mc:Fallback>
            <p:pic>
              <p:nvPicPr>
                <p:cNvPr id="537" name="Pennanteckning 536">
                  <a:extLst>
                    <a:ext uri="{FF2B5EF4-FFF2-40B4-BE49-F238E27FC236}">
                      <a16:creationId xmlns:a16="http://schemas.microsoft.com/office/drawing/2014/main" id="{5AF87989-22B3-4516-1B1B-5AF313D2A2F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29909" y="4905419"/>
                  <a:ext cx="2178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38" name="Pennanteckning 537">
                  <a:extLst>
                    <a:ext uri="{FF2B5EF4-FFF2-40B4-BE49-F238E27FC236}">
                      <a16:creationId xmlns:a16="http://schemas.microsoft.com/office/drawing/2014/main" id="{A33A78FC-A6FD-9710-C6B7-924B805AD5A9}"/>
                    </a:ext>
                  </a:extLst>
                </p14:cNvPr>
                <p14:cNvContentPartPr/>
                <p14:nvPr/>
              </p14:nvContentPartPr>
              <p14:xfrm>
                <a:off x="6380749" y="4887059"/>
                <a:ext cx="1100160" cy="1033200"/>
              </p14:xfrm>
            </p:contentPart>
          </mc:Choice>
          <mc:Fallback>
            <p:pic>
              <p:nvPicPr>
                <p:cNvPr id="538" name="Pennanteckning 537">
                  <a:extLst>
                    <a:ext uri="{FF2B5EF4-FFF2-40B4-BE49-F238E27FC236}">
                      <a16:creationId xmlns:a16="http://schemas.microsoft.com/office/drawing/2014/main" id="{A33A78FC-A6FD-9710-C6B7-924B805AD5A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65629" y="4871579"/>
                  <a:ext cx="1130760" cy="10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40" name="Pennanteckning 539">
                  <a:extLst>
                    <a:ext uri="{FF2B5EF4-FFF2-40B4-BE49-F238E27FC236}">
                      <a16:creationId xmlns:a16="http://schemas.microsoft.com/office/drawing/2014/main" id="{B394FBE5-6E80-3EFB-2FDE-88820180A534}"/>
                    </a:ext>
                  </a:extLst>
                </p14:cNvPr>
                <p14:cNvContentPartPr/>
                <p14:nvPr/>
              </p14:nvContentPartPr>
              <p14:xfrm>
                <a:off x="6541309" y="4984619"/>
                <a:ext cx="42480" cy="175680"/>
              </p14:xfrm>
            </p:contentPart>
          </mc:Choice>
          <mc:Fallback>
            <p:pic>
              <p:nvPicPr>
                <p:cNvPr id="540" name="Pennanteckning 539">
                  <a:extLst>
                    <a:ext uri="{FF2B5EF4-FFF2-40B4-BE49-F238E27FC236}">
                      <a16:creationId xmlns:a16="http://schemas.microsoft.com/office/drawing/2014/main" id="{B394FBE5-6E80-3EFB-2FDE-88820180A53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525829" y="4969139"/>
                  <a:ext cx="73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41" name="Pennanteckning 540">
                  <a:extLst>
                    <a:ext uri="{FF2B5EF4-FFF2-40B4-BE49-F238E27FC236}">
                      <a16:creationId xmlns:a16="http://schemas.microsoft.com/office/drawing/2014/main" id="{723EE784-9A7F-7A68-5D0E-64C5616B5121}"/>
                    </a:ext>
                  </a:extLst>
                </p14:cNvPr>
                <p14:cNvContentPartPr/>
                <p14:nvPr/>
              </p14:nvContentPartPr>
              <p14:xfrm>
                <a:off x="6381469" y="5155619"/>
                <a:ext cx="177480" cy="50760"/>
              </p14:xfrm>
            </p:contentPart>
          </mc:Choice>
          <mc:Fallback>
            <p:pic>
              <p:nvPicPr>
                <p:cNvPr id="541" name="Pennanteckning 540">
                  <a:extLst>
                    <a:ext uri="{FF2B5EF4-FFF2-40B4-BE49-F238E27FC236}">
                      <a16:creationId xmlns:a16="http://schemas.microsoft.com/office/drawing/2014/main" id="{723EE784-9A7F-7A68-5D0E-64C5616B512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366349" y="5140499"/>
                  <a:ext cx="207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42" name="Pennanteckning 541">
                  <a:extLst>
                    <a:ext uri="{FF2B5EF4-FFF2-40B4-BE49-F238E27FC236}">
                      <a16:creationId xmlns:a16="http://schemas.microsoft.com/office/drawing/2014/main" id="{AD219F3F-1ADF-E9F1-3D5B-BC3FC53C3CFD}"/>
                    </a:ext>
                  </a:extLst>
                </p14:cNvPr>
                <p14:cNvContentPartPr/>
                <p14:nvPr/>
              </p14:nvContentPartPr>
              <p14:xfrm>
                <a:off x="6301189" y="4966259"/>
                <a:ext cx="111240" cy="6840"/>
              </p14:xfrm>
            </p:contentPart>
          </mc:Choice>
          <mc:Fallback>
            <p:pic>
              <p:nvPicPr>
                <p:cNvPr id="542" name="Pennanteckning 541">
                  <a:extLst>
                    <a:ext uri="{FF2B5EF4-FFF2-40B4-BE49-F238E27FC236}">
                      <a16:creationId xmlns:a16="http://schemas.microsoft.com/office/drawing/2014/main" id="{AD219F3F-1ADF-E9F1-3D5B-BC3FC53C3CF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286069" y="4951139"/>
                  <a:ext cx="141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43" name="Pennanteckning 542">
                  <a:extLst>
                    <a:ext uri="{FF2B5EF4-FFF2-40B4-BE49-F238E27FC236}">
                      <a16:creationId xmlns:a16="http://schemas.microsoft.com/office/drawing/2014/main" id="{4C3FA91C-8200-C6C3-1B44-8F4DA84D6048}"/>
                    </a:ext>
                  </a:extLst>
                </p14:cNvPr>
                <p14:cNvContentPartPr/>
                <p14:nvPr/>
              </p14:nvContentPartPr>
              <p14:xfrm>
                <a:off x="6300469" y="4947179"/>
                <a:ext cx="92880" cy="96480"/>
              </p14:xfrm>
            </p:contentPart>
          </mc:Choice>
          <mc:Fallback>
            <p:pic>
              <p:nvPicPr>
                <p:cNvPr id="543" name="Pennanteckning 542">
                  <a:extLst>
                    <a:ext uri="{FF2B5EF4-FFF2-40B4-BE49-F238E27FC236}">
                      <a16:creationId xmlns:a16="http://schemas.microsoft.com/office/drawing/2014/main" id="{4C3FA91C-8200-C6C3-1B44-8F4DA84D604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85349" y="4932059"/>
                  <a:ext cx="123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44" name="Pennanteckning 543">
                  <a:extLst>
                    <a:ext uri="{FF2B5EF4-FFF2-40B4-BE49-F238E27FC236}">
                      <a16:creationId xmlns:a16="http://schemas.microsoft.com/office/drawing/2014/main" id="{AB39291C-AD53-8595-6D7C-11C34357A3D9}"/>
                    </a:ext>
                  </a:extLst>
                </p14:cNvPr>
                <p14:cNvContentPartPr/>
                <p14:nvPr/>
              </p14:nvContentPartPr>
              <p14:xfrm>
                <a:off x="6325309" y="4986059"/>
                <a:ext cx="93960" cy="122040"/>
              </p14:xfrm>
            </p:contentPart>
          </mc:Choice>
          <mc:Fallback>
            <p:pic>
              <p:nvPicPr>
                <p:cNvPr id="544" name="Pennanteckning 543">
                  <a:extLst>
                    <a:ext uri="{FF2B5EF4-FFF2-40B4-BE49-F238E27FC236}">
                      <a16:creationId xmlns:a16="http://schemas.microsoft.com/office/drawing/2014/main" id="{AB39291C-AD53-8595-6D7C-11C34357A3D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310189" y="4970939"/>
                  <a:ext cx="12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45" name="Pennanteckning 544">
                  <a:extLst>
                    <a:ext uri="{FF2B5EF4-FFF2-40B4-BE49-F238E27FC236}">
                      <a16:creationId xmlns:a16="http://schemas.microsoft.com/office/drawing/2014/main" id="{A8EB3F44-A4E1-1407-A062-BAF06B685DED}"/>
                    </a:ext>
                  </a:extLst>
                </p14:cNvPr>
                <p14:cNvContentPartPr/>
                <p14:nvPr/>
              </p14:nvContentPartPr>
              <p14:xfrm>
                <a:off x="6305509" y="5006939"/>
                <a:ext cx="159120" cy="170280"/>
              </p14:xfrm>
            </p:contentPart>
          </mc:Choice>
          <mc:Fallback>
            <p:pic>
              <p:nvPicPr>
                <p:cNvPr id="545" name="Pennanteckning 544">
                  <a:extLst>
                    <a:ext uri="{FF2B5EF4-FFF2-40B4-BE49-F238E27FC236}">
                      <a16:creationId xmlns:a16="http://schemas.microsoft.com/office/drawing/2014/main" id="{A8EB3F44-A4E1-1407-A062-BAF06B685DE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290389" y="4991459"/>
                  <a:ext cx="189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46" name="Pennanteckning 545">
                  <a:extLst>
                    <a:ext uri="{FF2B5EF4-FFF2-40B4-BE49-F238E27FC236}">
                      <a16:creationId xmlns:a16="http://schemas.microsoft.com/office/drawing/2014/main" id="{1DA53679-E85F-4DBB-69FB-C79CD15C6B6F}"/>
                    </a:ext>
                  </a:extLst>
                </p14:cNvPr>
                <p14:cNvContentPartPr/>
                <p14:nvPr/>
              </p14:nvContentPartPr>
              <p14:xfrm>
                <a:off x="6362749" y="5027459"/>
                <a:ext cx="127080" cy="144360"/>
              </p14:xfrm>
            </p:contentPart>
          </mc:Choice>
          <mc:Fallback>
            <p:pic>
              <p:nvPicPr>
                <p:cNvPr id="546" name="Pennanteckning 545">
                  <a:extLst>
                    <a:ext uri="{FF2B5EF4-FFF2-40B4-BE49-F238E27FC236}">
                      <a16:creationId xmlns:a16="http://schemas.microsoft.com/office/drawing/2014/main" id="{1DA53679-E85F-4DBB-69FB-C79CD15C6B6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347269" y="5011979"/>
                  <a:ext cx="157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47" name="Pennanteckning 546">
                  <a:extLst>
                    <a:ext uri="{FF2B5EF4-FFF2-40B4-BE49-F238E27FC236}">
                      <a16:creationId xmlns:a16="http://schemas.microsoft.com/office/drawing/2014/main" id="{0D8D1F9B-FCC2-1DBB-B895-E2144C958323}"/>
                    </a:ext>
                  </a:extLst>
                </p14:cNvPr>
                <p14:cNvContentPartPr/>
                <p14:nvPr/>
              </p14:nvContentPartPr>
              <p14:xfrm>
                <a:off x="6387229" y="5044019"/>
                <a:ext cx="139320" cy="161280"/>
              </p14:xfrm>
            </p:contentPart>
          </mc:Choice>
          <mc:Fallback>
            <p:pic>
              <p:nvPicPr>
                <p:cNvPr id="547" name="Pennanteckning 546">
                  <a:extLst>
                    <a:ext uri="{FF2B5EF4-FFF2-40B4-BE49-F238E27FC236}">
                      <a16:creationId xmlns:a16="http://schemas.microsoft.com/office/drawing/2014/main" id="{0D8D1F9B-FCC2-1DBB-B895-E2144C95832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372109" y="5028899"/>
                  <a:ext cx="169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48" name="Pennanteckning 547">
                  <a:extLst>
                    <a:ext uri="{FF2B5EF4-FFF2-40B4-BE49-F238E27FC236}">
                      <a16:creationId xmlns:a16="http://schemas.microsoft.com/office/drawing/2014/main" id="{E14F3301-5450-7EA9-35BF-DC3A6F3483B1}"/>
                    </a:ext>
                  </a:extLst>
                </p14:cNvPr>
                <p14:cNvContentPartPr/>
                <p14:nvPr/>
              </p14:nvContentPartPr>
              <p14:xfrm>
                <a:off x="6450949" y="5105939"/>
                <a:ext cx="80640" cy="110520"/>
              </p14:xfrm>
            </p:contentPart>
          </mc:Choice>
          <mc:Fallback>
            <p:pic>
              <p:nvPicPr>
                <p:cNvPr id="548" name="Pennanteckning 547">
                  <a:extLst>
                    <a:ext uri="{FF2B5EF4-FFF2-40B4-BE49-F238E27FC236}">
                      <a16:creationId xmlns:a16="http://schemas.microsoft.com/office/drawing/2014/main" id="{E14F3301-5450-7EA9-35BF-DC3A6F3483B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435829" y="5090819"/>
                  <a:ext cx="1108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9" name="Grupp 648">
            <a:extLst>
              <a:ext uri="{FF2B5EF4-FFF2-40B4-BE49-F238E27FC236}">
                <a16:creationId xmlns:a16="http://schemas.microsoft.com/office/drawing/2014/main" id="{68223F43-420D-3556-8EFA-C4CBEA3F9D7A}"/>
              </a:ext>
            </a:extLst>
          </p:cNvPr>
          <p:cNvGrpSpPr/>
          <p:nvPr/>
        </p:nvGrpSpPr>
        <p:grpSpPr>
          <a:xfrm>
            <a:off x="8151589" y="1509306"/>
            <a:ext cx="3894480" cy="1905120"/>
            <a:chOff x="8151589" y="1509306"/>
            <a:chExt cx="3894480" cy="19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50" name="Pennanteckning 549">
                  <a:extLst>
                    <a:ext uri="{FF2B5EF4-FFF2-40B4-BE49-F238E27FC236}">
                      <a16:creationId xmlns:a16="http://schemas.microsoft.com/office/drawing/2014/main" id="{146B5D74-4624-C549-FF20-E231554F5ACF}"/>
                    </a:ext>
                  </a:extLst>
                </p14:cNvPr>
                <p14:cNvContentPartPr/>
                <p14:nvPr/>
              </p14:nvContentPartPr>
              <p14:xfrm>
                <a:off x="8207749" y="1624866"/>
                <a:ext cx="122760" cy="121680"/>
              </p14:xfrm>
            </p:contentPart>
          </mc:Choice>
          <mc:Fallback>
            <p:pic>
              <p:nvPicPr>
                <p:cNvPr id="550" name="Pennanteckning 549">
                  <a:extLst>
                    <a:ext uri="{FF2B5EF4-FFF2-40B4-BE49-F238E27FC236}">
                      <a16:creationId xmlns:a16="http://schemas.microsoft.com/office/drawing/2014/main" id="{146B5D74-4624-C549-FF20-E231554F5AC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92269" y="1609746"/>
                  <a:ext cx="153360" cy="151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5" name="Grupp 564">
              <a:extLst>
                <a:ext uri="{FF2B5EF4-FFF2-40B4-BE49-F238E27FC236}">
                  <a16:creationId xmlns:a16="http://schemas.microsoft.com/office/drawing/2014/main" id="{AD910524-1FA6-E912-329D-A9B839751141}"/>
                </a:ext>
              </a:extLst>
            </p:cNvPr>
            <p:cNvGrpSpPr/>
            <p:nvPr/>
          </p:nvGrpSpPr>
          <p:grpSpPr>
            <a:xfrm>
              <a:off x="8578189" y="1509306"/>
              <a:ext cx="910080" cy="368280"/>
              <a:chOff x="8464789" y="1517099"/>
              <a:chExt cx="910080" cy="368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551" name="Pennanteckning 550">
                    <a:extLst>
                      <a:ext uri="{FF2B5EF4-FFF2-40B4-BE49-F238E27FC236}">
                        <a16:creationId xmlns:a16="http://schemas.microsoft.com/office/drawing/2014/main" id="{A784B42E-D46E-32E8-8CA0-01B534619B0E}"/>
                      </a:ext>
                    </a:extLst>
                  </p14:cNvPr>
                  <p14:cNvContentPartPr/>
                  <p14:nvPr/>
                </p14:nvContentPartPr>
                <p14:xfrm>
                  <a:off x="8464789" y="1669019"/>
                  <a:ext cx="50760" cy="216360"/>
                </p14:xfrm>
              </p:contentPart>
            </mc:Choice>
            <mc:Fallback>
              <p:pic>
                <p:nvPicPr>
                  <p:cNvPr id="551" name="Pennanteckning 550">
                    <a:extLst>
                      <a:ext uri="{FF2B5EF4-FFF2-40B4-BE49-F238E27FC236}">
                        <a16:creationId xmlns:a16="http://schemas.microsoft.com/office/drawing/2014/main" id="{A784B42E-D46E-32E8-8CA0-01B534619B0E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449669" y="1653899"/>
                    <a:ext cx="813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552" name="Pennanteckning 551">
                    <a:extLst>
                      <a:ext uri="{FF2B5EF4-FFF2-40B4-BE49-F238E27FC236}">
                        <a16:creationId xmlns:a16="http://schemas.microsoft.com/office/drawing/2014/main" id="{E012AA95-568B-A40C-2B2B-ADEBD06004AB}"/>
                      </a:ext>
                    </a:extLst>
                  </p14:cNvPr>
                  <p14:cNvContentPartPr/>
                  <p14:nvPr/>
                </p14:nvContentPartPr>
                <p14:xfrm>
                  <a:off x="8490349" y="1665419"/>
                  <a:ext cx="82080" cy="89280"/>
                </p14:xfrm>
              </p:contentPart>
            </mc:Choice>
            <mc:Fallback>
              <p:pic>
                <p:nvPicPr>
                  <p:cNvPr id="552" name="Pennanteckning 551">
                    <a:extLst>
                      <a:ext uri="{FF2B5EF4-FFF2-40B4-BE49-F238E27FC236}">
                        <a16:creationId xmlns:a16="http://schemas.microsoft.com/office/drawing/2014/main" id="{E012AA95-568B-A40C-2B2B-ADEBD06004AB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8475229" y="1650299"/>
                    <a:ext cx="11268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553" name="Pennanteckning 552">
                    <a:extLst>
                      <a:ext uri="{FF2B5EF4-FFF2-40B4-BE49-F238E27FC236}">
                        <a16:creationId xmlns:a16="http://schemas.microsoft.com/office/drawing/2014/main" id="{4B9237E6-291E-D293-15E4-742657A1F46D}"/>
                      </a:ext>
                    </a:extLst>
                  </p14:cNvPr>
                  <p14:cNvContentPartPr/>
                  <p14:nvPr/>
                </p14:nvContentPartPr>
                <p14:xfrm>
                  <a:off x="8687269" y="1677299"/>
                  <a:ext cx="12600" cy="68400"/>
                </p14:xfrm>
              </p:contentPart>
            </mc:Choice>
            <mc:Fallback>
              <p:pic>
                <p:nvPicPr>
                  <p:cNvPr id="553" name="Pennanteckning 552">
                    <a:extLst>
                      <a:ext uri="{FF2B5EF4-FFF2-40B4-BE49-F238E27FC236}">
                        <a16:creationId xmlns:a16="http://schemas.microsoft.com/office/drawing/2014/main" id="{4B9237E6-291E-D293-15E4-742657A1F46D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8671789" y="1662179"/>
                    <a:ext cx="432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554" name="Pennanteckning 553">
                    <a:extLst>
                      <a:ext uri="{FF2B5EF4-FFF2-40B4-BE49-F238E27FC236}">
                        <a16:creationId xmlns:a16="http://schemas.microsoft.com/office/drawing/2014/main" id="{38DC8084-2791-18C8-F59C-3D024347E3A4}"/>
                      </a:ext>
                    </a:extLst>
                  </p14:cNvPr>
                  <p14:cNvContentPartPr/>
                  <p14:nvPr/>
                </p14:nvContentPartPr>
                <p14:xfrm>
                  <a:off x="8714989" y="1556699"/>
                  <a:ext cx="14040" cy="16920"/>
                </p14:xfrm>
              </p:contentPart>
            </mc:Choice>
            <mc:Fallback>
              <p:pic>
                <p:nvPicPr>
                  <p:cNvPr id="554" name="Pennanteckning 553">
                    <a:extLst>
                      <a:ext uri="{FF2B5EF4-FFF2-40B4-BE49-F238E27FC236}">
                        <a16:creationId xmlns:a16="http://schemas.microsoft.com/office/drawing/2014/main" id="{38DC8084-2791-18C8-F59C-3D024347E3A4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8699869" y="1541579"/>
                    <a:ext cx="4428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555" name="Pennanteckning 554">
                    <a:extLst>
                      <a:ext uri="{FF2B5EF4-FFF2-40B4-BE49-F238E27FC236}">
                        <a16:creationId xmlns:a16="http://schemas.microsoft.com/office/drawing/2014/main" id="{0902E317-846A-93DD-2680-50F34555AEFD}"/>
                      </a:ext>
                    </a:extLst>
                  </p14:cNvPr>
                  <p14:cNvContentPartPr/>
                  <p14:nvPr/>
                </p14:nvContentPartPr>
                <p14:xfrm>
                  <a:off x="8786269" y="1609619"/>
                  <a:ext cx="117720" cy="135000"/>
                </p14:xfrm>
              </p:contentPart>
            </mc:Choice>
            <mc:Fallback>
              <p:pic>
                <p:nvPicPr>
                  <p:cNvPr id="555" name="Pennanteckning 554">
                    <a:extLst>
                      <a:ext uri="{FF2B5EF4-FFF2-40B4-BE49-F238E27FC236}">
                        <a16:creationId xmlns:a16="http://schemas.microsoft.com/office/drawing/2014/main" id="{0902E317-846A-93DD-2680-50F34555AEFD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8771149" y="1594499"/>
                    <a:ext cx="14832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556" name="Pennanteckning 555">
                    <a:extLst>
                      <a:ext uri="{FF2B5EF4-FFF2-40B4-BE49-F238E27FC236}">
                        <a16:creationId xmlns:a16="http://schemas.microsoft.com/office/drawing/2014/main" id="{47C836C7-0564-4D11-F936-A391D88A73AE}"/>
                      </a:ext>
                    </a:extLst>
                  </p14:cNvPr>
                  <p14:cNvContentPartPr/>
                  <p14:nvPr/>
                </p14:nvContentPartPr>
                <p14:xfrm>
                  <a:off x="8851069" y="1623659"/>
                  <a:ext cx="66600" cy="64080"/>
                </p14:xfrm>
              </p:contentPart>
            </mc:Choice>
            <mc:Fallback>
              <p:pic>
                <p:nvPicPr>
                  <p:cNvPr id="556" name="Pennanteckning 555">
                    <a:extLst>
                      <a:ext uri="{FF2B5EF4-FFF2-40B4-BE49-F238E27FC236}">
                        <a16:creationId xmlns:a16="http://schemas.microsoft.com/office/drawing/2014/main" id="{47C836C7-0564-4D11-F936-A391D88A73AE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8835589" y="1608539"/>
                    <a:ext cx="9684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557" name="Pennanteckning 556">
                    <a:extLst>
                      <a:ext uri="{FF2B5EF4-FFF2-40B4-BE49-F238E27FC236}">
                        <a16:creationId xmlns:a16="http://schemas.microsoft.com/office/drawing/2014/main" id="{37C5C36C-C34D-0A9B-372F-BC661C140411}"/>
                      </a:ext>
                    </a:extLst>
                  </p14:cNvPr>
                  <p14:cNvContentPartPr/>
                  <p14:nvPr/>
                </p14:nvContentPartPr>
                <p14:xfrm>
                  <a:off x="9005509" y="1584059"/>
                  <a:ext cx="147600" cy="133560"/>
                </p14:xfrm>
              </p:contentPart>
            </mc:Choice>
            <mc:Fallback>
              <p:pic>
                <p:nvPicPr>
                  <p:cNvPr id="557" name="Pennanteckning 556">
                    <a:extLst>
                      <a:ext uri="{FF2B5EF4-FFF2-40B4-BE49-F238E27FC236}">
                        <a16:creationId xmlns:a16="http://schemas.microsoft.com/office/drawing/2014/main" id="{37C5C36C-C34D-0A9B-372F-BC661C140411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8990389" y="1568579"/>
                    <a:ext cx="17820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558" name="Pennanteckning 557">
                    <a:extLst>
                      <a:ext uri="{FF2B5EF4-FFF2-40B4-BE49-F238E27FC236}">
                        <a16:creationId xmlns:a16="http://schemas.microsoft.com/office/drawing/2014/main" id="{6EBCEDCC-7579-D2CD-1564-A41EF265E810}"/>
                      </a:ext>
                    </a:extLst>
                  </p14:cNvPr>
                  <p14:cNvContentPartPr/>
                  <p14:nvPr/>
                </p14:nvContentPartPr>
                <p14:xfrm>
                  <a:off x="9209269" y="1517099"/>
                  <a:ext cx="66960" cy="207720"/>
                </p14:xfrm>
              </p:contentPart>
            </mc:Choice>
            <mc:Fallback>
              <p:pic>
                <p:nvPicPr>
                  <p:cNvPr id="558" name="Pennanteckning 557">
                    <a:extLst>
                      <a:ext uri="{FF2B5EF4-FFF2-40B4-BE49-F238E27FC236}">
                        <a16:creationId xmlns:a16="http://schemas.microsoft.com/office/drawing/2014/main" id="{6EBCEDCC-7579-D2CD-1564-A41EF265E810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9194149" y="1501619"/>
                    <a:ext cx="9756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559" name="Pennanteckning 558">
                    <a:extLst>
                      <a:ext uri="{FF2B5EF4-FFF2-40B4-BE49-F238E27FC236}">
                        <a16:creationId xmlns:a16="http://schemas.microsoft.com/office/drawing/2014/main" id="{04982139-2680-71A4-1ACC-9F84D74A6520}"/>
                      </a:ext>
                    </a:extLst>
                  </p14:cNvPr>
                  <p14:cNvContentPartPr/>
                  <p14:nvPr/>
                </p14:nvContentPartPr>
                <p14:xfrm>
                  <a:off x="9305749" y="1637699"/>
                  <a:ext cx="69120" cy="122040"/>
                </p14:xfrm>
              </p:contentPart>
            </mc:Choice>
            <mc:Fallback>
              <p:pic>
                <p:nvPicPr>
                  <p:cNvPr id="559" name="Pennanteckning 558">
                    <a:extLst>
                      <a:ext uri="{FF2B5EF4-FFF2-40B4-BE49-F238E27FC236}">
                        <a16:creationId xmlns:a16="http://schemas.microsoft.com/office/drawing/2014/main" id="{04982139-2680-71A4-1ACC-9F84D74A6520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290629" y="1622579"/>
                    <a:ext cx="9936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4" name="Grupp 563">
              <a:extLst>
                <a:ext uri="{FF2B5EF4-FFF2-40B4-BE49-F238E27FC236}">
                  <a16:creationId xmlns:a16="http://schemas.microsoft.com/office/drawing/2014/main" id="{C59CA23F-F40D-701C-F7F7-3F4FABC78C1E}"/>
                </a:ext>
              </a:extLst>
            </p:cNvPr>
            <p:cNvGrpSpPr/>
            <p:nvPr/>
          </p:nvGrpSpPr>
          <p:grpSpPr>
            <a:xfrm>
              <a:off x="9810469" y="1563666"/>
              <a:ext cx="720360" cy="244800"/>
              <a:chOff x="9697069" y="1571459"/>
              <a:chExt cx="720360" cy="244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560" name="Pennanteckning 559">
                    <a:extLst>
                      <a:ext uri="{FF2B5EF4-FFF2-40B4-BE49-F238E27FC236}">
                        <a16:creationId xmlns:a16="http://schemas.microsoft.com/office/drawing/2014/main" id="{B2D03D15-1F56-64E7-23DA-6BCB7EEECB62}"/>
                      </a:ext>
                    </a:extLst>
                  </p14:cNvPr>
                  <p14:cNvContentPartPr/>
                  <p14:nvPr/>
                </p14:nvContentPartPr>
                <p14:xfrm>
                  <a:off x="9697069" y="1683059"/>
                  <a:ext cx="61560" cy="130320"/>
                </p14:xfrm>
              </p:contentPart>
            </mc:Choice>
            <mc:Fallback>
              <p:pic>
                <p:nvPicPr>
                  <p:cNvPr id="560" name="Pennanteckning 559">
                    <a:extLst>
                      <a:ext uri="{FF2B5EF4-FFF2-40B4-BE49-F238E27FC236}">
                        <a16:creationId xmlns:a16="http://schemas.microsoft.com/office/drawing/2014/main" id="{B2D03D15-1F56-64E7-23DA-6BCB7EEECB62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9681589" y="1667939"/>
                    <a:ext cx="92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561" name="Pennanteckning 560">
                    <a:extLst>
                      <a:ext uri="{FF2B5EF4-FFF2-40B4-BE49-F238E27FC236}">
                        <a16:creationId xmlns:a16="http://schemas.microsoft.com/office/drawing/2014/main" id="{25731690-99A5-C776-7956-1E3F111F473F}"/>
                      </a:ext>
                    </a:extLst>
                  </p14:cNvPr>
                  <p14:cNvContentPartPr/>
                  <p14:nvPr/>
                </p14:nvContentPartPr>
                <p14:xfrm>
                  <a:off x="9848989" y="1729499"/>
                  <a:ext cx="54000" cy="68040"/>
                </p14:xfrm>
              </p:contentPart>
            </mc:Choice>
            <mc:Fallback>
              <p:pic>
                <p:nvPicPr>
                  <p:cNvPr id="561" name="Pennanteckning 560">
                    <a:extLst>
                      <a:ext uri="{FF2B5EF4-FFF2-40B4-BE49-F238E27FC236}">
                        <a16:creationId xmlns:a16="http://schemas.microsoft.com/office/drawing/2014/main" id="{25731690-99A5-C776-7956-1E3F111F473F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833869" y="1714379"/>
                    <a:ext cx="846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562" name="Pennanteckning 561">
                    <a:extLst>
                      <a:ext uri="{FF2B5EF4-FFF2-40B4-BE49-F238E27FC236}">
                        <a16:creationId xmlns:a16="http://schemas.microsoft.com/office/drawing/2014/main" id="{F11E0BD2-AFB9-1278-0A6A-2F60FC72A7E8}"/>
                      </a:ext>
                    </a:extLst>
                  </p14:cNvPr>
                  <p14:cNvContentPartPr/>
                  <p14:nvPr/>
                </p14:nvContentPartPr>
                <p14:xfrm>
                  <a:off x="9994069" y="1571459"/>
                  <a:ext cx="101880" cy="244800"/>
                </p14:xfrm>
              </p:contentPart>
            </mc:Choice>
            <mc:Fallback>
              <p:pic>
                <p:nvPicPr>
                  <p:cNvPr id="562" name="Pennanteckning 561">
                    <a:extLst>
                      <a:ext uri="{FF2B5EF4-FFF2-40B4-BE49-F238E27FC236}">
                        <a16:creationId xmlns:a16="http://schemas.microsoft.com/office/drawing/2014/main" id="{F11E0BD2-AFB9-1278-0A6A-2F60FC72A7E8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978949" y="1556339"/>
                    <a:ext cx="13212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5">
                <p14:nvContentPartPr>
                  <p14:cNvPr id="563" name="Pennanteckning 562">
                    <a:extLst>
                      <a:ext uri="{FF2B5EF4-FFF2-40B4-BE49-F238E27FC236}">
                        <a16:creationId xmlns:a16="http://schemas.microsoft.com/office/drawing/2014/main" id="{44F9FBAF-8C83-9052-A967-A81D5126A32D}"/>
                      </a:ext>
                    </a:extLst>
                  </p14:cNvPr>
                  <p14:cNvContentPartPr/>
                  <p14:nvPr/>
                </p14:nvContentPartPr>
                <p14:xfrm>
                  <a:off x="10127629" y="1698899"/>
                  <a:ext cx="289800" cy="86760"/>
                </p14:xfrm>
              </p:contentPart>
            </mc:Choice>
            <mc:Fallback>
              <p:pic>
                <p:nvPicPr>
                  <p:cNvPr id="563" name="Pennanteckning 562">
                    <a:extLst>
                      <a:ext uri="{FF2B5EF4-FFF2-40B4-BE49-F238E27FC236}">
                        <a16:creationId xmlns:a16="http://schemas.microsoft.com/office/drawing/2014/main" id="{44F9FBAF-8C83-9052-A967-A81D5126A32D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0112509" y="1683779"/>
                    <a:ext cx="32040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2" name="Grupp 571">
              <a:extLst>
                <a:ext uri="{FF2B5EF4-FFF2-40B4-BE49-F238E27FC236}">
                  <a16:creationId xmlns:a16="http://schemas.microsoft.com/office/drawing/2014/main" id="{DE84719E-8418-F5B5-AF7B-A50E0736FDEF}"/>
                </a:ext>
              </a:extLst>
            </p:cNvPr>
            <p:cNvGrpSpPr/>
            <p:nvPr/>
          </p:nvGrpSpPr>
          <p:grpSpPr>
            <a:xfrm>
              <a:off x="10913509" y="1603266"/>
              <a:ext cx="208080" cy="238680"/>
              <a:chOff x="10800109" y="1611059"/>
              <a:chExt cx="208080" cy="238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569" name="Pennanteckning 568">
                    <a:extLst>
                      <a:ext uri="{FF2B5EF4-FFF2-40B4-BE49-F238E27FC236}">
                        <a16:creationId xmlns:a16="http://schemas.microsoft.com/office/drawing/2014/main" id="{FBA7F225-CDD1-8DB9-3AA7-0578F4A65D32}"/>
                      </a:ext>
                    </a:extLst>
                  </p14:cNvPr>
                  <p14:cNvContentPartPr/>
                  <p14:nvPr/>
                </p14:nvContentPartPr>
                <p14:xfrm>
                  <a:off x="10800109" y="1746059"/>
                  <a:ext cx="30960" cy="83160"/>
                </p14:xfrm>
              </p:contentPart>
            </mc:Choice>
            <mc:Fallback>
              <p:pic>
                <p:nvPicPr>
                  <p:cNvPr id="569" name="Pennanteckning 568">
                    <a:extLst>
                      <a:ext uri="{FF2B5EF4-FFF2-40B4-BE49-F238E27FC236}">
                        <a16:creationId xmlns:a16="http://schemas.microsoft.com/office/drawing/2014/main" id="{FBA7F225-CDD1-8DB9-3AA7-0578F4A65D32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0784989" y="1730939"/>
                    <a:ext cx="6156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570" name="Pennanteckning 569">
                    <a:extLst>
                      <a:ext uri="{FF2B5EF4-FFF2-40B4-BE49-F238E27FC236}">
                        <a16:creationId xmlns:a16="http://schemas.microsoft.com/office/drawing/2014/main" id="{023E796F-6F6A-E717-2EB8-5B451DE55B94}"/>
                      </a:ext>
                    </a:extLst>
                  </p14:cNvPr>
                  <p14:cNvContentPartPr/>
                  <p14:nvPr/>
                </p14:nvContentPartPr>
                <p14:xfrm>
                  <a:off x="10850509" y="1611059"/>
                  <a:ext cx="11160" cy="13680"/>
                </p14:xfrm>
              </p:contentPart>
            </mc:Choice>
            <mc:Fallback>
              <p:pic>
                <p:nvPicPr>
                  <p:cNvPr id="570" name="Pennanteckning 569">
                    <a:extLst>
                      <a:ext uri="{FF2B5EF4-FFF2-40B4-BE49-F238E27FC236}">
                        <a16:creationId xmlns:a16="http://schemas.microsoft.com/office/drawing/2014/main" id="{023E796F-6F6A-E717-2EB8-5B451DE55B94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10835389" y="1595939"/>
                    <a:ext cx="4176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571" name="Pennanteckning 570">
                    <a:extLst>
                      <a:ext uri="{FF2B5EF4-FFF2-40B4-BE49-F238E27FC236}">
                        <a16:creationId xmlns:a16="http://schemas.microsoft.com/office/drawing/2014/main" id="{21A31C3E-C299-1C9A-6749-98B6C4496D7E}"/>
                      </a:ext>
                    </a:extLst>
                  </p14:cNvPr>
                  <p14:cNvContentPartPr/>
                  <p14:nvPr/>
                </p14:nvContentPartPr>
                <p14:xfrm>
                  <a:off x="10891909" y="1694579"/>
                  <a:ext cx="116280" cy="155160"/>
                </p14:xfrm>
              </p:contentPart>
            </mc:Choice>
            <mc:Fallback>
              <p:pic>
                <p:nvPicPr>
                  <p:cNvPr id="571" name="Pennanteckning 570">
                    <a:extLst>
                      <a:ext uri="{FF2B5EF4-FFF2-40B4-BE49-F238E27FC236}">
                        <a16:creationId xmlns:a16="http://schemas.microsoft.com/office/drawing/2014/main" id="{21A31C3E-C299-1C9A-6749-98B6C4496D7E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10876789" y="1679459"/>
                    <a:ext cx="14652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5" name="Grupp 584">
              <a:extLst>
                <a:ext uri="{FF2B5EF4-FFF2-40B4-BE49-F238E27FC236}">
                  <a16:creationId xmlns:a16="http://schemas.microsoft.com/office/drawing/2014/main" id="{F5371BAA-9594-95B7-D5BF-CC3B1B335BAC}"/>
                </a:ext>
              </a:extLst>
            </p:cNvPr>
            <p:cNvGrpSpPr/>
            <p:nvPr/>
          </p:nvGrpSpPr>
          <p:grpSpPr>
            <a:xfrm>
              <a:off x="8151589" y="1969026"/>
              <a:ext cx="1649880" cy="268920"/>
              <a:chOff x="8038189" y="1976819"/>
              <a:chExt cx="1649880" cy="26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573" name="Pennanteckning 572">
                    <a:extLst>
                      <a:ext uri="{FF2B5EF4-FFF2-40B4-BE49-F238E27FC236}">
                        <a16:creationId xmlns:a16="http://schemas.microsoft.com/office/drawing/2014/main" id="{C2546BFC-D9A3-812A-88D9-756666175049}"/>
                      </a:ext>
                    </a:extLst>
                  </p14:cNvPr>
                  <p14:cNvContentPartPr/>
                  <p14:nvPr/>
                </p14:nvContentPartPr>
                <p14:xfrm>
                  <a:off x="8038189" y="1976819"/>
                  <a:ext cx="224280" cy="234000"/>
                </p14:xfrm>
              </p:contentPart>
            </mc:Choice>
            <mc:Fallback>
              <p:pic>
                <p:nvPicPr>
                  <p:cNvPr id="573" name="Pennanteckning 572">
                    <a:extLst>
                      <a:ext uri="{FF2B5EF4-FFF2-40B4-BE49-F238E27FC236}">
                        <a16:creationId xmlns:a16="http://schemas.microsoft.com/office/drawing/2014/main" id="{C2546BFC-D9A3-812A-88D9-756666175049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8022709" y="1961339"/>
                    <a:ext cx="254880" cy="2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574" name="Pennanteckning 573">
                    <a:extLst>
                      <a:ext uri="{FF2B5EF4-FFF2-40B4-BE49-F238E27FC236}">
                        <a16:creationId xmlns:a16="http://schemas.microsoft.com/office/drawing/2014/main" id="{2F6A5EE2-4A59-7A0D-7800-BD435C4A1470}"/>
                      </a:ext>
                    </a:extLst>
                  </p14:cNvPr>
                  <p14:cNvContentPartPr/>
                  <p14:nvPr/>
                </p14:nvContentPartPr>
                <p14:xfrm>
                  <a:off x="8300989" y="2071499"/>
                  <a:ext cx="133560" cy="138240"/>
                </p14:xfrm>
              </p:contentPart>
            </mc:Choice>
            <mc:Fallback>
              <p:pic>
                <p:nvPicPr>
                  <p:cNvPr id="574" name="Pennanteckning 573">
                    <a:extLst>
                      <a:ext uri="{FF2B5EF4-FFF2-40B4-BE49-F238E27FC236}">
                        <a16:creationId xmlns:a16="http://schemas.microsoft.com/office/drawing/2014/main" id="{2F6A5EE2-4A59-7A0D-7800-BD435C4A1470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8285869" y="2056019"/>
                    <a:ext cx="1641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575" name="Pennanteckning 574">
                    <a:extLst>
                      <a:ext uri="{FF2B5EF4-FFF2-40B4-BE49-F238E27FC236}">
                        <a16:creationId xmlns:a16="http://schemas.microsoft.com/office/drawing/2014/main" id="{432CC89E-7E51-DC2C-3F13-D84FFB3711A6}"/>
                      </a:ext>
                    </a:extLst>
                  </p14:cNvPr>
                  <p14:cNvContentPartPr/>
                  <p14:nvPr/>
                </p14:nvContentPartPr>
                <p14:xfrm>
                  <a:off x="8457949" y="2008859"/>
                  <a:ext cx="51480" cy="199080"/>
                </p14:xfrm>
              </p:contentPart>
            </mc:Choice>
            <mc:Fallback>
              <p:pic>
                <p:nvPicPr>
                  <p:cNvPr id="575" name="Pennanteckning 574">
                    <a:extLst>
                      <a:ext uri="{FF2B5EF4-FFF2-40B4-BE49-F238E27FC236}">
                        <a16:creationId xmlns:a16="http://schemas.microsoft.com/office/drawing/2014/main" id="{432CC89E-7E51-DC2C-3F13-D84FFB3711A6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8442829" y="1993739"/>
                    <a:ext cx="820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576" name="Pennanteckning 575">
                    <a:extLst>
                      <a:ext uri="{FF2B5EF4-FFF2-40B4-BE49-F238E27FC236}">
                        <a16:creationId xmlns:a16="http://schemas.microsoft.com/office/drawing/2014/main" id="{182A1110-22E6-738D-2ACD-710562AECCC3}"/>
                      </a:ext>
                    </a:extLst>
                  </p14:cNvPr>
                  <p14:cNvContentPartPr/>
                  <p14:nvPr/>
                </p14:nvContentPartPr>
                <p14:xfrm>
                  <a:off x="8462989" y="2072579"/>
                  <a:ext cx="171360" cy="166680"/>
                </p14:xfrm>
              </p:contentPart>
            </mc:Choice>
            <mc:Fallback>
              <p:pic>
                <p:nvPicPr>
                  <p:cNvPr id="576" name="Pennanteckning 575">
                    <a:extLst>
                      <a:ext uri="{FF2B5EF4-FFF2-40B4-BE49-F238E27FC236}">
                        <a16:creationId xmlns:a16="http://schemas.microsoft.com/office/drawing/2014/main" id="{182A1110-22E6-738D-2ACD-710562AECCC3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8447869" y="2057459"/>
                    <a:ext cx="20196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577" name="Pennanteckning 576">
                    <a:extLst>
                      <a:ext uri="{FF2B5EF4-FFF2-40B4-BE49-F238E27FC236}">
                        <a16:creationId xmlns:a16="http://schemas.microsoft.com/office/drawing/2014/main" id="{9288707D-0403-D4FE-7FF4-BC813F607792}"/>
                      </a:ext>
                    </a:extLst>
                  </p14:cNvPr>
                  <p14:cNvContentPartPr/>
                  <p14:nvPr/>
                </p14:nvContentPartPr>
                <p14:xfrm>
                  <a:off x="8697349" y="2113259"/>
                  <a:ext cx="104040" cy="78120"/>
                </p14:xfrm>
              </p:contentPart>
            </mc:Choice>
            <mc:Fallback>
              <p:pic>
                <p:nvPicPr>
                  <p:cNvPr id="577" name="Pennanteckning 576">
                    <a:extLst>
                      <a:ext uri="{FF2B5EF4-FFF2-40B4-BE49-F238E27FC236}">
                        <a16:creationId xmlns:a16="http://schemas.microsoft.com/office/drawing/2014/main" id="{9288707D-0403-D4FE-7FF4-BC813F607792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8682229" y="2097779"/>
                    <a:ext cx="1346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578" name="Pennanteckning 577">
                    <a:extLst>
                      <a:ext uri="{FF2B5EF4-FFF2-40B4-BE49-F238E27FC236}">
                        <a16:creationId xmlns:a16="http://schemas.microsoft.com/office/drawing/2014/main" id="{291E300C-6776-B957-24C4-DA00F4FB4E02}"/>
                      </a:ext>
                    </a:extLst>
                  </p14:cNvPr>
                  <p14:cNvContentPartPr/>
                  <p14:nvPr/>
                </p14:nvContentPartPr>
                <p14:xfrm>
                  <a:off x="8851789" y="2097419"/>
                  <a:ext cx="219600" cy="103680"/>
                </p14:xfrm>
              </p:contentPart>
            </mc:Choice>
            <mc:Fallback>
              <p:pic>
                <p:nvPicPr>
                  <p:cNvPr id="578" name="Pennanteckning 577">
                    <a:extLst>
                      <a:ext uri="{FF2B5EF4-FFF2-40B4-BE49-F238E27FC236}">
                        <a16:creationId xmlns:a16="http://schemas.microsoft.com/office/drawing/2014/main" id="{291E300C-6776-B957-24C4-DA00F4FB4E02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8836669" y="2082299"/>
                    <a:ext cx="24984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579" name="Pennanteckning 578">
                    <a:extLst>
                      <a:ext uri="{FF2B5EF4-FFF2-40B4-BE49-F238E27FC236}">
                        <a16:creationId xmlns:a16="http://schemas.microsoft.com/office/drawing/2014/main" id="{77443360-B684-1D63-31E6-2B114F35C742}"/>
                      </a:ext>
                    </a:extLst>
                  </p14:cNvPr>
                  <p14:cNvContentPartPr/>
                  <p14:nvPr/>
                </p14:nvContentPartPr>
                <p14:xfrm>
                  <a:off x="9114589" y="2124059"/>
                  <a:ext cx="18720" cy="62640"/>
                </p14:xfrm>
              </p:contentPart>
            </mc:Choice>
            <mc:Fallback>
              <p:pic>
                <p:nvPicPr>
                  <p:cNvPr id="579" name="Pennanteckning 578">
                    <a:extLst>
                      <a:ext uri="{FF2B5EF4-FFF2-40B4-BE49-F238E27FC236}">
                        <a16:creationId xmlns:a16="http://schemas.microsoft.com/office/drawing/2014/main" id="{77443360-B684-1D63-31E6-2B114F35C742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9099469" y="2108579"/>
                    <a:ext cx="489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580" name="Pennanteckning 579">
                    <a:extLst>
                      <a:ext uri="{FF2B5EF4-FFF2-40B4-BE49-F238E27FC236}">
                        <a16:creationId xmlns:a16="http://schemas.microsoft.com/office/drawing/2014/main" id="{727E67B0-B242-4F03-B591-474EBEC13662}"/>
                      </a:ext>
                    </a:extLst>
                  </p14:cNvPr>
                  <p14:cNvContentPartPr/>
                  <p14:nvPr/>
                </p14:nvContentPartPr>
                <p14:xfrm>
                  <a:off x="9160309" y="2021459"/>
                  <a:ext cx="315360" cy="159120"/>
                </p14:xfrm>
              </p:contentPart>
            </mc:Choice>
            <mc:Fallback>
              <p:pic>
                <p:nvPicPr>
                  <p:cNvPr id="580" name="Pennanteckning 579">
                    <a:extLst>
                      <a:ext uri="{FF2B5EF4-FFF2-40B4-BE49-F238E27FC236}">
                        <a16:creationId xmlns:a16="http://schemas.microsoft.com/office/drawing/2014/main" id="{727E67B0-B242-4F03-B591-474EBEC13662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9144829" y="2006339"/>
                    <a:ext cx="3459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581" name="Pennanteckning 580">
                    <a:extLst>
                      <a:ext uri="{FF2B5EF4-FFF2-40B4-BE49-F238E27FC236}">
                        <a16:creationId xmlns:a16="http://schemas.microsoft.com/office/drawing/2014/main" id="{956EA98C-E476-E4D8-1453-3CF4A6E92063}"/>
                      </a:ext>
                    </a:extLst>
                  </p14:cNvPr>
                  <p14:cNvContentPartPr/>
                  <p14:nvPr/>
                </p14:nvContentPartPr>
                <p14:xfrm>
                  <a:off x="9507709" y="1983299"/>
                  <a:ext cx="180360" cy="262440"/>
                </p14:xfrm>
              </p:contentPart>
            </mc:Choice>
            <mc:Fallback>
              <p:pic>
                <p:nvPicPr>
                  <p:cNvPr id="581" name="Pennanteckning 580">
                    <a:extLst>
                      <a:ext uri="{FF2B5EF4-FFF2-40B4-BE49-F238E27FC236}">
                        <a16:creationId xmlns:a16="http://schemas.microsoft.com/office/drawing/2014/main" id="{956EA98C-E476-E4D8-1453-3CF4A6E92063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9492229" y="1968179"/>
                    <a:ext cx="210600" cy="29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4" name="Grupp 583">
              <a:extLst>
                <a:ext uri="{FF2B5EF4-FFF2-40B4-BE49-F238E27FC236}">
                  <a16:creationId xmlns:a16="http://schemas.microsoft.com/office/drawing/2014/main" id="{D3492C5B-34C7-4D34-CA0E-8FF2489D4903}"/>
                </a:ext>
              </a:extLst>
            </p:cNvPr>
            <p:cNvGrpSpPr/>
            <p:nvPr/>
          </p:nvGrpSpPr>
          <p:grpSpPr>
            <a:xfrm>
              <a:off x="10024669" y="1983786"/>
              <a:ext cx="294480" cy="435240"/>
              <a:chOff x="9911269" y="1991579"/>
              <a:chExt cx="294480" cy="435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582" name="Pennanteckning 581">
                    <a:extLst>
                      <a:ext uri="{FF2B5EF4-FFF2-40B4-BE49-F238E27FC236}">
                        <a16:creationId xmlns:a16="http://schemas.microsoft.com/office/drawing/2014/main" id="{B6ED1CEB-7A00-D461-A389-A54292531039}"/>
                      </a:ext>
                    </a:extLst>
                  </p14:cNvPr>
                  <p14:cNvContentPartPr/>
                  <p14:nvPr/>
                </p14:nvContentPartPr>
                <p14:xfrm>
                  <a:off x="9911269" y="1991579"/>
                  <a:ext cx="106920" cy="205560"/>
                </p14:xfrm>
              </p:contentPart>
            </mc:Choice>
            <mc:Fallback>
              <p:pic>
                <p:nvPicPr>
                  <p:cNvPr id="582" name="Pennanteckning 581">
                    <a:extLst>
                      <a:ext uri="{FF2B5EF4-FFF2-40B4-BE49-F238E27FC236}">
                        <a16:creationId xmlns:a16="http://schemas.microsoft.com/office/drawing/2014/main" id="{B6ED1CEB-7A00-D461-A389-A54292531039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9895789" y="1976459"/>
                    <a:ext cx="13752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3">
                <p14:nvContentPartPr>
                  <p14:cNvPr id="583" name="Pennanteckning 582">
                    <a:extLst>
                      <a:ext uri="{FF2B5EF4-FFF2-40B4-BE49-F238E27FC236}">
                        <a16:creationId xmlns:a16="http://schemas.microsoft.com/office/drawing/2014/main" id="{B12CD2B9-1603-B730-9D31-ECAA28564F63}"/>
                      </a:ext>
                    </a:extLst>
                  </p14:cNvPr>
                  <p14:cNvContentPartPr/>
                  <p14:nvPr/>
                </p14:nvContentPartPr>
                <p14:xfrm>
                  <a:off x="10068949" y="2136299"/>
                  <a:ext cx="136800" cy="290520"/>
                </p14:xfrm>
              </p:contentPart>
            </mc:Choice>
            <mc:Fallback>
              <p:pic>
                <p:nvPicPr>
                  <p:cNvPr id="583" name="Pennanteckning 582">
                    <a:extLst>
                      <a:ext uri="{FF2B5EF4-FFF2-40B4-BE49-F238E27FC236}">
                        <a16:creationId xmlns:a16="http://schemas.microsoft.com/office/drawing/2014/main" id="{B12CD2B9-1603-B730-9D31-ECAA28564F63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10053829" y="2121179"/>
                    <a:ext cx="167400" cy="32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7" name="Grupp 596">
              <a:extLst>
                <a:ext uri="{FF2B5EF4-FFF2-40B4-BE49-F238E27FC236}">
                  <a16:creationId xmlns:a16="http://schemas.microsoft.com/office/drawing/2014/main" id="{C89EBFEB-63B6-1E39-102D-8E4322AD1449}"/>
                </a:ext>
              </a:extLst>
            </p:cNvPr>
            <p:cNvGrpSpPr/>
            <p:nvPr/>
          </p:nvGrpSpPr>
          <p:grpSpPr>
            <a:xfrm>
              <a:off x="10688509" y="1997826"/>
              <a:ext cx="1357560" cy="407160"/>
              <a:chOff x="10575109" y="2005619"/>
              <a:chExt cx="1357560" cy="407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586" name="Pennanteckning 585">
                    <a:extLst>
                      <a:ext uri="{FF2B5EF4-FFF2-40B4-BE49-F238E27FC236}">
                        <a16:creationId xmlns:a16="http://schemas.microsoft.com/office/drawing/2014/main" id="{0C014D11-DD9C-E9EB-2589-7A13E5CCF413}"/>
                      </a:ext>
                    </a:extLst>
                  </p14:cNvPr>
                  <p14:cNvContentPartPr/>
                  <p14:nvPr/>
                </p14:nvContentPartPr>
                <p14:xfrm>
                  <a:off x="10575109" y="2139539"/>
                  <a:ext cx="20160" cy="255240"/>
                </p14:xfrm>
              </p:contentPart>
            </mc:Choice>
            <mc:Fallback>
              <p:pic>
                <p:nvPicPr>
                  <p:cNvPr id="586" name="Pennanteckning 585">
                    <a:extLst>
                      <a:ext uri="{FF2B5EF4-FFF2-40B4-BE49-F238E27FC236}">
                        <a16:creationId xmlns:a16="http://schemas.microsoft.com/office/drawing/2014/main" id="{0C014D11-DD9C-E9EB-2589-7A13E5CCF413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10559989" y="2124419"/>
                    <a:ext cx="50760" cy="28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7">
                <p14:nvContentPartPr>
                  <p14:cNvPr id="587" name="Pennanteckning 586">
                    <a:extLst>
                      <a:ext uri="{FF2B5EF4-FFF2-40B4-BE49-F238E27FC236}">
                        <a16:creationId xmlns:a16="http://schemas.microsoft.com/office/drawing/2014/main" id="{849C28E8-E30A-0F73-BEF7-A366DC2FAE33}"/>
                      </a:ext>
                    </a:extLst>
                  </p14:cNvPr>
                  <p14:cNvContentPartPr/>
                  <p14:nvPr/>
                </p14:nvContentPartPr>
                <p14:xfrm>
                  <a:off x="10575109" y="2094179"/>
                  <a:ext cx="69120" cy="139320"/>
                </p14:xfrm>
              </p:contentPart>
            </mc:Choice>
            <mc:Fallback>
              <p:pic>
                <p:nvPicPr>
                  <p:cNvPr id="587" name="Pennanteckning 586">
                    <a:extLst>
                      <a:ext uri="{FF2B5EF4-FFF2-40B4-BE49-F238E27FC236}">
                        <a16:creationId xmlns:a16="http://schemas.microsoft.com/office/drawing/2014/main" id="{849C28E8-E30A-0F73-BEF7-A366DC2FAE33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10559989" y="2079059"/>
                    <a:ext cx="9936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9">
                <p14:nvContentPartPr>
                  <p14:cNvPr id="588" name="Pennanteckning 587">
                    <a:extLst>
                      <a:ext uri="{FF2B5EF4-FFF2-40B4-BE49-F238E27FC236}">
                        <a16:creationId xmlns:a16="http://schemas.microsoft.com/office/drawing/2014/main" id="{B070958C-6D61-AC2C-D809-CB7761B6FADB}"/>
                      </a:ext>
                    </a:extLst>
                  </p14:cNvPr>
                  <p14:cNvContentPartPr/>
                  <p14:nvPr/>
                </p14:nvContentPartPr>
                <p14:xfrm>
                  <a:off x="10740709" y="2127299"/>
                  <a:ext cx="120960" cy="88200"/>
                </p14:xfrm>
              </p:contentPart>
            </mc:Choice>
            <mc:Fallback>
              <p:pic>
                <p:nvPicPr>
                  <p:cNvPr id="588" name="Pennanteckning 587">
                    <a:extLst>
                      <a:ext uri="{FF2B5EF4-FFF2-40B4-BE49-F238E27FC236}">
                        <a16:creationId xmlns:a16="http://schemas.microsoft.com/office/drawing/2014/main" id="{B070958C-6D61-AC2C-D809-CB7761B6FADB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10725229" y="2111819"/>
                    <a:ext cx="1515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1">
                <p14:nvContentPartPr>
                  <p14:cNvPr id="589" name="Pennanteckning 588">
                    <a:extLst>
                      <a:ext uri="{FF2B5EF4-FFF2-40B4-BE49-F238E27FC236}">
                        <a16:creationId xmlns:a16="http://schemas.microsoft.com/office/drawing/2014/main" id="{2A6AF99A-1493-7025-99AC-72CD3620EB71}"/>
                      </a:ext>
                    </a:extLst>
                  </p14:cNvPr>
                  <p14:cNvContentPartPr/>
                  <p14:nvPr/>
                </p14:nvContentPartPr>
                <p14:xfrm>
                  <a:off x="10867789" y="2111819"/>
                  <a:ext cx="79920" cy="109440"/>
                </p14:xfrm>
              </p:contentPart>
            </mc:Choice>
            <mc:Fallback>
              <p:pic>
                <p:nvPicPr>
                  <p:cNvPr id="589" name="Pennanteckning 588">
                    <a:extLst>
                      <a:ext uri="{FF2B5EF4-FFF2-40B4-BE49-F238E27FC236}">
                        <a16:creationId xmlns:a16="http://schemas.microsoft.com/office/drawing/2014/main" id="{2A6AF99A-1493-7025-99AC-72CD3620EB71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10852669" y="2096699"/>
                    <a:ext cx="1101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3">
                <p14:nvContentPartPr>
                  <p14:cNvPr id="590" name="Pennanteckning 589">
                    <a:extLst>
                      <a:ext uri="{FF2B5EF4-FFF2-40B4-BE49-F238E27FC236}">
                        <a16:creationId xmlns:a16="http://schemas.microsoft.com/office/drawing/2014/main" id="{398A9206-76AF-B0C5-E019-78C1FFA3E02E}"/>
                      </a:ext>
                    </a:extLst>
                  </p14:cNvPr>
                  <p14:cNvContentPartPr/>
                  <p14:nvPr/>
                </p14:nvContentPartPr>
                <p14:xfrm>
                  <a:off x="10993789" y="2154659"/>
                  <a:ext cx="45000" cy="258120"/>
                </p14:xfrm>
              </p:contentPart>
            </mc:Choice>
            <mc:Fallback>
              <p:pic>
                <p:nvPicPr>
                  <p:cNvPr id="590" name="Pennanteckning 589">
                    <a:extLst>
                      <a:ext uri="{FF2B5EF4-FFF2-40B4-BE49-F238E27FC236}">
                        <a16:creationId xmlns:a16="http://schemas.microsoft.com/office/drawing/2014/main" id="{398A9206-76AF-B0C5-E019-78C1FFA3E02E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10978309" y="2139179"/>
                    <a:ext cx="75600" cy="28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5">
                <p14:nvContentPartPr>
                  <p14:cNvPr id="591" name="Pennanteckning 590">
                    <a:extLst>
                      <a:ext uri="{FF2B5EF4-FFF2-40B4-BE49-F238E27FC236}">
                        <a16:creationId xmlns:a16="http://schemas.microsoft.com/office/drawing/2014/main" id="{B7C19DE8-3EFF-EF9C-4D7E-054350345475}"/>
                      </a:ext>
                    </a:extLst>
                  </p14:cNvPr>
                  <p14:cNvContentPartPr/>
                  <p14:nvPr/>
                </p14:nvContentPartPr>
                <p14:xfrm>
                  <a:off x="11016109" y="2104259"/>
                  <a:ext cx="84600" cy="79560"/>
                </p14:xfrm>
              </p:contentPart>
            </mc:Choice>
            <mc:Fallback>
              <p:pic>
                <p:nvPicPr>
                  <p:cNvPr id="591" name="Pennanteckning 590">
                    <a:extLst>
                      <a:ext uri="{FF2B5EF4-FFF2-40B4-BE49-F238E27FC236}">
                        <a16:creationId xmlns:a16="http://schemas.microsoft.com/office/drawing/2014/main" id="{B7C19DE8-3EFF-EF9C-4D7E-054350345475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11000629" y="2088779"/>
                    <a:ext cx="1152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592" name="Pennanteckning 591">
                    <a:extLst>
                      <a:ext uri="{FF2B5EF4-FFF2-40B4-BE49-F238E27FC236}">
                        <a16:creationId xmlns:a16="http://schemas.microsoft.com/office/drawing/2014/main" id="{5F3041DF-9603-98D9-5D7D-6A0138332AE9}"/>
                      </a:ext>
                    </a:extLst>
                  </p14:cNvPr>
                  <p14:cNvContentPartPr/>
                  <p14:nvPr/>
                </p14:nvContentPartPr>
                <p14:xfrm>
                  <a:off x="11188909" y="2061059"/>
                  <a:ext cx="222840" cy="129600"/>
                </p14:xfrm>
              </p:contentPart>
            </mc:Choice>
            <mc:Fallback>
              <p:pic>
                <p:nvPicPr>
                  <p:cNvPr id="592" name="Pennanteckning 591">
                    <a:extLst>
                      <a:ext uri="{FF2B5EF4-FFF2-40B4-BE49-F238E27FC236}">
                        <a16:creationId xmlns:a16="http://schemas.microsoft.com/office/drawing/2014/main" id="{5F3041DF-9603-98D9-5D7D-6A0138332AE9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11173429" y="2045939"/>
                    <a:ext cx="25344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593" name="Pennanteckning 592">
                    <a:extLst>
                      <a:ext uri="{FF2B5EF4-FFF2-40B4-BE49-F238E27FC236}">
                        <a16:creationId xmlns:a16="http://schemas.microsoft.com/office/drawing/2014/main" id="{105245AF-919F-67F1-105A-F40EF538DC7C}"/>
                      </a:ext>
                    </a:extLst>
                  </p14:cNvPr>
                  <p14:cNvContentPartPr/>
                  <p14:nvPr/>
                </p14:nvContentPartPr>
                <p14:xfrm>
                  <a:off x="11418589" y="2005619"/>
                  <a:ext cx="52560" cy="228600"/>
                </p14:xfrm>
              </p:contentPart>
            </mc:Choice>
            <mc:Fallback>
              <p:pic>
                <p:nvPicPr>
                  <p:cNvPr id="593" name="Pennanteckning 592">
                    <a:extLst>
                      <a:ext uri="{FF2B5EF4-FFF2-40B4-BE49-F238E27FC236}">
                        <a16:creationId xmlns:a16="http://schemas.microsoft.com/office/drawing/2014/main" id="{105245AF-919F-67F1-105A-F40EF538DC7C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11403469" y="1990499"/>
                    <a:ext cx="8316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594" name="Pennanteckning 593">
                    <a:extLst>
                      <a:ext uri="{FF2B5EF4-FFF2-40B4-BE49-F238E27FC236}">
                        <a16:creationId xmlns:a16="http://schemas.microsoft.com/office/drawing/2014/main" id="{AE9E9DBC-2C29-C5BF-9D9C-1365A660D3EE}"/>
                      </a:ext>
                    </a:extLst>
                  </p14:cNvPr>
                  <p14:cNvContentPartPr/>
                  <p14:nvPr/>
                </p14:nvContentPartPr>
                <p14:xfrm>
                  <a:off x="11445229" y="2050979"/>
                  <a:ext cx="117720" cy="123480"/>
                </p14:xfrm>
              </p:contentPart>
            </mc:Choice>
            <mc:Fallback>
              <p:pic>
                <p:nvPicPr>
                  <p:cNvPr id="594" name="Pennanteckning 593">
                    <a:extLst>
                      <a:ext uri="{FF2B5EF4-FFF2-40B4-BE49-F238E27FC236}">
                        <a16:creationId xmlns:a16="http://schemas.microsoft.com/office/drawing/2014/main" id="{AE9E9DBC-2C29-C5BF-9D9C-1365A660D3EE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11429749" y="2035859"/>
                    <a:ext cx="14832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595" name="Pennanteckning 594">
                    <a:extLst>
                      <a:ext uri="{FF2B5EF4-FFF2-40B4-BE49-F238E27FC236}">
                        <a16:creationId xmlns:a16="http://schemas.microsoft.com/office/drawing/2014/main" id="{CF80D187-34E6-8F44-3D18-BB637050B613}"/>
                      </a:ext>
                    </a:extLst>
                  </p14:cNvPr>
                  <p14:cNvContentPartPr/>
                  <p14:nvPr/>
                </p14:nvContentPartPr>
                <p14:xfrm>
                  <a:off x="11595709" y="2008139"/>
                  <a:ext cx="5400" cy="15120"/>
                </p14:xfrm>
              </p:contentPart>
            </mc:Choice>
            <mc:Fallback>
              <p:pic>
                <p:nvPicPr>
                  <p:cNvPr id="595" name="Pennanteckning 594">
                    <a:extLst>
                      <a:ext uri="{FF2B5EF4-FFF2-40B4-BE49-F238E27FC236}">
                        <a16:creationId xmlns:a16="http://schemas.microsoft.com/office/drawing/2014/main" id="{CF80D187-34E6-8F44-3D18-BB637050B613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11580589" y="1993019"/>
                    <a:ext cx="360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596" name="Pennanteckning 595">
                    <a:extLst>
                      <a:ext uri="{FF2B5EF4-FFF2-40B4-BE49-F238E27FC236}">
                        <a16:creationId xmlns:a16="http://schemas.microsoft.com/office/drawing/2014/main" id="{BB5DDD91-4FBB-91FD-18EE-D9F46D892E0E}"/>
                      </a:ext>
                    </a:extLst>
                  </p14:cNvPr>
                  <p14:cNvContentPartPr/>
                  <p14:nvPr/>
                </p14:nvContentPartPr>
                <p14:xfrm>
                  <a:off x="11648629" y="2064299"/>
                  <a:ext cx="284040" cy="198000"/>
                </p14:xfrm>
              </p:contentPart>
            </mc:Choice>
            <mc:Fallback>
              <p:pic>
                <p:nvPicPr>
                  <p:cNvPr id="596" name="Pennanteckning 595">
                    <a:extLst>
                      <a:ext uri="{FF2B5EF4-FFF2-40B4-BE49-F238E27FC236}">
                        <a16:creationId xmlns:a16="http://schemas.microsoft.com/office/drawing/2014/main" id="{BB5DDD91-4FBB-91FD-18EE-D9F46D892E0E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11633149" y="2049179"/>
                    <a:ext cx="314640" cy="228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598" name="Pennanteckning 597">
                  <a:extLst>
                    <a:ext uri="{FF2B5EF4-FFF2-40B4-BE49-F238E27FC236}">
                      <a16:creationId xmlns:a16="http://schemas.microsoft.com/office/drawing/2014/main" id="{A54CA5C1-DC4E-4B44-856D-48AC46612CBA}"/>
                    </a:ext>
                  </a:extLst>
                </p14:cNvPr>
                <p14:cNvContentPartPr/>
                <p14:nvPr/>
              </p14:nvContentPartPr>
              <p14:xfrm>
                <a:off x="8222869" y="2460786"/>
                <a:ext cx="330840" cy="472680"/>
              </p14:xfrm>
            </p:contentPart>
          </mc:Choice>
          <mc:Fallback>
            <p:pic>
              <p:nvPicPr>
                <p:cNvPr id="598" name="Pennanteckning 597">
                  <a:extLst>
                    <a:ext uri="{FF2B5EF4-FFF2-40B4-BE49-F238E27FC236}">
                      <a16:creationId xmlns:a16="http://schemas.microsoft.com/office/drawing/2014/main" id="{A54CA5C1-DC4E-4B44-856D-48AC46612CB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07749" y="2445666"/>
                  <a:ext cx="361440" cy="502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7" name="Grupp 606">
              <a:extLst>
                <a:ext uri="{FF2B5EF4-FFF2-40B4-BE49-F238E27FC236}">
                  <a16:creationId xmlns:a16="http://schemas.microsoft.com/office/drawing/2014/main" id="{5F72DB64-46B9-1712-A77D-9AE72DAF1772}"/>
                </a:ext>
              </a:extLst>
            </p:cNvPr>
            <p:cNvGrpSpPr/>
            <p:nvPr/>
          </p:nvGrpSpPr>
          <p:grpSpPr>
            <a:xfrm>
              <a:off x="8984989" y="2478426"/>
              <a:ext cx="1046520" cy="350640"/>
              <a:chOff x="8871589" y="2486219"/>
              <a:chExt cx="1046520" cy="35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599" name="Pennanteckning 598">
                    <a:extLst>
                      <a:ext uri="{FF2B5EF4-FFF2-40B4-BE49-F238E27FC236}">
                        <a16:creationId xmlns:a16="http://schemas.microsoft.com/office/drawing/2014/main" id="{19F8C5B9-D4EE-14AB-0439-3AA3D53F6C83}"/>
                      </a:ext>
                    </a:extLst>
                  </p14:cNvPr>
                  <p14:cNvContentPartPr/>
                  <p14:nvPr/>
                </p14:nvContentPartPr>
                <p14:xfrm>
                  <a:off x="8886349" y="2537339"/>
                  <a:ext cx="19800" cy="167040"/>
                </p14:xfrm>
              </p:contentPart>
            </mc:Choice>
            <mc:Fallback>
              <p:pic>
                <p:nvPicPr>
                  <p:cNvPr id="599" name="Pennanteckning 598">
                    <a:extLst>
                      <a:ext uri="{FF2B5EF4-FFF2-40B4-BE49-F238E27FC236}">
                        <a16:creationId xmlns:a16="http://schemas.microsoft.com/office/drawing/2014/main" id="{19F8C5B9-D4EE-14AB-0439-3AA3D53F6C83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8871229" y="2522219"/>
                    <a:ext cx="504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600" name="Pennanteckning 599">
                    <a:extLst>
                      <a:ext uri="{FF2B5EF4-FFF2-40B4-BE49-F238E27FC236}">
                        <a16:creationId xmlns:a16="http://schemas.microsoft.com/office/drawing/2014/main" id="{DBDED964-88EA-45E3-733B-FA9A93BA9BF9}"/>
                      </a:ext>
                    </a:extLst>
                  </p14:cNvPr>
                  <p14:cNvContentPartPr/>
                  <p14:nvPr/>
                </p14:nvContentPartPr>
                <p14:xfrm>
                  <a:off x="8871589" y="2486219"/>
                  <a:ext cx="192240" cy="153360"/>
                </p14:xfrm>
              </p:contentPart>
            </mc:Choice>
            <mc:Fallback>
              <p:pic>
                <p:nvPicPr>
                  <p:cNvPr id="600" name="Pennanteckning 599">
                    <a:extLst>
                      <a:ext uri="{FF2B5EF4-FFF2-40B4-BE49-F238E27FC236}">
                        <a16:creationId xmlns:a16="http://schemas.microsoft.com/office/drawing/2014/main" id="{DBDED964-88EA-45E3-733B-FA9A93BA9BF9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8856469" y="2471099"/>
                    <a:ext cx="2228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601" name="Pennanteckning 600">
                    <a:extLst>
                      <a:ext uri="{FF2B5EF4-FFF2-40B4-BE49-F238E27FC236}">
                        <a16:creationId xmlns:a16="http://schemas.microsoft.com/office/drawing/2014/main" id="{8123B998-F95B-4EFC-1A91-C5E57F48AF67}"/>
                      </a:ext>
                    </a:extLst>
                  </p14:cNvPr>
                  <p14:cNvContentPartPr/>
                  <p14:nvPr/>
                </p14:nvContentPartPr>
                <p14:xfrm>
                  <a:off x="9176869" y="2659019"/>
                  <a:ext cx="10440" cy="128520"/>
                </p14:xfrm>
              </p:contentPart>
            </mc:Choice>
            <mc:Fallback>
              <p:pic>
                <p:nvPicPr>
                  <p:cNvPr id="601" name="Pennanteckning 600">
                    <a:extLst>
                      <a:ext uri="{FF2B5EF4-FFF2-40B4-BE49-F238E27FC236}">
                        <a16:creationId xmlns:a16="http://schemas.microsoft.com/office/drawing/2014/main" id="{8123B998-F95B-4EFC-1A91-C5E57F48AF67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9161389" y="2643899"/>
                    <a:ext cx="4068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602" name="Pennanteckning 601">
                    <a:extLst>
                      <a:ext uri="{FF2B5EF4-FFF2-40B4-BE49-F238E27FC236}">
                        <a16:creationId xmlns:a16="http://schemas.microsoft.com/office/drawing/2014/main" id="{78147D0B-221A-1FA1-9E00-ADCCE19B8ACE}"/>
                      </a:ext>
                    </a:extLst>
                  </p14:cNvPr>
                  <p14:cNvContentPartPr/>
                  <p14:nvPr/>
                </p14:nvContentPartPr>
                <p14:xfrm>
                  <a:off x="9338149" y="2577299"/>
                  <a:ext cx="129240" cy="207360"/>
                </p14:xfrm>
              </p:contentPart>
            </mc:Choice>
            <mc:Fallback>
              <p:pic>
                <p:nvPicPr>
                  <p:cNvPr id="602" name="Pennanteckning 601">
                    <a:extLst>
                      <a:ext uri="{FF2B5EF4-FFF2-40B4-BE49-F238E27FC236}">
                        <a16:creationId xmlns:a16="http://schemas.microsoft.com/office/drawing/2014/main" id="{78147D0B-221A-1FA1-9E00-ADCCE19B8ACE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9322669" y="2561819"/>
                    <a:ext cx="15984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603" name="Pennanteckning 602">
                    <a:extLst>
                      <a:ext uri="{FF2B5EF4-FFF2-40B4-BE49-F238E27FC236}">
                        <a16:creationId xmlns:a16="http://schemas.microsoft.com/office/drawing/2014/main" id="{29442EA9-D4FB-B501-E09B-B0CE7A48E1CB}"/>
                      </a:ext>
                    </a:extLst>
                  </p14:cNvPr>
                  <p14:cNvContentPartPr/>
                  <p14:nvPr/>
                </p14:nvContentPartPr>
                <p14:xfrm>
                  <a:off x="9444709" y="2670539"/>
                  <a:ext cx="117000" cy="18720"/>
                </p14:xfrm>
              </p:contentPart>
            </mc:Choice>
            <mc:Fallback>
              <p:pic>
                <p:nvPicPr>
                  <p:cNvPr id="603" name="Pennanteckning 602">
                    <a:extLst>
                      <a:ext uri="{FF2B5EF4-FFF2-40B4-BE49-F238E27FC236}">
                        <a16:creationId xmlns:a16="http://schemas.microsoft.com/office/drawing/2014/main" id="{29442EA9-D4FB-B501-E09B-B0CE7A48E1CB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9429589" y="2655419"/>
                    <a:ext cx="1476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9">
                <p14:nvContentPartPr>
                  <p14:cNvPr id="604" name="Pennanteckning 603">
                    <a:extLst>
                      <a:ext uri="{FF2B5EF4-FFF2-40B4-BE49-F238E27FC236}">
                        <a16:creationId xmlns:a16="http://schemas.microsoft.com/office/drawing/2014/main" id="{BD9C600B-1C58-2A20-5922-E27EADFE5AB1}"/>
                      </a:ext>
                    </a:extLst>
                  </p14:cNvPr>
                  <p14:cNvContentPartPr/>
                  <p14:nvPr/>
                </p14:nvContentPartPr>
                <p14:xfrm>
                  <a:off x="9621829" y="2711939"/>
                  <a:ext cx="20880" cy="124920"/>
                </p14:xfrm>
              </p:contentPart>
            </mc:Choice>
            <mc:Fallback>
              <p:pic>
                <p:nvPicPr>
                  <p:cNvPr id="604" name="Pennanteckning 603">
                    <a:extLst>
                      <a:ext uri="{FF2B5EF4-FFF2-40B4-BE49-F238E27FC236}">
                        <a16:creationId xmlns:a16="http://schemas.microsoft.com/office/drawing/2014/main" id="{BD9C600B-1C58-2A20-5922-E27EADFE5AB1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9606349" y="2696819"/>
                    <a:ext cx="514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605" name="Pennanteckning 604">
                    <a:extLst>
                      <a:ext uri="{FF2B5EF4-FFF2-40B4-BE49-F238E27FC236}">
                        <a16:creationId xmlns:a16="http://schemas.microsoft.com/office/drawing/2014/main" id="{93AAADC9-DE68-A3CE-B9BB-98A9E6007AE4}"/>
                      </a:ext>
                    </a:extLst>
                  </p14:cNvPr>
                  <p14:cNvContentPartPr/>
                  <p14:nvPr/>
                </p14:nvContentPartPr>
                <p14:xfrm>
                  <a:off x="9783109" y="2569739"/>
                  <a:ext cx="9360" cy="187200"/>
                </p14:xfrm>
              </p:contentPart>
            </mc:Choice>
            <mc:Fallback>
              <p:pic>
                <p:nvPicPr>
                  <p:cNvPr id="605" name="Pennanteckning 604">
                    <a:extLst>
                      <a:ext uri="{FF2B5EF4-FFF2-40B4-BE49-F238E27FC236}">
                        <a16:creationId xmlns:a16="http://schemas.microsoft.com/office/drawing/2014/main" id="{93AAADC9-DE68-A3CE-B9BB-98A9E6007AE4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9767629" y="2554619"/>
                    <a:ext cx="399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606" name="Pennanteckning 605">
                    <a:extLst>
                      <a:ext uri="{FF2B5EF4-FFF2-40B4-BE49-F238E27FC236}">
                        <a16:creationId xmlns:a16="http://schemas.microsoft.com/office/drawing/2014/main" id="{E1D48402-D6ED-E75C-038B-66A7477DA614}"/>
                      </a:ext>
                    </a:extLst>
                  </p14:cNvPr>
                  <p14:cNvContentPartPr/>
                  <p14:nvPr/>
                </p14:nvContentPartPr>
                <p14:xfrm>
                  <a:off x="9812629" y="2519339"/>
                  <a:ext cx="105480" cy="228600"/>
                </p14:xfrm>
              </p:contentPart>
            </mc:Choice>
            <mc:Fallback>
              <p:pic>
                <p:nvPicPr>
                  <p:cNvPr id="606" name="Pennanteckning 605">
                    <a:extLst>
                      <a:ext uri="{FF2B5EF4-FFF2-40B4-BE49-F238E27FC236}">
                        <a16:creationId xmlns:a16="http://schemas.microsoft.com/office/drawing/2014/main" id="{E1D48402-D6ED-E75C-038B-66A7477DA614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9797509" y="2503859"/>
                    <a:ext cx="13572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09" name="Pennanteckning 608">
                  <a:extLst>
                    <a:ext uri="{FF2B5EF4-FFF2-40B4-BE49-F238E27FC236}">
                      <a16:creationId xmlns:a16="http://schemas.microsoft.com/office/drawing/2014/main" id="{8483CC74-3BBB-DD47-8E2F-E22DD1C89FAB}"/>
                    </a:ext>
                  </a:extLst>
                </p14:cNvPr>
                <p14:cNvContentPartPr/>
                <p14:nvPr/>
              </p14:nvContentPartPr>
              <p14:xfrm>
                <a:off x="10507429" y="2566986"/>
                <a:ext cx="360" cy="360"/>
              </p14:xfrm>
            </p:contentPart>
          </mc:Choice>
          <mc:Fallback>
            <p:pic>
              <p:nvPicPr>
                <p:cNvPr id="609" name="Pennanteckning 608">
                  <a:extLst>
                    <a:ext uri="{FF2B5EF4-FFF2-40B4-BE49-F238E27FC236}">
                      <a16:creationId xmlns:a16="http://schemas.microsoft.com/office/drawing/2014/main" id="{8483CC74-3BBB-DD47-8E2F-E22DD1C89FA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492309" y="255150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7" name="Grupp 616">
              <a:extLst>
                <a:ext uri="{FF2B5EF4-FFF2-40B4-BE49-F238E27FC236}">
                  <a16:creationId xmlns:a16="http://schemas.microsoft.com/office/drawing/2014/main" id="{D1CFF79D-1659-D2AB-2E1A-588488687585}"/>
                </a:ext>
              </a:extLst>
            </p:cNvPr>
            <p:cNvGrpSpPr/>
            <p:nvPr/>
          </p:nvGrpSpPr>
          <p:grpSpPr>
            <a:xfrm>
              <a:off x="10463509" y="2664546"/>
              <a:ext cx="205560" cy="97920"/>
              <a:chOff x="10350109" y="2672339"/>
              <a:chExt cx="205560" cy="9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608" name="Pennanteckning 607">
                    <a:extLst>
                      <a:ext uri="{FF2B5EF4-FFF2-40B4-BE49-F238E27FC236}">
                        <a16:creationId xmlns:a16="http://schemas.microsoft.com/office/drawing/2014/main" id="{FD2EBBFA-2F5E-98FE-567C-2CD99E8C1A29}"/>
                      </a:ext>
                    </a:extLst>
                  </p14:cNvPr>
                  <p14:cNvContentPartPr/>
                  <p14:nvPr/>
                </p14:nvContentPartPr>
                <p14:xfrm>
                  <a:off x="10350109" y="2687099"/>
                  <a:ext cx="28440" cy="65520"/>
                </p14:xfrm>
              </p:contentPart>
            </mc:Choice>
            <mc:Fallback>
              <p:pic>
                <p:nvPicPr>
                  <p:cNvPr id="608" name="Pennanteckning 607">
                    <a:extLst>
                      <a:ext uri="{FF2B5EF4-FFF2-40B4-BE49-F238E27FC236}">
                        <a16:creationId xmlns:a16="http://schemas.microsoft.com/office/drawing/2014/main" id="{FD2EBBFA-2F5E-98FE-567C-2CD99E8C1A29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10334989" y="2671979"/>
                    <a:ext cx="590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610" name="Pennanteckning 609">
                    <a:extLst>
                      <a:ext uri="{FF2B5EF4-FFF2-40B4-BE49-F238E27FC236}">
                        <a16:creationId xmlns:a16="http://schemas.microsoft.com/office/drawing/2014/main" id="{1F33EDAF-21CE-04E7-C5A5-F7428CCA8F97}"/>
                      </a:ext>
                    </a:extLst>
                  </p14:cNvPr>
                  <p14:cNvContentPartPr/>
                  <p14:nvPr/>
                </p14:nvContentPartPr>
                <p14:xfrm>
                  <a:off x="10466029" y="2672339"/>
                  <a:ext cx="89640" cy="97920"/>
                </p14:xfrm>
              </p:contentPart>
            </mc:Choice>
            <mc:Fallback>
              <p:pic>
                <p:nvPicPr>
                  <p:cNvPr id="610" name="Pennanteckning 609">
                    <a:extLst>
                      <a:ext uri="{FF2B5EF4-FFF2-40B4-BE49-F238E27FC236}">
                        <a16:creationId xmlns:a16="http://schemas.microsoft.com/office/drawing/2014/main" id="{1F33EDAF-21CE-04E7-C5A5-F7428CCA8F97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10450909" y="2656859"/>
                    <a:ext cx="120240" cy="12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9" name="Grupp 618">
              <a:extLst>
                <a:ext uri="{FF2B5EF4-FFF2-40B4-BE49-F238E27FC236}">
                  <a16:creationId xmlns:a16="http://schemas.microsoft.com/office/drawing/2014/main" id="{F682DF9A-1180-857F-DCC4-C7ACAF31F055}"/>
                </a:ext>
              </a:extLst>
            </p:cNvPr>
            <p:cNvGrpSpPr/>
            <p:nvPr/>
          </p:nvGrpSpPr>
          <p:grpSpPr>
            <a:xfrm>
              <a:off x="11016829" y="2525586"/>
              <a:ext cx="743040" cy="239760"/>
              <a:chOff x="10903429" y="2533379"/>
              <a:chExt cx="743040" cy="239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611" name="Pennanteckning 610">
                    <a:extLst>
                      <a:ext uri="{FF2B5EF4-FFF2-40B4-BE49-F238E27FC236}">
                        <a16:creationId xmlns:a16="http://schemas.microsoft.com/office/drawing/2014/main" id="{5403F946-8168-A4C6-AC73-900938B0E72F}"/>
                      </a:ext>
                    </a:extLst>
                  </p14:cNvPr>
                  <p14:cNvContentPartPr/>
                  <p14:nvPr/>
                </p14:nvContentPartPr>
                <p14:xfrm>
                  <a:off x="10916749" y="2551379"/>
                  <a:ext cx="65520" cy="221760"/>
                </p14:xfrm>
              </p:contentPart>
            </mc:Choice>
            <mc:Fallback>
              <p:pic>
                <p:nvPicPr>
                  <p:cNvPr id="611" name="Pennanteckning 610">
                    <a:extLst>
                      <a:ext uri="{FF2B5EF4-FFF2-40B4-BE49-F238E27FC236}">
                        <a16:creationId xmlns:a16="http://schemas.microsoft.com/office/drawing/2014/main" id="{5403F946-8168-A4C6-AC73-900938B0E72F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10901629" y="2536259"/>
                    <a:ext cx="96120" cy="25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612" name="Pennanteckning 611">
                    <a:extLst>
                      <a:ext uri="{FF2B5EF4-FFF2-40B4-BE49-F238E27FC236}">
                        <a16:creationId xmlns:a16="http://schemas.microsoft.com/office/drawing/2014/main" id="{81AC396E-DD6B-697E-29E0-80A238292322}"/>
                      </a:ext>
                    </a:extLst>
                  </p14:cNvPr>
                  <p14:cNvContentPartPr/>
                  <p14:nvPr/>
                </p14:nvContentPartPr>
                <p14:xfrm>
                  <a:off x="10903429" y="2634899"/>
                  <a:ext cx="117000" cy="42480"/>
                </p14:xfrm>
              </p:contentPart>
            </mc:Choice>
            <mc:Fallback>
              <p:pic>
                <p:nvPicPr>
                  <p:cNvPr id="612" name="Pennanteckning 611">
                    <a:extLst>
                      <a:ext uri="{FF2B5EF4-FFF2-40B4-BE49-F238E27FC236}">
                        <a16:creationId xmlns:a16="http://schemas.microsoft.com/office/drawing/2014/main" id="{81AC396E-DD6B-697E-29E0-80A238292322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10888309" y="2619779"/>
                    <a:ext cx="14760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613" name="Pennanteckning 612">
                    <a:extLst>
                      <a:ext uri="{FF2B5EF4-FFF2-40B4-BE49-F238E27FC236}">
                        <a16:creationId xmlns:a16="http://schemas.microsoft.com/office/drawing/2014/main" id="{8C37EFE3-5CAD-3C94-28A3-107C40724C42}"/>
                      </a:ext>
                    </a:extLst>
                  </p14:cNvPr>
                  <p14:cNvContentPartPr/>
                  <p14:nvPr/>
                </p14:nvContentPartPr>
                <p14:xfrm>
                  <a:off x="11117629" y="2606099"/>
                  <a:ext cx="130320" cy="92160"/>
                </p14:xfrm>
              </p:contentPart>
            </mc:Choice>
            <mc:Fallback>
              <p:pic>
                <p:nvPicPr>
                  <p:cNvPr id="613" name="Pennanteckning 612">
                    <a:extLst>
                      <a:ext uri="{FF2B5EF4-FFF2-40B4-BE49-F238E27FC236}">
                        <a16:creationId xmlns:a16="http://schemas.microsoft.com/office/drawing/2014/main" id="{8C37EFE3-5CAD-3C94-28A3-107C40724C42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11102509" y="2590979"/>
                    <a:ext cx="1605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614" name="Pennanteckning 613">
                    <a:extLst>
                      <a:ext uri="{FF2B5EF4-FFF2-40B4-BE49-F238E27FC236}">
                        <a16:creationId xmlns:a16="http://schemas.microsoft.com/office/drawing/2014/main" id="{0FB86A3D-70B5-8FA4-6CC7-456A3616A4EE}"/>
                      </a:ext>
                    </a:extLst>
                  </p14:cNvPr>
                  <p14:cNvContentPartPr/>
                  <p14:nvPr/>
                </p14:nvContentPartPr>
                <p14:xfrm>
                  <a:off x="11310589" y="2552459"/>
                  <a:ext cx="228960" cy="164880"/>
                </p14:xfrm>
              </p:contentPart>
            </mc:Choice>
            <mc:Fallback>
              <p:pic>
                <p:nvPicPr>
                  <p:cNvPr id="614" name="Pennanteckning 613">
                    <a:extLst>
                      <a:ext uri="{FF2B5EF4-FFF2-40B4-BE49-F238E27FC236}">
                        <a16:creationId xmlns:a16="http://schemas.microsoft.com/office/drawing/2014/main" id="{0FB86A3D-70B5-8FA4-6CC7-456A3616A4EE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11295469" y="2536979"/>
                    <a:ext cx="25956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615" name="Pennanteckning 614">
                    <a:extLst>
                      <a:ext uri="{FF2B5EF4-FFF2-40B4-BE49-F238E27FC236}">
                        <a16:creationId xmlns:a16="http://schemas.microsoft.com/office/drawing/2014/main" id="{C5BEF84D-C171-CE8F-490D-29205F6CE8AE}"/>
                      </a:ext>
                    </a:extLst>
                  </p14:cNvPr>
                  <p14:cNvContentPartPr/>
                  <p14:nvPr/>
                </p14:nvContentPartPr>
                <p14:xfrm>
                  <a:off x="11447749" y="2631659"/>
                  <a:ext cx="198720" cy="34920"/>
                </p14:xfrm>
              </p:contentPart>
            </mc:Choice>
            <mc:Fallback>
              <p:pic>
                <p:nvPicPr>
                  <p:cNvPr id="615" name="Pennanteckning 614">
                    <a:extLst>
                      <a:ext uri="{FF2B5EF4-FFF2-40B4-BE49-F238E27FC236}">
                        <a16:creationId xmlns:a16="http://schemas.microsoft.com/office/drawing/2014/main" id="{C5BEF84D-C171-CE8F-490D-29205F6CE8AE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11432269" y="2616539"/>
                    <a:ext cx="2293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618" name="Pennanteckning 617">
                    <a:extLst>
                      <a:ext uri="{FF2B5EF4-FFF2-40B4-BE49-F238E27FC236}">
                        <a16:creationId xmlns:a16="http://schemas.microsoft.com/office/drawing/2014/main" id="{13ADEFE5-82B3-64A4-4C27-9142E3B9C4D3}"/>
                      </a:ext>
                    </a:extLst>
                  </p14:cNvPr>
                  <p14:cNvContentPartPr/>
                  <p14:nvPr/>
                </p14:nvContentPartPr>
                <p14:xfrm>
                  <a:off x="11136709" y="2533379"/>
                  <a:ext cx="59040" cy="109440"/>
                </p14:xfrm>
              </p:contentPart>
            </mc:Choice>
            <mc:Fallback>
              <p:pic>
                <p:nvPicPr>
                  <p:cNvPr id="618" name="Pennanteckning 617">
                    <a:extLst>
                      <a:ext uri="{FF2B5EF4-FFF2-40B4-BE49-F238E27FC236}">
                        <a16:creationId xmlns:a16="http://schemas.microsoft.com/office/drawing/2014/main" id="{13ADEFE5-82B3-64A4-4C27-9142E3B9C4D3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11121589" y="2517899"/>
                    <a:ext cx="89640" cy="140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9" name="Grupp 628">
              <a:extLst>
                <a:ext uri="{FF2B5EF4-FFF2-40B4-BE49-F238E27FC236}">
                  <a16:creationId xmlns:a16="http://schemas.microsoft.com/office/drawing/2014/main" id="{D070E214-5551-93FE-F97C-802530E3E15B}"/>
                </a:ext>
              </a:extLst>
            </p:cNvPr>
            <p:cNvGrpSpPr/>
            <p:nvPr/>
          </p:nvGrpSpPr>
          <p:grpSpPr>
            <a:xfrm>
              <a:off x="8196949" y="3029946"/>
              <a:ext cx="921600" cy="345240"/>
              <a:chOff x="8083549" y="3037739"/>
              <a:chExt cx="921600" cy="345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620" name="Pennanteckning 619">
                    <a:extLst>
                      <a:ext uri="{FF2B5EF4-FFF2-40B4-BE49-F238E27FC236}">
                        <a16:creationId xmlns:a16="http://schemas.microsoft.com/office/drawing/2014/main" id="{E2DED3ED-B1D7-74E8-8935-6FA9D779DEFC}"/>
                      </a:ext>
                    </a:extLst>
                  </p14:cNvPr>
                  <p14:cNvContentPartPr/>
                  <p14:nvPr/>
                </p14:nvContentPartPr>
                <p14:xfrm>
                  <a:off x="8086789" y="3213059"/>
                  <a:ext cx="52560" cy="169920"/>
                </p14:xfrm>
              </p:contentPart>
            </mc:Choice>
            <mc:Fallback>
              <p:pic>
                <p:nvPicPr>
                  <p:cNvPr id="620" name="Pennanteckning 619">
                    <a:extLst>
                      <a:ext uri="{FF2B5EF4-FFF2-40B4-BE49-F238E27FC236}">
                        <a16:creationId xmlns:a16="http://schemas.microsoft.com/office/drawing/2014/main" id="{E2DED3ED-B1D7-74E8-8935-6FA9D779DEFC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8071669" y="3197939"/>
                    <a:ext cx="831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621" name="Pennanteckning 620">
                    <a:extLst>
                      <a:ext uri="{FF2B5EF4-FFF2-40B4-BE49-F238E27FC236}">
                        <a16:creationId xmlns:a16="http://schemas.microsoft.com/office/drawing/2014/main" id="{A00DF9BD-8459-A5F1-AD9E-000D5B6C4FC7}"/>
                      </a:ext>
                    </a:extLst>
                  </p14:cNvPr>
                  <p14:cNvContentPartPr/>
                  <p14:nvPr/>
                </p14:nvContentPartPr>
                <p14:xfrm>
                  <a:off x="8083549" y="3188219"/>
                  <a:ext cx="140040" cy="66600"/>
                </p14:xfrm>
              </p:contentPart>
            </mc:Choice>
            <mc:Fallback>
              <p:pic>
                <p:nvPicPr>
                  <p:cNvPr id="621" name="Pennanteckning 620">
                    <a:extLst>
                      <a:ext uri="{FF2B5EF4-FFF2-40B4-BE49-F238E27FC236}">
                        <a16:creationId xmlns:a16="http://schemas.microsoft.com/office/drawing/2014/main" id="{A00DF9BD-8459-A5F1-AD9E-000D5B6C4FC7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8068429" y="3173099"/>
                    <a:ext cx="17064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622" name="Pennanteckning 621">
                    <a:extLst>
                      <a:ext uri="{FF2B5EF4-FFF2-40B4-BE49-F238E27FC236}">
                        <a16:creationId xmlns:a16="http://schemas.microsoft.com/office/drawing/2014/main" id="{D06260A6-A6A8-E1D2-F932-C794543F0B76}"/>
                      </a:ext>
                    </a:extLst>
                  </p14:cNvPr>
                  <p14:cNvContentPartPr/>
                  <p14:nvPr/>
                </p14:nvContentPartPr>
                <p14:xfrm>
                  <a:off x="8309269" y="3185699"/>
                  <a:ext cx="33480" cy="76680"/>
                </p14:xfrm>
              </p:contentPart>
            </mc:Choice>
            <mc:Fallback>
              <p:pic>
                <p:nvPicPr>
                  <p:cNvPr id="622" name="Pennanteckning 621">
                    <a:extLst>
                      <a:ext uri="{FF2B5EF4-FFF2-40B4-BE49-F238E27FC236}">
                        <a16:creationId xmlns:a16="http://schemas.microsoft.com/office/drawing/2014/main" id="{D06260A6-A6A8-E1D2-F932-C794543F0B76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8294149" y="3170579"/>
                    <a:ext cx="6408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623" name="Pennanteckning 622">
                    <a:extLst>
                      <a:ext uri="{FF2B5EF4-FFF2-40B4-BE49-F238E27FC236}">
                        <a16:creationId xmlns:a16="http://schemas.microsoft.com/office/drawing/2014/main" id="{7A49CF95-E0F7-54C4-4F6B-BDEE2CF6A8D7}"/>
                      </a:ext>
                    </a:extLst>
                  </p14:cNvPr>
                  <p14:cNvContentPartPr/>
                  <p14:nvPr/>
                </p14:nvContentPartPr>
                <p14:xfrm>
                  <a:off x="8376229" y="3062579"/>
                  <a:ext cx="15120" cy="48240"/>
                </p14:xfrm>
              </p:contentPart>
            </mc:Choice>
            <mc:Fallback>
              <p:pic>
                <p:nvPicPr>
                  <p:cNvPr id="623" name="Pennanteckning 622">
                    <a:extLst>
                      <a:ext uri="{FF2B5EF4-FFF2-40B4-BE49-F238E27FC236}">
                        <a16:creationId xmlns:a16="http://schemas.microsoft.com/office/drawing/2014/main" id="{7A49CF95-E0F7-54C4-4F6B-BDEE2CF6A8D7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61109" y="3047459"/>
                    <a:ext cx="457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1">
                <p14:nvContentPartPr>
                  <p14:cNvPr id="624" name="Pennanteckning 623">
                    <a:extLst>
                      <a:ext uri="{FF2B5EF4-FFF2-40B4-BE49-F238E27FC236}">
                        <a16:creationId xmlns:a16="http://schemas.microsoft.com/office/drawing/2014/main" id="{EB9E83A3-1225-B838-491B-98761868577A}"/>
                      </a:ext>
                    </a:extLst>
                  </p14:cNvPr>
                  <p14:cNvContentPartPr/>
                  <p14:nvPr/>
                </p14:nvContentPartPr>
                <p14:xfrm>
                  <a:off x="8414389" y="3131339"/>
                  <a:ext cx="99720" cy="98640"/>
                </p14:xfrm>
              </p:contentPart>
            </mc:Choice>
            <mc:Fallback>
              <p:pic>
                <p:nvPicPr>
                  <p:cNvPr id="624" name="Pennanteckning 623">
                    <a:extLst>
                      <a:ext uri="{FF2B5EF4-FFF2-40B4-BE49-F238E27FC236}">
                        <a16:creationId xmlns:a16="http://schemas.microsoft.com/office/drawing/2014/main" id="{EB9E83A3-1225-B838-491B-98761868577A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8398909" y="3115859"/>
                    <a:ext cx="1299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3">
                <p14:nvContentPartPr>
                  <p14:cNvPr id="625" name="Pennanteckning 624">
                    <a:extLst>
                      <a:ext uri="{FF2B5EF4-FFF2-40B4-BE49-F238E27FC236}">
                        <a16:creationId xmlns:a16="http://schemas.microsoft.com/office/drawing/2014/main" id="{45B1C5EE-9846-D5B2-BE21-2230B081F0E4}"/>
                      </a:ext>
                    </a:extLst>
                  </p14:cNvPr>
                  <p14:cNvContentPartPr/>
                  <p14:nvPr/>
                </p14:nvContentPartPr>
                <p14:xfrm>
                  <a:off x="8467309" y="3140339"/>
                  <a:ext cx="63360" cy="59040"/>
                </p14:xfrm>
              </p:contentPart>
            </mc:Choice>
            <mc:Fallback>
              <p:pic>
                <p:nvPicPr>
                  <p:cNvPr id="625" name="Pennanteckning 624">
                    <a:extLst>
                      <a:ext uri="{FF2B5EF4-FFF2-40B4-BE49-F238E27FC236}">
                        <a16:creationId xmlns:a16="http://schemas.microsoft.com/office/drawing/2014/main" id="{45B1C5EE-9846-D5B2-BE21-2230B081F0E4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8451829" y="3125219"/>
                    <a:ext cx="9360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5">
                <p14:nvContentPartPr>
                  <p14:cNvPr id="626" name="Pennanteckning 625">
                    <a:extLst>
                      <a:ext uri="{FF2B5EF4-FFF2-40B4-BE49-F238E27FC236}">
                        <a16:creationId xmlns:a16="http://schemas.microsoft.com/office/drawing/2014/main" id="{6CF343D7-0860-7A79-2A4A-B590A8F8EF67}"/>
                      </a:ext>
                    </a:extLst>
                  </p14:cNvPr>
                  <p14:cNvContentPartPr/>
                  <p14:nvPr/>
                </p14:nvContentPartPr>
                <p14:xfrm>
                  <a:off x="8624989" y="3105419"/>
                  <a:ext cx="134280" cy="109800"/>
                </p14:xfrm>
              </p:contentPart>
            </mc:Choice>
            <mc:Fallback>
              <p:pic>
                <p:nvPicPr>
                  <p:cNvPr id="626" name="Pennanteckning 625">
                    <a:extLst>
                      <a:ext uri="{FF2B5EF4-FFF2-40B4-BE49-F238E27FC236}">
                        <a16:creationId xmlns:a16="http://schemas.microsoft.com/office/drawing/2014/main" id="{6CF343D7-0860-7A79-2A4A-B590A8F8EF67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8609869" y="3090299"/>
                    <a:ext cx="1648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7">
                <p14:nvContentPartPr>
                  <p14:cNvPr id="627" name="Pennanteckning 626">
                    <a:extLst>
                      <a:ext uri="{FF2B5EF4-FFF2-40B4-BE49-F238E27FC236}">
                        <a16:creationId xmlns:a16="http://schemas.microsoft.com/office/drawing/2014/main" id="{D84D8AB4-9CD3-794E-CC27-644A4BAD360C}"/>
                      </a:ext>
                    </a:extLst>
                  </p14:cNvPr>
                  <p14:cNvContentPartPr/>
                  <p14:nvPr/>
                </p14:nvContentPartPr>
                <p14:xfrm>
                  <a:off x="8824429" y="3037739"/>
                  <a:ext cx="61560" cy="184680"/>
                </p14:xfrm>
              </p:contentPart>
            </mc:Choice>
            <mc:Fallback>
              <p:pic>
                <p:nvPicPr>
                  <p:cNvPr id="627" name="Pennanteckning 626">
                    <a:extLst>
                      <a:ext uri="{FF2B5EF4-FFF2-40B4-BE49-F238E27FC236}">
                        <a16:creationId xmlns:a16="http://schemas.microsoft.com/office/drawing/2014/main" id="{D84D8AB4-9CD3-794E-CC27-644A4BAD360C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8809309" y="3022619"/>
                    <a:ext cx="921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9">
                <p14:nvContentPartPr>
                  <p14:cNvPr id="628" name="Pennanteckning 627">
                    <a:extLst>
                      <a:ext uri="{FF2B5EF4-FFF2-40B4-BE49-F238E27FC236}">
                        <a16:creationId xmlns:a16="http://schemas.microsoft.com/office/drawing/2014/main" id="{8C561D1D-BD39-8D9C-94D0-FF2D92C5A89E}"/>
                      </a:ext>
                    </a:extLst>
                  </p14:cNvPr>
                  <p14:cNvContentPartPr/>
                  <p14:nvPr/>
                </p14:nvContentPartPr>
                <p14:xfrm>
                  <a:off x="8937829" y="3115499"/>
                  <a:ext cx="67320" cy="126720"/>
                </p14:xfrm>
              </p:contentPart>
            </mc:Choice>
            <mc:Fallback>
              <p:pic>
                <p:nvPicPr>
                  <p:cNvPr id="628" name="Pennanteckning 627">
                    <a:extLst>
                      <a:ext uri="{FF2B5EF4-FFF2-40B4-BE49-F238E27FC236}">
                        <a16:creationId xmlns:a16="http://schemas.microsoft.com/office/drawing/2014/main" id="{8C561D1D-BD39-8D9C-94D0-FF2D92C5A89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8922349" y="3100379"/>
                    <a:ext cx="97920" cy="15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1" name="Grupp 640">
              <a:extLst>
                <a:ext uri="{FF2B5EF4-FFF2-40B4-BE49-F238E27FC236}">
                  <a16:creationId xmlns:a16="http://schemas.microsoft.com/office/drawing/2014/main" id="{66325192-4C94-ADF2-7CEE-89453088377D}"/>
                </a:ext>
              </a:extLst>
            </p:cNvPr>
            <p:cNvGrpSpPr/>
            <p:nvPr/>
          </p:nvGrpSpPr>
          <p:grpSpPr>
            <a:xfrm>
              <a:off x="9406909" y="3073146"/>
              <a:ext cx="1314360" cy="341280"/>
              <a:chOff x="9293509" y="3080939"/>
              <a:chExt cx="1314360" cy="341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630" name="Pennanteckning 629">
                    <a:extLst>
                      <a:ext uri="{FF2B5EF4-FFF2-40B4-BE49-F238E27FC236}">
                        <a16:creationId xmlns:a16="http://schemas.microsoft.com/office/drawing/2014/main" id="{91A1899B-F7CC-5F64-21A7-39D306C2CEF4}"/>
                      </a:ext>
                    </a:extLst>
                  </p14:cNvPr>
                  <p14:cNvContentPartPr/>
                  <p14:nvPr/>
                </p14:nvContentPartPr>
                <p14:xfrm>
                  <a:off x="9293509" y="3205499"/>
                  <a:ext cx="66600" cy="216720"/>
                </p14:xfrm>
              </p:contentPart>
            </mc:Choice>
            <mc:Fallback>
              <p:pic>
                <p:nvPicPr>
                  <p:cNvPr id="630" name="Pennanteckning 629">
                    <a:extLst>
                      <a:ext uri="{FF2B5EF4-FFF2-40B4-BE49-F238E27FC236}">
                        <a16:creationId xmlns:a16="http://schemas.microsoft.com/office/drawing/2014/main" id="{91A1899B-F7CC-5F64-21A7-39D306C2CEF4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9278029" y="3190379"/>
                    <a:ext cx="9684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631" name="Pennanteckning 630">
                    <a:extLst>
                      <a:ext uri="{FF2B5EF4-FFF2-40B4-BE49-F238E27FC236}">
                        <a16:creationId xmlns:a16="http://schemas.microsoft.com/office/drawing/2014/main" id="{23FA3DC9-4B69-AD1E-79E6-C62E299C6D16}"/>
                      </a:ext>
                    </a:extLst>
                  </p14:cNvPr>
                  <p14:cNvContentPartPr/>
                  <p14:nvPr/>
                </p14:nvContentPartPr>
                <p14:xfrm>
                  <a:off x="9318349" y="3172739"/>
                  <a:ext cx="130320" cy="108720"/>
                </p14:xfrm>
              </p:contentPart>
            </mc:Choice>
            <mc:Fallback>
              <p:pic>
                <p:nvPicPr>
                  <p:cNvPr id="631" name="Pennanteckning 630">
                    <a:extLst>
                      <a:ext uri="{FF2B5EF4-FFF2-40B4-BE49-F238E27FC236}">
                        <a16:creationId xmlns:a16="http://schemas.microsoft.com/office/drawing/2014/main" id="{23FA3DC9-4B69-AD1E-79E6-C62E299C6D16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9302869" y="3157259"/>
                    <a:ext cx="1605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5">
                <p14:nvContentPartPr>
                  <p14:cNvPr id="632" name="Pennanteckning 631">
                    <a:extLst>
                      <a:ext uri="{FF2B5EF4-FFF2-40B4-BE49-F238E27FC236}">
                        <a16:creationId xmlns:a16="http://schemas.microsoft.com/office/drawing/2014/main" id="{55A59111-929C-45D4-7E31-CDCDA3B6BACF}"/>
                      </a:ext>
                    </a:extLst>
                  </p14:cNvPr>
                  <p14:cNvContentPartPr/>
                  <p14:nvPr/>
                </p14:nvContentPartPr>
                <p14:xfrm>
                  <a:off x="9530749" y="3182459"/>
                  <a:ext cx="92160" cy="113760"/>
                </p14:xfrm>
              </p:contentPart>
            </mc:Choice>
            <mc:Fallback>
              <p:pic>
                <p:nvPicPr>
                  <p:cNvPr id="632" name="Pennanteckning 631">
                    <a:extLst>
                      <a:ext uri="{FF2B5EF4-FFF2-40B4-BE49-F238E27FC236}">
                        <a16:creationId xmlns:a16="http://schemas.microsoft.com/office/drawing/2014/main" id="{55A59111-929C-45D4-7E31-CDCDA3B6BACF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9515629" y="3167339"/>
                    <a:ext cx="12276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7">
                <p14:nvContentPartPr>
                  <p14:cNvPr id="633" name="Pennanteckning 632">
                    <a:extLst>
                      <a:ext uri="{FF2B5EF4-FFF2-40B4-BE49-F238E27FC236}">
                        <a16:creationId xmlns:a16="http://schemas.microsoft.com/office/drawing/2014/main" id="{3CD4A5E1-0C89-05E3-5D45-43E5ACED81F0}"/>
                      </a:ext>
                    </a:extLst>
                  </p14:cNvPr>
                  <p14:cNvContentPartPr/>
                  <p14:nvPr/>
                </p14:nvContentPartPr>
                <p14:xfrm>
                  <a:off x="9678709" y="3168419"/>
                  <a:ext cx="49320" cy="133920"/>
                </p14:xfrm>
              </p:contentPart>
            </mc:Choice>
            <mc:Fallback>
              <p:pic>
                <p:nvPicPr>
                  <p:cNvPr id="633" name="Pennanteckning 632">
                    <a:extLst>
                      <a:ext uri="{FF2B5EF4-FFF2-40B4-BE49-F238E27FC236}">
                        <a16:creationId xmlns:a16="http://schemas.microsoft.com/office/drawing/2014/main" id="{3CD4A5E1-0C89-05E3-5D45-43E5ACED81F0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9663589" y="3153299"/>
                    <a:ext cx="795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634" name="Pennanteckning 633">
                    <a:extLst>
                      <a:ext uri="{FF2B5EF4-FFF2-40B4-BE49-F238E27FC236}">
                        <a16:creationId xmlns:a16="http://schemas.microsoft.com/office/drawing/2014/main" id="{8357D76A-261E-3A5C-93B2-E84D4A7FBFF0}"/>
                      </a:ext>
                    </a:extLst>
                  </p14:cNvPr>
                  <p14:cNvContentPartPr/>
                  <p14:nvPr/>
                </p14:nvContentPartPr>
                <p14:xfrm>
                  <a:off x="9804349" y="3190739"/>
                  <a:ext cx="11880" cy="85680"/>
                </p14:xfrm>
              </p:contentPart>
            </mc:Choice>
            <mc:Fallback>
              <p:pic>
                <p:nvPicPr>
                  <p:cNvPr id="634" name="Pennanteckning 633">
                    <a:extLst>
                      <a:ext uri="{FF2B5EF4-FFF2-40B4-BE49-F238E27FC236}">
                        <a16:creationId xmlns:a16="http://schemas.microsoft.com/office/drawing/2014/main" id="{8357D76A-261E-3A5C-93B2-E84D4A7FBFF0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9789229" y="3175619"/>
                    <a:ext cx="424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635" name="Pennanteckning 634">
                    <a:extLst>
                      <a:ext uri="{FF2B5EF4-FFF2-40B4-BE49-F238E27FC236}">
                        <a16:creationId xmlns:a16="http://schemas.microsoft.com/office/drawing/2014/main" id="{2EB2550D-97ED-027C-B057-EED6844D0D70}"/>
                      </a:ext>
                    </a:extLst>
                  </p14:cNvPr>
                  <p14:cNvContentPartPr/>
                  <p14:nvPr/>
                </p14:nvContentPartPr>
                <p14:xfrm>
                  <a:off x="9883909" y="3080939"/>
                  <a:ext cx="14400" cy="7920"/>
                </p14:xfrm>
              </p:contentPart>
            </mc:Choice>
            <mc:Fallback>
              <p:pic>
                <p:nvPicPr>
                  <p:cNvPr id="635" name="Pennanteckning 634">
                    <a:extLst>
                      <a:ext uri="{FF2B5EF4-FFF2-40B4-BE49-F238E27FC236}">
                        <a16:creationId xmlns:a16="http://schemas.microsoft.com/office/drawing/2014/main" id="{2EB2550D-97ED-027C-B057-EED6844D0D70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9868429" y="3065459"/>
                    <a:ext cx="450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636" name="Pennanteckning 635">
                    <a:extLst>
                      <a:ext uri="{FF2B5EF4-FFF2-40B4-BE49-F238E27FC236}">
                        <a16:creationId xmlns:a16="http://schemas.microsoft.com/office/drawing/2014/main" id="{E4CE0671-46CE-ACAD-BAA4-CE87A139654C}"/>
                      </a:ext>
                    </a:extLst>
                  </p14:cNvPr>
                  <p14:cNvContentPartPr/>
                  <p14:nvPr/>
                </p14:nvContentPartPr>
                <p14:xfrm>
                  <a:off x="9945109" y="3096419"/>
                  <a:ext cx="48600" cy="192240"/>
                </p14:xfrm>
              </p:contentPart>
            </mc:Choice>
            <mc:Fallback>
              <p:pic>
                <p:nvPicPr>
                  <p:cNvPr id="636" name="Pennanteckning 635">
                    <a:extLst>
                      <a:ext uri="{FF2B5EF4-FFF2-40B4-BE49-F238E27FC236}">
                        <a16:creationId xmlns:a16="http://schemas.microsoft.com/office/drawing/2014/main" id="{E4CE0671-46CE-ACAD-BAA4-CE87A139654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9929629" y="3081299"/>
                    <a:ext cx="7920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637" name="Pennanteckning 636">
                    <a:extLst>
                      <a:ext uri="{FF2B5EF4-FFF2-40B4-BE49-F238E27FC236}">
                        <a16:creationId xmlns:a16="http://schemas.microsoft.com/office/drawing/2014/main" id="{B94360E2-0217-E9CE-15E3-08E3FF4BFA1F}"/>
                      </a:ext>
                    </a:extLst>
                  </p14:cNvPr>
                  <p14:cNvContentPartPr/>
                  <p14:nvPr/>
                </p14:nvContentPartPr>
                <p14:xfrm>
                  <a:off x="9973909" y="3186419"/>
                  <a:ext cx="143280" cy="94680"/>
                </p14:xfrm>
              </p:contentPart>
            </mc:Choice>
            <mc:Fallback>
              <p:pic>
                <p:nvPicPr>
                  <p:cNvPr id="637" name="Pennanteckning 636">
                    <a:extLst>
                      <a:ext uri="{FF2B5EF4-FFF2-40B4-BE49-F238E27FC236}">
                        <a16:creationId xmlns:a16="http://schemas.microsoft.com/office/drawing/2014/main" id="{B94360E2-0217-E9CE-15E3-08E3FF4BFA1F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9958789" y="3171299"/>
                    <a:ext cx="17388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638" name="Pennanteckning 637">
                    <a:extLst>
                      <a:ext uri="{FF2B5EF4-FFF2-40B4-BE49-F238E27FC236}">
                        <a16:creationId xmlns:a16="http://schemas.microsoft.com/office/drawing/2014/main" id="{12406B1C-47D6-CB4F-99AC-7042715BA29A}"/>
                      </a:ext>
                    </a:extLst>
                  </p14:cNvPr>
                  <p14:cNvContentPartPr/>
                  <p14:nvPr/>
                </p14:nvContentPartPr>
                <p14:xfrm>
                  <a:off x="10178389" y="3129539"/>
                  <a:ext cx="11880" cy="2160"/>
                </p14:xfrm>
              </p:contentPart>
            </mc:Choice>
            <mc:Fallback>
              <p:pic>
                <p:nvPicPr>
                  <p:cNvPr id="638" name="Pennanteckning 637">
                    <a:extLst>
                      <a:ext uri="{FF2B5EF4-FFF2-40B4-BE49-F238E27FC236}">
                        <a16:creationId xmlns:a16="http://schemas.microsoft.com/office/drawing/2014/main" id="{12406B1C-47D6-CB4F-99AC-7042715BA29A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0162909" y="3114059"/>
                    <a:ext cx="424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639" name="Pennanteckning 638">
                    <a:extLst>
                      <a:ext uri="{FF2B5EF4-FFF2-40B4-BE49-F238E27FC236}">
                        <a16:creationId xmlns:a16="http://schemas.microsoft.com/office/drawing/2014/main" id="{FBA0F10E-9587-2B88-EF45-3C7AA3082691}"/>
                      </a:ext>
                    </a:extLst>
                  </p14:cNvPr>
                  <p14:cNvContentPartPr/>
                  <p14:nvPr/>
                </p14:nvContentPartPr>
                <p14:xfrm>
                  <a:off x="10260469" y="3186419"/>
                  <a:ext cx="77040" cy="56880"/>
                </p14:xfrm>
              </p:contentPart>
            </mc:Choice>
            <mc:Fallback>
              <p:pic>
                <p:nvPicPr>
                  <p:cNvPr id="639" name="Pennanteckning 638">
                    <a:extLst>
                      <a:ext uri="{FF2B5EF4-FFF2-40B4-BE49-F238E27FC236}">
                        <a16:creationId xmlns:a16="http://schemas.microsoft.com/office/drawing/2014/main" id="{FBA0F10E-9587-2B88-EF45-3C7AA3082691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0244989" y="3171299"/>
                    <a:ext cx="10764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640" name="Pennanteckning 639">
                    <a:extLst>
                      <a:ext uri="{FF2B5EF4-FFF2-40B4-BE49-F238E27FC236}">
                        <a16:creationId xmlns:a16="http://schemas.microsoft.com/office/drawing/2014/main" id="{25BF7341-2380-5255-2DB2-AEE314910BAA}"/>
                      </a:ext>
                    </a:extLst>
                  </p14:cNvPr>
                  <p14:cNvContentPartPr/>
                  <p14:nvPr/>
                </p14:nvContentPartPr>
                <p14:xfrm>
                  <a:off x="10413829" y="3204059"/>
                  <a:ext cx="194040" cy="83160"/>
                </p14:xfrm>
              </p:contentPart>
            </mc:Choice>
            <mc:Fallback>
              <p:pic>
                <p:nvPicPr>
                  <p:cNvPr id="640" name="Pennanteckning 639">
                    <a:extLst>
                      <a:ext uri="{FF2B5EF4-FFF2-40B4-BE49-F238E27FC236}">
                        <a16:creationId xmlns:a16="http://schemas.microsoft.com/office/drawing/2014/main" id="{25BF7341-2380-5255-2DB2-AEE314910BAA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0398709" y="3188579"/>
                    <a:ext cx="22428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03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24</Words>
  <Application>Microsoft Macintosh PowerPoint</Application>
  <PresentationFormat>Bredbild</PresentationFormat>
  <Paragraphs>5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8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394</cp:revision>
  <dcterms:created xsi:type="dcterms:W3CDTF">2023-02-18T16:14:37Z</dcterms:created>
  <dcterms:modified xsi:type="dcterms:W3CDTF">2024-01-14T10:50:27Z</dcterms:modified>
</cp:coreProperties>
</file>