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notesSlides/notesSlide3.xml" ContentType="application/vnd.openxmlformats-officedocument.presentationml.notesSlide+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331" r:id="rId3"/>
    <p:sldId id="323" r:id="rId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5C"/>
    <a:srgbClr val="1D4E5D"/>
    <a:srgbClr val="711E7C"/>
    <a:srgbClr val="521B93"/>
    <a:srgbClr val="BE500E"/>
    <a:srgbClr val="7E34B8"/>
    <a:srgbClr val="EDEDED"/>
    <a:srgbClr val="DAE3F3"/>
    <a:srgbClr val="01189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EDAB3-2DB0-BA4D-8CC6-6424E46A9142}" v="400" dt="2024-01-13T15:36:33.361"/>
    <p1510:client id="{3CB27E0A-25FF-7049-B7BC-7C48A23EE6D3}" v="337" dt="2024-01-14T10:40:52.052"/>
    <p1510:client id="{9BEA6B48-59C2-1248-9567-135D93D8CC3C}" v="318" dt="2024-01-13T11:05:08.794"/>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just forma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80581"/>
  </p:normalViewPr>
  <p:slideViewPr>
    <p:cSldViewPr snapToGrid="0" snapToObjects="1">
      <p:cViewPr varScale="1">
        <p:scale>
          <a:sx n="120" d="100"/>
          <a:sy n="120"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chun Giang" userId="67e2125d-ec8c-4323-9653-9824a2ad815f" providerId="ADAL" clId="{10EEDAB3-2DB0-BA4D-8CC6-6424E46A9142}"/>
    <pc:docChg chg="undo custSel addSld delSld modSld">
      <pc:chgData name="Kokchun Giang" userId="67e2125d-ec8c-4323-9653-9824a2ad815f" providerId="ADAL" clId="{10EEDAB3-2DB0-BA4D-8CC6-6424E46A9142}" dt="2024-01-13T15:36:33.360" v="2986"/>
      <pc:docMkLst>
        <pc:docMk/>
      </pc:docMkLst>
      <pc:sldChg chg="modSp">
        <pc:chgData name="Kokchun Giang" userId="67e2125d-ec8c-4323-9653-9824a2ad815f" providerId="ADAL" clId="{10EEDAB3-2DB0-BA4D-8CC6-6424E46A9142}" dt="2024-01-13T15:22:37.767" v="2858" actId="1076"/>
        <pc:sldMkLst>
          <pc:docMk/>
          <pc:sldMk cId="2807130090" sldId="256"/>
        </pc:sldMkLst>
        <pc:picChg chg="mod">
          <ac:chgData name="Kokchun Giang" userId="67e2125d-ec8c-4323-9653-9824a2ad815f" providerId="ADAL" clId="{10EEDAB3-2DB0-BA4D-8CC6-6424E46A9142}" dt="2024-01-13T15:22:37.767" v="2858" actId="1076"/>
          <ac:picMkLst>
            <pc:docMk/>
            <pc:sldMk cId="2807130090" sldId="256"/>
            <ac:picMk id="1026" creationId="{99256CB0-0537-23E9-9E18-6FCF2F704D62}"/>
          </ac:picMkLst>
        </pc:picChg>
      </pc:sldChg>
      <pc:sldChg chg="addSp delSp modSp mod delAnim modAnim modNotesTx">
        <pc:chgData name="Kokchun Giang" userId="67e2125d-ec8c-4323-9653-9824a2ad815f" providerId="ADAL" clId="{10EEDAB3-2DB0-BA4D-8CC6-6424E46A9142}" dt="2024-01-13T15:25:07.142" v="2884"/>
        <pc:sldMkLst>
          <pc:docMk/>
          <pc:sldMk cId="4207668247" sldId="323"/>
        </pc:sldMkLst>
        <pc:spChg chg="mod">
          <ac:chgData name="Kokchun Giang" userId="67e2125d-ec8c-4323-9653-9824a2ad815f" providerId="ADAL" clId="{10EEDAB3-2DB0-BA4D-8CC6-6424E46A9142}" dt="2024-01-13T12:36:58.638" v="152" actId="2711"/>
          <ac:spMkLst>
            <pc:docMk/>
            <pc:sldMk cId="4207668247" sldId="323"/>
            <ac:spMk id="28" creationId="{7E8C0D03-019A-279A-6AD5-A5E7BD2580DB}"/>
          </ac:spMkLst>
        </pc:spChg>
        <pc:grpChg chg="add mod">
          <ac:chgData name="Kokchun Giang" userId="67e2125d-ec8c-4323-9653-9824a2ad815f" providerId="ADAL" clId="{10EEDAB3-2DB0-BA4D-8CC6-6424E46A9142}" dt="2024-01-13T15:23:01.451" v="2860" actId="164"/>
          <ac:grpSpMkLst>
            <pc:docMk/>
            <pc:sldMk cId="4207668247" sldId="323"/>
            <ac:grpSpMk id="4" creationId="{B0397586-C5B5-D537-0244-32F98EEC3747}"/>
          </ac:grpSpMkLst>
        </pc:grpChg>
        <pc:grpChg chg="add mod">
          <ac:chgData name="Kokchun Giang" userId="67e2125d-ec8c-4323-9653-9824a2ad815f" providerId="ADAL" clId="{10EEDAB3-2DB0-BA4D-8CC6-6424E46A9142}" dt="2024-01-13T15:23:13.328" v="2863" actId="164"/>
          <ac:grpSpMkLst>
            <pc:docMk/>
            <pc:sldMk cId="4207668247" sldId="323"/>
            <ac:grpSpMk id="5" creationId="{FC112F18-420A-7178-2056-65A06FEE8657}"/>
          </ac:grpSpMkLst>
        </pc:grpChg>
        <pc:grpChg chg="add mod">
          <ac:chgData name="Kokchun Giang" userId="67e2125d-ec8c-4323-9653-9824a2ad815f" providerId="ADAL" clId="{10EEDAB3-2DB0-BA4D-8CC6-6424E46A9142}" dt="2024-01-13T15:23:47.062" v="2871" actId="1076"/>
          <ac:grpSpMkLst>
            <pc:docMk/>
            <pc:sldMk cId="4207668247" sldId="323"/>
            <ac:grpSpMk id="6" creationId="{CA593F4B-50FB-D2D8-A99B-63C1393DEC6A}"/>
          </ac:grpSpMkLst>
        </pc:grpChg>
        <pc:grpChg chg="add mod">
          <ac:chgData name="Kokchun Giang" userId="67e2125d-ec8c-4323-9653-9824a2ad815f" providerId="ADAL" clId="{10EEDAB3-2DB0-BA4D-8CC6-6424E46A9142}" dt="2024-01-13T15:24:36.659" v="2877" actId="164"/>
          <ac:grpSpMkLst>
            <pc:docMk/>
            <pc:sldMk cId="4207668247" sldId="323"/>
            <ac:grpSpMk id="7" creationId="{B283ED39-9059-E0C9-C53F-B0B44FA17B5E}"/>
          </ac:grpSpMkLst>
        </pc:grpChg>
        <pc:grpChg chg="add mod">
          <ac:chgData name="Kokchun Giang" userId="67e2125d-ec8c-4323-9653-9824a2ad815f" providerId="ADAL" clId="{10EEDAB3-2DB0-BA4D-8CC6-6424E46A9142}" dt="2024-01-13T15:24:52.032" v="2879" actId="164"/>
          <ac:grpSpMkLst>
            <pc:docMk/>
            <pc:sldMk cId="4207668247" sldId="323"/>
            <ac:grpSpMk id="8" creationId="{C25C5813-DD6C-28B3-64E6-B3A8536B1AD2}"/>
          </ac:grpSpMkLst>
        </pc:grpChg>
        <pc:grpChg chg="add mod">
          <ac:chgData name="Kokchun Giang" userId="67e2125d-ec8c-4323-9653-9824a2ad815f" providerId="ADAL" clId="{10EEDAB3-2DB0-BA4D-8CC6-6424E46A9142}" dt="2024-01-13T15:25:03.826" v="2882" actId="164"/>
          <ac:grpSpMkLst>
            <pc:docMk/>
            <pc:sldMk cId="4207668247" sldId="323"/>
            <ac:grpSpMk id="10" creationId="{AAF1A9B8-8CC4-D480-2C84-CC4FC8F2FDC3}"/>
          </ac:grpSpMkLst>
        </pc:grpChg>
        <pc:grpChg chg="del">
          <ac:chgData name="Kokchun Giang" userId="67e2125d-ec8c-4323-9653-9824a2ad815f" providerId="ADAL" clId="{10EEDAB3-2DB0-BA4D-8CC6-6424E46A9142}" dt="2024-01-13T12:36:28.474" v="89" actId="478"/>
          <ac:grpSpMkLst>
            <pc:docMk/>
            <pc:sldMk cId="4207668247" sldId="323"/>
            <ac:grpSpMk id="140" creationId="{8A175907-5EDF-41ED-275B-DD9316F7EDA1}"/>
          </ac:grpSpMkLst>
        </pc:grpChg>
        <pc:grpChg chg="del mod">
          <ac:chgData name="Kokchun Giang" userId="67e2125d-ec8c-4323-9653-9824a2ad815f" providerId="ADAL" clId="{10EEDAB3-2DB0-BA4D-8CC6-6424E46A9142}" dt="2024-01-13T12:37:23.009" v="171"/>
          <ac:grpSpMkLst>
            <pc:docMk/>
            <pc:sldMk cId="4207668247" sldId="323"/>
            <ac:grpSpMk id="143" creationId="{EB0E37C3-979D-F9CB-0C0F-36E4D777BAA1}"/>
          </ac:grpSpMkLst>
        </pc:grpChg>
        <pc:grpChg chg="mod">
          <ac:chgData name="Kokchun Giang" userId="67e2125d-ec8c-4323-9653-9824a2ad815f" providerId="ADAL" clId="{10EEDAB3-2DB0-BA4D-8CC6-6424E46A9142}" dt="2024-01-13T12:39:53.994" v="318" actId="1076"/>
          <ac:grpSpMkLst>
            <pc:docMk/>
            <pc:sldMk cId="4207668247" sldId="323"/>
            <ac:grpSpMk id="150" creationId="{8EE46824-986C-0981-4BF5-543922400F75}"/>
          </ac:grpSpMkLst>
        </pc:grpChg>
        <pc:grpChg chg="mod">
          <ac:chgData name="Kokchun Giang" userId="67e2125d-ec8c-4323-9653-9824a2ad815f" providerId="ADAL" clId="{10EEDAB3-2DB0-BA4D-8CC6-6424E46A9142}" dt="2024-01-13T15:23:01.451" v="2860" actId="164"/>
          <ac:grpSpMkLst>
            <pc:docMk/>
            <pc:sldMk cId="4207668247" sldId="323"/>
            <ac:grpSpMk id="153" creationId="{155AA3FC-D0CD-7AA4-8AD9-B0C55F82954D}"/>
          </ac:grpSpMkLst>
        </pc:grpChg>
        <pc:grpChg chg="mod">
          <ac:chgData name="Kokchun Giang" userId="67e2125d-ec8c-4323-9653-9824a2ad815f" providerId="ADAL" clId="{10EEDAB3-2DB0-BA4D-8CC6-6424E46A9142}" dt="2024-01-13T15:23:01.451" v="2860" actId="164"/>
          <ac:grpSpMkLst>
            <pc:docMk/>
            <pc:sldMk cId="4207668247" sldId="323"/>
            <ac:grpSpMk id="162" creationId="{45A54DB8-3809-FEAA-9AA5-4E3DF954399A}"/>
          </ac:grpSpMkLst>
        </pc:grpChg>
        <pc:grpChg chg="del">
          <ac:chgData name="Kokchun Giang" userId="67e2125d-ec8c-4323-9653-9824a2ad815f" providerId="ADAL" clId="{10EEDAB3-2DB0-BA4D-8CC6-6424E46A9142}" dt="2024-01-13T12:36:28.474" v="89" actId="478"/>
          <ac:grpSpMkLst>
            <pc:docMk/>
            <pc:sldMk cId="4207668247" sldId="323"/>
            <ac:grpSpMk id="282" creationId="{AE426374-4858-D4D7-7283-2253BEB4E2D1}"/>
          </ac:grpSpMkLst>
        </pc:grpChg>
        <pc:grpChg chg="del">
          <ac:chgData name="Kokchun Giang" userId="67e2125d-ec8c-4323-9653-9824a2ad815f" providerId="ADAL" clId="{10EEDAB3-2DB0-BA4D-8CC6-6424E46A9142}" dt="2024-01-13T12:36:28.474" v="89" actId="478"/>
          <ac:grpSpMkLst>
            <pc:docMk/>
            <pc:sldMk cId="4207668247" sldId="323"/>
            <ac:grpSpMk id="283" creationId="{5794388D-8A03-363E-A78D-AEE2E13A7B02}"/>
          </ac:grpSpMkLst>
        </pc:grpChg>
        <pc:grpChg chg="del">
          <ac:chgData name="Kokchun Giang" userId="67e2125d-ec8c-4323-9653-9824a2ad815f" providerId="ADAL" clId="{10EEDAB3-2DB0-BA4D-8CC6-6424E46A9142}" dt="2024-01-13T12:36:28.474" v="89" actId="478"/>
          <ac:grpSpMkLst>
            <pc:docMk/>
            <pc:sldMk cId="4207668247" sldId="323"/>
            <ac:grpSpMk id="284" creationId="{FB101198-D863-C4DD-F83D-0F1EC9FDD619}"/>
          </ac:grpSpMkLst>
        </pc:grpChg>
        <pc:grpChg chg="del">
          <ac:chgData name="Kokchun Giang" userId="67e2125d-ec8c-4323-9653-9824a2ad815f" providerId="ADAL" clId="{10EEDAB3-2DB0-BA4D-8CC6-6424E46A9142}" dt="2024-01-13T12:36:28.474" v="89" actId="478"/>
          <ac:grpSpMkLst>
            <pc:docMk/>
            <pc:sldMk cId="4207668247" sldId="323"/>
            <ac:grpSpMk id="285" creationId="{1DC50C1C-562B-1F53-D7E0-4A644A67B513}"/>
          </ac:grpSpMkLst>
        </pc:grpChg>
        <pc:grpChg chg="del">
          <ac:chgData name="Kokchun Giang" userId="67e2125d-ec8c-4323-9653-9824a2ad815f" providerId="ADAL" clId="{10EEDAB3-2DB0-BA4D-8CC6-6424E46A9142}" dt="2024-01-13T12:36:28.474" v="89" actId="478"/>
          <ac:grpSpMkLst>
            <pc:docMk/>
            <pc:sldMk cId="4207668247" sldId="323"/>
            <ac:grpSpMk id="286" creationId="{34F9EB73-2592-AF42-9A89-51392E91368D}"/>
          </ac:grpSpMkLst>
        </pc:grpChg>
        <pc:grpChg chg="del">
          <ac:chgData name="Kokchun Giang" userId="67e2125d-ec8c-4323-9653-9824a2ad815f" providerId="ADAL" clId="{10EEDAB3-2DB0-BA4D-8CC6-6424E46A9142}" dt="2024-01-13T12:36:28.474" v="89" actId="478"/>
          <ac:grpSpMkLst>
            <pc:docMk/>
            <pc:sldMk cId="4207668247" sldId="323"/>
            <ac:grpSpMk id="287" creationId="{69378D79-55B2-16F9-39F4-4E344F486321}"/>
          </ac:grpSpMkLst>
        </pc:grpChg>
        <pc:grpChg chg="del">
          <ac:chgData name="Kokchun Giang" userId="67e2125d-ec8c-4323-9653-9824a2ad815f" providerId="ADAL" clId="{10EEDAB3-2DB0-BA4D-8CC6-6424E46A9142}" dt="2024-01-13T12:36:28.474" v="89" actId="478"/>
          <ac:grpSpMkLst>
            <pc:docMk/>
            <pc:sldMk cId="4207668247" sldId="323"/>
            <ac:grpSpMk id="288" creationId="{26D4C4DB-4BA3-6766-7AB4-889A3B7EA2C7}"/>
          </ac:grpSpMkLst>
        </pc:grpChg>
        <pc:grpChg chg="del">
          <ac:chgData name="Kokchun Giang" userId="67e2125d-ec8c-4323-9653-9824a2ad815f" providerId="ADAL" clId="{10EEDAB3-2DB0-BA4D-8CC6-6424E46A9142}" dt="2024-01-13T12:36:28.474" v="89" actId="478"/>
          <ac:grpSpMkLst>
            <pc:docMk/>
            <pc:sldMk cId="4207668247" sldId="323"/>
            <ac:grpSpMk id="289" creationId="{9BE8D299-E961-AFDA-9F42-6BD4F63A0B80}"/>
          </ac:grpSpMkLst>
        </pc:grpChg>
        <pc:grpChg chg="del">
          <ac:chgData name="Kokchun Giang" userId="67e2125d-ec8c-4323-9653-9824a2ad815f" providerId="ADAL" clId="{10EEDAB3-2DB0-BA4D-8CC6-6424E46A9142}" dt="2024-01-13T12:36:28.474" v="89" actId="478"/>
          <ac:grpSpMkLst>
            <pc:docMk/>
            <pc:sldMk cId="4207668247" sldId="323"/>
            <ac:grpSpMk id="290" creationId="{CFA73BAD-8FC1-151D-B34D-B574F207F52F}"/>
          </ac:grpSpMkLst>
        </pc:grpChg>
        <pc:grpChg chg="mod">
          <ac:chgData name="Kokchun Giang" userId="67e2125d-ec8c-4323-9653-9824a2ad815f" providerId="ADAL" clId="{10EEDAB3-2DB0-BA4D-8CC6-6424E46A9142}" dt="2024-01-13T12:39:53.994" v="318" actId="1076"/>
          <ac:grpSpMkLst>
            <pc:docMk/>
            <pc:sldMk cId="4207668247" sldId="323"/>
            <ac:grpSpMk id="296" creationId="{8911E5BD-2B71-37C7-05C5-00AF8B787057}"/>
          </ac:grpSpMkLst>
        </pc:grpChg>
        <pc:grpChg chg="mod">
          <ac:chgData name="Kokchun Giang" userId="67e2125d-ec8c-4323-9653-9824a2ad815f" providerId="ADAL" clId="{10EEDAB3-2DB0-BA4D-8CC6-6424E46A9142}" dt="2024-01-13T15:23:13.328" v="2863" actId="164"/>
          <ac:grpSpMkLst>
            <pc:docMk/>
            <pc:sldMk cId="4207668247" sldId="323"/>
            <ac:grpSpMk id="315" creationId="{C7B4E098-FD83-CDC7-131C-D8E1BE215195}"/>
          </ac:grpSpMkLst>
        </pc:grpChg>
        <pc:grpChg chg="del mod">
          <ac:chgData name="Kokchun Giang" userId="67e2125d-ec8c-4323-9653-9824a2ad815f" providerId="ADAL" clId="{10EEDAB3-2DB0-BA4D-8CC6-6424E46A9142}" dt="2024-01-13T12:40:47.629" v="359"/>
          <ac:grpSpMkLst>
            <pc:docMk/>
            <pc:sldMk cId="4207668247" sldId="323"/>
            <ac:grpSpMk id="322" creationId="{D6D2D016-90DC-ACF6-ED1A-584B942E4D4F}"/>
          </ac:grpSpMkLst>
        </pc:grpChg>
        <pc:grpChg chg="del mod">
          <ac:chgData name="Kokchun Giang" userId="67e2125d-ec8c-4323-9653-9824a2ad815f" providerId="ADAL" clId="{10EEDAB3-2DB0-BA4D-8CC6-6424E46A9142}" dt="2024-01-13T12:38:02.828" v="241"/>
          <ac:grpSpMkLst>
            <pc:docMk/>
            <pc:sldMk cId="4207668247" sldId="323"/>
            <ac:grpSpMk id="340" creationId="{67ECB237-1670-1E30-AEED-50843B070846}"/>
          </ac:grpSpMkLst>
        </pc:grpChg>
        <pc:grpChg chg="mod">
          <ac:chgData name="Kokchun Giang" userId="67e2125d-ec8c-4323-9653-9824a2ad815f" providerId="ADAL" clId="{10EEDAB3-2DB0-BA4D-8CC6-6424E46A9142}" dt="2024-01-13T12:40:49.282" v="365"/>
          <ac:grpSpMkLst>
            <pc:docMk/>
            <pc:sldMk cId="4207668247" sldId="323"/>
            <ac:grpSpMk id="341" creationId="{53644DB6-371A-A12A-E22E-735751D3654A}"/>
          </ac:grpSpMkLst>
        </pc:grpChg>
        <pc:grpChg chg="mod">
          <ac:chgData name="Kokchun Giang" userId="67e2125d-ec8c-4323-9653-9824a2ad815f" providerId="ADAL" clId="{10EEDAB3-2DB0-BA4D-8CC6-6424E46A9142}" dt="2024-01-13T12:38:33.622" v="252"/>
          <ac:grpSpMkLst>
            <pc:docMk/>
            <pc:sldMk cId="4207668247" sldId="323"/>
            <ac:grpSpMk id="350" creationId="{B0E8FE80-177B-EBB1-74EF-05F972FA4187}"/>
          </ac:grpSpMkLst>
        </pc:grpChg>
        <pc:grpChg chg="mod">
          <ac:chgData name="Kokchun Giang" userId="67e2125d-ec8c-4323-9653-9824a2ad815f" providerId="ADAL" clId="{10EEDAB3-2DB0-BA4D-8CC6-6424E46A9142}" dt="2024-01-13T12:39:02.535" v="270"/>
          <ac:grpSpMkLst>
            <pc:docMk/>
            <pc:sldMk cId="4207668247" sldId="323"/>
            <ac:grpSpMk id="357" creationId="{995511C6-D246-FFEB-AE2E-17746680402B}"/>
          </ac:grpSpMkLst>
        </pc:grpChg>
        <pc:grpChg chg="mod">
          <ac:chgData name="Kokchun Giang" userId="67e2125d-ec8c-4323-9653-9824a2ad815f" providerId="ADAL" clId="{10EEDAB3-2DB0-BA4D-8CC6-6424E46A9142}" dt="2024-01-13T15:23:44.931" v="2870" actId="164"/>
          <ac:grpSpMkLst>
            <pc:docMk/>
            <pc:sldMk cId="4207668247" sldId="323"/>
            <ac:grpSpMk id="373" creationId="{43BEBDFF-0B31-2E3F-2130-71774D71660E}"/>
          </ac:grpSpMkLst>
        </pc:grpChg>
        <pc:grpChg chg="mod">
          <ac:chgData name="Kokchun Giang" userId="67e2125d-ec8c-4323-9653-9824a2ad815f" providerId="ADAL" clId="{10EEDAB3-2DB0-BA4D-8CC6-6424E46A9142}" dt="2024-01-13T12:39:30.102" v="300"/>
          <ac:grpSpMkLst>
            <pc:docMk/>
            <pc:sldMk cId="4207668247" sldId="323"/>
            <ac:grpSpMk id="381" creationId="{27E9FA83-9237-BA48-1D5E-55B5118FF69D}"/>
          </ac:grpSpMkLst>
        </pc:grpChg>
        <pc:grpChg chg="del mod">
          <ac:chgData name="Kokchun Giang" userId="67e2125d-ec8c-4323-9653-9824a2ad815f" providerId="ADAL" clId="{10EEDAB3-2DB0-BA4D-8CC6-6424E46A9142}" dt="2024-01-13T12:40:20.226" v="328"/>
          <ac:grpSpMkLst>
            <pc:docMk/>
            <pc:sldMk cId="4207668247" sldId="323"/>
            <ac:grpSpMk id="391" creationId="{0A598E78-F847-C0AB-8E97-FF418ECC34D8}"/>
          </ac:grpSpMkLst>
        </pc:grpChg>
        <pc:grpChg chg="mod">
          <ac:chgData name="Kokchun Giang" userId="67e2125d-ec8c-4323-9653-9824a2ad815f" providerId="ADAL" clId="{10EEDAB3-2DB0-BA4D-8CC6-6424E46A9142}" dt="2024-01-13T15:23:44.931" v="2870" actId="164"/>
          <ac:grpSpMkLst>
            <pc:docMk/>
            <pc:sldMk cId="4207668247" sldId="323"/>
            <ac:grpSpMk id="399" creationId="{11569DB9-73F1-DDA9-C8A2-3510E7E5560F}"/>
          </ac:grpSpMkLst>
        </pc:grpChg>
        <pc:grpChg chg="del mod">
          <ac:chgData name="Kokchun Giang" userId="67e2125d-ec8c-4323-9653-9824a2ad815f" providerId="ADAL" clId="{10EEDAB3-2DB0-BA4D-8CC6-6424E46A9142}" dt="2024-01-13T12:40:36.511" v="354"/>
          <ac:grpSpMkLst>
            <pc:docMk/>
            <pc:sldMk cId="4207668247" sldId="323"/>
            <ac:grpSpMk id="410" creationId="{9CBFE3A8-A2AA-C26C-ABAD-D3C6810F4AA9}"/>
          </ac:grpSpMkLst>
        </pc:grpChg>
        <pc:grpChg chg="mod">
          <ac:chgData name="Kokchun Giang" userId="67e2125d-ec8c-4323-9653-9824a2ad815f" providerId="ADAL" clId="{10EEDAB3-2DB0-BA4D-8CC6-6424E46A9142}" dt="2024-01-13T15:23:50.993" v="2872" actId="1076"/>
          <ac:grpSpMkLst>
            <pc:docMk/>
            <pc:sldMk cId="4207668247" sldId="323"/>
            <ac:grpSpMk id="413" creationId="{C9FC476B-11FF-B911-4163-A8246BFA3C5C}"/>
          </ac:grpSpMkLst>
        </pc:grpChg>
        <pc:grpChg chg="mod">
          <ac:chgData name="Kokchun Giang" userId="67e2125d-ec8c-4323-9653-9824a2ad815f" providerId="ADAL" clId="{10EEDAB3-2DB0-BA4D-8CC6-6424E46A9142}" dt="2024-01-13T15:24:36.659" v="2877" actId="164"/>
          <ac:grpSpMkLst>
            <pc:docMk/>
            <pc:sldMk cId="4207668247" sldId="323"/>
            <ac:grpSpMk id="424" creationId="{C76A91DC-5B20-B8CE-BEB9-715E27F8F691}"/>
          </ac:grpSpMkLst>
        </pc:grpChg>
        <pc:grpChg chg="mod">
          <ac:chgData name="Kokchun Giang" userId="67e2125d-ec8c-4323-9653-9824a2ad815f" providerId="ADAL" clId="{10EEDAB3-2DB0-BA4D-8CC6-6424E46A9142}" dt="2024-01-13T15:24:36.659" v="2877" actId="164"/>
          <ac:grpSpMkLst>
            <pc:docMk/>
            <pc:sldMk cId="4207668247" sldId="323"/>
            <ac:grpSpMk id="425" creationId="{91D6632A-E842-D9FA-1271-1DF3C6630EA0}"/>
          </ac:grpSpMkLst>
        </pc:grpChg>
        <pc:grpChg chg="mod">
          <ac:chgData name="Kokchun Giang" userId="67e2125d-ec8c-4323-9653-9824a2ad815f" providerId="ADAL" clId="{10EEDAB3-2DB0-BA4D-8CC6-6424E46A9142}" dt="2024-01-13T15:24:36.659" v="2877" actId="164"/>
          <ac:grpSpMkLst>
            <pc:docMk/>
            <pc:sldMk cId="4207668247" sldId="323"/>
            <ac:grpSpMk id="439" creationId="{035F6436-85CB-D97F-9B0F-4EC5B3007087}"/>
          </ac:grpSpMkLst>
        </pc:grpChg>
        <pc:grpChg chg="mod">
          <ac:chgData name="Kokchun Giang" userId="67e2125d-ec8c-4323-9653-9824a2ad815f" providerId="ADAL" clId="{10EEDAB3-2DB0-BA4D-8CC6-6424E46A9142}" dt="2024-01-13T15:24:36.659" v="2877" actId="164"/>
          <ac:grpSpMkLst>
            <pc:docMk/>
            <pc:sldMk cId="4207668247" sldId="323"/>
            <ac:grpSpMk id="440" creationId="{A070D91F-9E0E-1234-9A41-ACEAADE6B3E2}"/>
          </ac:grpSpMkLst>
        </pc:grpChg>
        <pc:grpChg chg="mod">
          <ac:chgData name="Kokchun Giang" userId="67e2125d-ec8c-4323-9653-9824a2ad815f" providerId="ADAL" clId="{10EEDAB3-2DB0-BA4D-8CC6-6424E46A9142}" dt="2024-01-13T15:24:36.659" v="2877" actId="164"/>
          <ac:grpSpMkLst>
            <pc:docMk/>
            <pc:sldMk cId="4207668247" sldId="323"/>
            <ac:grpSpMk id="441" creationId="{FDDE49FF-E754-5E49-B525-B1E951A914C9}"/>
          </ac:grpSpMkLst>
        </pc:grpChg>
        <pc:grpChg chg="mod">
          <ac:chgData name="Kokchun Giang" userId="67e2125d-ec8c-4323-9653-9824a2ad815f" providerId="ADAL" clId="{10EEDAB3-2DB0-BA4D-8CC6-6424E46A9142}" dt="2024-01-13T15:24:36.659" v="2877" actId="164"/>
          <ac:grpSpMkLst>
            <pc:docMk/>
            <pc:sldMk cId="4207668247" sldId="323"/>
            <ac:grpSpMk id="451" creationId="{8A3569B6-2043-BDC0-D429-8CF71DE80A1C}"/>
          </ac:grpSpMkLst>
        </pc:grpChg>
        <pc:grpChg chg="mod">
          <ac:chgData name="Kokchun Giang" userId="67e2125d-ec8c-4323-9653-9824a2ad815f" providerId="ADAL" clId="{10EEDAB3-2DB0-BA4D-8CC6-6424E46A9142}" dt="2024-01-13T15:24:36.659" v="2877" actId="164"/>
          <ac:grpSpMkLst>
            <pc:docMk/>
            <pc:sldMk cId="4207668247" sldId="323"/>
            <ac:grpSpMk id="460" creationId="{51144078-F706-BC9E-43E9-DA2902D893AB}"/>
          </ac:grpSpMkLst>
        </pc:grpChg>
        <pc:grpChg chg="mod">
          <ac:chgData name="Kokchun Giang" userId="67e2125d-ec8c-4323-9653-9824a2ad815f" providerId="ADAL" clId="{10EEDAB3-2DB0-BA4D-8CC6-6424E46A9142}" dt="2024-01-13T15:24:36.659" v="2877" actId="164"/>
          <ac:grpSpMkLst>
            <pc:docMk/>
            <pc:sldMk cId="4207668247" sldId="323"/>
            <ac:grpSpMk id="468" creationId="{F548B6B5-48F8-9E5E-AC45-227BFB0CA49A}"/>
          </ac:grpSpMkLst>
        </pc:grpChg>
        <pc:grpChg chg="mod">
          <ac:chgData name="Kokchun Giang" userId="67e2125d-ec8c-4323-9653-9824a2ad815f" providerId="ADAL" clId="{10EEDAB3-2DB0-BA4D-8CC6-6424E46A9142}" dt="2024-01-13T15:24:36.659" v="2877" actId="164"/>
          <ac:grpSpMkLst>
            <pc:docMk/>
            <pc:sldMk cId="4207668247" sldId="323"/>
            <ac:grpSpMk id="469" creationId="{AD69EFD1-0C5F-2FC1-73E7-CD600FF572F0}"/>
          </ac:grpSpMkLst>
        </pc:grpChg>
        <pc:grpChg chg="mod">
          <ac:chgData name="Kokchun Giang" userId="67e2125d-ec8c-4323-9653-9824a2ad815f" providerId="ADAL" clId="{10EEDAB3-2DB0-BA4D-8CC6-6424E46A9142}" dt="2024-01-13T15:24:36.659" v="2877" actId="164"/>
          <ac:grpSpMkLst>
            <pc:docMk/>
            <pc:sldMk cId="4207668247" sldId="323"/>
            <ac:grpSpMk id="484" creationId="{20F47E1B-2C09-95F4-9049-47E3DB5813FE}"/>
          </ac:grpSpMkLst>
        </pc:grpChg>
        <pc:grpChg chg="mod">
          <ac:chgData name="Kokchun Giang" userId="67e2125d-ec8c-4323-9653-9824a2ad815f" providerId="ADAL" clId="{10EEDAB3-2DB0-BA4D-8CC6-6424E46A9142}" dt="2024-01-13T15:24:36.659" v="2877" actId="164"/>
          <ac:grpSpMkLst>
            <pc:docMk/>
            <pc:sldMk cId="4207668247" sldId="323"/>
            <ac:grpSpMk id="485" creationId="{B02905B5-3A56-A7A7-EF26-5850ADAB6015}"/>
          </ac:grpSpMkLst>
        </pc:grpChg>
        <pc:grpChg chg="mod">
          <ac:chgData name="Kokchun Giang" userId="67e2125d-ec8c-4323-9653-9824a2ad815f" providerId="ADAL" clId="{10EEDAB3-2DB0-BA4D-8CC6-6424E46A9142}" dt="2024-01-13T12:41:46.074" v="440"/>
          <ac:grpSpMkLst>
            <pc:docMk/>
            <pc:sldMk cId="4207668247" sldId="323"/>
            <ac:grpSpMk id="491" creationId="{53C3F195-C41F-0F0E-B12F-39074CF20E06}"/>
          </ac:grpSpMkLst>
        </pc:grpChg>
        <pc:grpChg chg="mod">
          <ac:chgData name="Kokchun Giang" userId="67e2125d-ec8c-4323-9653-9824a2ad815f" providerId="ADAL" clId="{10EEDAB3-2DB0-BA4D-8CC6-6424E46A9142}" dt="2024-01-13T15:24:52.032" v="2879" actId="164"/>
          <ac:grpSpMkLst>
            <pc:docMk/>
            <pc:sldMk cId="4207668247" sldId="323"/>
            <ac:grpSpMk id="500" creationId="{779AAD8D-E4BC-2609-2EB4-941EC2D4219D}"/>
          </ac:grpSpMkLst>
        </pc:grpChg>
        <pc:grpChg chg="mod">
          <ac:chgData name="Kokchun Giang" userId="67e2125d-ec8c-4323-9653-9824a2ad815f" providerId="ADAL" clId="{10EEDAB3-2DB0-BA4D-8CC6-6424E46A9142}" dt="2024-01-13T15:24:52.032" v="2879" actId="164"/>
          <ac:grpSpMkLst>
            <pc:docMk/>
            <pc:sldMk cId="4207668247" sldId="323"/>
            <ac:grpSpMk id="504" creationId="{A1C6F049-714E-81B6-E615-EC0AEB0D90EB}"/>
          </ac:grpSpMkLst>
        </pc:grpChg>
        <pc:grpChg chg="mod">
          <ac:chgData name="Kokchun Giang" userId="67e2125d-ec8c-4323-9653-9824a2ad815f" providerId="ADAL" clId="{10EEDAB3-2DB0-BA4D-8CC6-6424E46A9142}" dt="2024-01-13T15:25:03.826" v="2882" actId="164"/>
          <ac:grpSpMkLst>
            <pc:docMk/>
            <pc:sldMk cId="4207668247" sldId="323"/>
            <ac:grpSpMk id="522" creationId="{DD6D3974-3B8F-2466-2CB3-49337DBAD177}"/>
          </ac:grpSpMkLst>
        </pc:grpChg>
        <pc:grpChg chg="mod">
          <ac:chgData name="Kokchun Giang" userId="67e2125d-ec8c-4323-9653-9824a2ad815f" providerId="ADAL" clId="{10EEDAB3-2DB0-BA4D-8CC6-6424E46A9142}" dt="2024-01-13T15:25:03.826" v="2882" actId="164"/>
          <ac:grpSpMkLst>
            <pc:docMk/>
            <pc:sldMk cId="4207668247" sldId="323"/>
            <ac:grpSpMk id="523" creationId="{C6413FA7-B934-0843-37DF-B729431C919B}"/>
          </ac:grpSpMkLst>
        </pc:grpChg>
        <pc:grpChg chg="del mod">
          <ac:chgData name="Kokchun Giang" userId="67e2125d-ec8c-4323-9653-9824a2ad815f" providerId="ADAL" clId="{10EEDAB3-2DB0-BA4D-8CC6-6424E46A9142}" dt="2024-01-13T12:43:09.812" v="483"/>
          <ac:grpSpMkLst>
            <pc:docMk/>
            <pc:sldMk cId="4207668247" sldId="323"/>
            <ac:grpSpMk id="533" creationId="{5F1C00C7-1CF0-9F54-0AD7-3DEFB61619EC}"/>
          </ac:grpSpMkLst>
        </pc:grpChg>
        <pc:grpChg chg="mod">
          <ac:chgData name="Kokchun Giang" userId="67e2125d-ec8c-4323-9653-9824a2ad815f" providerId="ADAL" clId="{10EEDAB3-2DB0-BA4D-8CC6-6424E46A9142}" dt="2024-01-13T15:25:03.826" v="2882" actId="164"/>
          <ac:grpSpMkLst>
            <pc:docMk/>
            <pc:sldMk cId="4207668247" sldId="323"/>
            <ac:grpSpMk id="535" creationId="{6FAE7DF7-B8A1-DA6A-A572-0B5E1B453CD1}"/>
          </ac:grpSpMkLst>
        </pc:grpChg>
        <pc:grpChg chg="mod">
          <ac:chgData name="Kokchun Giang" userId="67e2125d-ec8c-4323-9653-9824a2ad815f" providerId="ADAL" clId="{10EEDAB3-2DB0-BA4D-8CC6-6424E46A9142}" dt="2024-01-13T12:43:19" v="488"/>
          <ac:grpSpMkLst>
            <pc:docMk/>
            <pc:sldMk cId="4207668247" sldId="323"/>
            <ac:grpSpMk id="538" creationId="{BF0F247B-87DD-981F-9FC7-1AC85FC6C3EC}"/>
          </ac:grpSpMkLst>
        </pc:grpChg>
        <pc:inkChg chg="add mod">
          <ac:chgData name="Kokchun Giang" userId="67e2125d-ec8c-4323-9653-9824a2ad815f" providerId="ADAL" clId="{10EEDAB3-2DB0-BA4D-8CC6-6424E46A9142}" dt="2024-01-13T12:37:23.009" v="171"/>
          <ac:inkMkLst>
            <pc:docMk/>
            <pc:sldMk cId="4207668247" sldId="323"/>
            <ac:inkMk id="2" creationId="{D8276C4F-1D88-0187-108A-6D12919F85B0}"/>
          </ac:inkMkLst>
        </pc:inkChg>
        <pc:inkChg chg="add mod">
          <ac:chgData name="Kokchun Giang" userId="67e2125d-ec8c-4323-9653-9824a2ad815f" providerId="ADAL" clId="{10EEDAB3-2DB0-BA4D-8CC6-6424E46A9142}" dt="2024-01-13T12:37:23.009" v="171"/>
          <ac:inkMkLst>
            <pc:docMk/>
            <pc:sldMk cId="4207668247" sldId="323"/>
            <ac:inkMk id="3" creationId="{5AB9BA00-2022-74ED-1B0A-C318BDE4F675}"/>
          </ac:inkMkLst>
        </pc:inkChg>
        <pc:inkChg chg="add mod">
          <ac:chgData name="Kokchun Giang" userId="67e2125d-ec8c-4323-9653-9824a2ad815f" providerId="ADAL" clId="{10EEDAB3-2DB0-BA4D-8CC6-6424E46A9142}" dt="2024-01-13T12:37:23.009" v="171"/>
          <ac:inkMkLst>
            <pc:docMk/>
            <pc:sldMk cId="4207668247" sldId="323"/>
            <ac:inkMk id="9" creationId="{B8C2FE8D-51DD-6A0F-7AC7-2466620CC8C7}"/>
          </ac:inkMkLst>
        </pc:inkChg>
        <pc:inkChg chg="add mod">
          <ac:chgData name="Kokchun Giang" userId="67e2125d-ec8c-4323-9653-9824a2ad815f" providerId="ADAL" clId="{10EEDAB3-2DB0-BA4D-8CC6-6424E46A9142}" dt="2024-01-13T12:37:23.009" v="171"/>
          <ac:inkMkLst>
            <pc:docMk/>
            <pc:sldMk cId="4207668247" sldId="323"/>
            <ac:inkMk id="95" creationId="{3273098B-0D7E-F3B6-F25A-9DA180F20CB1}"/>
          </ac:inkMkLst>
        </pc:inkChg>
        <pc:inkChg chg="add mod">
          <ac:chgData name="Kokchun Giang" userId="67e2125d-ec8c-4323-9653-9824a2ad815f" providerId="ADAL" clId="{10EEDAB3-2DB0-BA4D-8CC6-6424E46A9142}" dt="2024-01-13T12:37:23.009" v="171"/>
          <ac:inkMkLst>
            <pc:docMk/>
            <pc:sldMk cId="4207668247" sldId="323"/>
            <ac:inkMk id="97" creationId="{7F18A750-495E-F11D-F1E1-098E598365C3}"/>
          </ac:inkMkLst>
        </pc:inkChg>
        <pc:inkChg chg="add mod">
          <ac:chgData name="Kokchun Giang" userId="67e2125d-ec8c-4323-9653-9824a2ad815f" providerId="ADAL" clId="{10EEDAB3-2DB0-BA4D-8CC6-6424E46A9142}" dt="2024-01-13T12:37:23.009" v="171"/>
          <ac:inkMkLst>
            <pc:docMk/>
            <pc:sldMk cId="4207668247" sldId="323"/>
            <ac:inkMk id="107" creationId="{4B33D4FC-C4C9-9E39-3CA6-6F812018D1E5}"/>
          </ac:inkMkLst>
        </pc:inkChg>
        <pc:inkChg chg="add mod">
          <ac:chgData name="Kokchun Giang" userId="67e2125d-ec8c-4323-9653-9824a2ad815f" providerId="ADAL" clId="{10EEDAB3-2DB0-BA4D-8CC6-6424E46A9142}" dt="2024-01-13T12:37:23.009" v="171"/>
          <ac:inkMkLst>
            <pc:docMk/>
            <pc:sldMk cId="4207668247" sldId="323"/>
            <ac:inkMk id="113" creationId="{86DFFF58-965C-3961-8AB6-2F916F7ECF84}"/>
          </ac:inkMkLst>
        </pc:inkChg>
        <pc:inkChg chg="add mod">
          <ac:chgData name="Kokchun Giang" userId="67e2125d-ec8c-4323-9653-9824a2ad815f" providerId="ADAL" clId="{10EEDAB3-2DB0-BA4D-8CC6-6424E46A9142}" dt="2024-01-13T12:37:23.009" v="171"/>
          <ac:inkMkLst>
            <pc:docMk/>
            <pc:sldMk cId="4207668247" sldId="323"/>
            <ac:inkMk id="115" creationId="{D8C74AAB-3107-C4DD-84EB-6B0D3C51F0F7}"/>
          </ac:inkMkLst>
        </pc:inkChg>
        <pc:inkChg chg="add mod">
          <ac:chgData name="Kokchun Giang" userId="67e2125d-ec8c-4323-9653-9824a2ad815f" providerId="ADAL" clId="{10EEDAB3-2DB0-BA4D-8CC6-6424E46A9142}" dt="2024-01-13T12:37:23.009" v="171"/>
          <ac:inkMkLst>
            <pc:docMk/>
            <pc:sldMk cId="4207668247" sldId="323"/>
            <ac:inkMk id="136" creationId="{D28E53D5-CB40-0592-4D14-89BA70CAA7B1}"/>
          </ac:inkMkLst>
        </pc:inkChg>
        <pc:inkChg chg="del">
          <ac:chgData name="Kokchun Giang" userId="67e2125d-ec8c-4323-9653-9824a2ad815f" providerId="ADAL" clId="{10EEDAB3-2DB0-BA4D-8CC6-6424E46A9142}" dt="2024-01-13T12:36:28.474" v="89" actId="478"/>
          <ac:inkMkLst>
            <pc:docMk/>
            <pc:sldMk cId="4207668247" sldId="323"/>
            <ac:inkMk id="137" creationId="{D5A91263-610B-F279-A048-0933C145AFA6}"/>
          </ac:inkMkLst>
        </pc:inkChg>
        <pc:inkChg chg="add mod">
          <ac:chgData name="Kokchun Giang" userId="67e2125d-ec8c-4323-9653-9824a2ad815f" providerId="ADAL" clId="{10EEDAB3-2DB0-BA4D-8CC6-6424E46A9142}" dt="2024-01-13T12:37:23.009" v="171"/>
          <ac:inkMkLst>
            <pc:docMk/>
            <pc:sldMk cId="4207668247" sldId="323"/>
            <ac:inkMk id="141" creationId="{CBC37598-F74E-758A-3F59-85C640D666F1}"/>
          </ac:inkMkLst>
        </pc:inkChg>
        <pc:inkChg chg="add mod">
          <ac:chgData name="Kokchun Giang" userId="67e2125d-ec8c-4323-9653-9824a2ad815f" providerId="ADAL" clId="{10EEDAB3-2DB0-BA4D-8CC6-6424E46A9142}" dt="2024-01-13T12:37:23.009" v="171"/>
          <ac:inkMkLst>
            <pc:docMk/>
            <pc:sldMk cId="4207668247" sldId="323"/>
            <ac:inkMk id="142" creationId="{264A84FA-FDB3-FC00-5B3E-8A559738636C}"/>
          </ac:inkMkLst>
        </pc:inkChg>
        <pc:inkChg chg="add mod">
          <ac:chgData name="Kokchun Giang" userId="67e2125d-ec8c-4323-9653-9824a2ad815f" providerId="ADAL" clId="{10EEDAB3-2DB0-BA4D-8CC6-6424E46A9142}" dt="2024-01-13T12:37:23.009" v="171"/>
          <ac:inkMkLst>
            <pc:docMk/>
            <pc:sldMk cId="4207668247" sldId="323"/>
            <ac:inkMk id="144" creationId="{89031316-47CE-242F-B774-2824DE2A9FF7}"/>
          </ac:inkMkLst>
        </pc:inkChg>
        <pc:inkChg chg="add mod">
          <ac:chgData name="Kokchun Giang" userId="67e2125d-ec8c-4323-9653-9824a2ad815f" providerId="ADAL" clId="{10EEDAB3-2DB0-BA4D-8CC6-6424E46A9142}" dt="2024-01-13T12:37:23.009" v="171"/>
          <ac:inkMkLst>
            <pc:docMk/>
            <pc:sldMk cId="4207668247" sldId="323"/>
            <ac:inkMk id="145" creationId="{69E085CD-EAD2-A276-1E7C-A2AC41142B8B}"/>
          </ac:inkMkLst>
        </pc:inkChg>
        <pc:inkChg chg="add mod">
          <ac:chgData name="Kokchun Giang" userId="67e2125d-ec8c-4323-9653-9824a2ad815f" providerId="ADAL" clId="{10EEDAB3-2DB0-BA4D-8CC6-6424E46A9142}" dt="2024-01-13T12:37:23.009" v="171"/>
          <ac:inkMkLst>
            <pc:docMk/>
            <pc:sldMk cId="4207668247" sldId="323"/>
            <ac:inkMk id="146" creationId="{84AB4D30-FA36-0068-51B4-38BB7459D3AD}"/>
          </ac:inkMkLst>
        </pc:inkChg>
        <pc:inkChg chg="add mod">
          <ac:chgData name="Kokchun Giang" userId="67e2125d-ec8c-4323-9653-9824a2ad815f" providerId="ADAL" clId="{10EEDAB3-2DB0-BA4D-8CC6-6424E46A9142}" dt="2024-01-13T12:37:23.009" v="171"/>
          <ac:inkMkLst>
            <pc:docMk/>
            <pc:sldMk cId="4207668247" sldId="323"/>
            <ac:inkMk id="147" creationId="{487DB2DD-5F1E-9E05-1E3F-012F374D2F46}"/>
          </ac:inkMkLst>
        </pc:inkChg>
        <pc:inkChg chg="add mod">
          <ac:chgData name="Kokchun Giang" userId="67e2125d-ec8c-4323-9653-9824a2ad815f" providerId="ADAL" clId="{10EEDAB3-2DB0-BA4D-8CC6-6424E46A9142}" dt="2024-01-13T12:37:23.009" v="171"/>
          <ac:inkMkLst>
            <pc:docMk/>
            <pc:sldMk cId="4207668247" sldId="323"/>
            <ac:inkMk id="148" creationId="{4BC9EAFB-CA34-2112-F5EF-926BBDDB1A19}"/>
          </ac:inkMkLst>
        </pc:inkChg>
        <pc:inkChg chg="add mod">
          <ac:chgData name="Kokchun Giang" userId="67e2125d-ec8c-4323-9653-9824a2ad815f" providerId="ADAL" clId="{10EEDAB3-2DB0-BA4D-8CC6-6424E46A9142}" dt="2024-01-13T12:37:23.009" v="171"/>
          <ac:inkMkLst>
            <pc:docMk/>
            <pc:sldMk cId="4207668247" sldId="323"/>
            <ac:inkMk id="149" creationId="{789AA2E0-4185-E591-19DF-FCC40D075D6A}"/>
          </ac:inkMkLst>
        </pc:inkChg>
        <pc:inkChg chg="add mod">
          <ac:chgData name="Kokchun Giang" userId="67e2125d-ec8c-4323-9653-9824a2ad815f" providerId="ADAL" clId="{10EEDAB3-2DB0-BA4D-8CC6-6424E46A9142}" dt="2024-01-13T12:37:24.386" v="174"/>
          <ac:inkMkLst>
            <pc:docMk/>
            <pc:sldMk cId="4207668247" sldId="323"/>
            <ac:inkMk id="151" creationId="{DD4C4D5A-C20F-FA7C-DAFE-0683D7C664F4}"/>
          </ac:inkMkLst>
        </pc:inkChg>
        <pc:inkChg chg="add mod">
          <ac:chgData name="Kokchun Giang" userId="67e2125d-ec8c-4323-9653-9824a2ad815f" providerId="ADAL" clId="{10EEDAB3-2DB0-BA4D-8CC6-6424E46A9142}" dt="2024-01-13T12:37:24.386" v="174"/>
          <ac:inkMkLst>
            <pc:docMk/>
            <pc:sldMk cId="4207668247" sldId="323"/>
            <ac:inkMk id="152" creationId="{24FDCB6C-908A-F61C-C390-82F287A7BE53}"/>
          </ac:inkMkLst>
        </pc:inkChg>
        <pc:inkChg chg="add mod">
          <ac:chgData name="Kokchun Giang" userId="67e2125d-ec8c-4323-9653-9824a2ad815f" providerId="ADAL" clId="{10EEDAB3-2DB0-BA4D-8CC6-6424E46A9142}" dt="2024-01-13T12:37:29.332" v="183"/>
          <ac:inkMkLst>
            <pc:docMk/>
            <pc:sldMk cId="4207668247" sldId="323"/>
            <ac:inkMk id="154" creationId="{D24B472D-1E14-C307-2B5A-DE59528C1B86}"/>
          </ac:inkMkLst>
        </pc:inkChg>
        <pc:inkChg chg="add mod">
          <ac:chgData name="Kokchun Giang" userId="67e2125d-ec8c-4323-9653-9824a2ad815f" providerId="ADAL" clId="{10EEDAB3-2DB0-BA4D-8CC6-6424E46A9142}" dt="2024-01-13T12:37:29.332" v="183"/>
          <ac:inkMkLst>
            <pc:docMk/>
            <pc:sldMk cId="4207668247" sldId="323"/>
            <ac:inkMk id="155" creationId="{4A1773DA-D313-0F22-69B2-851FA40DBE24}"/>
          </ac:inkMkLst>
        </pc:inkChg>
        <pc:inkChg chg="add mod">
          <ac:chgData name="Kokchun Giang" userId="67e2125d-ec8c-4323-9653-9824a2ad815f" providerId="ADAL" clId="{10EEDAB3-2DB0-BA4D-8CC6-6424E46A9142}" dt="2024-01-13T12:37:29.332" v="183"/>
          <ac:inkMkLst>
            <pc:docMk/>
            <pc:sldMk cId="4207668247" sldId="323"/>
            <ac:inkMk id="156" creationId="{2D61B0B9-85D9-EC25-43D3-528B8A57AD69}"/>
          </ac:inkMkLst>
        </pc:inkChg>
        <pc:inkChg chg="add mod">
          <ac:chgData name="Kokchun Giang" userId="67e2125d-ec8c-4323-9653-9824a2ad815f" providerId="ADAL" clId="{10EEDAB3-2DB0-BA4D-8CC6-6424E46A9142}" dt="2024-01-13T12:37:29.332" v="183"/>
          <ac:inkMkLst>
            <pc:docMk/>
            <pc:sldMk cId="4207668247" sldId="323"/>
            <ac:inkMk id="157" creationId="{294E4E69-9460-390B-5325-6190B3EE2FEA}"/>
          </ac:inkMkLst>
        </pc:inkChg>
        <pc:inkChg chg="add mod">
          <ac:chgData name="Kokchun Giang" userId="67e2125d-ec8c-4323-9653-9824a2ad815f" providerId="ADAL" clId="{10EEDAB3-2DB0-BA4D-8CC6-6424E46A9142}" dt="2024-01-13T12:37:29.332" v="183"/>
          <ac:inkMkLst>
            <pc:docMk/>
            <pc:sldMk cId="4207668247" sldId="323"/>
            <ac:inkMk id="158" creationId="{22B32C44-63E6-D442-6FE0-D003296EB7A5}"/>
          </ac:inkMkLst>
        </pc:inkChg>
        <pc:inkChg chg="add mod">
          <ac:chgData name="Kokchun Giang" userId="67e2125d-ec8c-4323-9653-9824a2ad815f" providerId="ADAL" clId="{10EEDAB3-2DB0-BA4D-8CC6-6424E46A9142}" dt="2024-01-13T12:37:29.332" v="183"/>
          <ac:inkMkLst>
            <pc:docMk/>
            <pc:sldMk cId="4207668247" sldId="323"/>
            <ac:inkMk id="159" creationId="{78B5ED5D-6E33-43BD-F076-D6272F4C883B}"/>
          </ac:inkMkLst>
        </pc:inkChg>
        <pc:inkChg chg="add mod">
          <ac:chgData name="Kokchun Giang" userId="67e2125d-ec8c-4323-9653-9824a2ad815f" providerId="ADAL" clId="{10EEDAB3-2DB0-BA4D-8CC6-6424E46A9142}" dt="2024-01-13T12:37:29.332" v="183"/>
          <ac:inkMkLst>
            <pc:docMk/>
            <pc:sldMk cId="4207668247" sldId="323"/>
            <ac:inkMk id="160" creationId="{28092570-48C8-E231-D93E-DC5F0CC76FB6}"/>
          </ac:inkMkLst>
        </pc:inkChg>
        <pc:inkChg chg="add mod">
          <ac:chgData name="Kokchun Giang" userId="67e2125d-ec8c-4323-9653-9824a2ad815f" providerId="ADAL" clId="{10EEDAB3-2DB0-BA4D-8CC6-6424E46A9142}" dt="2024-01-13T12:37:29.332" v="183"/>
          <ac:inkMkLst>
            <pc:docMk/>
            <pc:sldMk cId="4207668247" sldId="323"/>
            <ac:inkMk id="161" creationId="{B9FEB302-86B8-3803-06BE-19ACAD543828}"/>
          </ac:inkMkLst>
        </pc:inkChg>
        <pc:inkChg chg="add mod">
          <ac:chgData name="Kokchun Giang" userId="67e2125d-ec8c-4323-9653-9824a2ad815f" providerId="ADAL" clId="{10EEDAB3-2DB0-BA4D-8CC6-6424E46A9142}" dt="2024-01-13T12:37:35.764" v="197"/>
          <ac:inkMkLst>
            <pc:docMk/>
            <pc:sldMk cId="4207668247" sldId="323"/>
            <ac:inkMk id="163" creationId="{D12FF36A-D664-7264-4AD3-57B68F1920E0}"/>
          </ac:inkMkLst>
        </pc:inkChg>
        <pc:inkChg chg="add mod">
          <ac:chgData name="Kokchun Giang" userId="67e2125d-ec8c-4323-9653-9824a2ad815f" providerId="ADAL" clId="{10EEDAB3-2DB0-BA4D-8CC6-6424E46A9142}" dt="2024-01-13T12:37:35.764" v="197"/>
          <ac:inkMkLst>
            <pc:docMk/>
            <pc:sldMk cId="4207668247" sldId="323"/>
            <ac:inkMk id="164" creationId="{219BA350-FDE8-3655-ACAB-4A6DC4F6840C}"/>
          </ac:inkMkLst>
        </pc:inkChg>
        <pc:inkChg chg="add mod">
          <ac:chgData name="Kokchun Giang" userId="67e2125d-ec8c-4323-9653-9824a2ad815f" providerId="ADAL" clId="{10EEDAB3-2DB0-BA4D-8CC6-6424E46A9142}" dt="2024-01-13T12:37:35.764" v="197"/>
          <ac:inkMkLst>
            <pc:docMk/>
            <pc:sldMk cId="4207668247" sldId="323"/>
            <ac:inkMk id="165" creationId="{4C242C1E-C899-0563-738B-E1F7AE5D8F0D}"/>
          </ac:inkMkLst>
        </pc:inkChg>
        <pc:inkChg chg="add mod">
          <ac:chgData name="Kokchun Giang" userId="67e2125d-ec8c-4323-9653-9824a2ad815f" providerId="ADAL" clId="{10EEDAB3-2DB0-BA4D-8CC6-6424E46A9142}" dt="2024-01-13T12:37:35.764" v="197"/>
          <ac:inkMkLst>
            <pc:docMk/>
            <pc:sldMk cId="4207668247" sldId="323"/>
            <ac:inkMk id="166" creationId="{81E270C3-41E9-8714-7C76-8AD740A15152}"/>
          </ac:inkMkLst>
        </pc:inkChg>
        <pc:inkChg chg="add mod">
          <ac:chgData name="Kokchun Giang" userId="67e2125d-ec8c-4323-9653-9824a2ad815f" providerId="ADAL" clId="{10EEDAB3-2DB0-BA4D-8CC6-6424E46A9142}" dt="2024-01-13T12:37:35.764" v="197"/>
          <ac:inkMkLst>
            <pc:docMk/>
            <pc:sldMk cId="4207668247" sldId="323"/>
            <ac:inkMk id="167" creationId="{DF12DB2C-9E1E-4C97-F60B-79D1A492A1F0}"/>
          </ac:inkMkLst>
        </pc:inkChg>
        <pc:inkChg chg="add mod">
          <ac:chgData name="Kokchun Giang" userId="67e2125d-ec8c-4323-9653-9824a2ad815f" providerId="ADAL" clId="{10EEDAB3-2DB0-BA4D-8CC6-6424E46A9142}" dt="2024-01-13T12:37:35.764" v="197"/>
          <ac:inkMkLst>
            <pc:docMk/>
            <pc:sldMk cId="4207668247" sldId="323"/>
            <ac:inkMk id="168" creationId="{2DD4A738-3F22-527E-0C81-939E4BDB831C}"/>
          </ac:inkMkLst>
        </pc:inkChg>
        <pc:inkChg chg="add mod">
          <ac:chgData name="Kokchun Giang" userId="67e2125d-ec8c-4323-9653-9824a2ad815f" providerId="ADAL" clId="{10EEDAB3-2DB0-BA4D-8CC6-6424E46A9142}" dt="2024-01-13T12:37:35.764" v="197"/>
          <ac:inkMkLst>
            <pc:docMk/>
            <pc:sldMk cId="4207668247" sldId="323"/>
            <ac:inkMk id="187" creationId="{2EE8BB0A-9F32-4BB3-0BA5-6E94757D0AD9}"/>
          </ac:inkMkLst>
        </pc:inkChg>
        <pc:inkChg chg="add mod">
          <ac:chgData name="Kokchun Giang" userId="67e2125d-ec8c-4323-9653-9824a2ad815f" providerId="ADAL" clId="{10EEDAB3-2DB0-BA4D-8CC6-6424E46A9142}" dt="2024-01-13T12:37:35.764" v="197"/>
          <ac:inkMkLst>
            <pc:docMk/>
            <pc:sldMk cId="4207668247" sldId="323"/>
            <ac:inkMk id="214" creationId="{A46C8A5C-C94A-E9B5-3DA6-56E4E235FEF3}"/>
          </ac:inkMkLst>
        </pc:inkChg>
        <pc:inkChg chg="add mod">
          <ac:chgData name="Kokchun Giang" userId="67e2125d-ec8c-4323-9653-9824a2ad815f" providerId="ADAL" clId="{10EEDAB3-2DB0-BA4D-8CC6-6424E46A9142}" dt="2024-01-13T12:37:35.764" v="197"/>
          <ac:inkMkLst>
            <pc:docMk/>
            <pc:sldMk cId="4207668247" sldId="323"/>
            <ac:inkMk id="291" creationId="{74426B05-2F5C-3CE2-66B9-44475580FEB3}"/>
          </ac:inkMkLst>
        </pc:inkChg>
        <pc:inkChg chg="add mod">
          <ac:chgData name="Kokchun Giang" userId="67e2125d-ec8c-4323-9653-9824a2ad815f" providerId="ADAL" clId="{10EEDAB3-2DB0-BA4D-8CC6-6424E46A9142}" dt="2024-01-13T12:37:35.764" v="197"/>
          <ac:inkMkLst>
            <pc:docMk/>
            <pc:sldMk cId="4207668247" sldId="323"/>
            <ac:inkMk id="292" creationId="{91D2CDB0-BB43-CC47-A8CC-27C38BC50A32}"/>
          </ac:inkMkLst>
        </pc:inkChg>
        <pc:inkChg chg="add mod">
          <ac:chgData name="Kokchun Giang" userId="67e2125d-ec8c-4323-9653-9824a2ad815f" providerId="ADAL" clId="{10EEDAB3-2DB0-BA4D-8CC6-6424E46A9142}" dt="2024-01-13T12:37:35.764" v="197"/>
          <ac:inkMkLst>
            <pc:docMk/>
            <pc:sldMk cId="4207668247" sldId="323"/>
            <ac:inkMk id="293" creationId="{2C07BB03-14BA-DC46-E495-9509E536F1E3}"/>
          </ac:inkMkLst>
        </pc:inkChg>
        <pc:inkChg chg="add mod">
          <ac:chgData name="Kokchun Giang" userId="67e2125d-ec8c-4323-9653-9824a2ad815f" providerId="ADAL" clId="{10EEDAB3-2DB0-BA4D-8CC6-6424E46A9142}" dt="2024-01-13T12:37:35.764" v="197"/>
          <ac:inkMkLst>
            <pc:docMk/>
            <pc:sldMk cId="4207668247" sldId="323"/>
            <ac:inkMk id="294" creationId="{0EFC8133-228A-C956-5834-9CAEC02D6B2F}"/>
          </ac:inkMkLst>
        </pc:inkChg>
        <pc:inkChg chg="add mod">
          <ac:chgData name="Kokchun Giang" userId="67e2125d-ec8c-4323-9653-9824a2ad815f" providerId="ADAL" clId="{10EEDAB3-2DB0-BA4D-8CC6-6424E46A9142}" dt="2024-01-13T12:37:35.764" v="197"/>
          <ac:inkMkLst>
            <pc:docMk/>
            <pc:sldMk cId="4207668247" sldId="323"/>
            <ac:inkMk id="295" creationId="{448E1CD9-90B7-7D22-1261-959404AF3A63}"/>
          </ac:inkMkLst>
        </pc:inkChg>
        <pc:inkChg chg="add mod">
          <ac:chgData name="Kokchun Giang" userId="67e2125d-ec8c-4323-9653-9824a2ad815f" providerId="ADAL" clId="{10EEDAB3-2DB0-BA4D-8CC6-6424E46A9142}" dt="2024-01-13T15:23:13.328" v="2863" actId="164"/>
          <ac:inkMkLst>
            <pc:docMk/>
            <pc:sldMk cId="4207668247" sldId="323"/>
            <ac:inkMk id="297" creationId="{DB3A2661-287C-83FE-F8D6-A69407C5AD33}"/>
          </ac:inkMkLst>
        </pc:inkChg>
        <pc:inkChg chg="add mod">
          <ac:chgData name="Kokchun Giang" userId="67e2125d-ec8c-4323-9653-9824a2ad815f" providerId="ADAL" clId="{10EEDAB3-2DB0-BA4D-8CC6-6424E46A9142}" dt="2024-01-13T12:37:51.397" v="216"/>
          <ac:inkMkLst>
            <pc:docMk/>
            <pc:sldMk cId="4207668247" sldId="323"/>
            <ac:inkMk id="298" creationId="{1DC90799-A9A2-3325-E62F-54C531BDD1DC}"/>
          </ac:inkMkLst>
        </pc:inkChg>
        <pc:inkChg chg="add mod">
          <ac:chgData name="Kokchun Giang" userId="67e2125d-ec8c-4323-9653-9824a2ad815f" providerId="ADAL" clId="{10EEDAB3-2DB0-BA4D-8CC6-6424E46A9142}" dt="2024-01-13T12:37:51.397" v="216"/>
          <ac:inkMkLst>
            <pc:docMk/>
            <pc:sldMk cId="4207668247" sldId="323"/>
            <ac:inkMk id="299" creationId="{8378D91E-3DF9-5DA4-05EF-28A22C1D8A9F}"/>
          </ac:inkMkLst>
        </pc:inkChg>
        <pc:inkChg chg="add mod">
          <ac:chgData name="Kokchun Giang" userId="67e2125d-ec8c-4323-9653-9824a2ad815f" providerId="ADAL" clId="{10EEDAB3-2DB0-BA4D-8CC6-6424E46A9142}" dt="2024-01-13T12:37:51.397" v="216"/>
          <ac:inkMkLst>
            <pc:docMk/>
            <pc:sldMk cId="4207668247" sldId="323"/>
            <ac:inkMk id="300" creationId="{912DF2AA-2BA9-DA9D-0D6A-279ADE3BCE62}"/>
          </ac:inkMkLst>
        </pc:inkChg>
        <pc:inkChg chg="add mod">
          <ac:chgData name="Kokchun Giang" userId="67e2125d-ec8c-4323-9653-9824a2ad815f" providerId="ADAL" clId="{10EEDAB3-2DB0-BA4D-8CC6-6424E46A9142}" dt="2024-01-13T12:37:51.397" v="216"/>
          <ac:inkMkLst>
            <pc:docMk/>
            <pc:sldMk cId="4207668247" sldId="323"/>
            <ac:inkMk id="301" creationId="{C5B9E0B4-AF17-AEED-CA97-E64FD4BB0822}"/>
          </ac:inkMkLst>
        </pc:inkChg>
        <pc:inkChg chg="add mod">
          <ac:chgData name="Kokchun Giang" userId="67e2125d-ec8c-4323-9653-9824a2ad815f" providerId="ADAL" clId="{10EEDAB3-2DB0-BA4D-8CC6-6424E46A9142}" dt="2024-01-13T12:37:51.397" v="216"/>
          <ac:inkMkLst>
            <pc:docMk/>
            <pc:sldMk cId="4207668247" sldId="323"/>
            <ac:inkMk id="302" creationId="{11CFA4F6-C3F3-92D1-0782-7AB5F033CB23}"/>
          </ac:inkMkLst>
        </pc:inkChg>
        <pc:inkChg chg="add mod">
          <ac:chgData name="Kokchun Giang" userId="67e2125d-ec8c-4323-9653-9824a2ad815f" providerId="ADAL" clId="{10EEDAB3-2DB0-BA4D-8CC6-6424E46A9142}" dt="2024-01-13T12:37:51.397" v="216"/>
          <ac:inkMkLst>
            <pc:docMk/>
            <pc:sldMk cId="4207668247" sldId="323"/>
            <ac:inkMk id="303" creationId="{E08063DF-D5A7-0D49-513E-A21CB3CF30CC}"/>
          </ac:inkMkLst>
        </pc:inkChg>
        <pc:inkChg chg="add mod">
          <ac:chgData name="Kokchun Giang" userId="67e2125d-ec8c-4323-9653-9824a2ad815f" providerId="ADAL" clId="{10EEDAB3-2DB0-BA4D-8CC6-6424E46A9142}" dt="2024-01-13T12:37:51.397" v="216"/>
          <ac:inkMkLst>
            <pc:docMk/>
            <pc:sldMk cId="4207668247" sldId="323"/>
            <ac:inkMk id="304" creationId="{D9660318-2C53-2BB3-AADD-229B72C0F584}"/>
          </ac:inkMkLst>
        </pc:inkChg>
        <pc:inkChg chg="add mod">
          <ac:chgData name="Kokchun Giang" userId="67e2125d-ec8c-4323-9653-9824a2ad815f" providerId="ADAL" clId="{10EEDAB3-2DB0-BA4D-8CC6-6424E46A9142}" dt="2024-01-13T12:37:51.397" v="216"/>
          <ac:inkMkLst>
            <pc:docMk/>
            <pc:sldMk cId="4207668247" sldId="323"/>
            <ac:inkMk id="305" creationId="{CD6051CB-6BC9-0281-A513-C9B385ECA244}"/>
          </ac:inkMkLst>
        </pc:inkChg>
        <pc:inkChg chg="add mod">
          <ac:chgData name="Kokchun Giang" userId="67e2125d-ec8c-4323-9653-9824a2ad815f" providerId="ADAL" clId="{10EEDAB3-2DB0-BA4D-8CC6-6424E46A9142}" dt="2024-01-13T12:37:51.397" v="216"/>
          <ac:inkMkLst>
            <pc:docMk/>
            <pc:sldMk cId="4207668247" sldId="323"/>
            <ac:inkMk id="306" creationId="{554594A5-8B8D-A7CC-EF99-3CA651F22EDC}"/>
          </ac:inkMkLst>
        </pc:inkChg>
        <pc:inkChg chg="add mod">
          <ac:chgData name="Kokchun Giang" userId="67e2125d-ec8c-4323-9653-9824a2ad815f" providerId="ADAL" clId="{10EEDAB3-2DB0-BA4D-8CC6-6424E46A9142}" dt="2024-01-13T12:37:51.397" v="216"/>
          <ac:inkMkLst>
            <pc:docMk/>
            <pc:sldMk cId="4207668247" sldId="323"/>
            <ac:inkMk id="307" creationId="{2AEAF5A8-9D69-70D4-8CCD-9EEAE626F912}"/>
          </ac:inkMkLst>
        </pc:inkChg>
        <pc:inkChg chg="add mod">
          <ac:chgData name="Kokchun Giang" userId="67e2125d-ec8c-4323-9653-9824a2ad815f" providerId="ADAL" clId="{10EEDAB3-2DB0-BA4D-8CC6-6424E46A9142}" dt="2024-01-13T12:37:51.397" v="216"/>
          <ac:inkMkLst>
            <pc:docMk/>
            <pc:sldMk cId="4207668247" sldId="323"/>
            <ac:inkMk id="308" creationId="{1902A236-5BA5-EB00-1EA2-AE2E3A981518}"/>
          </ac:inkMkLst>
        </pc:inkChg>
        <pc:inkChg chg="add mod">
          <ac:chgData name="Kokchun Giang" userId="67e2125d-ec8c-4323-9653-9824a2ad815f" providerId="ADAL" clId="{10EEDAB3-2DB0-BA4D-8CC6-6424E46A9142}" dt="2024-01-13T12:37:51.397" v="216"/>
          <ac:inkMkLst>
            <pc:docMk/>
            <pc:sldMk cId="4207668247" sldId="323"/>
            <ac:inkMk id="309" creationId="{52354CC1-BD32-D254-7A06-713CB9199DCF}"/>
          </ac:inkMkLst>
        </pc:inkChg>
        <pc:inkChg chg="add mod">
          <ac:chgData name="Kokchun Giang" userId="67e2125d-ec8c-4323-9653-9824a2ad815f" providerId="ADAL" clId="{10EEDAB3-2DB0-BA4D-8CC6-6424E46A9142}" dt="2024-01-13T12:37:51.397" v="216"/>
          <ac:inkMkLst>
            <pc:docMk/>
            <pc:sldMk cId="4207668247" sldId="323"/>
            <ac:inkMk id="310" creationId="{713D7C25-9F44-EC5B-B76A-C3D1BA767842}"/>
          </ac:inkMkLst>
        </pc:inkChg>
        <pc:inkChg chg="add mod">
          <ac:chgData name="Kokchun Giang" userId="67e2125d-ec8c-4323-9653-9824a2ad815f" providerId="ADAL" clId="{10EEDAB3-2DB0-BA4D-8CC6-6424E46A9142}" dt="2024-01-13T12:37:51.397" v="216"/>
          <ac:inkMkLst>
            <pc:docMk/>
            <pc:sldMk cId="4207668247" sldId="323"/>
            <ac:inkMk id="311" creationId="{1550D408-1655-ABD1-204E-A9EFE5AB268F}"/>
          </ac:inkMkLst>
        </pc:inkChg>
        <pc:inkChg chg="add mod">
          <ac:chgData name="Kokchun Giang" userId="67e2125d-ec8c-4323-9653-9824a2ad815f" providerId="ADAL" clId="{10EEDAB3-2DB0-BA4D-8CC6-6424E46A9142}" dt="2024-01-13T12:37:51.397" v="216"/>
          <ac:inkMkLst>
            <pc:docMk/>
            <pc:sldMk cId="4207668247" sldId="323"/>
            <ac:inkMk id="312" creationId="{D5491FE7-C140-3CD1-BEE7-CC4070771B1D}"/>
          </ac:inkMkLst>
        </pc:inkChg>
        <pc:inkChg chg="add mod">
          <ac:chgData name="Kokchun Giang" userId="67e2125d-ec8c-4323-9653-9824a2ad815f" providerId="ADAL" clId="{10EEDAB3-2DB0-BA4D-8CC6-6424E46A9142}" dt="2024-01-13T12:37:51.397" v="216"/>
          <ac:inkMkLst>
            <pc:docMk/>
            <pc:sldMk cId="4207668247" sldId="323"/>
            <ac:inkMk id="313" creationId="{AFAB2D2D-480E-1F47-FA00-1D59872D427F}"/>
          </ac:inkMkLst>
        </pc:inkChg>
        <pc:inkChg chg="add mod">
          <ac:chgData name="Kokchun Giang" userId="67e2125d-ec8c-4323-9653-9824a2ad815f" providerId="ADAL" clId="{10EEDAB3-2DB0-BA4D-8CC6-6424E46A9142}" dt="2024-01-13T12:37:51.397" v="216"/>
          <ac:inkMkLst>
            <pc:docMk/>
            <pc:sldMk cId="4207668247" sldId="323"/>
            <ac:inkMk id="314" creationId="{771FDBB8-7D06-E25B-8439-165D06AF9F94}"/>
          </ac:inkMkLst>
        </pc:inkChg>
        <pc:inkChg chg="add del mod">
          <ac:chgData name="Kokchun Giang" userId="67e2125d-ec8c-4323-9653-9824a2ad815f" providerId="ADAL" clId="{10EEDAB3-2DB0-BA4D-8CC6-6424E46A9142}" dt="2024-01-13T12:40:47.625" v="357"/>
          <ac:inkMkLst>
            <pc:docMk/>
            <pc:sldMk cId="4207668247" sldId="323"/>
            <ac:inkMk id="316" creationId="{E0B4AA3D-7CF1-EB79-9609-3CFB436AC148}"/>
          </ac:inkMkLst>
        </pc:inkChg>
        <pc:inkChg chg="add del mod">
          <ac:chgData name="Kokchun Giang" userId="67e2125d-ec8c-4323-9653-9824a2ad815f" providerId="ADAL" clId="{10EEDAB3-2DB0-BA4D-8CC6-6424E46A9142}" dt="2024-01-13T12:40:47.624" v="356"/>
          <ac:inkMkLst>
            <pc:docMk/>
            <pc:sldMk cId="4207668247" sldId="323"/>
            <ac:inkMk id="317" creationId="{16F2028D-1539-8700-EBFA-E33C92A351B2}"/>
          </ac:inkMkLst>
        </pc:inkChg>
        <pc:inkChg chg="add del mod">
          <ac:chgData name="Kokchun Giang" userId="67e2125d-ec8c-4323-9653-9824a2ad815f" providerId="ADAL" clId="{10EEDAB3-2DB0-BA4D-8CC6-6424E46A9142}" dt="2024-01-13T12:40:47.629" v="359"/>
          <ac:inkMkLst>
            <pc:docMk/>
            <pc:sldMk cId="4207668247" sldId="323"/>
            <ac:inkMk id="318" creationId="{E3558876-F9CE-752F-CBCF-C25299542E6F}"/>
          </ac:inkMkLst>
        </pc:inkChg>
        <pc:inkChg chg="add del mod">
          <ac:chgData name="Kokchun Giang" userId="67e2125d-ec8c-4323-9653-9824a2ad815f" providerId="ADAL" clId="{10EEDAB3-2DB0-BA4D-8CC6-6424E46A9142}" dt="2024-01-13T12:40:47.629" v="360"/>
          <ac:inkMkLst>
            <pc:docMk/>
            <pc:sldMk cId="4207668247" sldId="323"/>
            <ac:inkMk id="319" creationId="{9B38C1EA-B6C2-8C98-C182-0487318967B9}"/>
          </ac:inkMkLst>
        </pc:inkChg>
        <pc:inkChg chg="add del mod">
          <ac:chgData name="Kokchun Giang" userId="67e2125d-ec8c-4323-9653-9824a2ad815f" providerId="ADAL" clId="{10EEDAB3-2DB0-BA4D-8CC6-6424E46A9142}" dt="2024-01-13T12:40:47.626" v="358"/>
          <ac:inkMkLst>
            <pc:docMk/>
            <pc:sldMk cId="4207668247" sldId="323"/>
            <ac:inkMk id="320" creationId="{376155D1-5934-FDA3-4BF8-BC3497F0A059}"/>
          </ac:inkMkLst>
        </pc:inkChg>
        <pc:inkChg chg="add del mod">
          <ac:chgData name="Kokchun Giang" userId="67e2125d-ec8c-4323-9653-9824a2ad815f" providerId="ADAL" clId="{10EEDAB3-2DB0-BA4D-8CC6-6424E46A9142}" dt="2024-01-13T12:40:45.670" v="355"/>
          <ac:inkMkLst>
            <pc:docMk/>
            <pc:sldMk cId="4207668247" sldId="323"/>
            <ac:inkMk id="321" creationId="{A8D86797-FA48-32DA-DFBC-E888BA5BFD41}"/>
          </ac:inkMkLst>
        </pc:inkChg>
        <pc:inkChg chg="add mod">
          <ac:chgData name="Kokchun Giang" userId="67e2125d-ec8c-4323-9653-9824a2ad815f" providerId="ADAL" clId="{10EEDAB3-2DB0-BA4D-8CC6-6424E46A9142}" dt="2024-01-13T12:40:49.282" v="365"/>
          <ac:inkMkLst>
            <pc:docMk/>
            <pc:sldMk cId="4207668247" sldId="323"/>
            <ac:inkMk id="323" creationId="{53A4C324-182C-A6C7-9667-2FE3A04462C0}"/>
          </ac:inkMkLst>
        </pc:inkChg>
        <pc:inkChg chg="add mod">
          <ac:chgData name="Kokchun Giang" userId="67e2125d-ec8c-4323-9653-9824a2ad815f" providerId="ADAL" clId="{10EEDAB3-2DB0-BA4D-8CC6-6424E46A9142}" dt="2024-01-13T12:40:49.282" v="365"/>
          <ac:inkMkLst>
            <pc:docMk/>
            <pc:sldMk cId="4207668247" sldId="323"/>
            <ac:inkMk id="324" creationId="{CCE9140B-13B6-EA6E-940B-82BCA0DAC122}"/>
          </ac:inkMkLst>
        </pc:inkChg>
        <pc:inkChg chg="add mod">
          <ac:chgData name="Kokchun Giang" userId="67e2125d-ec8c-4323-9653-9824a2ad815f" providerId="ADAL" clId="{10EEDAB3-2DB0-BA4D-8CC6-6424E46A9142}" dt="2024-01-13T12:40:49.282" v="365"/>
          <ac:inkMkLst>
            <pc:docMk/>
            <pc:sldMk cId="4207668247" sldId="323"/>
            <ac:inkMk id="325" creationId="{614D8D50-81B8-2448-0897-0691174A5EBA}"/>
          </ac:inkMkLst>
        </pc:inkChg>
        <pc:inkChg chg="add mod">
          <ac:chgData name="Kokchun Giang" userId="67e2125d-ec8c-4323-9653-9824a2ad815f" providerId="ADAL" clId="{10EEDAB3-2DB0-BA4D-8CC6-6424E46A9142}" dt="2024-01-13T12:40:49.282" v="365"/>
          <ac:inkMkLst>
            <pc:docMk/>
            <pc:sldMk cId="4207668247" sldId="323"/>
            <ac:inkMk id="326" creationId="{B28D8665-CE37-3A0A-CEF8-F4FF8B879AB4}"/>
          </ac:inkMkLst>
        </pc:inkChg>
        <pc:inkChg chg="add mod">
          <ac:chgData name="Kokchun Giang" userId="67e2125d-ec8c-4323-9653-9824a2ad815f" providerId="ADAL" clId="{10EEDAB3-2DB0-BA4D-8CC6-6424E46A9142}" dt="2024-01-13T12:40:49.282" v="365"/>
          <ac:inkMkLst>
            <pc:docMk/>
            <pc:sldMk cId="4207668247" sldId="323"/>
            <ac:inkMk id="327" creationId="{ACBF7967-388E-9B3A-8426-56B21BA1987C}"/>
          </ac:inkMkLst>
        </pc:inkChg>
        <pc:inkChg chg="add mod">
          <ac:chgData name="Kokchun Giang" userId="67e2125d-ec8c-4323-9653-9824a2ad815f" providerId="ADAL" clId="{10EEDAB3-2DB0-BA4D-8CC6-6424E46A9142}" dt="2024-01-13T12:40:49.282" v="365"/>
          <ac:inkMkLst>
            <pc:docMk/>
            <pc:sldMk cId="4207668247" sldId="323"/>
            <ac:inkMk id="328" creationId="{D3CB14AF-FB76-3E61-1C56-AF4F20092684}"/>
          </ac:inkMkLst>
        </pc:inkChg>
        <pc:inkChg chg="add mod">
          <ac:chgData name="Kokchun Giang" userId="67e2125d-ec8c-4323-9653-9824a2ad815f" providerId="ADAL" clId="{10EEDAB3-2DB0-BA4D-8CC6-6424E46A9142}" dt="2024-01-13T12:40:49.282" v="365"/>
          <ac:inkMkLst>
            <pc:docMk/>
            <pc:sldMk cId="4207668247" sldId="323"/>
            <ac:inkMk id="329" creationId="{0F2C5321-9656-D4CA-AFC9-C7047430D7CC}"/>
          </ac:inkMkLst>
        </pc:inkChg>
        <pc:inkChg chg="add mod">
          <ac:chgData name="Kokchun Giang" userId="67e2125d-ec8c-4323-9653-9824a2ad815f" providerId="ADAL" clId="{10EEDAB3-2DB0-BA4D-8CC6-6424E46A9142}" dt="2024-01-13T12:40:49.282" v="365"/>
          <ac:inkMkLst>
            <pc:docMk/>
            <pc:sldMk cId="4207668247" sldId="323"/>
            <ac:inkMk id="330" creationId="{C93A1AC0-B398-9893-9786-FD585DFE620C}"/>
          </ac:inkMkLst>
        </pc:inkChg>
        <pc:inkChg chg="add mod">
          <ac:chgData name="Kokchun Giang" userId="67e2125d-ec8c-4323-9653-9824a2ad815f" providerId="ADAL" clId="{10EEDAB3-2DB0-BA4D-8CC6-6424E46A9142}" dt="2024-01-13T12:40:49.282" v="365"/>
          <ac:inkMkLst>
            <pc:docMk/>
            <pc:sldMk cId="4207668247" sldId="323"/>
            <ac:inkMk id="331" creationId="{5DE035B6-F616-1DC7-3705-840B4EFBA7E5}"/>
          </ac:inkMkLst>
        </pc:inkChg>
        <pc:inkChg chg="add mod">
          <ac:chgData name="Kokchun Giang" userId="67e2125d-ec8c-4323-9653-9824a2ad815f" providerId="ADAL" clId="{10EEDAB3-2DB0-BA4D-8CC6-6424E46A9142}" dt="2024-01-13T12:40:49.282" v="365"/>
          <ac:inkMkLst>
            <pc:docMk/>
            <pc:sldMk cId="4207668247" sldId="323"/>
            <ac:inkMk id="332" creationId="{A2780050-E9C9-07FE-2CE0-F3E440879F49}"/>
          </ac:inkMkLst>
        </pc:inkChg>
        <pc:inkChg chg="add mod">
          <ac:chgData name="Kokchun Giang" userId="67e2125d-ec8c-4323-9653-9824a2ad815f" providerId="ADAL" clId="{10EEDAB3-2DB0-BA4D-8CC6-6424E46A9142}" dt="2024-01-13T12:40:49.282" v="365"/>
          <ac:inkMkLst>
            <pc:docMk/>
            <pc:sldMk cId="4207668247" sldId="323"/>
            <ac:inkMk id="333" creationId="{2C98950E-58FE-09C1-1360-73986F44B04D}"/>
          </ac:inkMkLst>
        </pc:inkChg>
        <pc:inkChg chg="add mod">
          <ac:chgData name="Kokchun Giang" userId="67e2125d-ec8c-4323-9653-9824a2ad815f" providerId="ADAL" clId="{10EEDAB3-2DB0-BA4D-8CC6-6424E46A9142}" dt="2024-01-13T12:40:49.282" v="365"/>
          <ac:inkMkLst>
            <pc:docMk/>
            <pc:sldMk cId="4207668247" sldId="323"/>
            <ac:inkMk id="334" creationId="{4EE0FDDB-4BED-B250-0FBE-3EEF6D84ADF1}"/>
          </ac:inkMkLst>
        </pc:inkChg>
        <pc:inkChg chg="add del mod">
          <ac:chgData name="Kokchun Giang" userId="67e2125d-ec8c-4323-9653-9824a2ad815f" providerId="ADAL" clId="{10EEDAB3-2DB0-BA4D-8CC6-6424E46A9142}" dt="2024-01-13T12:40:49.281" v="364"/>
          <ac:inkMkLst>
            <pc:docMk/>
            <pc:sldMk cId="4207668247" sldId="323"/>
            <ac:inkMk id="335" creationId="{DF2F0E6A-480B-EDBB-2764-DDF302EC26C2}"/>
          </ac:inkMkLst>
        </pc:inkChg>
        <pc:inkChg chg="add del mod">
          <ac:chgData name="Kokchun Giang" userId="67e2125d-ec8c-4323-9653-9824a2ad815f" providerId="ADAL" clId="{10EEDAB3-2DB0-BA4D-8CC6-6424E46A9142}" dt="2024-01-13T12:40:49.279" v="362"/>
          <ac:inkMkLst>
            <pc:docMk/>
            <pc:sldMk cId="4207668247" sldId="323"/>
            <ac:inkMk id="336" creationId="{E5205F1E-81AA-F724-BCCF-BD3592C40A2F}"/>
          </ac:inkMkLst>
        </pc:inkChg>
        <pc:inkChg chg="add del mod">
          <ac:chgData name="Kokchun Giang" userId="67e2125d-ec8c-4323-9653-9824a2ad815f" providerId="ADAL" clId="{10EEDAB3-2DB0-BA4D-8CC6-6424E46A9142}" dt="2024-01-13T12:40:49.280" v="363"/>
          <ac:inkMkLst>
            <pc:docMk/>
            <pc:sldMk cId="4207668247" sldId="323"/>
            <ac:inkMk id="337" creationId="{CFF74102-8C6E-949F-1793-BC3849C26620}"/>
          </ac:inkMkLst>
        </pc:inkChg>
        <pc:inkChg chg="add del mod">
          <ac:chgData name="Kokchun Giang" userId="67e2125d-ec8c-4323-9653-9824a2ad815f" providerId="ADAL" clId="{10EEDAB3-2DB0-BA4D-8CC6-6424E46A9142}" dt="2024-01-13T12:40:49.278" v="361"/>
          <ac:inkMkLst>
            <pc:docMk/>
            <pc:sldMk cId="4207668247" sldId="323"/>
            <ac:inkMk id="338" creationId="{7DEA4288-87F3-B785-C61E-9B9FC0AEC237}"/>
          </ac:inkMkLst>
        </pc:inkChg>
        <pc:inkChg chg="add del mod">
          <ac:chgData name="Kokchun Giang" userId="67e2125d-ec8c-4323-9653-9824a2ad815f" providerId="ADAL" clId="{10EEDAB3-2DB0-BA4D-8CC6-6424E46A9142}" dt="2024-01-13T12:40:49.282" v="365"/>
          <ac:inkMkLst>
            <pc:docMk/>
            <pc:sldMk cId="4207668247" sldId="323"/>
            <ac:inkMk id="339" creationId="{6CD5E824-B2FC-5648-8053-9B45ECFE08B9}"/>
          </ac:inkMkLst>
        </pc:inkChg>
        <pc:inkChg chg="add del mod">
          <ac:chgData name="Kokchun Giang" userId="67e2125d-ec8c-4323-9653-9824a2ad815f" providerId="ADAL" clId="{10EEDAB3-2DB0-BA4D-8CC6-6424E46A9142}" dt="2024-01-13T12:38:35.708" v="259" actId="9405"/>
          <ac:inkMkLst>
            <pc:docMk/>
            <pc:sldMk cId="4207668247" sldId="323"/>
            <ac:inkMk id="342" creationId="{75CE3525-00EF-62B4-D9E6-E8DAE39BAB1F}"/>
          </ac:inkMkLst>
        </pc:inkChg>
        <pc:inkChg chg="add del mod">
          <ac:chgData name="Kokchun Giang" userId="67e2125d-ec8c-4323-9653-9824a2ad815f" providerId="ADAL" clId="{10EEDAB3-2DB0-BA4D-8CC6-6424E46A9142}" dt="2024-01-13T12:38:35.316" v="258" actId="9405"/>
          <ac:inkMkLst>
            <pc:docMk/>
            <pc:sldMk cId="4207668247" sldId="323"/>
            <ac:inkMk id="343" creationId="{7FB160AF-005D-57D4-A411-C4DE2998A7D6}"/>
          </ac:inkMkLst>
        </pc:inkChg>
        <pc:inkChg chg="add del mod">
          <ac:chgData name="Kokchun Giang" userId="67e2125d-ec8c-4323-9653-9824a2ad815f" providerId="ADAL" clId="{10EEDAB3-2DB0-BA4D-8CC6-6424E46A9142}" dt="2024-01-13T12:38:35.012" v="257" actId="9405"/>
          <ac:inkMkLst>
            <pc:docMk/>
            <pc:sldMk cId="4207668247" sldId="323"/>
            <ac:inkMk id="344" creationId="{788B249F-0259-C3B5-9529-5AF39CBD88E4}"/>
          </ac:inkMkLst>
        </pc:inkChg>
        <pc:inkChg chg="add del mod">
          <ac:chgData name="Kokchun Giang" userId="67e2125d-ec8c-4323-9653-9824a2ad815f" providerId="ADAL" clId="{10EEDAB3-2DB0-BA4D-8CC6-6424E46A9142}" dt="2024-01-13T12:38:34.748" v="256" actId="9405"/>
          <ac:inkMkLst>
            <pc:docMk/>
            <pc:sldMk cId="4207668247" sldId="323"/>
            <ac:inkMk id="345" creationId="{F24DAF7D-CFA0-98DA-6E00-A1E4CC29C800}"/>
          </ac:inkMkLst>
        </pc:inkChg>
        <pc:inkChg chg="add del mod">
          <ac:chgData name="Kokchun Giang" userId="67e2125d-ec8c-4323-9653-9824a2ad815f" providerId="ADAL" clId="{10EEDAB3-2DB0-BA4D-8CC6-6424E46A9142}" dt="2024-01-13T12:38:34.434" v="255" actId="9405"/>
          <ac:inkMkLst>
            <pc:docMk/>
            <pc:sldMk cId="4207668247" sldId="323"/>
            <ac:inkMk id="346" creationId="{CD0E23A4-9CE2-7F06-4100-AE25DC0AE1F7}"/>
          </ac:inkMkLst>
        </pc:inkChg>
        <pc:inkChg chg="add del mod">
          <ac:chgData name="Kokchun Giang" userId="67e2125d-ec8c-4323-9653-9824a2ad815f" providerId="ADAL" clId="{10EEDAB3-2DB0-BA4D-8CC6-6424E46A9142}" dt="2024-01-13T12:38:34.180" v="254" actId="9405"/>
          <ac:inkMkLst>
            <pc:docMk/>
            <pc:sldMk cId="4207668247" sldId="323"/>
            <ac:inkMk id="347" creationId="{91CC3527-A877-D4CC-57B0-4F7F33081F21}"/>
          </ac:inkMkLst>
        </pc:inkChg>
        <pc:inkChg chg="add del mod">
          <ac:chgData name="Kokchun Giang" userId="67e2125d-ec8c-4323-9653-9824a2ad815f" providerId="ADAL" clId="{10EEDAB3-2DB0-BA4D-8CC6-6424E46A9142}" dt="2024-01-13T12:38:33.956" v="253" actId="9405"/>
          <ac:inkMkLst>
            <pc:docMk/>
            <pc:sldMk cId="4207668247" sldId="323"/>
            <ac:inkMk id="348" creationId="{95390621-F819-A994-C694-EF7333F86760}"/>
          </ac:inkMkLst>
        </pc:inkChg>
        <pc:inkChg chg="add del mod">
          <ac:chgData name="Kokchun Giang" userId="67e2125d-ec8c-4323-9653-9824a2ad815f" providerId="ADAL" clId="{10EEDAB3-2DB0-BA4D-8CC6-6424E46A9142}" dt="2024-01-13T12:38:33.622" v="252"/>
          <ac:inkMkLst>
            <pc:docMk/>
            <pc:sldMk cId="4207668247" sldId="323"/>
            <ac:inkMk id="349" creationId="{090F31D6-2F2C-B914-D139-1EB355015DD6}"/>
          </ac:inkMkLst>
        </pc:inkChg>
        <pc:inkChg chg="add del mod">
          <ac:chgData name="Kokchun Giang" userId="67e2125d-ec8c-4323-9653-9824a2ad815f" providerId="ADAL" clId="{10EEDAB3-2DB0-BA4D-8CC6-6424E46A9142}" dt="2024-01-13T12:39:04.100" v="275" actId="9405"/>
          <ac:inkMkLst>
            <pc:docMk/>
            <pc:sldMk cId="4207668247" sldId="323"/>
            <ac:inkMk id="351" creationId="{AF239156-301E-4A3B-3DDB-C1A5B6E09A5C}"/>
          </ac:inkMkLst>
        </pc:inkChg>
        <pc:inkChg chg="add del mod">
          <ac:chgData name="Kokchun Giang" userId="67e2125d-ec8c-4323-9653-9824a2ad815f" providerId="ADAL" clId="{10EEDAB3-2DB0-BA4D-8CC6-6424E46A9142}" dt="2024-01-13T12:39:03.734" v="274" actId="9405"/>
          <ac:inkMkLst>
            <pc:docMk/>
            <pc:sldMk cId="4207668247" sldId="323"/>
            <ac:inkMk id="352" creationId="{EA9E5CB4-3E70-8CB1-1EF4-3239551FB148}"/>
          </ac:inkMkLst>
        </pc:inkChg>
        <pc:inkChg chg="add del mod">
          <ac:chgData name="Kokchun Giang" userId="67e2125d-ec8c-4323-9653-9824a2ad815f" providerId="ADAL" clId="{10EEDAB3-2DB0-BA4D-8CC6-6424E46A9142}" dt="2024-01-13T12:39:03.403" v="273" actId="9405"/>
          <ac:inkMkLst>
            <pc:docMk/>
            <pc:sldMk cId="4207668247" sldId="323"/>
            <ac:inkMk id="353" creationId="{9DA9982E-B03C-415E-25CE-9B87740D801D}"/>
          </ac:inkMkLst>
        </pc:inkChg>
        <pc:inkChg chg="add del mod">
          <ac:chgData name="Kokchun Giang" userId="67e2125d-ec8c-4323-9653-9824a2ad815f" providerId="ADAL" clId="{10EEDAB3-2DB0-BA4D-8CC6-6424E46A9142}" dt="2024-01-13T12:39:03.107" v="272" actId="9405"/>
          <ac:inkMkLst>
            <pc:docMk/>
            <pc:sldMk cId="4207668247" sldId="323"/>
            <ac:inkMk id="354" creationId="{A8C30D5A-398C-9BA7-71C4-231EA8A4F8BA}"/>
          </ac:inkMkLst>
        </pc:inkChg>
        <pc:inkChg chg="add del mod">
          <ac:chgData name="Kokchun Giang" userId="67e2125d-ec8c-4323-9653-9824a2ad815f" providerId="ADAL" clId="{10EEDAB3-2DB0-BA4D-8CC6-6424E46A9142}" dt="2024-01-13T12:39:02.797" v="271" actId="9405"/>
          <ac:inkMkLst>
            <pc:docMk/>
            <pc:sldMk cId="4207668247" sldId="323"/>
            <ac:inkMk id="355" creationId="{C6A71216-9D7E-C6F4-9EB1-65E4C4026ADA}"/>
          </ac:inkMkLst>
        </pc:inkChg>
        <pc:inkChg chg="add del mod">
          <ac:chgData name="Kokchun Giang" userId="67e2125d-ec8c-4323-9653-9824a2ad815f" providerId="ADAL" clId="{10EEDAB3-2DB0-BA4D-8CC6-6424E46A9142}" dt="2024-01-13T12:39:02.535" v="270"/>
          <ac:inkMkLst>
            <pc:docMk/>
            <pc:sldMk cId="4207668247" sldId="323"/>
            <ac:inkMk id="356" creationId="{4D4B4CD5-2E82-2F95-E84E-9CC1568D8957}"/>
          </ac:inkMkLst>
        </pc:inkChg>
        <pc:inkChg chg="add del">
          <ac:chgData name="Kokchun Giang" userId="67e2125d-ec8c-4323-9653-9824a2ad815f" providerId="ADAL" clId="{10EEDAB3-2DB0-BA4D-8CC6-6424E46A9142}" dt="2024-01-13T12:39:02.266" v="268" actId="9405"/>
          <ac:inkMkLst>
            <pc:docMk/>
            <pc:sldMk cId="4207668247" sldId="323"/>
            <ac:inkMk id="358" creationId="{2965B6A1-A945-9EBF-384E-929269059027}"/>
          </ac:inkMkLst>
        </pc:inkChg>
        <pc:inkChg chg="add del mod">
          <ac:chgData name="Kokchun Giang" userId="67e2125d-ec8c-4323-9653-9824a2ad815f" providerId="ADAL" clId="{10EEDAB3-2DB0-BA4D-8CC6-6424E46A9142}" dt="2024-01-13T15:23:31.482" v="2866"/>
          <ac:inkMkLst>
            <pc:docMk/>
            <pc:sldMk cId="4207668247" sldId="323"/>
            <ac:inkMk id="359" creationId="{D285F914-0E08-DA83-54BA-16A20700A009}"/>
          </ac:inkMkLst>
        </pc:inkChg>
        <pc:inkChg chg="add mod">
          <ac:chgData name="Kokchun Giang" userId="67e2125d-ec8c-4323-9653-9824a2ad815f" providerId="ADAL" clId="{10EEDAB3-2DB0-BA4D-8CC6-6424E46A9142}" dt="2024-01-13T15:23:31.482" v="2866"/>
          <ac:inkMkLst>
            <pc:docMk/>
            <pc:sldMk cId="4207668247" sldId="323"/>
            <ac:inkMk id="360" creationId="{C579E0C0-E07F-B8AF-18F4-19D28780E1B8}"/>
          </ac:inkMkLst>
        </pc:inkChg>
        <pc:inkChg chg="add mod">
          <ac:chgData name="Kokchun Giang" userId="67e2125d-ec8c-4323-9653-9824a2ad815f" providerId="ADAL" clId="{10EEDAB3-2DB0-BA4D-8CC6-6424E46A9142}" dt="2024-01-13T15:23:31.482" v="2866"/>
          <ac:inkMkLst>
            <pc:docMk/>
            <pc:sldMk cId="4207668247" sldId="323"/>
            <ac:inkMk id="361" creationId="{E315D599-0FE7-9203-37C4-234FA97A4471}"/>
          </ac:inkMkLst>
        </pc:inkChg>
        <pc:inkChg chg="add mod">
          <ac:chgData name="Kokchun Giang" userId="67e2125d-ec8c-4323-9653-9824a2ad815f" providerId="ADAL" clId="{10EEDAB3-2DB0-BA4D-8CC6-6424E46A9142}" dt="2024-01-13T15:23:31.482" v="2866"/>
          <ac:inkMkLst>
            <pc:docMk/>
            <pc:sldMk cId="4207668247" sldId="323"/>
            <ac:inkMk id="362" creationId="{3EC7A7C1-A1B0-23D6-54B0-47095CA26236}"/>
          </ac:inkMkLst>
        </pc:inkChg>
        <pc:inkChg chg="add mod">
          <ac:chgData name="Kokchun Giang" userId="67e2125d-ec8c-4323-9653-9824a2ad815f" providerId="ADAL" clId="{10EEDAB3-2DB0-BA4D-8CC6-6424E46A9142}" dt="2024-01-13T15:23:31.482" v="2866"/>
          <ac:inkMkLst>
            <pc:docMk/>
            <pc:sldMk cId="4207668247" sldId="323"/>
            <ac:inkMk id="363" creationId="{E0473368-0BA4-5B53-5D5E-C10F3FE74F79}"/>
          </ac:inkMkLst>
        </pc:inkChg>
        <pc:inkChg chg="add mod">
          <ac:chgData name="Kokchun Giang" userId="67e2125d-ec8c-4323-9653-9824a2ad815f" providerId="ADAL" clId="{10EEDAB3-2DB0-BA4D-8CC6-6424E46A9142}" dt="2024-01-13T15:23:31.482" v="2866"/>
          <ac:inkMkLst>
            <pc:docMk/>
            <pc:sldMk cId="4207668247" sldId="323"/>
            <ac:inkMk id="364" creationId="{B53CD891-6A2E-1A34-DDA9-6148557769DD}"/>
          </ac:inkMkLst>
        </pc:inkChg>
        <pc:inkChg chg="add mod">
          <ac:chgData name="Kokchun Giang" userId="67e2125d-ec8c-4323-9653-9824a2ad815f" providerId="ADAL" clId="{10EEDAB3-2DB0-BA4D-8CC6-6424E46A9142}" dt="2024-01-13T15:23:31.482" v="2866"/>
          <ac:inkMkLst>
            <pc:docMk/>
            <pc:sldMk cId="4207668247" sldId="323"/>
            <ac:inkMk id="365" creationId="{5E3E21E4-97C0-26DB-4871-666E821D10DB}"/>
          </ac:inkMkLst>
        </pc:inkChg>
        <pc:inkChg chg="add mod">
          <ac:chgData name="Kokchun Giang" userId="67e2125d-ec8c-4323-9653-9824a2ad815f" providerId="ADAL" clId="{10EEDAB3-2DB0-BA4D-8CC6-6424E46A9142}" dt="2024-01-13T15:23:31.482" v="2866"/>
          <ac:inkMkLst>
            <pc:docMk/>
            <pc:sldMk cId="4207668247" sldId="323"/>
            <ac:inkMk id="366" creationId="{B4422630-CAA3-1481-67EE-B66490466199}"/>
          </ac:inkMkLst>
        </pc:inkChg>
        <pc:inkChg chg="add mod">
          <ac:chgData name="Kokchun Giang" userId="67e2125d-ec8c-4323-9653-9824a2ad815f" providerId="ADAL" clId="{10EEDAB3-2DB0-BA4D-8CC6-6424E46A9142}" dt="2024-01-13T15:23:31.482" v="2866"/>
          <ac:inkMkLst>
            <pc:docMk/>
            <pc:sldMk cId="4207668247" sldId="323"/>
            <ac:inkMk id="367" creationId="{3D32740F-029B-6A7E-BCB6-5BF60D82CB30}"/>
          </ac:inkMkLst>
        </pc:inkChg>
        <pc:inkChg chg="add mod">
          <ac:chgData name="Kokchun Giang" userId="67e2125d-ec8c-4323-9653-9824a2ad815f" providerId="ADAL" clId="{10EEDAB3-2DB0-BA4D-8CC6-6424E46A9142}" dt="2024-01-13T15:23:31.482" v="2866"/>
          <ac:inkMkLst>
            <pc:docMk/>
            <pc:sldMk cId="4207668247" sldId="323"/>
            <ac:inkMk id="368" creationId="{7835E236-FCAD-ACD8-F02C-C22B2B81221E}"/>
          </ac:inkMkLst>
        </pc:inkChg>
        <pc:inkChg chg="add del mod">
          <ac:chgData name="Kokchun Giang" userId="67e2125d-ec8c-4323-9653-9824a2ad815f" providerId="ADAL" clId="{10EEDAB3-2DB0-BA4D-8CC6-6424E46A9142}" dt="2024-01-13T12:40:22.100" v="330"/>
          <ac:inkMkLst>
            <pc:docMk/>
            <pc:sldMk cId="4207668247" sldId="323"/>
            <ac:inkMk id="369" creationId="{CB034590-E3E5-7E37-7D9A-504C23DF1A1E}"/>
          </ac:inkMkLst>
        </pc:inkChg>
        <pc:inkChg chg="add del mod">
          <ac:chgData name="Kokchun Giang" userId="67e2125d-ec8c-4323-9653-9824a2ad815f" providerId="ADAL" clId="{10EEDAB3-2DB0-BA4D-8CC6-6424E46A9142}" dt="2024-01-13T12:40:22.102" v="332"/>
          <ac:inkMkLst>
            <pc:docMk/>
            <pc:sldMk cId="4207668247" sldId="323"/>
            <ac:inkMk id="370" creationId="{A094F224-380F-AADB-2B41-BF88512962A5}"/>
          </ac:inkMkLst>
        </pc:inkChg>
        <pc:inkChg chg="add del mod">
          <ac:chgData name="Kokchun Giang" userId="67e2125d-ec8c-4323-9653-9824a2ad815f" providerId="ADAL" clId="{10EEDAB3-2DB0-BA4D-8CC6-6424E46A9142}" dt="2024-01-13T12:40:22.101" v="331"/>
          <ac:inkMkLst>
            <pc:docMk/>
            <pc:sldMk cId="4207668247" sldId="323"/>
            <ac:inkMk id="371" creationId="{3ECA600E-8DD5-F867-80BB-24762DCF1D2C}"/>
          </ac:inkMkLst>
        </pc:inkChg>
        <pc:inkChg chg="add del mod">
          <ac:chgData name="Kokchun Giang" userId="67e2125d-ec8c-4323-9653-9824a2ad815f" providerId="ADAL" clId="{10EEDAB3-2DB0-BA4D-8CC6-6424E46A9142}" dt="2024-01-13T12:40:22.102" v="333"/>
          <ac:inkMkLst>
            <pc:docMk/>
            <pc:sldMk cId="4207668247" sldId="323"/>
            <ac:inkMk id="372" creationId="{AC66CF09-53FE-AA63-74D2-05CF1043E72F}"/>
          </ac:inkMkLst>
        </pc:inkChg>
        <pc:inkChg chg="add del mod">
          <ac:chgData name="Kokchun Giang" userId="67e2125d-ec8c-4323-9653-9824a2ad815f" providerId="ADAL" clId="{10EEDAB3-2DB0-BA4D-8CC6-6424E46A9142}" dt="2024-01-13T12:40:20.223" v="321"/>
          <ac:inkMkLst>
            <pc:docMk/>
            <pc:sldMk cId="4207668247" sldId="323"/>
            <ac:inkMk id="374" creationId="{23E70858-0EFF-9A71-ECE6-FF70CFF336CF}"/>
          </ac:inkMkLst>
        </pc:inkChg>
        <pc:inkChg chg="add del mod">
          <ac:chgData name="Kokchun Giang" userId="67e2125d-ec8c-4323-9653-9824a2ad815f" providerId="ADAL" clId="{10EEDAB3-2DB0-BA4D-8CC6-6424E46A9142}" dt="2024-01-13T12:39:31.411" v="305" actId="9405"/>
          <ac:inkMkLst>
            <pc:docMk/>
            <pc:sldMk cId="4207668247" sldId="323"/>
            <ac:inkMk id="375" creationId="{705ADD1D-661E-33B0-EACA-A7D1C85AFD0D}"/>
          </ac:inkMkLst>
        </pc:inkChg>
        <pc:inkChg chg="add del mod">
          <ac:chgData name="Kokchun Giang" userId="67e2125d-ec8c-4323-9653-9824a2ad815f" providerId="ADAL" clId="{10EEDAB3-2DB0-BA4D-8CC6-6424E46A9142}" dt="2024-01-13T12:39:31.098" v="304" actId="9405"/>
          <ac:inkMkLst>
            <pc:docMk/>
            <pc:sldMk cId="4207668247" sldId="323"/>
            <ac:inkMk id="376" creationId="{5C12C5EF-4FC2-733B-9E6E-058C80E436B0}"/>
          </ac:inkMkLst>
        </pc:inkChg>
        <pc:inkChg chg="add del mod">
          <ac:chgData name="Kokchun Giang" userId="67e2125d-ec8c-4323-9653-9824a2ad815f" providerId="ADAL" clId="{10EEDAB3-2DB0-BA4D-8CC6-6424E46A9142}" dt="2024-01-13T12:39:30.771" v="303" actId="9405"/>
          <ac:inkMkLst>
            <pc:docMk/>
            <pc:sldMk cId="4207668247" sldId="323"/>
            <ac:inkMk id="377" creationId="{A6764A04-DD63-420B-F114-5135BD6C631D}"/>
          </ac:inkMkLst>
        </pc:inkChg>
        <pc:inkChg chg="add del mod">
          <ac:chgData name="Kokchun Giang" userId="67e2125d-ec8c-4323-9653-9824a2ad815f" providerId="ADAL" clId="{10EEDAB3-2DB0-BA4D-8CC6-6424E46A9142}" dt="2024-01-13T12:39:30.498" v="302" actId="9405"/>
          <ac:inkMkLst>
            <pc:docMk/>
            <pc:sldMk cId="4207668247" sldId="323"/>
            <ac:inkMk id="378" creationId="{A5601BF4-4D0C-40F7-D573-5F7878CD9335}"/>
          </ac:inkMkLst>
        </pc:inkChg>
        <pc:inkChg chg="add del mod">
          <ac:chgData name="Kokchun Giang" userId="67e2125d-ec8c-4323-9653-9824a2ad815f" providerId="ADAL" clId="{10EEDAB3-2DB0-BA4D-8CC6-6424E46A9142}" dt="2024-01-13T12:39:30.300" v="301" actId="9405"/>
          <ac:inkMkLst>
            <pc:docMk/>
            <pc:sldMk cId="4207668247" sldId="323"/>
            <ac:inkMk id="379" creationId="{C6B7C15E-AA4F-7BF8-E5CD-D70041FE973A}"/>
          </ac:inkMkLst>
        </pc:inkChg>
        <pc:inkChg chg="add del mod">
          <ac:chgData name="Kokchun Giang" userId="67e2125d-ec8c-4323-9653-9824a2ad815f" providerId="ADAL" clId="{10EEDAB3-2DB0-BA4D-8CC6-6424E46A9142}" dt="2024-01-13T12:39:30.102" v="300"/>
          <ac:inkMkLst>
            <pc:docMk/>
            <pc:sldMk cId="4207668247" sldId="323"/>
            <ac:inkMk id="380" creationId="{976217D2-E4C6-1F65-AAB6-B16AFB6C2F51}"/>
          </ac:inkMkLst>
        </pc:inkChg>
        <pc:inkChg chg="add del mod">
          <ac:chgData name="Kokchun Giang" userId="67e2125d-ec8c-4323-9653-9824a2ad815f" providerId="ADAL" clId="{10EEDAB3-2DB0-BA4D-8CC6-6424E46A9142}" dt="2024-01-13T12:40:20.226" v="326"/>
          <ac:inkMkLst>
            <pc:docMk/>
            <pc:sldMk cId="4207668247" sldId="323"/>
            <ac:inkMk id="382" creationId="{E811B91B-27C0-7CB4-B232-68F8D201CACE}"/>
          </ac:inkMkLst>
        </pc:inkChg>
        <pc:inkChg chg="add del mod">
          <ac:chgData name="Kokchun Giang" userId="67e2125d-ec8c-4323-9653-9824a2ad815f" providerId="ADAL" clId="{10EEDAB3-2DB0-BA4D-8CC6-6424E46A9142}" dt="2024-01-13T12:40:20.226" v="327"/>
          <ac:inkMkLst>
            <pc:docMk/>
            <pc:sldMk cId="4207668247" sldId="323"/>
            <ac:inkMk id="383" creationId="{9238335C-6F9B-321A-9C15-962EAD7D3595}"/>
          </ac:inkMkLst>
        </pc:inkChg>
        <pc:inkChg chg="add del mod">
          <ac:chgData name="Kokchun Giang" userId="67e2125d-ec8c-4323-9653-9824a2ad815f" providerId="ADAL" clId="{10EEDAB3-2DB0-BA4D-8CC6-6424E46A9142}" dt="2024-01-13T12:40:20.224" v="322"/>
          <ac:inkMkLst>
            <pc:docMk/>
            <pc:sldMk cId="4207668247" sldId="323"/>
            <ac:inkMk id="384" creationId="{BFA6B3AB-AF4D-2CB0-55C8-ABE7BDE23DF6}"/>
          </ac:inkMkLst>
        </pc:inkChg>
        <pc:inkChg chg="add del mod">
          <ac:chgData name="Kokchun Giang" userId="67e2125d-ec8c-4323-9653-9824a2ad815f" providerId="ADAL" clId="{10EEDAB3-2DB0-BA4D-8CC6-6424E46A9142}" dt="2024-01-13T12:40:20.225" v="325"/>
          <ac:inkMkLst>
            <pc:docMk/>
            <pc:sldMk cId="4207668247" sldId="323"/>
            <ac:inkMk id="385" creationId="{75245EC4-7092-5F0B-EAE7-971831A68196}"/>
          </ac:inkMkLst>
        </pc:inkChg>
        <pc:inkChg chg="add del mod">
          <ac:chgData name="Kokchun Giang" userId="67e2125d-ec8c-4323-9653-9824a2ad815f" providerId="ADAL" clId="{10EEDAB3-2DB0-BA4D-8CC6-6424E46A9142}" dt="2024-01-13T12:40:20.224" v="323"/>
          <ac:inkMkLst>
            <pc:docMk/>
            <pc:sldMk cId="4207668247" sldId="323"/>
            <ac:inkMk id="386" creationId="{C02EDEA3-518A-D392-6467-8EA5F69C9F4E}"/>
          </ac:inkMkLst>
        </pc:inkChg>
        <pc:inkChg chg="add del mod">
          <ac:chgData name="Kokchun Giang" userId="67e2125d-ec8c-4323-9653-9824a2ad815f" providerId="ADAL" clId="{10EEDAB3-2DB0-BA4D-8CC6-6424E46A9142}" dt="2024-01-13T12:40:20.225" v="324"/>
          <ac:inkMkLst>
            <pc:docMk/>
            <pc:sldMk cId="4207668247" sldId="323"/>
            <ac:inkMk id="387" creationId="{B3810EB8-BB93-6461-6481-0ED11CAE8FC4}"/>
          </ac:inkMkLst>
        </pc:inkChg>
        <pc:inkChg chg="add del mod">
          <ac:chgData name="Kokchun Giang" userId="67e2125d-ec8c-4323-9653-9824a2ad815f" providerId="ADAL" clId="{10EEDAB3-2DB0-BA4D-8CC6-6424E46A9142}" dt="2024-01-13T12:40:20.222" v="320"/>
          <ac:inkMkLst>
            <pc:docMk/>
            <pc:sldMk cId="4207668247" sldId="323"/>
            <ac:inkMk id="388" creationId="{DF43A7FC-60DB-3C1D-5C95-9D4AAD554447}"/>
          </ac:inkMkLst>
        </pc:inkChg>
        <pc:inkChg chg="add del mod">
          <ac:chgData name="Kokchun Giang" userId="67e2125d-ec8c-4323-9653-9824a2ad815f" providerId="ADAL" clId="{10EEDAB3-2DB0-BA4D-8CC6-6424E46A9142}" dt="2024-01-13T12:40:20.227" v="329"/>
          <ac:inkMkLst>
            <pc:docMk/>
            <pc:sldMk cId="4207668247" sldId="323"/>
            <ac:inkMk id="389" creationId="{EF1B76CA-1F52-8626-D5DE-8D56D7E8EAE9}"/>
          </ac:inkMkLst>
        </pc:inkChg>
        <pc:inkChg chg="add del mod">
          <ac:chgData name="Kokchun Giang" userId="67e2125d-ec8c-4323-9653-9824a2ad815f" providerId="ADAL" clId="{10EEDAB3-2DB0-BA4D-8CC6-6424E46A9142}" dt="2024-01-13T12:40:20.226" v="328"/>
          <ac:inkMkLst>
            <pc:docMk/>
            <pc:sldMk cId="4207668247" sldId="323"/>
            <ac:inkMk id="390" creationId="{C166D120-A8D4-7342-AF38-2C089DB40D67}"/>
          </ac:inkMkLst>
        </pc:inkChg>
        <pc:inkChg chg="add mod">
          <ac:chgData name="Kokchun Giang" userId="67e2125d-ec8c-4323-9653-9824a2ad815f" providerId="ADAL" clId="{10EEDAB3-2DB0-BA4D-8CC6-6424E46A9142}" dt="2024-01-13T12:40:26.849" v="340"/>
          <ac:inkMkLst>
            <pc:docMk/>
            <pc:sldMk cId="4207668247" sldId="323"/>
            <ac:inkMk id="393" creationId="{1D8E6607-2B8F-A3DF-617B-565D2168ED3D}"/>
          </ac:inkMkLst>
        </pc:inkChg>
        <pc:inkChg chg="add mod">
          <ac:chgData name="Kokchun Giang" userId="67e2125d-ec8c-4323-9653-9824a2ad815f" providerId="ADAL" clId="{10EEDAB3-2DB0-BA4D-8CC6-6424E46A9142}" dt="2024-01-13T12:40:26.849" v="340"/>
          <ac:inkMkLst>
            <pc:docMk/>
            <pc:sldMk cId="4207668247" sldId="323"/>
            <ac:inkMk id="394" creationId="{AF555018-5F1A-6205-2715-1712FE9B5344}"/>
          </ac:inkMkLst>
        </pc:inkChg>
        <pc:inkChg chg="add mod">
          <ac:chgData name="Kokchun Giang" userId="67e2125d-ec8c-4323-9653-9824a2ad815f" providerId="ADAL" clId="{10EEDAB3-2DB0-BA4D-8CC6-6424E46A9142}" dt="2024-01-13T12:40:26.849" v="340"/>
          <ac:inkMkLst>
            <pc:docMk/>
            <pc:sldMk cId="4207668247" sldId="323"/>
            <ac:inkMk id="395" creationId="{DA86FB0D-39A0-3042-99AC-612BCC5A5ED3}"/>
          </ac:inkMkLst>
        </pc:inkChg>
        <pc:inkChg chg="add mod">
          <ac:chgData name="Kokchun Giang" userId="67e2125d-ec8c-4323-9653-9824a2ad815f" providerId="ADAL" clId="{10EEDAB3-2DB0-BA4D-8CC6-6424E46A9142}" dt="2024-01-13T12:40:26.849" v="340"/>
          <ac:inkMkLst>
            <pc:docMk/>
            <pc:sldMk cId="4207668247" sldId="323"/>
            <ac:inkMk id="396" creationId="{CB18AC93-720E-5666-C482-CCB65AADF548}"/>
          </ac:inkMkLst>
        </pc:inkChg>
        <pc:inkChg chg="add mod">
          <ac:chgData name="Kokchun Giang" userId="67e2125d-ec8c-4323-9653-9824a2ad815f" providerId="ADAL" clId="{10EEDAB3-2DB0-BA4D-8CC6-6424E46A9142}" dt="2024-01-13T12:40:26.849" v="340"/>
          <ac:inkMkLst>
            <pc:docMk/>
            <pc:sldMk cId="4207668247" sldId="323"/>
            <ac:inkMk id="397" creationId="{99FE43DB-A070-0411-1C46-4D3AA3C63D78}"/>
          </ac:inkMkLst>
        </pc:inkChg>
        <pc:inkChg chg="add del">
          <ac:chgData name="Kokchun Giang" userId="67e2125d-ec8c-4323-9653-9824a2ad815f" providerId="ADAL" clId="{10EEDAB3-2DB0-BA4D-8CC6-6424E46A9142}" dt="2024-01-13T15:23:32.660" v="2867"/>
          <ac:inkMkLst>
            <pc:docMk/>
            <pc:sldMk cId="4207668247" sldId="323"/>
            <ac:inkMk id="398" creationId="{D5E660D3-91A4-A490-7F34-06824F4C9D3A}"/>
          </ac:inkMkLst>
        </pc:inkChg>
        <pc:inkChg chg="add mod">
          <ac:chgData name="Kokchun Giang" userId="67e2125d-ec8c-4323-9653-9824a2ad815f" providerId="ADAL" clId="{10EEDAB3-2DB0-BA4D-8CC6-6424E46A9142}" dt="2024-01-13T15:23:34.907" v="2869"/>
          <ac:inkMkLst>
            <pc:docMk/>
            <pc:sldMk cId="4207668247" sldId="323"/>
            <ac:inkMk id="400" creationId="{AC3FCA31-5CDA-70A9-8906-9E70E79BCEEE}"/>
          </ac:inkMkLst>
        </pc:inkChg>
        <pc:inkChg chg="add mod">
          <ac:chgData name="Kokchun Giang" userId="67e2125d-ec8c-4323-9653-9824a2ad815f" providerId="ADAL" clId="{10EEDAB3-2DB0-BA4D-8CC6-6424E46A9142}" dt="2024-01-13T15:23:34.907" v="2869"/>
          <ac:inkMkLst>
            <pc:docMk/>
            <pc:sldMk cId="4207668247" sldId="323"/>
            <ac:inkMk id="401" creationId="{21290274-34EC-1EA8-BEA9-A696C52970E4}"/>
          </ac:inkMkLst>
        </pc:inkChg>
        <pc:inkChg chg="add mod">
          <ac:chgData name="Kokchun Giang" userId="67e2125d-ec8c-4323-9653-9824a2ad815f" providerId="ADAL" clId="{10EEDAB3-2DB0-BA4D-8CC6-6424E46A9142}" dt="2024-01-13T15:23:34.907" v="2869"/>
          <ac:inkMkLst>
            <pc:docMk/>
            <pc:sldMk cId="4207668247" sldId="323"/>
            <ac:inkMk id="402" creationId="{34BCFE68-15D4-0607-E929-14F4324206F6}"/>
          </ac:inkMkLst>
        </pc:inkChg>
        <pc:inkChg chg="add mod">
          <ac:chgData name="Kokchun Giang" userId="67e2125d-ec8c-4323-9653-9824a2ad815f" providerId="ADAL" clId="{10EEDAB3-2DB0-BA4D-8CC6-6424E46A9142}" dt="2024-01-13T15:23:34.907" v="2869"/>
          <ac:inkMkLst>
            <pc:docMk/>
            <pc:sldMk cId="4207668247" sldId="323"/>
            <ac:inkMk id="403" creationId="{2C5316A1-A3BB-31D3-A6EC-546F4F2526CE}"/>
          </ac:inkMkLst>
        </pc:inkChg>
        <pc:inkChg chg="add mod">
          <ac:chgData name="Kokchun Giang" userId="67e2125d-ec8c-4323-9653-9824a2ad815f" providerId="ADAL" clId="{10EEDAB3-2DB0-BA4D-8CC6-6424E46A9142}" dt="2024-01-13T15:23:34.907" v="2869"/>
          <ac:inkMkLst>
            <pc:docMk/>
            <pc:sldMk cId="4207668247" sldId="323"/>
            <ac:inkMk id="404" creationId="{54722F84-4978-92D9-7A34-57BA635CB94C}"/>
          </ac:inkMkLst>
        </pc:inkChg>
        <pc:inkChg chg="add mod">
          <ac:chgData name="Kokchun Giang" userId="67e2125d-ec8c-4323-9653-9824a2ad815f" providerId="ADAL" clId="{10EEDAB3-2DB0-BA4D-8CC6-6424E46A9142}" dt="2024-01-13T15:23:34.907" v="2869"/>
          <ac:inkMkLst>
            <pc:docMk/>
            <pc:sldMk cId="4207668247" sldId="323"/>
            <ac:inkMk id="405" creationId="{E2DEE586-D819-8C3B-BA70-80E3B06D467A}"/>
          </ac:inkMkLst>
        </pc:inkChg>
        <pc:inkChg chg="add mod">
          <ac:chgData name="Kokchun Giang" userId="67e2125d-ec8c-4323-9653-9824a2ad815f" providerId="ADAL" clId="{10EEDAB3-2DB0-BA4D-8CC6-6424E46A9142}" dt="2024-01-13T15:23:34.907" v="2869"/>
          <ac:inkMkLst>
            <pc:docMk/>
            <pc:sldMk cId="4207668247" sldId="323"/>
            <ac:inkMk id="406" creationId="{95C702A7-68FA-F019-7E06-C06C7B07FB29}"/>
          </ac:inkMkLst>
        </pc:inkChg>
        <pc:inkChg chg="add mod">
          <ac:chgData name="Kokchun Giang" userId="67e2125d-ec8c-4323-9653-9824a2ad815f" providerId="ADAL" clId="{10EEDAB3-2DB0-BA4D-8CC6-6424E46A9142}" dt="2024-01-13T15:23:34.907" v="2869"/>
          <ac:inkMkLst>
            <pc:docMk/>
            <pc:sldMk cId="4207668247" sldId="323"/>
            <ac:inkMk id="407" creationId="{3F5FC41F-7F6A-4343-B267-8221D65E8D0F}"/>
          </ac:inkMkLst>
        </pc:inkChg>
        <pc:inkChg chg="add mod">
          <ac:chgData name="Kokchun Giang" userId="67e2125d-ec8c-4323-9653-9824a2ad815f" providerId="ADAL" clId="{10EEDAB3-2DB0-BA4D-8CC6-6424E46A9142}" dt="2024-01-13T15:23:34.907" v="2869"/>
          <ac:inkMkLst>
            <pc:docMk/>
            <pc:sldMk cId="4207668247" sldId="323"/>
            <ac:inkMk id="408" creationId="{D5693A56-0C6E-1E31-BA4E-C70242C3E764}"/>
          </ac:inkMkLst>
        </pc:inkChg>
        <pc:inkChg chg="add mod">
          <ac:chgData name="Kokchun Giang" userId="67e2125d-ec8c-4323-9653-9824a2ad815f" providerId="ADAL" clId="{10EEDAB3-2DB0-BA4D-8CC6-6424E46A9142}" dt="2024-01-13T15:23:34.907" v="2869"/>
          <ac:inkMkLst>
            <pc:docMk/>
            <pc:sldMk cId="4207668247" sldId="323"/>
            <ac:inkMk id="409" creationId="{47883FB1-9608-9712-56A3-ED7FBEB10BA8}"/>
          </ac:inkMkLst>
        </pc:inkChg>
        <pc:inkChg chg="add del mod">
          <ac:chgData name="Kokchun Giang" userId="67e2125d-ec8c-4323-9653-9824a2ad815f" providerId="ADAL" clId="{10EEDAB3-2DB0-BA4D-8CC6-6424E46A9142}" dt="2024-01-13T15:23:33.876" v="2868"/>
          <ac:inkMkLst>
            <pc:docMk/>
            <pc:sldMk cId="4207668247" sldId="323"/>
            <ac:inkMk id="411" creationId="{A4C8A3AA-56F3-E5B9-2CFC-E8FC8A70D874}"/>
          </ac:inkMkLst>
        </pc:inkChg>
        <pc:inkChg chg="add del mod">
          <ac:chgData name="Kokchun Giang" userId="67e2125d-ec8c-4323-9653-9824a2ad815f" providerId="ADAL" clId="{10EEDAB3-2DB0-BA4D-8CC6-6424E46A9142}" dt="2024-01-13T15:23:34.907" v="2869"/>
          <ac:inkMkLst>
            <pc:docMk/>
            <pc:sldMk cId="4207668247" sldId="323"/>
            <ac:inkMk id="412" creationId="{BA333D4E-335F-E6F1-6E07-0E0E60D8EBA2}"/>
          </ac:inkMkLst>
        </pc:inkChg>
        <pc:inkChg chg="add mod">
          <ac:chgData name="Kokchun Giang" userId="67e2125d-ec8c-4323-9653-9824a2ad815f" providerId="ADAL" clId="{10EEDAB3-2DB0-BA4D-8CC6-6424E46A9142}" dt="2024-01-13T12:41:14.808" v="376"/>
          <ac:inkMkLst>
            <pc:docMk/>
            <pc:sldMk cId="4207668247" sldId="323"/>
            <ac:inkMk id="414" creationId="{FA388F9F-0FB7-0AF7-C924-79BD8DD79081}"/>
          </ac:inkMkLst>
        </pc:inkChg>
        <pc:inkChg chg="add mod">
          <ac:chgData name="Kokchun Giang" userId="67e2125d-ec8c-4323-9653-9824a2ad815f" providerId="ADAL" clId="{10EEDAB3-2DB0-BA4D-8CC6-6424E46A9142}" dt="2024-01-13T12:41:14.808" v="376"/>
          <ac:inkMkLst>
            <pc:docMk/>
            <pc:sldMk cId="4207668247" sldId="323"/>
            <ac:inkMk id="415" creationId="{25085B43-31AC-3133-B732-23821DFFC55D}"/>
          </ac:inkMkLst>
        </pc:inkChg>
        <pc:inkChg chg="add mod">
          <ac:chgData name="Kokchun Giang" userId="67e2125d-ec8c-4323-9653-9824a2ad815f" providerId="ADAL" clId="{10EEDAB3-2DB0-BA4D-8CC6-6424E46A9142}" dt="2024-01-13T12:41:14.808" v="376"/>
          <ac:inkMkLst>
            <pc:docMk/>
            <pc:sldMk cId="4207668247" sldId="323"/>
            <ac:inkMk id="416" creationId="{BD68A5D7-B105-10E0-6D9E-A64DAEB5CE49}"/>
          </ac:inkMkLst>
        </pc:inkChg>
        <pc:inkChg chg="add mod">
          <ac:chgData name="Kokchun Giang" userId="67e2125d-ec8c-4323-9653-9824a2ad815f" providerId="ADAL" clId="{10EEDAB3-2DB0-BA4D-8CC6-6424E46A9142}" dt="2024-01-13T12:41:14.808" v="376"/>
          <ac:inkMkLst>
            <pc:docMk/>
            <pc:sldMk cId="4207668247" sldId="323"/>
            <ac:inkMk id="417" creationId="{1900143F-599E-9B03-3D6E-428209E80AA6}"/>
          </ac:inkMkLst>
        </pc:inkChg>
        <pc:inkChg chg="add mod">
          <ac:chgData name="Kokchun Giang" userId="67e2125d-ec8c-4323-9653-9824a2ad815f" providerId="ADAL" clId="{10EEDAB3-2DB0-BA4D-8CC6-6424E46A9142}" dt="2024-01-13T12:41:14.808" v="376"/>
          <ac:inkMkLst>
            <pc:docMk/>
            <pc:sldMk cId="4207668247" sldId="323"/>
            <ac:inkMk id="418" creationId="{3647B1C2-AB20-F9E7-D88A-4AC9C232BD8C}"/>
          </ac:inkMkLst>
        </pc:inkChg>
        <pc:inkChg chg="add mod">
          <ac:chgData name="Kokchun Giang" userId="67e2125d-ec8c-4323-9653-9824a2ad815f" providerId="ADAL" clId="{10EEDAB3-2DB0-BA4D-8CC6-6424E46A9142}" dt="2024-01-13T12:41:14.808" v="376"/>
          <ac:inkMkLst>
            <pc:docMk/>
            <pc:sldMk cId="4207668247" sldId="323"/>
            <ac:inkMk id="419" creationId="{DCC60A66-B036-5161-C791-1E042940F957}"/>
          </ac:inkMkLst>
        </pc:inkChg>
        <pc:inkChg chg="add mod">
          <ac:chgData name="Kokchun Giang" userId="67e2125d-ec8c-4323-9653-9824a2ad815f" providerId="ADAL" clId="{10EEDAB3-2DB0-BA4D-8CC6-6424E46A9142}" dt="2024-01-13T12:41:14.808" v="376"/>
          <ac:inkMkLst>
            <pc:docMk/>
            <pc:sldMk cId="4207668247" sldId="323"/>
            <ac:inkMk id="420" creationId="{FBECD8AE-77C3-D974-3202-59A25A2100D3}"/>
          </ac:inkMkLst>
        </pc:inkChg>
        <pc:inkChg chg="add mod">
          <ac:chgData name="Kokchun Giang" userId="67e2125d-ec8c-4323-9653-9824a2ad815f" providerId="ADAL" clId="{10EEDAB3-2DB0-BA4D-8CC6-6424E46A9142}" dt="2024-01-13T12:41:14.808" v="376"/>
          <ac:inkMkLst>
            <pc:docMk/>
            <pc:sldMk cId="4207668247" sldId="323"/>
            <ac:inkMk id="421" creationId="{1C808505-8A06-0B48-D8D5-C1DA704D243E}"/>
          </ac:inkMkLst>
        </pc:inkChg>
        <pc:inkChg chg="add mod">
          <ac:chgData name="Kokchun Giang" userId="67e2125d-ec8c-4323-9653-9824a2ad815f" providerId="ADAL" clId="{10EEDAB3-2DB0-BA4D-8CC6-6424E46A9142}" dt="2024-01-13T12:41:14.808" v="376"/>
          <ac:inkMkLst>
            <pc:docMk/>
            <pc:sldMk cId="4207668247" sldId="323"/>
            <ac:inkMk id="422" creationId="{077380DF-2E84-0565-BD61-F3894DEE5858}"/>
          </ac:inkMkLst>
        </pc:inkChg>
        <pc:inkChg chg="add mod">
          <ac:chgData name="Kokchun Giang" userId="67e2125d-ec8c-4323-9653-9824a2ad815f" providerId="ADAL" clId="{10EEDAB3-2DB0-BA4D-8CC6-6424E46A9142}" dt="2024-01-13T12:41:14.808" v="376"/>
          <ac:inkMkLst>
            <pc:docMk/>
            <pc:sldMk cId="4207668247" sldId="323"/>
            <ac:inkMk id="423" creationId="{7C5F52DD-6630-3A8B-9974-C0D1B63D5075}"/>
          </ac:inkMkLst>
        </pc:inkChg>
        <pc:inkChg chg="add mod">
          <ac:chgData name="Kokchun Giang" userId="67e2125d-ec8c-4323-9653-9824a2ad815f" providerId="ADAL" clId="{10EEDAB3-2DB0-BA4D-8CC6-6424E46A9142}" dt="2024-01-13T12:41:19.813" v="390"/>
          <ac:inkMkLst>
            <pc:docMk/>
            <pc:sldMk cId="4207668247" sldId="323"/>
            <ac:inkMk id="426" creationId="{DD3F7A28-B1A0-1EB0-B394-D522FB1A12CA}"/>
          </ac:inkMkLst>
        </pc:inkChg>
        <pc:inkChg chg="add mod">
          <ac:chgData name="Kokchun Giang" userId="67e2125d-ec8c-4323-9653-9824a2ad815f" providerId="ADAL" clId="{10EEDAB3-2DB0-BA4D-8CC6-6424E46A9142}" dt="2024-01-13T12:41:19.813" v="390"/>
          <ac:inkMkLst>
            <pc:docMk/>
            <pc:sldMk cId="4207668247" sldId="323"/>
            <ac:inkMk id="427" creationId="{77BAB484-2111-91A4-81BD-BF73B19B488F}"/>
          </ac:inkMkLst>
        </pc:inkChg>
        <pc:inkChg chg="add mod">
          <ac:chgData name="Kokchun Giang" userId="67e2125d-ec8c-4323-9653-9824a2ad815f" providerId="ADAL" clId="{10EEDAB3-2DB0-BA4D-8CC6-6424E46A9142}" dt="2024-01-13T12:41:19.813" v="390"/>
          <ac:inkMkLst>
            <pc:docMk/>
            <pc:sldMk cId="4207668247" sldId="323"/>
            <ac:inkMk id="428" creationId="{BB5DCD94-8A7A-661C-000B-85246059CE83}"/>
          </ac:inkMkLst>
        </pc:inkChg>
        <pc:inkChg chg="add mod">
          <ac:chgData name="Kokchun Giang" userId="67e2125d-ec8c-4323-9653-9824a2ad815f" providerId="ADAL" clId="{10EEDAB3-2DB0-BA4D-8CC6-6424E46A9142}" dt="2024-01-13T12:41:19.813" v="390"/>
          <ac:inkMkLst>
            <pc:docMk/>
            <pc:sldMk cId="4207668247" sldId="323"/>
            <ac:inkMk id="429" creationId="{46C13D57-9ACB-3B99-A86E-8B87C7A5D548}"/>
          </ac:inkMkLst>
        </pc:inkChg>
        <pc:inkChg chg="add mod">
          <ac:chgData name="Kokchun Giang" userId="67e2125d-ec8c-4323-9653-9824a2ad815f" providerId="ADAL" clId="{10EEDAB3-2DB0-BA4D-8CC6-6424E46A9142}" dt="2024-01-13T12:41:19.813" v="390"/>
          <ac:inkMkLst>
            <pc:docMk/>
            <pc:sldMk cId="4207668247" sldId="323"/>
            <ac:inkMk id="430" creationId="{A8522D46-DBDC-A23E-63E1-B53B07FC2851}"/>
          </ac:inkMkLst>
        </pc:inkChg>
        <pc:inkChg chg="add mod">
          <ac:chgData name="Kokchun Giang" userId="67e2125d-ec8c-4323-9653-9824a2ad815f" providerId="ADAL" clId="{10EEDAB3-2DB0-BA4D-8CC6-6424E46A9142}" dt="2024-01-13T12:41:19.813" v="390"/>
          <ac:inkMkLst>
            <pc:docMk/>
            <pc:sldMk cId="4207668247" sldId="323"/>
            <ac:inkMk id="431" creationId="{2CB79992-0BD5-B542-51BA-7F45F6CAEC8F}"/>
          </ac:inkMkLst>
        </pc:inkChg>
        <pc:inkChg chg="add mod">
          <ac:chgData name="Kokchun Giang" userId="67e2125d-ec8c-4323-9653-9824a2ad815f" providerId="ADAL" clId="{10EEDAB3-2DB0-BA4D-8CC6-6424E46A9142}" dt="2024-01-13T12:41:19.813" v="390"/>
          <ac:inkMkLst>
            <pc:docMk/>
            <pc:sldMk cId="4207668247" sldId="323"/>
            <ac:inkMk id="432" creationId="{E9A7FF5C-59CB-47BD-543A-0A105CBF53F8}"/>
          </ac:inkMkLst>
        </pc:inkChg>
        <pc:inkChg chg="add mod">
          <ac:chgData name="Kokchun Giang" userId="67e2125d-ec8c-4323-9653-9824a2ad815f" providerId="ADAL" clId="{10EEDAB3-2DB0-BA4D-8CC6-6424E46A9142}" dt="2024-01-13T12:41:19.813" v="390"/>
          <ac:inkMkLst>
            <pc:docMk/>
            <pc:sldMk cId="4207668247" sldId="323"/>
            <ac:inkMk id="433" creationId="{3EA895E2-EBF9-6929-1E0A-01F1D27BB9C0}"/>
          </ac:inkMkLst>
        </pc:inkChg>
        <pc:inkChg chg="add mod">
          <ac:chgData name="Kokchun Giang" userId="67e2125d-ec8c-4323-9653-9824a2ad815f" providerId="ADAL" clId="{10EEDAB3-2DB0-BA4D-8CC6-6424E46A9142}" dt="2024-01-13T12:41:19.813" v="390"/>
          <ac:inkMkLst>
            <pc:docMk/>
            <pc:sldMk cId="4207668247" sldId="323"/>
            <ac:inkMk id="434" creationId="{B6830E60-D919-9F5C-6CD9-B090C65870F9}"/>
          </ac:inkMkLst>
        </pc:inkChg>
        <pc:inkChg chg="add mod">
          <ac:chgData name="Kokchun Giang" userId="67e2125d-ec8c-4323-9653-9824a2ad815f" providerId="ADAL" clId="{10EEDAB3-2DB0-BA4D-8CC6-6424E46A9142}" dt="2024-01-13T12:41:19.813" v="390"/>
          <ac:inkMkLst>
            <pc:docMk/>
            <pc:sldMk cId="4207668247" sldId="323"/>
            <ac:inkMk id="435" creationId="{D2B45941-A89B-6773-2F52-54C0296DDB25}"/>
          </ac:inkMkLst>
        </pc:inkChg>
        <pc:inkChg chg="add mod">
          <ac:chgData name="Kokchun Giang" userId="67e2125d-ec8c-4323-9653-9824a2ad815f" providerId="ADAL" clId="{10EEDAB3-2DB0-BA4D-8CC6-6424E46A9142}" dt="2024-01-13T12:41:19.813" v="390"/>
          <ac:inkMkLst>
            <pc:docMk/>
            <pc:sldMk cId="4207668247" sldId="323"/>
            <ac:inkMk id="436" creationId="{7B09C795-291C-DFF5-F9D1-D7C8A0757163}"/>
          </ac:inkMkLst>
        </pc:inkChg>
        <pc:inkChg chg="add mod">
          <ac:chgData name="Kokchun Giang" userId="67e2125d-ec8c-4323-9653-9824a2ad815f" providerId="ADAL" clId="{10EEDAB3-2DB0-BA4D-8CC6-6424E46A9142}" dt="2024-01-13T12:41:19.813" v="390"/>
          <ac:inkMkLst>
            <pc:docMk/>
            <pc:sldMk cId="4207668247" sldId="323"/>
            <ac:inkMk id="437" creationId="{ED4425FA-48C5-622F-F80E-EE1D4C561B95}"/>
          </ac:inkMkLst>
        </pc:inkChg>
        <pc:inkChg chg="add mod">
          <ac:chgData name="Kokchun Giang" userId="67e2125d-ec8c-4323-9653-9824a2ad815f" providerId="ADAL" clId="{10EEDAB3-2DB0-BA4D-8CC6-6424E46A9142}" dt="2024-01-13T12:41:19.813" v="390"/>
          <ac:inkMkLst>
            <pc:docMk/>
            <pc:sldMk cId="4207668247" sldId="323"/>
            <ac:inkMk id="438" creationId="{12F78D65-D3BC-53E5-7338-FE2AE0F3C6A8}"/>
          </ac:inkMkLst>
        </pc:inkChg>
        <pc:inkChg chg="add mod">
          <ac:chgData name="Kokchun Giang" userId="67e2125d-ec8c-4323-9653-9824a2ad815f" providerId="ADAL" clId="{10EEDAB3-2DB0-BA4D-8CC6-6424E46A9142}" dt="2024-01-13T12:41:24.227" v="400"/>
          <ac:inkMkLst>
            <pc:docMk/>
            <pc:sldMk cId="4207668247" sldId="323"/>
            <ac:inkMk id="442" creationId="{26477EC1-2982-EDD2-C23C-9319710F1695}"/>
          </ac:inkMkLst>
        </pc:inkChg>
        <pc:inkChg chg="add mod">
          <ac:chgData name="Kokchun Giang" userId="67e2125d-ec8c-4323-9653-9824a2ad815f" providerId="ADAL" clId="{10EEDAB3-2DB0-BA4D-8CC6-6424E46A9142}" dt="2024-01-13T12:41:24.227" v="400"/>
          <ac:inkMkLst>
            <pc:docMk/>
            <pc:sldMk cId="4207668247" sldId="323"/>
            <ac:inkMk id="443" creationId="{93E040D6-1E37-4F2A-2DF9-54EE5DD6DEF0}"/>
          </ac:inkMkLst>
        </pc:inkChg>
        <pc:inkChg chg="add mod">
          <ac:chgData name="Kokchun Giang" userId="67e2125d-ec8c-4323-9653-9824a2ad815f" providerId="ADAL" clId="{10EEDAB3-2DB0-BA4D-8CC6-6424E46A9142}" dt="2024-01-13T12:41:24.227" v="400"/>
          <ac:inkMkLst>
            <pc:docMk/>
            <pc:sldMk cId="4207668247" sldId="323"/>
            <ac:inkMk id="444" creationId="{11B886ED-27D0-D407-0AD2-0494D498465E}"/>
          </ac:inkMkLst>
        </pc:inkChg>
        <pc:inkChg chg="add mod">
          <ac:chgData name="Kokchun Giang" userId="67e2125d-ec8c-4323-9653-9824a2ad815f" providerId="ADAL" clId="{10EEDAB3-2DB0-BA4D-8CC6-6424E46A9142}" dt="2024-01-13T12:41:24.227" v="400"/>
          <ac:inkMkLst>
            <pc:docMk/>
            <pc:sldMk cId="4207668247" sldId="323"/>
            <ac:inkMk id="445" creationId="{5E0553BC-E1B9-5358-1522-2B824E8F03B7}"/>
          </ac:inkMkLst>
        </pc:inkChg>
        <pc:inkChg chg="add mod">
          <ac:chgData name="Kokchun Giang" userId="67e2125d-ec8c-4323-9653-9824a2ad815f" providerId="ADAL" clId="{10EEDAB3-2DB0-BA4D-8CC6-6424E46A9142}" dt="2024-01-13T12:41:24.227" v="400"/>
          <ac:inkMkLst>
            <pc:docMk/>
            <pc:sldMk cId="4207668247" sldId="323"/>
            <ac:inkMk id="446" creationId="{D4672907-17DD-EED8-8F8D-79FAA3219C9E}"/>
          </ac:inkMkLst>
        </pc:inkChg>
        <pc:inkChg chg="add mod">
          <ac:chgData name="Kokchun Giang" userId="67e2125d-ec8c-4323-9653-9824a2ad815f" providerId="ADAL" clId="{10EEDAB3-2DB0-BA4D-8CC6-6424E46A9142}" dt="2024-01-13T12:41:24.227" v="400"/>
          <ac:inkMkLst>
            <pc:docMk/>
            <pc:sldMk cId="4207668247" sldId="323"/>
            <ac:inkMk id="447" creationId="{309CD91F-742E-24CF-4FEA-26604CF8352C}"/>
          </ac:inkMkLst>
        </pc:inkChg>
        <pc:inkChg chg="add mod">
          <ac:chgData name="Kokchun Giang" userId="67e2125d-ec8c-4323-9653-9824a2ad815f" providerId="ADAL" clId="{10EEDAB3-2DB0-BA4D-8CC6-6424E46A9142}" dt="2024-01-13T12:41:24.227" v="400"/>
          <ac:inkMkLst>
            <pc:docMk/>
            <pc:sldMk cId="4207668247" sldId="323"/>
            <ac:inkMk id="448" creationId="{29759F8F-5844-8032-2706-7FDB76AFF1D1}"/>
          </ac:inkMkLst>
        </pc:inkChg>
        <pc:inkChg chg="add mod">
          <ac:chgData name="Kokchun Giang" userId="67e2125d-ec8c-4323-9653-9824a2ad815f" providerId="ADAL" clId="{10EEDAB3-2DB0-BA4D-8CC6-6424E46A9142}" dt="2024-01-13T12:41:24.227" v="400"/>
          <ac:inkMkLst>
            <pc:docMk/>
            <pc:sldMk cId="4207668247" sldId="323"/>
            <ac:inkMk id="449" creationId="{D27712D2-DF14-A9FB-BE7E-9BCDAF4778DE}"/>
          </ac:inkMkLst>
        </pc:inkChg>
        <pc:inkChg chg="add mod">
          <ac:chgData name="Kokchun Giang" userId="67e2125d-ec8c-4323-9653-9824a2ad815f" providerId="ADAL" clId="{10EEDAB3-2DB0-BA4D-8CC6-6424E46A9142}" dt="2024-01-13T12:41:24.227" v="400"/>
          <ac:inkMkLst>
            <pc:docMk/>
            <pc:sldMk cId="4207668247" sldId="323"/>
            <ac:inkMk id="450" creationId="{7CF1072D-8F52-8340-32CF-A22608426732}"/>
          </ac:inkMkLst>
        </pc:inkChg>
        <pc:inkChg chg="add mod">
          <ac:chgData name="Kokchun Giang" userId="67e2125d-ec8c-4323-9653-9824a2ad815f" providerId="ADAL" clId="{10EEDAB3-2DB0-BA4D-8CC6-6424E46A9142}" dt="2024-01-13T12:41:27.659" v="409"/>
          <ac:inkMkLst>
            <pc:docMk/>
            <pc:sldMk cId="4207668247" sldId="323"/>
            <ac:inkMk id="452" creationId="{C9B7C776-474C-C744-458C-66F8657A74F1}"/>
          </ac:inkMkLst>
        </pc:inkChg>
        <pc:inkChg chg="add mod">
          <ac:chgData name="Kokchun Giang" userId="67e2125d-ec8c-4323-9653-9824a2ad815f" providerId="ADAL" clId="{10EEDAB3-2DB0-BA4D-8CC6-6424E46A9142}" dt="2024-01-13T12:41:27.659" v="409"/>
          <ac:inkMkLst>
            <pc:docMk/>
            <pc:sldMk cId="4207668247" sldId="323"/>
            <ac:inkMk id="453" creationId="{40E64229-7D32-F69D-6126-0E7E75E226BA}"/>
          </ac:inkMkLst>
        </pc:inkChg>
        <pc:inkChg chg="add mod">
          <ac:chgData name="Kokchun Giang" userId="67e2125d-ec8c-4323-9653-9824a2ad815f" providerId="ADAL" clId="{10EEDAB3-2DB0-BA4D-8CC6-6424E46A9142}" dt="2024-01-13T12:41:27.659" v="409"/>
          <ac:inkMkLst>
            <pc:docMk/>
            <pc:sldMk cId="4207668247" sldId="323"/>
            <ac:inkMk id="454" creationId="{BB416FEC-B0F9-2D7D-7CA0-079D3096A945}"/>
          </ac:inkMkLst>
        </pc:inkChg>
        <pc:inkChg chg="add mod">
          <ac:chgData name="Kokchun Giang" userId="67e2125d-ec8c-4323-9653-9824a2ad815f" providerId="ADAL" clId="{10EEDAB3-2DB0-BA4D-8CC6-6424E46A9142}" dt="2024-01-13T12:41:27.659" v="409"/>
          <ac:inkMkLst>
            <pc:docMk/>
            <pc:sldMk cId="4207668247" sldId="323"/>
            <ac:inkMk id="455" creationId="{4DA4BAD0-C60C-E09B-F710-4C5A070030D0}"/>
          </ac:inkMkLst>
        </pc:inkChg>
        <pc:inkChg chg="add mod">
          <ac:chgData name="Kokchun Giang" userId="67e2125d-ec8c-4323-9653-9824a2ad815f" providerId="ADAL" clId="{10EEDAB3-2DB0-BA4D-8CC6-6424E46A9142}" dt="2024-01-13T12:41:27.659" v="409"/>
          <ac:inkMkLst>
            <pc:docMk/>
            <pc:sldMk cId="4207668247" sldId="323"/>
            <ac:inkMk id="456" creationId="{12F4694B-CEAA-9763-1D19-18151DE12314}"/>
          </ac:inkMkLst>
        </pc:inkChg>
        <pc:inkChg chg="add mod">
          <ac:chgData name="Kokchun Giang" userId="67e2125d-ec8c-4323-9653-9824a2ad815f" providerId="ADAL" clId="{10EEDAB3-2DB0-BA4D-8CC6-6424E46A9142}" dt="2024-01-13T12:41:27.659" v="409"/>
          <ac:inkMkLst>
            <pc:docMk/>
            <pc:sldMk cId="4207668247" sldId="323"/>
            <ac:inkMk id="457" creationId="{90997BF3-CFA6-D20D-ED36-B231AA3A1F01}"/>
          </ac:inkMkLst>
        </pc:inkChg>
        <pc:inkChg chg="add mod">
          <ac:chgData name="Kokchun Giang" userId="67e2125d-ec8c-4323-9653-9824a2ad815f" providerId="ADAL" clId="{10EEDAB3-2DB0-BA4D-8CC6-6424E46A9142}" dt="2024-01-13T12:41:27.659" v="409"/>
          <ac:inkMkLst>
            <pc:docMk/>
            <pc:sldMk cId="4207668247" sldId="323"/>
            <ac:inkMk id="458" creationId="{77FC883B-E761-3876-18A7-508E7D3862EE}"/>
          </ac:inkMkLst>
        </pc:inkChg>
        <pc:inkChg chg="add mod">
          <ac:chgData name="Kokchun Giang" userId="67e2125d-ec8c-4323-9653-9824a2ad815f" providerId="ADAL" clId="{10EEDAB3-2DB0-BA4D-8CC6-6424E46A9142}" dt="2024-01-13T12:41:27.659" v="409"/>
          <ac:inkMkLst>
            <pc:docMk/>
            <pc:sldMk cId="4207668247" sldId="323"/>
            <ac:inkMk id="459" creationId="{B4665D0D-5A76-3B2E-9374-221124B3D86E}"/>
          </ac:inkMkLst>
        </pc:inkChg>
        <pc:inkChg chg="add mod">
          <ac:chgData name="Kokchun Giang" userId="67e2125d-ec8c-4323-9653-9824a2ad815f" providerId="ADAL" clId="{10EEDAB3-2DB0-BA4D-8CC6-6424E46A9142}" dt="2024-01-13T15:24:36.659" v="2877" actId="164"/>
          <ac:inkMkLst>
            <pc:docMk/>
            <pc:sldMk cId="4207668247" sldId="323"/>
            <ac:inkMk id="461" creationId="{12DC9188-52FA-71F5-C732-FBE9F86DDB40}"/>
          </ac:inkMkLst>
        </pc:inkChg>
        <pc:inkChg chg="add mod">
          <ac:chgData name="Kokchun Giang" userId="67e2125d-ec8c-4323-9653-9824a2ad815f" providerId="ADAL" clId="{10EEDAB3-2DB0-BA4D-8CC6-6424E46A9142}" dt="2024-01-13T12:41:35.122" v="417"/>
          <ac:inkMkLst>
            <pc:docMk/>
            <pc:sldMk cId="4207668247" sldId="323"/>
            <ac:inkMk id="462" creationId="{5B427F49-46A2-AB93-5E7A-96DA82AAB5C5}"/>
          </ac:inkMkLst>
        </pc:inkChg>
        <pc:inkChg chg="add mod">
          <ac:chgData name="Kokchun Giang" userId="67e2125d-ec8c-4323-9653-9824a2ad815f" providerId="ADAL" clId="{10EEDAB3-2DB0-BA4D-8CC6-6424E46A9142}" dt="2024-01-13T12:41:35.122" v="417"/>
          <ac:inkMkLst>
            <pc:docMk/>
            <pc:sldMk cId="4207668247" sldId="323"/>
            <ac:inkMk id="463" creationId="{E4B4DED3-9D82-03A4-3831-47DA753F022D}"/>
          </ac:inkMkLst>
        </pc:inkChg>
        <pc:inkChg chg="add mod">
          <ac:chgData name="Kokchun Giang" userId="67e2125d-ec8c-4323-9653-9824a2ad815f" providerId="ADAL" clId="{10EEDAB3-2DB0-BA4D-8CC6-6424E46A9142}" dt="2024-01-13T12:41:35.122" v="417"/>
          <ac:inkMkLst>
            <pc:docMk/>
            <pc:sldMk cId="4207668247" sldId="323"/>
            <ac:inkMk id="464" creationId="{66948D66-80AE-EB4D-CDD1-B7222A76F8AC}"/>
          </ac:inkMkLst>
        </pc:inkChg>
        <pc:inkChg chg="add mod">
          <ac:chgData name="Kokchun Giang" userId="67e2125d-ec8c-4323-9653-9824a2ad815f" providerId="ADAL" clId="{10EEDAB3-2DB0-BA4D-8CC6-6424E46A9142}" dt="2024-01-13T12:41:35.122" v="417"/>
          <ac:inkMkLst>
            <pc:docMk/>
            <pc:sldMk cId="4207668247" sldId="323"/>
            <ac:inkMk id="465" creationId="{F5455A6B-B6F8-B6B0-F247-FF5748B7F441}"/>
          </ac:inkMkLst>
        </pc:inkChg>
        <pc:inkChg chg="add mod">
          <ac:chgData name="Kokchun Giang" userId="67e2125d-ec8c-4323-9653-9824a2ad815f" providerId="ADAL" clId="{10EEDAB3-2DB0-BA4D-8CC6-6424E46A9142}" dt="2024-01-13T12:41:35.122" v="417"/>
          <ac:inkMkLst>
            <pc:docMk/>
            <pc:sldMk cId="4207668247" sldId="323"/>
            <ac:inkMk id="466" creationId="{FACE38E3-FA0F-3745-37E8-1BE646D5689C}"/>
          </ac:inkMkLst>
        </pc:inkChg>
        <pc:inkChg chg="add mod">
          <ac:chgData name="Kokchun Giang" userId="67e2125d-ec8c-4323-9653-9824a2ad815f" providerId="ADAL" clId="{10EEDAB3-2DB0-BA4D-8CC6-6424E46A9142}" dt="2024-01-13T12:41:35.122" v="417"/>
          <ac:inkMkLst>
            <pc:docMk/>
            <pc:sldMk cId="4207668247" sldId="323"/>
            <ac:inkMk id="467" creationId="{F644B8C5-D818-5D47-0F0D-3C6D0CB213A7}"/>
          </ac:inkMkLst>
        </pc:inkChg>
        <pc:inkChg chg="add mod">
          <ac:chgData name="Kokchun Giang" userId="67e2125d-ec8c-4323-9653-9824a2ad815f" providerId="ADAL" clId="{10EEDAB3-2DB0-BA4D-8CC6-6424E46A9142}" dt="2024-01-13T12:41:41.516" v="432"/>
          <ac:inkMkLst>
            <pc:docMk/>
            <pc:sldMk cId="4207668247" sldId="323"/>
            <ac:inkMk id="470" creationId="{72C35BB0-A77E-1A26-FC4F-3850E136D032}"/>
          </ac:inkMkLst>
        </pc:inkChg>
        <pc:inkChg chg="add mod">
          <ac:chgData name="Kokchun Giang" userId="67e2125d-ec8c-4323-9653-9824a2ad815f" providerId="ADAL" clId="{10EEDAB3-2DB0-BA4D-8CC6-6424E46A9142}" dt="2024-01-13T12:41:41.516" v="432"/>
          <ac:inkMkLst>
            <pc:docMk/>
            <pc:sldMk cId="4207668247" sldId="323"/>
            <ac:inkMk id="471" creationId="{02185478-418B-D835-7D6C-6CF31832D020}"/>
          </ac:inkMkLst>
        </pc:inkChg>
        <pc:inkChg chg="add mod">
          <ac:chgData name="Kokchun Giang" userId="67e2125d-ec8c-4323-9653-9824a2ad815f" providerId="ADAL" clId="{10EEDAB3-2DB0-BA4D-8CC6-6424E46A9142}" dt="2024-01-13T12:41:41.516" v="432"/>
          <ac:inkMkLst>
            <pc:docMk/>
            <pc:sldMk cId="4207668247" sldId="323"/>
            <ac:inkMk id="472" creationId="{5B080127-D001-6EB7-50FC-50EFA2A8CEF3}"/>
          </ac:inkMkLst>
        </pc:inkChg>
        <pc:inkChg chg="add mod">
          <ac:chgData name="Kokchun Giang" userId="67e2125d-ec8c-4323-9653-9824a2ad815f" providerId="ADAL" clId="{10EEDAB3-2DB0-BA4D-8CC6-6424E46A9142}" dt="2024-01-13T12:41:41.516" v="432"/>
          <ac:inkMkLst>
            <pc:docMk/>
            <pc:sldMk cId="4207668247" sldId="323"/>
            <ac:inkMk id="473" creationId="{3B499AC1-6FE6-CFE4-8419-1B003DA94BB8}"/>
          </ac:inkMkLst>
        </pc:inkChg>
        <pc:inkChg chg="add mod">
          <ac:chgData name="Kokchun Giang" userId="67e2125d-ec8c-4323-9653-9824a2ad815f" providerId="ADAL" clId="{10EEDAB3-2DB0-BA4D-8CC6-6424E46A9142}" dt="2024-01-13T12:41:41.516" v="432"/>
          <ac:inkMkLst>
            <pc:docMk/>
            <pc:sldMk cId="4207668247" sldId="323"/>
            <ac:inkMk id="474" creationId="{CB6D1B40-EB1C-2C7C-1F65-545CA07D96BC}"/>
          </ac:inkMkLst>
        </pc:inkChg>
        <pc:inkChg chg="add mod">
          <ac:chgData name="Kokchun Giang" userId="67e2125d-ec8c-4323-9653-9824a2ad815f" providerId="ADAL" clId="{10EEDAB3-2DB0-BA4D-8CC6-6424E46A9142}" dt="2024-01-13T12:41:41.516" v="432"/>
          <ac:inkMkLst>
            <pc:docMk/>
            <pc:sldMk cId="4207668247" sldId="323"/>
            <ac:inkMk id="475" creationId="{9EF0D530-80D2-D2C9-C1E5-7405F7B336D8}"/>
          </ac:inkMkLst>
        </pc:inkChg>
        <pc:inkChg chg="add mod">
          <ac:chgData name="Kokchun Giang" userId="67e2125d-ec8c-4323-9653-9824a2ad815f" providerId="ADAL" clId="{10EEDAB3-2DB0-BA4D-8CC6-6424E46A9142}" dt="2024-01-13T12:41:41.516" v="432"/>
          <ac:inkMkLst>
            <pc:docMk/>
            <pc:sldMk cId="4207668247" sldId="323"/>
            <ac:inkMk id="476" creationId="{DFA079D8-0D55-0204-F0B3-0EB9C0D1F4B6}"/>
          </ac:inkMkLst>
        </pc:inkChg>
        <pc:inkChg chg="add mod">
          <ac:chgData name="Kokchun Giang" userId="67e2125d-ec8c-4323-9653-9824a2ad815f" providerId="ADAL" clId="{10EEDAB3-2DB0-BA4D-8CC6-6424E46A9142}" dt="2024-01-13T12:41:41.516" v="432"/>
          <ac:inkMkLst>
            <pc:docMk/>
            <pc:sldMk cId="4207668247" sldId="323"/>
            <ac:inkMk id="477" creationId="{B68FE78E-A490-80E8-D02C-8BB5826F9E3B}"/>
          </ac:inkMkLst>
        </pc:inkChg>
        <pc:inkChg chg="add mod">
          <ac:chgData name="Kokchun Giang" userId="67e2125d-ec8c-4323-9653-9824a2ad815f" providerId="ADAL" clId="{10EEDAB3-2DB0-BA4D-8CC6-6424E46A9142}" dt="2024-01-13T12:41:41.516" v="432"/>
          <ac:inkMkLst>
            <pc:docMk/>
            <pc:sldMk cId="4207668247" sldId="323"/>
            <ac:inkMk id="478" creationId="{B1DFAB90-C5ED-C39B-384C-629528601329}"/>
          </ac:inkMkLst>
        </pc:inkChg>
        <pc:inkChg chg="add mod">
          <ac:chgData name="Kokchun Giang" userId="67e2125d-ec8c-4323-9653-9824a2ad815f" providerId="ADAL" clId="{10EEDAB3-2DB0-BA4D-8CC6-6424E46A9142}" dt="2024-01-13T12:41:41.516" v="432"/>
          <ac:inkMkLst>
            <pc:docMk/>
            <pc:sldMk cId="4207668247" sldId="323"/>
            <ac:inkMk id="479" creationId="{2474F290-9135-9FBB-E639-3951F89B6B65}"/>
          </ac:inkMkLst>
        </pc:inkChg>
        <pc:inkChg chg="add mod">
          <ac:chgData name="Kokchun Giang" userId="67e2125d-ec8c-4323-9653-9824a2ad815f" providerId="ADAL" clId="{10EEDAB3-2DB0-BA4D-8CC6-6424E46A9142}" dt="2024-01-13T12:41:41.516" v="432"/>
          <ac:inkMkLst>
            <pc:docMk/>
            <pc:sldMk cId="4207668247" sldId="323"/>
            <ac:inkMk id="480" creationId="{13098DB7-AF01-D716-B164-3B51B268CBDF}"/>
          </ac:inkMkLst>
        </pc:inkChg>
        <pc:inkChg chg="add mod">
          <ac:chgData name="Kokchun Giang" userId="67e2125d-ec8c-4323-9653-9824a2ad815f" providerId="ADAL" clId="{10EEDAB3-2DB0-BA4D-8CC6-6424E46A9142}" dt="2024-01-13T12:41:41.516" v="432"/>
          <ac:inkMkLst>
            <pc:docMk/>
            <pc:sldMk cId="4207668247" sldId="323"/>
            <ac:inkMk id="481" creationId="{8A94C125-1FF9-336A-57F1-17B3CC1E0470}"/>
          </ac:inkMkLst>
        </pc:inkChg>
        <pc:inkChg chg="add mod">
          <ac:chgData name="Kokchun Giang" userId="67e2125d-ec8c-4323-9653-9824a2ad815f" providerId="ADAL" clId="{10EEDAB3-2DB0-BA4D-8CC6-6424E46A9142}" dt="2024-01-13T12:41:41.516" v="432"/>
          <ac:inkMkLst>
            <pc:docMk/>
            <pc:sldMk cId="4207668247" sldId="323"/>
            <ac:inkMk id="482" creationId="{DD600BF1-3D79-3BA4-CC59-B599B12BC0CC}"/>
          </ac:inkMkLst>
        </pc:inkChg>
        <pc:inkChg chg="add mod">
          <ac:chgData name="Kokchun Giang" userId="67e2125d-ec8c-4323-9653-9824a2ad815f" providerId="ADAL" clId="{10EEDAB3-2DB0-BA4D-8CC6-6424E46A9142}" dt="2024-01-13T12:41:41.516" v="432"/>
          <ac:inkMkLst>
            <pc:docMk/>
            <pc:sldMk cId="4207668247" sldId="323"/>
            <ac:inkMk id="483" creationId="{55A8797D-625C-8475-7BA7-5FCCBC1BED04}"/>
          </ac:inkMkLst>
        </pc:inkChg>
        <pc:inkChg chg="add mod">
          <ac:chgData name="Kokchun Giang" userId="67e2125d-ec8c-4323-9653-9824a2ad815f" providerId="ADAL" clId="{10EEDAB3-2DB0-BA4D-8CC6-6424E46A9142}" dt="2024-01-13T15:24:36.659" v="2877" actId="164"/>
          <ac:inkMkLst>
            <pc:docMk/>
            <pc:sldMk cId="4207668247" sldId="323"/>
            <ac:inkMk id="486" creationId="{77BBD3C2-11E8-345F-A3D3-03C0D5875E26}"/>
          </ac:inkMkLst>
        </pc:inkChg>
        <pc:inkChg chg="add mod">
          <ac:chgData name="Kokchun Giang" userId="67e2125d-ec8c-4323-9653-9824a2ad815f" providerId="ADAL" clId="{10EEDAB3-2DB0-BA4D-8CC6-6424E46A9142}" dt="2024-01-13T15:24:36.659" v="2877" actId="164"/>
          <ac:inkMkLst>
            <pc:docMk/>
            <pc:sldMk cId="4207668247" sldId="323"/>
            <ac:inkMk id="487" creationId="{7A0D964E-0D7D-4490-C718-36067A47B1C8}"/>
          </ac:inkMkLst>
        </pc:inkChg>
        <pc:inkChg chg="add mod">
          <ac:chgData name="Kokchun Giang" userId="67e2125d-ec8c-4323-9653-9824a2ad815f" providerId="ADAL" clId="{10EEDAB3-2DB0-BA4D-8CC6-6424E46A9142}" dt="2024-01-13T15:24:36.659" v="2877" actId="164"/>
          <ac:inkMkLst>
            <pc:docMk/>
            <pc:sldMk cId="4207668247" sldId="323"/>
            <ac:inkMk id="488" creationId="{95E6459C-CF27-7B10-40D5-66D3C33F3D1B}"/>
          </ac:inkMkLst>
        </pc:inkChg>
        <pc:inkChg chg="add mod">
          <ac:chgData name="Kokchun Giang" userId="67e2125d-ec8c-4323-9653-9824a2ad815f" providerId="ADAL" clId="{10EEDAB3-2DB0-BA4D-8CC6-6424E46A9142}" dt="2024-01-13T15:24:36.659" v="2877" actId="164"/>
          <ac:inkMkLst>
            <pc:docMk/>
            <pc:sldMk cId="4207668247" sldId="323"/>
            <ac:inkMk id="489" creationId="{8BD74016-E5AC-D141-BC14-BCBEF5C472ED}"/>
          </ac:inkMkLst>
        </pc:inkChg>
        <pc:inkChg chg="add del mod">
          <ac:chgData name="Kokchun Giang" userId="67e2125d-ec8c-4323-9653-9824a2ad815f" providerId="ADAL" clId="{10EEDAB3-2DB0-BA4D-8CC6-6424E46A9142}" dt="2024-01-13T12:41:46.074" v="440"/>
          <ac:inkMkLst>
            <pc:docMk/>
            <pc:sldMk cId="4207668247" sldId="323"/>
            <ac:inkMk id="490" creationId="{040A4037-D8E9-2E9F-2370-DED9F2756718}"/>
          </ac:inkMkLst>
        </pc:inkChg>
        <pc:inkChg chg="add mod">
          <ac:chgData name="Kokchun Giang" userId="67e2125d-ec8c-4323-9653-9824a2ad815f" providerId="ADAL" clId="{10EEDAB3-2DB0-BA4D-8CC6-6424E46A9142}" dt="2024-01-13T12:42:53.944" v="449"/>
          <ac:inkMkLst>
            <pc:docMk/>
            <pc:sldMk cId="4207668247" sldId="323"/>
            <ac:inkMk id="492" creationId="{8C9D7A5A-816C-60A3-EAAC-7EE7EFD59BD5}"/>
          </ac:inkMkLst>
        </pc:inkChg>
        <pc:inkChg chg="add mod">
          <ac:chgData name="Kokchun Giang" userId="67e2125d-ec8c-4323-9653-9824a2ad815f" providerId="ADAL" clId="{10EEDAB3-2DB0-BA4D-8CC6-6424E46A9142}" dt="2024-01-13T12:42:53.944" v="449"/>
          <ac:inkMkLst>
            <pc:docMk/>
            <pc:sldMk cId="4207668247" sldId="323"/>
            <ac:inkMk id="493" creationId="{824333E1-1012-F359-BB7F-35E6A7B0821C}"/>
          </ac:inkMkLst>
        </pc:inkChg>
        <pc:inkChg chg="add mod">
          <ac:chgData name="Kokchun Giang" userId="67e2125d-ec8c-4323-9653-9824a2ad815f" providerId="ADAL" clId="{10EEDAB3-2DB0-BA4D-8CC6-6424E46A9142}" dt="2024-01-13T12:42:53.944" v="449"/>
          <ac:inkMkLst>
            <pc:docMk/>
            <pc:sldMk cId="4207668247" sldId="323"/>
            <ac:inkMk id="494" creationId="{3EF79C70-A363-423B-3219-85D098D70CE7}"/>
          </ac:inkMkLst>
        </pc:inkChg>
        <pc:inkChg chg="add mod">
          <ac:chgData name="Kokchun Giang" userId="67e2125d-ec8c-4323-9653-9824a2ad815f" providerId="ADAL" clId="{10EEDAB3-2DB0-BA4D-8CC6-6424E46A9142}" dt="2024-01-13T12:42:53.944" v="449"/>
          <ac:inkMkLst>
            <pc:docMk/>
            <pc:sldMk cId="4207668247" sldId="323"/>
            <ac:inkMk id="495" creationId="{9B5A56DA-104D-DD7B-8F33-C9EA51C7A337}"/>
          </ac:inkMkLst>
        </pc:inkChg>
        <pc:inkChg chg="add mod">
          <ac:chgData name="Kokchun Giang" userId="67e2125d-ec8c-4323-9653-9824a2ad815f" providerId="ADAL" clId="{10EEDAB3-2DB0-BA4D-8CC6-6424E46A9142}" dt="2024-01-13T12:42:53.944" v="449"/>
          <ac:inkMkLst>
            <pc:docMk/>
            <pc:sldMk cId="4207668247" sldId="323"/>
            <ac:inkMk id="496" creationId="{2A3FFF51-72AB-DE9E-A6A2-5AAA17B69FC5}"/>
          </ac:inkMkLst>
        </pc:inkChg>
        <pc:inkChg chg="add mod">
          <ac:chgData name="Kokchun Giang" userId="67e2125d-ec8c-4323-9653-9824a2ad815f" providerId="ADAL" clId="{10EEDAB3-2DB0-BA4D-8CC6-6424E46A9142}" dt="2024-01-13T12:42:53.944" v="449"/>
          <ac:inkMkLst>
            <pc:docMk/>
            <pc:sldMk cId="4207668247" sldId="323"/>
            <ac:inkMk id="497" creationId="{44E0257A-DD7F-C593-F277-071A22075240}"/>
          </ac:inkMkLst>
        </pc:inkChg>
        <pc:inkChg chg="add mod">
          <ac:chgData name="Kokchun Giang" userId="67e2125d-ec8c-4323-9653-9824a2ad815f" providerId="ADAL" clId="{10EEDAB3-2DB0-BA4D-8CC6-6424E46A9142}" dt="2024-01-13T12:42:53.944" v="449"/>
          <ac:inkMkLst>
            <pc:docMk/>
            <pc:sldMk cId="4207668247" sldId="323"/>
            <ac:inkMk id="498" creationId="{35B34672-D528-A2D8-17BD-8E274C860AAA}"/>
          </ac:inkMkLst>
        </pc:inkChg>
        <pc:inkChg chg="add mod">
          <ac:chgData name="Kokchun Giang" userId="67e2125d-ec8c-4323-9653-9824a2ad815f" providerId="ADAL" clId="{10EEDAB3-2DB0-BA4D-8CC6-6424E46A9142}" dt="2024-01-13T12:42:53.944" v="449"/>
          <ac:inkMkLst>
            <pc:docMk/>
            <pc:sldMk cId="4207668247" sldId="323"/>
            <ac:inkMk id="499" creationId="{AF035E9A-216A-775B-738A-E526C75F7B78}"/>
          </ac:inkMkLst>
        </pc:inkChg>
        <pc:inkChg chg="add mod">
          <ac:chgData name="Kokchun Giang" userId="67e2125d-ec8c-4323-9653-9824a2ad815f" providerId="ADAL" clId="{10EEDAB3-2DB0-BA4D-8CC6-6424E46A9142}" dt="2024-01-13T12:42:56.715" v="453"/>
          <ac:inkMkLst>
            <pc:docMk/>
            <pc:sldMk cId="4207668247" sldId="323"/>
            <ac:inkMk id="501" creationId="{ED57D804-2EBD-509C-3F0A-B855E4B78B4D}"/>
          </ac:inkMkLst>
        </pc:inkChg>
        <pc:inkChg chg="add mod">
          <ac:chgData name="Kokchun Giang" userId="67e2125d-ec8c-4323-9653-9824a2ad815f" providerId="ADAL" clId="{10EEDAB3-2DB0-BA4D-8CC6-6424E46A9142}" dt="2024-01-13T12:42:56.715" v="453"/>
          <ac:inkMkLst>
            <pc:docMk/>
            <pc:sldMk cId="4207668247" sldId="323"/>
            <ac:inkMk id="502" creationId="{2BC569C5-E1BC-F85D-6782-4AA5B614C917}"/>
          </ac:inkMkLst>
        </pc:inkChg>
        <pc:inkChg chg="add mod">
          <ac:chgData name="Kokchun Giang" userId="67e2125d-ec8c-4323-9653-9824a2ad815f" providerId="ADAL" clId="{10EEDAB3-2DB0-BA4D-8CC6-6424E46A9142}" dt="2024-01-13T12:42:56.715" v="453"/>
          <ac:inkMkLst>
            <pc:docMk/>
            <pc:sldMk cId="4207668247" sldId="323"/>
            <ac:inkMk id="503" creationId="{5266CD0F-A564-E9FF-7FE8-27CEC97B26F1}"/>
          </ac:inkMkLst>
        </pc:inkChg>
        <pc:inkChg chg="add mod">
          <ac:chgData name="Kokchun Giang" userId="67e2125d-ec8c-4323-9653-9824a2ad815f" providerId="ADAL" clId="{10EEDAB3-2DB0-BA4D-8CC6-6424E46A9142}" dt="2024-01-13T15:25:03.826" v="2882" actId="164"/>
          <ac:inkMkLst>
            <pc:docMk/>
            <pc:sldMk cId="4207668247" sldId="323"/>
            <ac:inkMk id="505" creationId="{09F82067-1C7B-15A1-4D25-5E6EE378E574}"/>
          </ac:inkMkLst>
        </pc:inkChg>
        <pc:inkChg chg="add mod">
          <ac:chgData name="Kokchun Giang" userId="67e2125d-ec8c-4323-9653-9824a2ad815f" providerId="ADAL" clId="{10EEDAB3-2DB0-BA4D-8CC6-6424E46A9142}" dt="2024-01-13T12:43:04.773" v="471"/>
          <ac:inkMkLst>
            <pc:docMk/>
            <pc:sldMk cId="4207668247" sldId="323"/>
            <ac:inkMk id="506" creationId="{B2EDD898-23D1-CB14-1479-B91D37B40D41}"/>
          </ac:inkMkLst>
        </pc:inkChg>
        <pc:inkChg chg="add mod">
          <ac:chgData name="Kokchun Giang" userId="67e2125d-ec8c-4323-9653-9824a2ad815f" providerId="ADAL" clId="{10EEDAB3-2DB0-BA4D-8CC6-6424E46A9142}" dt="2024-01-13T12:43:04.773" v="471"/>
          <ac:inkMkLst>
            <pc:docMk/>
            <pc:sldMk cId="4207668247" sldId="323"/>
            <ac:inkMk id="507" creationId="{98C4A9F3-93D8-5B69-21B5-C1D32C7DF9AD}"/>
          </ac:inkMkLst>
        </pc:inkChg>
        <pc:inkChg chg="add mod">
          <ac:chgData name="Kokchun Giang" userId="67e2125d-ec8c-4323-9653-9824a2ad815f" providerId="ADAL" clId="{10EEDAB3-2DB0-BA4D-8CC6-6424E46A9142}" dt="2024-01-13T12:43:04.773" v="471"/>
          <ac:inkMkLst>
            <pc:docMk/>
            <pc:sldMk cId="4207668247" sldId="323"/>
            <ac:inkMk id="508" creationId="{F153688B-491E-6A91-B9BA-CD5471CE9521}"/>
          </ac:inkMkLst>
        </pc:inkChg>
        <pc:inkChg chg="add mod">
          <ac:chgData name="Kokchun Giang" userId="67e2125d-ec8c-4323-9653-9824a2ad815f" providerId="ADAL" clId="{10EEDAB3-2DB0-BA4D-8CC6-6424E46A9142}" dt="2024-01-13T12:43:04.773" v="471"/>
          <ac:inkMkLst>
            <pc:docMk/>
            <pc:sldMk cId="4207668247" sldId="323"/>
            <ac:inkMk id="509" creationId="{ACAA181F-C7E1-37E8-3134-EEE115A7DF1F}"/>
          </ac:inkMkLst>
        </pc:inkChg>
        <pc:inkChg chg="add mod">
          <ac:chgData name="Kokchun Giang" userId="67e2125d-ec8c-4323-9653-9824a2ad815f" providerId="ADAL" clId="{10EEDAB3-2DB0-BA4D-8CC6-6424E46A9142}" dt="2024-01-13T12:43:04.773" v="471"/>
          <ac:inkMkLst>
            <pc:docMk/>
            <pc:sldMk cId="4207668247" sldId="323"/>
            <ac:inkMk id="510" creationId="{91B0D05D-F653-2ECA-DC97-D98124CAD87D}"/>
          </ac:inkMkLst>
        </pc:inkChg>
        <pc:inkChg chg="add mod">
          <ac:chgData name="Kokchun Giang" userId="67e2125d-ec8c-4323-9653-9824a2ad815f" providerId="ADAL" clId="{10EEDAB3-2DB0-BA4D-8CC6-6424E46A9142}" dt="2024-01-13T12:43:04.773" v="471"/>
          <ac:inkMkLst>
            <pc:docMk/>
            <pc:sldMk cId="4207668247" sldId="323"/>
            <ac:inkMk id="511" creationId="{4170A9E6-E3FE-C8EA-F454-EF6A0AFCA07E}"/>
          </ac:inkMkLst>
        </pc:inkChg>
        <pc:inkChg chg="add mod">
          <ac:chgData name="Kokchun Giang" userId="67e2125d-ec8c-4323-9653-9824a2ad815f" providerId="ADAL" clId="{10EEDAB3-2DB0-BA4D-8CC6-6424E46A9142}" dt="2024-01-13T12:43:04.773" v="471"/>
          <ac:inkMkLst>
            <pc:docMk/>
            <pc:sldMk cId="4207668247" sldId="323"/>
            <ac:inkMk id="512" creationId="{5F7D66A9-CF94-74F0-C23F-77F815F9FE0C}"/>
          </ac:inkMkLst>
        </pc:inkChg>
        <pc:inkChg chg="add mod">
          <ac:chgData name="Kokchun Giang" userId="67e2125d-ec8c-4323-9653-9824a2ad815f" providerId="ADAL" clId="{10EEDAB3-2DB0-BA4D-8CC6-6424E46A9142}" dt="2024-01-13T12:43:04.773" v="471"/>
          <ac:inkMkLst>
            <pc:docMk/>
            <pc:sldMk cId="4207668247" sldId="323"/>
            <ac:inkMk id="513" creationId="{021496E1-45E2-255A-EAD8-ED4A99EC2C99}"/>
          </ac:inkMkLst>
        </pc:inkChg>
        <pc:inkChg chg="add mod">
          <ac:chgData name="Kokchun Giang" userId="67e2125d-ec8c-4323-9653-9824a2ad815f" providerId="ADAL" clId="{10EEDAB3-2DB0-BA4D-8CC6-6424E46A9142}" dt="2024-01-13T12:43:04.773" v="471"/>
          <ac:inkMkLst>
            <pc:docMk/>
            <pc:sldMk cId="4207668247" sldId="323"/>
            <ac:inkMk id="514" creationId="{D182DEFB-0898-6175-B264-DA327B4951D7}"/>
          </ac:inkMkLst>
        </pc:inkChg>
        <pc:inkChg chg="add mod">
          <ac:chgData name="Kokchun Giang" userId="67e2125d-ec8c-4323-9653-9824a2ad815f" providerId="ADAL" clId="{10EEDAB3-2DB0-BA4D-8CC6-6424E46A9142}" dt="2024-01-13T12:43:04.773" v="471"/>
          <ac:inkMkLst>
            <pc:docMk/>
            <pc:sldMk cId="4207668247" sldId="323"/>
            <ac:inkMk id="515" creationId="{890039FA-3153-BEFA-DA2D-CB3073B002C3}"/>
          </ac:inkMkLst>
        </pc:inkChg>
        <pc:inkChg chg="add mod">
          <ac:chgData name="Kokchun Giang" userId="67e2125d-ec8c-4323-9653-9824a2ad815f" providerId="ADAL" clId="{10EEDAB3-2DB0-BA4D-8CC6-6424E46A9142}" dt="2024-01-13T12:43:04.773" v="471"/>
          <ac:inkMkLst>
            <pc:docMk/>
            <pc:sldMk cId="4207668247" sldId="323"/>
            <ac:inkMk id="516" creationId="{2B3235EF-55E1-AFA9-B224-66AC5985A992}"/>
          </ac:inkMkLst>
        </pc:inkChg>
        <pc:inkChg chg="add mod">
          <ac:chgData name="Kokchun Giang" userId="67e2125d-ec8c-4323-9653-9824a2ad815f" providerId="ADAL" clId="{10EEDAB3-2DB0-BA4D-8CC6-6424E46A9142}" dt="2024-01-13T12:43:04.773" v="471"/>
          <ac:inkMkLst>
            <pc:docMk/>
            <pc:sldMk cId="4207668247" sldId="323"/>
            <ac:inkMk id="517" creationId="{479A5B67-3271-C1AB-9E6A-9DAEF131AB2E}"/>
          </ac:inkMkLst>
        </pc:inkChg>
        <pc:inkChg chg="add mod">
          <ac:chgData name="Kokchun Giang" userId="67e2125d-ec8c-4323-9653-9824a2ad815f" providerId="ADAL" clId="{10EEDAB3-2DB0-BA4D-8CC6-6424E46A9142}" dt="2024-01-13T12:43:04.773" v="471"/>
          <ac:inkMkLst>
            <pc:docMk/>
            <pc:sldMk cId="4207668247" sldId="323"/>
            <ac:inkMk id="518" creationId="{5023CEEF-E284-80DA-9B51-53873ABBFD3E}"/>
          </ac:inkMkLst>
        </pc:inkChg>
        <pc:inkChg chg="add mod">
          <ac:chgData name="Kokchun Giang" userId="67e2125d-ec8c-4323-9653-9824a2ad815f" providerId="ADAL" clId="{10EEDAB3-2DB0-BA4D-8CC6-6424E46A9142}" dt="2024-01-13T12:43:04.773" v="471"/>
          <ac:inkMkLst>
            <pc:docMk/>
            <pc:sldMk cId="4207668247" sldId="323"/>
            <ac:inkMk id="519" creationId="{34333D42-2768-74A2-AA61-E8156B2CAF53}"/>
          </ac:inkMkLst>
        </pc:inkChg>
        <pc:inkChg chg="add mod">
          <ac:chgData name="Kokchun Giang" userId="67e2125d-ec8c-4323-9653-9824a2ad815f" providerId="ADAL" clId="{10EEDAB3-2DB0-BA4D-8CC6-6424E46A9142}" dt="2024-01-13T12:43:04.773" v="471"/>
          <ac:inkMkLst>
            <pc:docMk/>
            <pc:sldMk cId="4207668247" sldId="323"/>
            <ac:inkMk id="520" creationId="{F8C20478-BCC3-9942-2E01-6356112935CB}"/>
          </ac:inkMkLst>
        </pc:inkChg>
        <pc:inkChg chg="add mod">
          <ac:chgData name="Kokchun Giang" userId="67e2125d-ec8c-4323-9653-9824a2ad815f" providerId="ADAL" clId="{10EEDAB3-2DB0-BA4D-8CC6-6424E46A9142}" dt="2024-01-13T12:43:04.773" v="471"/>
          <ac:inkMkLst>
            <pc:docMk/>
            <pc:sldMk cId="4207668247" sldId="323"/>
            <ac:inkMk id="521" creationId="{AA4CB063-094C-E7D0-FD12-33D13E3C958E}"/>
          </ac:inkMkLst>
        </pc:inkChg>
        <pc:inkChg chg="add mod">
          <ac:chgData name="Kokchun Giang" userId="67e2125d-ec8c-4323-9653-9824a2ad815f" providerId="ADAL" clId="{10EEDAB3-2DB0-BA4D-8CC6-6424E46A9142}" dt="2024-01-13T12:43:09.812" v="483"/>
          <ac:inkMkLst>
            <pc:docMk/>
            <pc:sldMk cId="4207668247" sldId="323"/>
            <ac:inkMk id="524" creationId="{723BB97E-5B53-E22E-57F4-A35E1BF08B04}"/>
          </ac:inkMkLst>
        </pc:inkChg>
        <pc:inkChg chg="add mod">
          <ac:chgData name="Kokchun Giang" userId="67e2125d-ec8c-4323-9653-9824a2ad815f" providerId="ADAL" clId="{10EEDAB3-2DB0-BA4D-8CC6-6424E46A9142}" dt="2024-01-13T12:43:09.812" v="483"/>
          <ac:inkMkLst>
            <pc:docMk/>
            <pc:sldMk cId="4207668247" sldId="323"/>
            <ac:inkMk id="525" creationId="{6C14BF4A-0EA1-70BE-4A30-853288C0E379}"/>
          </ac:inkMkLst>
        </pc:inkChg>
        <pc:inkChg chg="add mod">
          <ac:chgData name="Kokchun Giang" userId="67e2125d-ec8c-4323-9653-9824a2ad815f" providerId="ADAL" clId="{10EEDAB3-2DB0-BA4D-8CC6-6424E46A9142}" dt="2024-01-13T12:43:09.812" v="483"/>
          <ac:inkMkLst>
            <pc:docMk/>
            <pc:sldMk cId="4207668247" sldId="323"/>
            <ac:inkMk id="526" creationId="{619A3B2C-E6A7-5960-0EBA-124028BE80B6}"/>
          </ac:inkMkLst>
        </pc:inkChg>
        <pc:inkChg chg="add mod">
          <ac:chgData name="Kokchun Giang" userId="67e2125d-ec8c-4323-9653-9824a2ad815f" providerId="ADAL" clId="{10EEDAB3-2DB0-BA4D-8CC6-6424E46A9142}" dt="2024-01-13T12:43:09.812" v="483"/>
          <ac:inkMkLst>
            <pc:docMk/>
            <pc:sldMk cId="4207668247" sldId="323"/>
            <ac:inkMk id="527" creationId="{4997451E-26BE-99D0-FFA6-7C6CD3D5A2BC}"/>
          </ac:inkMkLst>
        </pc:inkChg>
        <pc:inkChg chg="add mod">
          <ac:chgData name="Kokchun Giang" userId="67e2125d-ec8c-4323-9653-9824a2ad815f" providerId="ADAL" clId="{10EEDAB3-2DB0-BA4D-8CC6-6424E46A9142}" dt="2024-01-13T12:43:09.812" v="483"/>
          <ac:inkMkLst>
            <pc:docMk/>
            <pc:sldMk cId="4207668247" sldId="323"/>
            <ac:inkMk id="528" creationId="{BA38F500-0ACB-8A15-CDAB-D6F06C044AB8}"/>
          </ac:inkMkLst>
        </pc:inkChg>
        <pc:inkChg chg="add mod">
          <ac:chgData name="Kokchun Giang" userId="67e2125d-ec8c-4323-9653-9824a2ad815f" providerId="ADAL" clId="{10EEDAB3-2DB0-BA4D-8CC6-6424E46A9142}" dt="2024-01-13T12:43:09.812" v="483"/>
          <ac:inkMkLst>
            <pc:docMk/>
            <pc:sldMk cId="4207668247" sldId="323"/>
            <ac:inkMk id="529" creationId="{9E000A48-7170-2A25-DA82-FEE09060934E}"/>
          </ac:inkMkLst>
        </pc:inkChg>
        <pc:inkChg chg="add mod">
          <ac:chgData name="Kokchun Giang" userId="67e2125d-ec8c-4323-9653-9824a2ad815f" providerId="ADAL" clId="{10EEDAB3-2DB0-BA4D-8CC6-6424E46A9142}" dt="2024-01-13T12:43:09.812" v="483"/>
          <ac:inkMkLst>
            <pc:docMk/>
            <pc:sldMk cId="4207668247" sldId="323"/>
            <ac:inkMk id="530" creationId="{E63C119F-1AF6-FFB9-6070-7B05E0A53630}"/>
          </ac:inkMkLst>
        </pc:inkChg>
        <pc:inkChg chg="add mod">
          <ac:chgData name="Kokchun Giang" userId="67e2125d-ec8c-4323-9653-9824a2ad815f" providerId="ADAL" clId="{10EEDAB3-2DB0-BA4D-8CC6-6424E46A9142}" dt="2024-01-13T12:43:09.812" v="483"/>
          <ac:inkMkLst>
            <pc:docMk/>
            <pc:sldMk cId="4207668247" sldId="323"/>
            <ac:inkMk id="531" creationId="{77005367-6A9A-5040-6722-F41845CE5C08}"/>
          </ac:inkMkLst>
        </pc:inkChg>
        <pc:inkChg chg="add mod">
          <ac:chgData name="Kokchun Giang" userId="67e2125d-ec8c-4323-9653-9824a2ad815f" providerId="ADAL" clId="{10EEDAB3-2DB0-BA4D-8CC6-6424E46A9142}" dt="2024-01-13T12:43:09.812" v="483"/>
          <ac:inkMkLst>
            <pc:docMk/>
            <pc:sldMk cId="4207668247" sldId="323"/>
            <ac:inkMk id="532" creationId="{80756863-BEAF-9B1E-D408-CB2C88D6447E}"/>
          </ac:inkMkLst>
        </pc:inkChg>
        <pc:inkChg chg="add mod">
          <ac:chgData name="Kokchun Giang" userId="67e2125d-ec8c-4323-9653-9824a2ad815f" providerId="ADAL" clId="{10EEDAB3-2DB0-BA4D-8CC6-6424E46A9142}" dt="2024-01-13T12:43:09.812" v="483"/>
          <ac:inkMkLst>
            <pc:docMk/>
            <pc:sldMk cId="4207668247" sldId="323"/>
            <ac:inkMk id="534" creationId="{55B58444-FF89-718D-AEB6-1F3F46FDC9F8}"/>
          </ac:inkMkLst>
        </pc:inkChg>
        <pc:inkChg chg="add mod">
          <ac:chgData name="Kokchun Giang" userId="67e2125d-ec8c-4323-9653-9824a2ad815f" providerId="ADAL" clId="{10EEDAB3-2DB0-BA4D-8CC6-6424E46A9142}" dt="2024-01-13T12:43:19" v="488"/>
          <ac:inkMkLst>
            <pc:docMk/>
            <pc:sldMk cId="4207668247" sldId="323"/>
            <ac:inkMk id="536" creationId="{41106157-D005-10F6-DCD7-E59B3B7C40B0}"/>
          </ac:inkMkLst>
        </pc:inkChg>
        <pc:inkChg chg="add del mod">
          <ac:chgData name="Kokchun Giang" userId="67e2125d-ec8c-4323-9653-9824a2ad815f" providerId="ADAL" clId="{10EEDAB3-2DB0-BA4D-8CC6-6424E46A9142}" dt="2024-01-13T12:43:19" v="488"/>
          <ac:inkMkLst>
            <pc:docMk/>
            <pc:sldMk cId="4207668247" sldId="323"/>
            <ac:inkMk id="537" creationId="{9B2AE5D7-9C62-DCB1-C874-B31F486290CC}"/>
          </ac:inkMkLst>
        </pc:inkChg>
        <pc:cxnChg chg="add mod">
          <ac:chgData name="Kokchun Giang" userId="67e2125d-ec8c-4323-9653-9824a2ad815f" providerId="ADAL" clId="{10EEDAB3-2DB0-BA4D-8CC6-6424E46A9142}" dt="2024-01-13T12:39:56.497" v="319" actId="1076"/>
          <ac:cxnSpMkLst>
            <pc:docMk/>
            <pc:sldMk cId="4207668247" sldId="323"/>
            <ac:cxnSpMk id="392" creationId="{B2E2E143-5B8D-F970-4683-CE044061BD33}"/>
          </ac:cxnSpMkLst>
        </pc:cxnChg>
      </pc:sldChg>
      <pc:sldChg chg="addSp delSp modSp mod delAnim modAnim modNotesTx">
        <pc:chgData name="Kokchun Giang" userId="67e2125d-ec8c-4323-9653-9824a2ad815f" providerId="ADAL" clId="{10EEDAB3-2DB0-BA4D-8CC6-6424E46A9142}" dt="2024-01-13T15:26:12.414" v="2896"/>
        <pc:sldMkLst>
          <pc:docMk/>
          <pc:sldMk cId="3373492746" sldId="324"/>
        </pc:sldMkLst>
        <pc:spChg chg="mod">
          <ac:chgData name="Kokchun Giang" userId="67e2125d-ec8c-4323-9653-9824a2ad815f" providerId="ADAL" clId="{10EEDAB3-2DB0-BA4D-8CC6-6424E46A9142}" dt="2024-01-13T12:50:28.935" v="747" actId="20577"/>
          <ac:spMkLst>
            <pc:docMk/>
            <pc:sldMk cId="3373492746" sldId="324"/>
            <ac:spMk id="28" creationId="{7E8C0D03-019A-279A-6AD5-A5E7BD2580DB}"/>
          </ac:spMkLst>
        </pc:spChg>
        <pc:grpChg chg="add mod">
          <ac:chgData name="Kokchun Giang" userId="67e2125d-ec8c-4323-9653-9824a2ad815f" providerId="ADAL" clId="{10EEDAB3-2DB0-BA4D-8CC6-6424E46A9142}" dt="2024-01-13T15:25:19.138" v="2885" actId="164"/>
          <ac:grpSpMkLst>
            <pc:docMk/>
            <pc:sldMk cId="3373492746" sldId="324"/>
            <ac:grpSpMk id="2" creationId="{3E5F6630-00CD-7394-9AD5-EBAF06AA26DE}"/>
          </ac:grpSpMkLst>
        </pc:grpChg>
        <pc:grpChg chg="add mod">
          <ac:chgData name="Kokchun Giang" userId="67e2125d-ec8c-4323-9653-9824a2ad815f" providerId="ADAL" clId="{10EEDAB3-2DB0-BA4D-8CC6-6424E46A9142}" dt="2024-01-13T15:25:25.639" v="2887" actId="164"/>
          <ac:grpSpMkLst>
            <pc:docMk/>
            <pc:sldMk cId="3373492746" sldId="324"/>
            <ac:grpSpMk id="3" creationId="{A0D2B893-8F4E-C6B6-5AD1-DD08FF76FC8E}"/>
          </ac:grpSpMkLst>
        </pc:grpChg>
        <pc:grpChg chg="add mod">
          <ac:chgData name="Kokchun Giang" userId="67e2125d-ec8c-4323-9653-9824a2ad815f" providerId="ADAL" clId="{10EEDAB3-2DB0-BA4D-8CC6-6424E46A9142}" dt="2024-01-13T15:25:35.857" v="2889" actId="164"/>
          <ac:grpSpMkLst>
            <pc:docMk/>
            <pc:sldMk cId="3373492746" sldId="324"/>
            <ac:grpSpMk id="4" creationId="{2E645219-353D-FCB3-DDED-B83943C58F38}"/>
          </ac:grpSpMkLst>
        </pc:grpChg>
        <pc:grpChg chg="add mod">
          <ac:chgData name="Kokchun Giang" userId="67e2125d-ec8c-4323-9653-9824a2ad815f" providerId="ADAL" clId="{10EEDAB3-2DB0-BA4D-8CC6-6424E46A9142}" dt="2024-01-13T15:25:44.766" v="2891" actId="164"/>
          <ac:grpSpMkLst>
            <pc:docMk/>
            <pc:sldMk cId="3373492746" sldId="324"/>
            <ac:grpSpMk id="5" creationId="{31732810-DEDB-22AF-3557-A9725548F841}"/>
          </ac:grpSpMkLst>
        </pc:grpChg>
        <pc:grpChg chg="add mod">
          <ac:chgData name="Kokchun Giang" userId="67e2125d-ec8c-4323-9653-9824a2ad815f" providerId="ADAL" clId="{10EEDAB3-2DB0-BA4D-8CC6-6424E46A9142}" dt="2024-01-13T15:26:01.472" v="2893" actId="164"/>
          <ac:grpSpMkLst>
            <pc:docMk/>
            <pc:sldMk cId="3373492746" sldId="324"/>
            <ac:grpSpMk id="6" creationId="{DA8003E0-6D4E-9A64-9871-73A0B3EB4895}"/>
          </ac:grpSpMkLst>
        </pc:grpChg>
        <pc:grpChg chg="add mod">
          <ac:chgData name="Kokchun Giang" userId="67e2125d-ec8c-4323-9653-9824a2ad815f" providerId="ADAL" clId="{10EEDAB3-2DB0-BA4D-8CC6-6424E46A9142}" dt="2024-01-13T15:26:10.581" v="2895" actId="164"/>
          <ac:grpSpMkLst>
            <pc:docMk/>
            <pc:sldMk cId="3373492746" sldId="324"/>
            <ac:grpSpMk id="7" creationId="{169D2F9A-9F61-E07C-8D3C-9D9C86A04857}"/>
          </ac:grpSpMkLst>
        </pc:grpChg>
        <pc:grpChg chg="del">
          <ac:chgData name="Kokchun Giang" userId="67e2125d-ec8c-4323-9653-9824a2ad815f" providerId="ADAL" clId="{10EEDAB3-2DB0-BA4D-8CC6-6424E46A9142}" dt="2024-01-13T12:44:32.970" v="551" actId="478"/>
          <ac:grpSpMkLst>
            <pc:docMk/>
            <pc:sldMk cId="3373492746" sldId="324"/>
            <ac:grpSpMk id="8" creationId="{97B7B85B-B7EC-D9B7-CB6C-64B4AB3151E5}"/>
          </ac:grpSpMkLst>
        </pc:grpChg>
        <pc:grpChg chg="del">
          <ac:chgData name="Kokchun Giang" userId="67e2125d-ec8c-4323-9653-9824a2ad815f" providerId="ADAL" clId="{10EEDAB3-2DB0-BA4D-8CC6-6424E46A9142}" dt="2024-01-13T12:44:32.970" v="551" actId="478"/>
          <ac:grpSpMkLst>
            <pc:docMk/>
            <pc:sldMk cId="3373492746" sldId="324"/>
            <ac:grpSpMk id="18" creationId="{6335FA0D-0D2C-3DE6-3362-85DD37521F6D}"/>
          </ac:grpSpMkLst>
        </pc:grpChg>
        <pc:grpChg chg="mod">
          <ac:chgData name="Kokchun Giang" userId="67e2125d-ec8c-4323-9653-9824a2ad815f" providerId="ADAL" clId="{10EEDAB3-2DB0-BA4D-8CC6-6424E46A9142}" dt="2024-01-13T12:44:49.423" v="561"/>
          <ac:grpSpMkLst>
            <pc:docMk/>
            <pc:sldMk cId="3373492746" sldId="324"/>
            <ac:grpSpMk id="80" creationId="{9F2382A7-8E85-5CE0-E2EE-755F8552E269}"/>
          </ac:grpSpMkLst>
        </pc:grpChg>
        <pc:grpChg chg="del">
          <ac:chgData name="Kokchun Giang" userId="67e2125d-ec8c-4323-9653-9824a2ad815f" providerId="ADAL" clId="{10EEDAB3-2DB0-BA4D-8CC6-6424E46A9142}" dt="2024-01-13T12:44:14.511" v="549" actId="478"/>
          <ac:grpSpMkLst>
            <pc:docMk/>
            <pc:sldMk cId="3373492746" sldId="324"/>
            <ac:grpSpMk id="125" creationId="{62E741E7-E374-FDD2-25C1-6F0295F3EE00}"/>
          </ac:grpSpMkLst>
        </pc:grpChg>
        <pc:grpChg chg="mod">
          <ac:chgData name="Kokchun Giang" userId="67e2125d-ec8c-4323-9653-9824a2ad815f" providerId="ADAL" clId="{10EEDAB3-2DB0-BA4D-8CC6-6424E46A9142}" dt="2024-01-13T15:25:19.138" v="2885" actId="164"/>
          <ac:grpSpMkLst>
            <pc:docMk/>
            <pc:sldMk cId="3373492746" sldId="324"/>
            <ac:grpSpMk id="126" creationId="{0878087D-C8E3-25E2-19EA-0BA71B485E5C}"/>
          </ac:grpSpMkLst>
        </pc:grpChg>
        <pc:grpChg chg="del">
          <ac:chgData name="Kokchun Giang" userId="67e2125d-ec8c-4323-9653-9824a2ad815f" providerId="ADAL" clId="{10EEDAB3-2DB0-BA4D-8CC6-6424E46A9142}" dt="2024-01-13T12:44:32.970" v="551" actId="478"/>
          <ac:grpSpMkLst>
            <pc:docMk/>
            <pc:sldMk cId="3373492746" sldId="324"/>
            <ac:grpSpMk id="162" creationId="{4DFA26AA-4168-6038-8721-EB36EBFEDC12}"/>
          </ac:grpSpMkLst>
        </pc:grpChg>
        <pc:grpChg chg="del">
          <ac:chgData name="Kokchun Giang" userId="67e2125d-ec8c-4323-9653-9824a2ad815f" providerId="ADAL" clId="{10EEDAB3-2DB0-BA4D-8CC6-6424E46A9142}" dt="2024-01-13T12:44:32.970" v="551" actId="478"/>
          <ac:grpSpMkLst>
            <pc:docMk/>
            <pc:sldMk cId="3373492746" sldId="324"/>
            <ac:grpSpMk id="194" creationId="{1B008787-031B-311E-A98E-00A28D7F911E}"/>
          </ac:grpSpMkLst>
        </pc:grpChg>
        <pc:grpChg chg="del mod">
          <ac:chgData name="Kokchun Giang" userId="67e2125d-ec8c-4323-9653-9824a2ad815f" providerId="ADAL" clId="{10EEDAB3-2DB0-BA4D-8CC6-6424E46A9142}" dt="2024-01-13T12:45:35.018" v="613"/>
          <ac:grpSpMkLst>
            <pc:docMk/>
            <pc:sldMk cId="3373492746" sldId="324"/>
            <ac:grpSpMk id="205" creationId="{AC2202BF-6FFE-0359-BF59-C70337F21A22}"/>
          </ac:grpSpMkLst>
        </pc:grpChg>
        <pc:grpChg chg="del mod">
          <ac:chgData name="Kokchun Giang" userId="67e2125d-ec8c-4323-9653-9824a2ad815f" providerId="ADAL" clId="{10EEDAB3-2DB0-BA4D-8CC6-6424E46A9142}" dt="2024-01-13T12:45:24.355" v="605"/>
          <ac:grpSpMkLst>
            <pc:docMk/>
            <pc:sldMk cId="3373492746" sldId="324"/>
            <ac:grpSpMk id="224" creationId="{B7AA2E6B-3143-E846-6D59-A93AEFC63F74}"/>
          </ac:grpSpMkLst>
        </pc:grpChg>
        <pc:grpChg chg="mod">
          <ac:chgData name="Kokchun Giang" userId="67e2125d-ec8c-4323-9653-9824a2ad815f" providerId="ADAL" clId="{10EEDAB3-2DB0-BA4D-8CC6-6424E46A9142}" dt="2024-01-13T12:45:13.077" v="592"/>
          <ac:grpSpMkLst>
            <pc:docMk/>
            <pc:sldMk cId="3373492746" sldId="324"/>
            <ac:grpSpMk id="299" creationId="{25B43EA2-43CB-3C9C-6BF1-DF2B7601C207}"/>
          </ac:grpSpMkLst>
        </pc:grpChg>
        <pc:grpChg chg="del mod">
          <ac:chgData name="Kokchun Giang" userId="67e2125d-ec8c-4323-9653-9824a2ad815f" providerId="ADAL" clId="{10EEDAB3-2DB0-BA4D-8CC6-6424E46A9142}" dt="2024-01-13T12:45:35.018" v="613"/>
          <ac:grpSpMkLst>
            <pc:docMk/>
            <pc:sldMk cId="3373492746" sldId="324"/>
            <ac:grpSpMk id="303" creationId="{9037D08B-CC04-BE76-6A5F-D9F9B35C597F}"/>
          </ac:grpSpMkLst>
        </pc:grpChg>
        <pc:grpChg chg="del">
          <ac:chgData name="Kokchun Giang" userId="67e2125d-ec8c-4323-9653-9824a2ad815f" providerId="ADAL" clId="{10EEDAB3-2DB0-BA4D-8CC6-6424E46A9142}" dt="2024-01-13T12:44:32.970" v="551" actId="478"/>
          <ac:grpSpMkLst>
            <pc:docMk/>
            <pc:sldMk cId="3373492746" sldId="324"/>
            <ac:grpSpMk id="324" creationId="{DE79741F-CF61-42FA-C241-240A1F079A6E}"/>
          </ac:grpSpMkLst>
        </pc:grpChg>
        <pc:grpChg chg="del mod">
          <ac:chgData name="Kokchun Giang" userId="67e2125d-ec8c-4323-9653-9824a2ad815f" providerId="ADAL" clId="{10EEDAB3-2DB0-BA4D-8CC6-6424E46A9142}" dt="2024-01-13T12:45:35.018" v="613"/>
          <ac:grpSpMkLst>
            <pc:docMk/>
            <pc:sldMk cId="3373492746" sldId="324"/>
            <ac:grpSpMk id="356" creationId="{0EE2C4A1-D1D9-7110-39D4-C3AAE2DE0F89}"/>
          </ac:grpSpMkLst>
        </pc:grpChg>
        <pc:grpChg chg="del">
          <ac:chgData name="Kokchun Giang" userId="67e2125d-ec8c-4323-9653-9824a2ad815f" providerId="ADAL" clId="{10EEDAB3-2DB0-BA4D-8CC6-6424E46A9142}" dt="2024-01-13T12:44:29.706" v="550" actId="478"/>
          <ac:grpSpMkLst>
            <pc:docMk/>
            <pc:sldMk cId="3373492746" sldId="324"/>
            <ac:grpSpMk id="359" creationId="{C9A83906-9E0A-660B-106C-8795028CE8CE}"/>
          </ac:grpSpMkLst>
        </pc:grpChg>
        <pc:grpChg chg="del">
          <ac:chgData name="Kokchun Giang" userId="67e2125d-ec8c-4323-9653-9824a2ad815f" providerId="ADAL" clId="{10EEDAB3-2DB0-BA4D-8CC6-6424E46A9142}" dt="2024-01-13T12:44:29.706" v="550" actId="478"/>
          <ac:grpSpMkLst>
            <pc:docMk/>
            <pc:sldMk cId="3373492746" sldId="324"/>
            <ac:grpSpMk id="360" creationId="{0B96A7C5-55DB-AD1F-47C1-EC6260C757A1}"/>
          </ac:grpSpMkLst>
        </pc:grpChg>
        <pc:grpChg chg="del">
          <ac:chgData name="Kokchun Giang" userId="67e2125d-ec8c-4323-9653-9824a2ad815f" providerId="ADAL" clId="{10EEDAB3-2DB0-BA4D-8CC6-6424E46A9142}" dt="2024-01-13T12:44:29.706" v="550" actId="478"/>
          <ac:grpSpMkLst>
            <pc:docMk/>
            <pc:sldMk cId="3373492746" sldId="324"/>
            <ac:grpSpMk id="361" creationId="{A28C579F-2764-A43D-B731-5A687249F248}"/>
          </ac:grpSpMkLst>
        </pc:grpChg>
        <pc:grpChg chg="del">
          <ac:chgData name="Kokchun Giang" userId="67e2125d-ec8c-4323-9653-9824a2ad815f" providerId="ADAL" clId="{10EEDAB3-2DB0-BA4D-8CC6-6424E46A9142}" dt="2024-01-13T12:44:29.706" v="550" actId="478"/>
          <ac:grpSpMkLst>
            <pc:docMk/>
            <pc:sldMk cId="3373492746" sldId="324"/>
            <ac:grpSpMk id="362" creationId="{ECC79281-9419-1C79-BA99-A20741B493E9}"/>
          </ac:grpSpMkLst>
        </pc:grpChg>
        <pc:grpChg chg="del">
          <ac:chgData name="Kokchun Giang" userId="67e2125d-ec8c-4323-9653-9824a2ad815f" providerId="ADAL" clId="{10EEDAB3-2DB0-BA4D-8CC6-6424E46A9142}" dt="2024-01-13T12:44:29.706" v="550" actId="478"/>
          <ac:grpSpMkLst>
            <pc:docMk/>
            <pc:sldMk cId="3373492746" sldId="324"/>
            <ac:grpSpMk id="363" creationId="{95C268B3-962B-F8B7-A224-76F0A497970B}"/>
          </ac:grpSpMkLst>
        </pc:grpChg>
        <pc:grpChg chg="del">
          <ac:chgData name="Kokchun Giang" userId="67e2125d-ec8c-4323-9653-9824a2ad815f" providerId="ADAL" clId="{10EEDAB3-2DB0-BA4D-8CC6-6424E46A9142}" dt="2024-01-13T12:44:32.970" v="551" actId="478"/>
          <ac:grpSpMkLst>
            <pc:docMk/>
            <pc:sldMk cId="3373492746" sldId="324"/>
            <ac:grpSpMk id="364" creationId="{7E0C5CB0-3BA8-D055-4DFC-302437B01B9A}"/>
          </ac:grpSpMkLst>
        </pc:grpChg>
        <pc:grpChg chg="del">
          <ac:chgData name="Kokchun Giang" userId="67e2125d-ec8c-4323-9653-9824a2ad815f" providerId="ADAL" clId="{10EEDAB3-2DB0-BA4D-8CC6-6424E46A9142}" dt="2024-01-13T12:44:32.970" v="551" actId="478"/>
          <ac:grpSpMkLst>
            <pc:docMk/>
            <pc:sldMk cId="3373492746" sldId="324"/>
            <ac:grpSpMk id="365" creationId="{53136457-D0E5-2D99-2044-84FFBCE3B6E0}"/>
          </ac:grpSpMkLst>
        </pc:grpChg>
        <pc:grpChg chg="del">
          <ac:chgData name="Kokchun Giang" userId="67e2125d-ec8c-4323-9653-9824a2ad815f" providerId="ADAL" clId="{10EEDAB3-2DB0-BA4D-8CC6-6424E46A9142}" dt="2024-01-13T12:44:32.970" v="551" actId="478"/>
          <ac:grpSpMkLst>
            <pc:docMk/>
            <pc:sldMk cId="3373492746" sldId="324"/>
            <ac:grpSpMk id="366" creationId="{2261090A-5E39-92B4-0076-548762F7B45E}"/>
          </ac:grpSpMkLst>
        </pc:grpChg>
        <pc:grpChg chg="del">
          <ac:chgData name="Kokchun Giang" userId="67e2125d-ec8c-4323-9653-9824a2ad815f" providerId="ADAL" clId="{10EEDAB3-2DB0-BA4D-8CC6-6424E46A9142}" dt="2024-01-13T12:44:32.970" v="551" actId="478"/>
          <ac:grpSpMkLst>
            <pc:docMk/>
            <pc:sldMk cId="3373492746" sldId="324"/>
            <ac:grpSpMk id="367" creationId="{20CC9C8F-E0BE-AB62-2B20-88C97658965F}"/>
          </ac:grpSpMkLst>
        </pc:grpChg>
        <pc:grpChg chg="del">
          <ac:chgData name="Kokchun Giang" userId="67e2125d-ec8c-4323-9653-9824a2ad815f" providerId="ADAL" clId="{10EEDAB3-2DB0-BA4D-8CC6-6424E46A9142}" dt="2024-01-13T12:44:32.970" v="551" actId="478"/>
          <ac:grpSpMkLst>
            <pc:docMk/>
            <pc:sldMk cId="3373492746" sldId="324"/>
            <ac:grpSpMk id="368" creationId="{4C53BDCA-3AC4-FCC7-9FFF-A93CB5F1EB36}"/>
          </ac:grpSpMkLst>
        </pc:grpChg>
        <pc:grpChg chg="del">
          <ac:chgData name="Kokchun Giang" userId="67e2125d-ec8c-4323-9653-9824a2ad815f" providerId="ADAL" clId="{10EEDAB3-2DB0-BA4D-8CC6-6424E46A9142}" dt="2024-01-13T12:44:32.970" v="551" actId="478"/>
          <ac:grpSpMkLst>
            <pc:docMk/>
            <pc:sldMk cId="3373492746" sldId="324"/>
            <ac:grpSpMk id="369" creationId="{1840F909-A2C9-F3F7-1996-E4D658C14B13}"/>
          </ac:grpSpMkLst>
        </pc:grpChg>
        <pc:grpChg chg="add del mod">
          <ac:chgData name="Kokchun Giang" userId="67e2125d-ec8c-4323-9653-9824a2ad815f" providerId="ADAL" clId="{10EEDAB3-2DB0-BA4D-8CC6-6424E46A9142}" dt="2024-01-13T12:45:35.018" v="613"/>
          <ac:grpSpMkLst>
            <pc:docMk/>
            <pc:sldMk cId="3373492746" sldId="324"/>
            <ac:grpSpMk id="370" creationId="{46CBDE98-8EE0-451E-C926-7B30EEA9901C}"/>
          </ac:grpSpMkLst>
        </pc:grpChg>
        <pc:grpChg chg="mod">
          <ac:chgData name="Kokchun Giang" userId="67e2125d-ec8c-4323-9653-9824a2ad815f" providerId="ADAL" clId="{10EEDAB3-2DB0-BA4D-8CC6-6424E46A9142}" dt="2024-01-13T12:45:28.011" v="611"/>
          <ac:grpSpMkLst>
            <pc:docMk/>
            <pc:sldMk cId="3373492746" sldId="324"/>
            <ac:grpSpMk id="373" creationId="{4FFD5F7A-EF11-52E2-704C-16A924A6F0B1}"/>
          </ac:grpSpMkLst>
        </pc:grpChg>
        <pc:grpChg chg="mod">
          <ac:chgData name="Kokchun Giang" userId="67e2125d-ec8c-4323-9653-9824a2ad815f" providerId="ADAL" clId="{10EEDAB3-2DB0-BA4D-8CC6-6424E46A9142}" dt="2024-01-13T15:25:19.138" v="2885" actId="164"/>
          <ac:grpSpMkLst>
            <pc:docMk/>
            <pc:sldMk cId="3373492746" sldId="324"/>
            <ac:grpSpMk id="375" creationId="{295AB655-9006-ADC4-1A09-28831245AC05}"/>
          </ac:grpSpMkLst>
        </pc:grpChg>
        <pc:grpChg chg="del mod">
          <ac:chgData name="Kokchun Giang" userId="67e2125d-ec8c-4323-9653-9824a2ad815f" providerId="ADAL" clId="{10EEDAB3-2DB0-BA4D-8CC6-6424E46A9142}" dt="2024-01-13T12:45:49.844" v="623"/>
          <ac:grpSpMkLst>
            <pc:docMk/>
            <pc:sldMk cId="3373492746" sldId="324"/>
            <ac:grpSpMk id="383" creationId="{12C0B307-2010-ED0C-3498-57355F4914CB}"/>
          </ac:grpSpMkLst>
        </pc:grpChg>
        <pc:grpChg chg="mod">
          <ac:chgData name="Kokchun Giang" userId="67e2125d-ec8c-4323-9653-9824a2ad815f" providerId="ADAL" clId="{10EEDAB3-2DB0-BA4D-8CC6-6424E46A9142}" dt="2024-01-13T15:25:25.639" v="2887" actId="164"/>
          <ac:grpSpMkLst>
            <pc:docMk/>
            <pc:sldMk cId="3373492746" sldId="324"/>
            <ac:grpSpMk id="385" creationId="{AB45B9DA-42CF-022C-5458-9173C2FAC5BC}"/>
          </ac:grpSpMkLst>
        </pc:grpChg>
        <pc:grpChg chg="mod">
          <ac:chgData name="Kokchun Giang" userId="67e2125d-ec8c-4323-9653-9824a2ad815f" providerId="ADAL" clId="{10EEDAB3-2DB0-BA4D-8CC6-6424E46A9142}" dt="2024-01-13T12:45:52.522" v="631"/>
          <ac:grpSpMkLst>
            <pc:docMk/>
            <pc:sldMk cId="3373492746" sldId="324"/>
            <ac:grpSpMk id="390" creationId="{0C78D75E-5B50-D51E-135E-AA1A8A39C8C2}"/>
          </ac:grpSpMkLst>
        </pc:grpChg>
        <pc:grpChg chg="mod">
          <ac:chgData name="Kokchun Giang" userId="67e2125d-ec8c-4323-9653-9824a2ad815f" providerId="ADAL" clId="{10EEDAB3-2DB0-BA4D-8CC6-6424E46A9142}" dt="2024-01-13T15:25:25.639" v="2887" actId="164"/>
          <ac:grpSpMkLst>
            <pc:docMk/>
            <pc:sldMk cId="3373492746" sldId="324"/>
            <ac:grpSpMk id="396" creationId="{9063BAAB-358E-6660-8589-FEC88DC5F5BB}"/>
          </ac:grpSpMkLst>
        </pc:grpChg>
        <pc:grpChg chg="del mod">
          <ac:chgData name="Kokchun Giang" userId="67e2125d-ec8c-4323-9653-9824a2ad815f" providerId="ADAL" clId="{10EEDAB3-2DB0-BA4D-8CC6-6424E46A9142}" dt="2024-01-13T12:46:12.751" v="657"/>
          <ac:grpSpMkLst>
            <pc:docMk/>
            <pc:sldMk cId="3373492746" sldId="324"/>
            <ac:grpSpMk id="404" creationId="{2F34D8CF-A523-EC7E-CF85-73FFDB107580}"/>
          </ac:grpSpMkLst>
        </pc:grpChg>
        <pc:grpChg chg="del mod">
          <ac:chgData name="Kokchun Giang" userId="67e2125d-ec8c-4323-9653-9824a2ad815f" providerId="ADAL" clId="{10EEDAB3-2DB0-BA4D-8CC6-6424E46A9142}" dt="2024-01-13T12:46:12.751" v="657"/>
          <ac:grpSpMkLst>
            <pc:docMk/>
            <pc:sldMk cId="3373492746" sldId="324"/>
            <ac:grpSpMk id="408" creationId="{C294B1AB-F7B3-E723-7841-EA4C1EB1778B}"/>
          </ac:grpSpMkLst>
        </pc:grpChg>
        <pc:grpChg chg="del mod">
          <ac:chgData name="Kokchun Giang" userId="67e2125d-ec8c-4323-9653-9824a2ad815f" providerId="ADAL" clId="{10EEDAB3-2DB0-BA4D-8CC6-6424E46A9142}" dt="2024-01-13T12:46:14.427" v="659"/>
          <ac:grpSpMkLst>
            <pc:docMk/>
            <pc:sldMk cId="3373492746" sldId="324"/>
            <ac:grpSpMk id="416" creationId="{19539BA5-DFEC-3D3F-5D73-0C4ACCC66BB3}"/>
          </ac:grpSpMkLst>
        </pc:grpChg>
        <pc:grpChg chg="del mod">
          <ac:chgData name="Kokchun Giang" userId="67e2125d-ec8c-4323-9653-9824a2ad815f" providerId="ADAL" clId="{10EEDAB3-2DB0-BA4D-8CC6-6424E46A9142}" dt="2024-01-13T12:46:16.880" v="662"/>
          <ac:grpSpMkLst>
            <pc:docMk/>
            <pc:sldMk cId="3373492746" sldId="324"/>
            <ac:grpSpMk id="418" creationId="{7335F0F2-C86C-BB71-3D9A-6F158418F486}"/>
          </ac:grpSpMkLst>
        </pc:grpChg>
        <pc:grpChg chg="mod">
          <ac:chgData name="Kokchun Giang" userId="67e2125d-ec8c-4323-9653-9824a2ad815f" providerId="ADAL" clId="{10EEDAB3-2DB0-BA4D-8CC6-6424E46A9142}" dt="2024-01-13T15:25:35.857" v="2889" actId="164"/>
          <ac:grpSpMkLst>
            <pc:docMk/>
            <pc:sldMk cId="3373492746" sldId="324"/>
            <ac:grpSpMk id="421" creationId="{032687ED-8AC3-7AF5-3079-1640A82E6FFD}"/>
          </ac:grpSpMkLst>
        </pc:grpChg>
        <pc:grpChg chg="mod">
          <ac:chgData name="Kokchun Giang" userId="67e2125d-ec8c-4323-9653-9824a2ad815f" providerId="ADAL" clId="{10EEDAB3-2DB0-BA4D-8CC6-6424E46A9142}" dt="2024-01-13T15:25:44.766" v="2891" actId="164"/>
          <ac:grpSpMkLst>
            <pc:docMk/>
            <pc:sldMk cId="3373492746" sldId="324"/>
            <ac:grpSpMk id="436" creationId="{61871B16-80B7-0FF1-4862-2C59F9B3C108}"/>
          </ac:grpSpMkLst>
        </pc:grpChg>
        <pc:grpChg chg="mod">
          <ac:chgData name="Kokchun Giang" userId="67e2125d-ec8c-4323-9653-9824a2ad815f" providerId="ADAL" clId="{10EEDAB3-2DB0-BA4D-8CC6-6424E46A9142}" dt="2024-01-13T15:25:44.766" v="2891" actId="164"/>
          <ac:grpSpMkLst>
            <pc:docMk/>
            <pc:sldMk cId="3373492746" sldId="324"/>
            <ac:grpSpMk id="445" creationId="{6E34E746-E9D6-E3C6-35BF-E2BC94F6EF3B}"/>
          </ac:grpSpMkLst>
        </pc:grpChg>
        <pc:grpChg chg="mod">
          <ac:chgData name="Kokchun Giang" userId="67e2125d-ec8c-4323-9653-9824a2ad815f" providerId="ADAL" clId="{10EEDAB3-2DB0-BA4D-8CC6-6424E46A9142}" dt="2024-01-13T15:26:01.472" v="2893" actId="164"/>
          <ac:grpSpMkLst>
            <pc:docMk/>
            <pc:sldMk cId="3373492746" sldId="324"/>
            <ac:grpSpMk id="455" creationId="{B91763C4-754E-8D01-FCDB-B803386AFA12}"/>
          </ac:grpSpMkLst>
        </pc:grpChg>
        <pc:grpChg chg="mod">
          <ac:chgData name="Kokchun Giang" userId="67e2125d-ec8c-4323-9653-9824a2ad815f" providerId="ADAL" clId="{10EEDAB3-2DB0-BA4D-8CC6-6424E46A9142}" dt="2024-01-13T15:26:01.472" v="2893" actId="164"/>
          <ac:grpSpMkLst>
            <pc:docMk/>
            <pc:sldMk cId="3373492746" sldId="324"/>
            <ac:grpSpMk id="458" creationId="{81B1954F-CB7A-6602-5E29-5CE76D54BFC5}"/>
          </ac:grpSpMkLst>
        </pc:grpChg>
        <pc:grpChg chg="mod">
          <ac:chgData name="Kokchun Giang" userId="67e2125d-ec8c-4323-9653-9824a2ad815f" providerId="ADAL" clId="{10EEDAB3-2DB0-BA4D-8CC6-6424E46A9142}" dt="2024-01-13T15:26:01.472" v="2893" actId="164"/>
          <ac:grpSpMkLst>
            <pc:docMk/>
            <pc:sldMk cId="3373492746" sldId="324"/>
            <ac:grpSpMk id="462" creationId="{161BDB15-5B58-FC21-DCF0-2E478AE4704E}"/>
          </ac:grpSpMkLst>
        </pc:grpChg>
        <pc:grpChg chg="mod">
          <ac:chgData name="Kokchun Giang" userId="67e2125d-ec8c-4323-9653-9824a2ad815f" providerId="ADAL" clId="{10EEDAB3-2DB0-BA4D-8CC6-6424E46A9142}" dt="2024-01-13T15:26:10.581" v="2895" actId="164"/>
          <ac:grpSpMkLst>
            <pc:docMk/>
            <pc:sldMk cId="3373492746" sldId="324"/>
            <ac:grpSpMk id="478" creationId="{5886A7DC-631D-F071-ADC2-EB76F53A7236}"/>
          </ac:grpSpMkLst>
        </pc:grpChg>
        <pc:grpChg chg="mod">
          <ac:chgData name="Kokchun Giang" userId="67e2125d-ec8c-4323-9653-9824a2ad815f" providerId="ADAL" clId="{10EEDAB3-2DB0-BA4D-8CC6-6424E46A9142}" dt="2024-01-13T12:47:53.231" v="727"/>
          <ac:grpSpMkLst>
            <pc:docMk/>
            <pc:sldMk cId="3373492746" sldId="324"/>
            <ac:grpSpMk id="482" creationId="{050DF568-3AE4-0278-FBAF-A2327152FA9D}"/>
          </ac:grpSpMkLst>
        </pc:grpChg>
        <pc:grpChg chg="mod">
          <ac:chgData name="Kokchun Giang" userId="67e2125d-ec8c-4323-9653-9824a2ad815f" providerId="ADAL" clId="{10EEDAB3-2DB0-BA4D-8CC6-6424E46A9142}" dt="2024-01-13T15:26:10.581" v="2895" actId="164"/>
          <ac:grpSpMkLst>
            <pc:docMk/>
            <pc:sldMk cId="3373492746" sldId="324"/>
            <ac:grpSpMk id="491" creationId="{A80FD581-66D6-99C2-C6AF-E57E6726D38A}"/>
          </ac:grpSpMkLst>
        </pc:grpChg>
        <pc:grpChg chg="mod">
          <ac:chgData name="Kokchun Giang" userId="67e2125d-ec8c-4323-9653-9824a2ad815f" providerId="ADAL" clId="{10EEDAB3-2DB0-BA4D-8CC6-6424E46A9142}" dt="2024-01-13T15:26:10.581" v="2895" actId="164"/>
          <ac:grpSpMkLst>
            <pc:docMk/>
            <pc:sldMk cId="3373492746" sldId="324"/>
            <ac:grpSpMk id="492" creationId="{0A750191-CFEB-43C7-9EAE-E9B0981ED7A1}"/>
          </ac:grpSpMkLst>
        </pc:grpChg>
        <pc:grpChg chg="mod">
          <ac:chgData name="Kokchun Giang" userId="67e2125d-ec8c-4323-9653-9824a2ad815f" providerId="ADAL" clId="{10EEDAB3-2DB0-BA4D-8CC6-6424E46A9142}" dt="2024-01-13T15:26:10.581" v="2895" actId="164"/>
          <ac:grpSpMkLst>
            <pc:docMk/>
            <pc:sldMk cId="3373492746" sldId="324"/>
            <ac:grpSpMk id="502" creationId="{0A094B8C-CD2B-3FD3-721A-0513628DA8AA}"/>
          </ac:grpSpMkLst>
        </pc:grpChg>
        <pc:grpChg chg="mod">
          <ac:chgData name="Kokchun Giang" userId="67e2125d-ec8c-4323-9653-9824a2ad815f" providerId="ADAL" clId="{10EEDAB3-2DB0-BA4D-8CC6-6424E46A9142}" dt="2024-01-13T15:26:10.581" v="2895" actId="164"/>
          <ac:grpSpMkLst>
            <pc:docMk/>
            <pc:sldMk cId="3373492746" sldId="324"/>
            <ac:grpSpMk id="503" creationId="{B2AF0F3B-A0F1-372D-FF89-964380B35D37}"/>
          </ac:grpSpMkLst>
        </pc:grpChg>
        <pc:inkChg chg="add del mod">
          <ac:chgData name="Kokchun Giang" userId="67e2125d-ec8c-4323-9653-9824a2ad815f" providerId="ADAL" clId="{10EEDAB3-2DB0-BA4D-8CC6-6424E46A9142}" dt="2024-01-13T12:44:51.125" v="565" actId="9405"/>
          <ac:inkMkLst>
            <pc:docMk/>
            <pc:sldMk cId="3373492746" sldId="324"/>
            <ac:inkMk id="23" creationId="{5E81F326-2487-71EB-4EB3-5E44AB9DE986}"/>
          </ac:inkMkLst>
        </pc:inkChg>
        <pc:inkChg chg="add del mod">
          <ac:chgData name="Kokchun Giang" userId="67e2125d-ec8c-4323-9653-9824a2ad815f" providerId="ADAL" clId="{10EEDAB3-2DB0-BA4D-8CC6-6424E46A9142}" dt="2024-01-13T12:44:50.618" v="564" actId="9405"/>
          <ac:inkMkLst>
            <pc:docMk/>
            <pc:sldMk cId="3373492746" sldId="324"/>
            <ac:inkMk id="49" creationId="{E8C002F9-9D84-446E-A399-923D979C5D83}"/>
          </ac:inkMkLst>
        </pc:inkChg>
        <pc:inkChg chg="add del mod">
          <ac:chgData name="Kokchun Giang" userId="67e2125d-ec8c-4323-9653-9824a2ad815f" providerId="ADAL" clId="{10EEDAB3-2DB0-BA4D-8CC6-6424E46A9142}" dt="2024-01-13T12:44:50.154" v="563" actId="9405"/>
          <ac:inkMkLst>
            <pc:docMk/>
            <pc:sldMk cId="3373492746" sldId="324"/>
            <ac:inkMk id="77" creationId="{9DD0CFF1-827F-4A79-4DEE-23D9EC7E0199}"/>
          </ac:inkMkLst>
        </pc:inkChg>
        <pc:inkChg chg="add del mod">
          <ac:chgData name="Kokchun Giang" userId="67e2125d-ec8c-4323-9653-9824a2ad815f" providerId="ADAL" clId="{10EEDAB3-2DB0-BA4D-8CC6-6424E46A9142}" dt="2024-01-13T12:44:49.795" v="562" actId="9405"/>
          <ac:inkMkLst>
            <pc:docMk/>
            <pc:sldMk cId="3373492746" sldId="324"/>
            <ac:inkMk id="78" creationId="{1AE2A0BE-CD4A-91D0-C841-8DA92C46783F}"/>
          </ac:inkMkLst>
        </pc:inkChg>
        <pc:inkChg chg="add del mod">
          <ac:chgData name="Kokchun Giang" userId="67e2125d-ec8c-4323-9653-9824a2ad815f" providerId="ADAL" clId="{10EEDAB3-2DB0-BA4D-8CC6-6424E46A9142}" dt="2024-01-13T12:44:49.423" v="561"/>
          <ac:inkMkLst>
            <pc:docMk/>
            <pc:sldMk cId="3373492746" sldId="324"/>
            <ac:inkMk id="79" creationId="{581C47BD-3470-CBE6-A2C5-067AB7E5A13D}"/>
          </ac:inkMkLst>
        </pc:inkChg>
        <pc:inkChg chg="add mod">
          <ac:chgData name="Kokchun Giang" userId="67e2125d-ec8c-4323-9653-9824a2ad815f" providerId="ADAL" clId="{10EEDAB3-2DB0-BA4D-8CC6-6424E46A9142}" dt="2024-01-13T12:44:52.891" v="569"/>
          <ac:inkMkLst>
            <pc:docMk/>
            <pc:sldMk cId="3373492746" sldId="324"/>
            <ac:inkMk id="101" creationId="{1F3BB616-3AEC-716C-3974-F2BE8FA944C2}"/>
          </ac:inkMkLst>
        </pc:inkChg>
        <pc:inkChg chg="add mod">
          <ac:chgData name="Kokchun Giang" userId="67e2125d-ec8c-4323-9653-9824a2ad815f" providerId="ADAL" clId="{10EEDAB3-2DB0-BA4D-8CC6-6424E46A9142}" dt="2024-01-13T12:44:52.891" v="569"/>
          <ac:inkMkLst>
            <pc:docMk/>
            <pc:sldMk cId="3373492746" sldId="324"/>
            <ac:inkMk id="103" creationId="{ACAA8E7C-10D0-7BED-695B-1CF2F25E0D8F}"/>
          </ac:inkMkLst>
        </pc:inkChg>
        <pc:inkChg chg="add mod">
          <ac:chgData name="Kokchun Giang" userId="67e2125d-ec8c-4323-9653-9824a2ad815f" providerId="ADAL" clId="{10EEDAB3-2DB0-BA4D-8CC6-6424E46A9142}" dt="2024-01-13T12:44:52.891" v="569"/>
          <ac:inkMkLst>
            <pc:docMk/>
            <pc:sldMk cId="3373492746" sldId="324"/>
            <ac:inkMk id="104" creationId="{F16E9946-7756-04DA-7AB2-A92969FD4880}"/>
          </ac:inkMkLst>
        </pc:inkChg>
        <pc:inkChg chg="add mod">
          <ac:chgData name="Kokchun Giang" userId="67e2125d-ec8c-4323-9653-9824a2ad815f" providerId="ADAL" clId="{10EEDAB3-2DB0-BA4D-8CC6-6424E46A9142}" dt="2024-01-13T15:25:19.138" v="2885" actId="164"/>
          <ac:inkMkLst>
            <pc:docMk/>
            <pc:sldMk cId="3373492746" sldId="324"/>
            <ac:inkMk id="127" creationId="{17F12DB7-C780-528E-A965-AEAC04CE9FF2}"/>
          </ac:inkMkLst>
        </pc:inkChg>
        <pc:inkChg chg="add mod">
          <ac:chgData name="Kokchun Giang" userId="67e2125d-ec8c-4323-9653-9824a2ad815f" providerId="ADAL" clId="{10EEDAB3-2DB0-BA4D-8CC6-6424E46A9142}" dt="2024-01-13T12:45:35.018" v="613"/>
          <ac:inkMkLst>
            <pc:docMk/>
            <pc:sldMk cId="3373492746" sldId="324"/>
            <ac:inkMk id="128" creationId="{72924EDD-EC38-A446-4743-34E7041CAFAF}"/>
          </ac:inkMkLst>
        </pc:inkChg>
        <pc:inkChg chg="del">
          <ac:chgData name="Kokchun Giang" userId="67e2125d-ec8c-4323-9653-9824a2ad815f" providerId="ADAL" clId="{10EEDAB3-2DB0-BA4D-8CC6-6424E46A9142}" dt="2024-01-13T12:44:41.176" v="553" actId="478"/>
          <ac:inkMkLst>
            <pc:docMk/>
            <pc:sldMk cId="3373492746" sldId="324"/>
            <ac:inkMk id="129" creationId="{6E8A0CB6-3F7A-E471-A257-A30C6BFF41CC}"/>
          </ac:inkMkLst>
        </pc:inkChg>
        <pc:inkChg chg="del">
          <ac:chgData name="Kokchun Giang" userId="67e2125d-ec8c-4323-9653-9824a2ad815f" providerId="ADAL" clId="{10EEDAB3-2DB0-BA4D-8CC6-6424E46A9142}" dt="2024-01-13T12:44:32.970" v="551" actId="478"/>
          <ac:inkMkLst>
            <pc:docMk/>
            <pc:sldMk cId="3373492746" sldId="324"/>
            <ac:inkMk id="142" creationId="{F70B764E-38E9-3B4A-149E-DFD5E6B0960B}"/>
          </ac:inkMkLst>
        </pc:inkChg>
        <pc:inkChg chg="add mod">
          <ac:chgData name="Kokchun Giang" userId="67e2125d-ec8c-4323-9653-9824a2ad815f" providerId="ADAL" clId="{10EEDAB3-2DB0-BA4D-8CC6-6424E46A9142}" dt="2024-01-13T12:45:35.018" v="613"/>
          <ac:inkMkLst>
            <pc:docMk/>
            <pc:sldMk cId="3373492746" sldId="324"/>
            <ac:inkMk id="147" creationId="{7DDFD4E7-A2E7-AAD9-448C-D72BA34C19A6}"/>
          </ac:inkMkLst>
        </pc:inkChg>
        <pc:inkChg chg="add mod">
          <ac:chgData name="Kokchun Giang" userId="67e2125d-ec8c-4323-9653-9824a2ad815f" providerId="ADAL" clId="{10EEDAB3-2DB0-BA4D-8CC6-6424E46A9142}" dt="2024-01-13T12:45:35.018" v="613"/>
          <ac:inkMkLst>
            <pc:docMk/>
            <pc:sldMk cId="3373492746" sldId="324"/>
            <ac:inkMk id="200" creationId="{C90E6022-6CAC-CA99-C5B0-A1AAC0C86426}"/>
          </ac:inkMkLst>
        </pc:inkChg>
        <pc:inkChg chg="add mod">
          <ac:chgData name="Kokchun Giang" userId="67e2125d-ec8c-4323-9653-9824a2ad815f" providerId="ADAL" clId="{10EEDAB3-2DB0-BA4D-8CC6-6424E46A9142}" dt="2024-01-13T12:45:35.018" v="613"/>
          <ac:inkMkLst>
            <pc:docMk/>
            <pc:sldMk cId="3373492746" sldId="324"/>
            <ac:inkMk id="201" creationId="{D5259C6C-7F32-E387-9553-702E860D59F8}"/>
          </ac:inkMkLst>
        </pc:inkChg>
        <pc:inkChg chg="add mod">
          <ac:chgData name="Kokchun Giang" userId="67e2125d-ec8c-4323-9653-9824a2ad815f" providerId="ADAL" clId="{10EEDAB3-2DB0-BA4D-8CC6-6424E46A9142}" dt="2024-01-13T12:45:35.018" v="613"/>
          <ac:inkMkLst>
            <pc:docMk/>
            <pc:sldMk cId="3373492746" sldId="324"/>
            <ac:inkMk id="202" creationId="{324AFB5D-AD48-FDAE-E50B-320EC64CC2DA}"/>
          </ac:inkMkLst>
        </pc:inkChg>
        <pc:inkChg chg="add mod">
          <ac:chgData name="Kokchun Giang" userId="67e2125d-ec8c-4323-9653-9824a2ad815f" providerId="ADAL" clId="{10EEDAB3-2DB0-BA4D-8CC6-6424E46A9142}" dt="2024-01-13T12:45:35.018" v="613"/>
          <ac:inkMkLst>
            <pc:docMk/>
            <pc:sldMk cId="3373492746" sldId="324"/>
            <ac:inkMk id="203" creationId="{9C11B9A7-B82A-85D5-B3DC-D35F9F9BBE08}"/>
          </ac:inkMkLst>
        </pc:inkChg>
        <pc:inkChg chg="add mod">
          <ac:chgData name="Kokchun Giang" userId="67e2125d-ec8c-4323-9653-9824a2ad815f" providerId="ADAL" clId="{10EEDAB3-2DB0-BA4D-8CC6-6424E46A9142}" dt="2024-01-13T12:45:35.018" v="613"/>
          <ac:inkMkLst>
            <pc:docMk/>
            <pc:sldMk cId="3373492746" sldId="324"/>
            <ac:inkMk id="204" creationId="{70E4EB5F-2A05-7694-2146-38903750B0CF}"/>
          </ac:inkMkLst>
        </pc:inkChg>
        <pc:inkChg chg="add mod">
          <ac:chgData name="Kokchun Giang" userId="67e2125d-ec8c-4323-9653-9824a2ad815f" providerId="ADAL" clId="{10EEDAB3-2DB0-BA4D-8CC6-6424E46A9142}" dt="2024-01-13T12:45:35.018" v="613"/>
          <ac:inkMkLst>
            <pc:docMk/>
            <pc:sldMk cId="3373492746" sldId="324"/>
            <ac:inkMk id="206" creationId="{C26B5ECD-AA1C-9AA0-2E79-1099E8F525A1}"/>
          </ac:inkMkLst>
        </pc:inkChg>
        <pc:inkChg chg="add mod">
          <ac:chgData name="Kokchun Giang" userId="67e2125d-ec8c-4323-9653-9824a2ad815f" providerId="ADAL" clId="{10EEDAB3-2DB0-BA4D-8CC6-6424E46A9142}" dt="2024-01-13T12:45:35.018" v="613"/>
          <ac:inkMkLst>
            <pc:docMk/>
            <pc:sldMk cId="3373492746" sldId="324"/>
            <ac:inkMk id="214" creationId="{B4B8FA49-AA67-7FAC-8454-E9401F3881BE}"/>
          </ac:inkMkLst>
        </pc:inkChg>
        <pc:inkChg chg="add mod">
          <ac:chgData name="Kokchun Giang" userId="67e2125d-ec8c-4323-9653-9824a2ad815f" providerId="ADAL" clId="{10EEDAB3-2DB0-BA4D-8CC6-6424E46A9142}" dt="2024-01-13T12:45:35.018" v="613"/>
          <ac:inkMkLst>
            <pc:docMk/>
            <pc:sldMk cId="3373492746" sldId="324"/>
            <ac:inkMk id="216" creationId="{9C01056C-BE31-4CF0-B0BA-6EF901CE5982}"/>
          </ac:inkMkLst>
        </pc:inkChg>
        <pc:inkChg chg="add mod">
          <ac:chgData name="Kokchun Giang" userId="67e2125d-ec8c-4323-9653-9824a2ad815f" providerId="ADAL" clId="{10EEDAB3-2DB0-BA4D-8CC6-6424E46A9142}" dt="2024-01-13T12:45:35.018" v="613"/>
          <ac:inkMkLst>
            <pc:docMk/>
            <pc:sldMk cId="3373492746" sldId="324"/>
            <ac:inkMk id="219" creationId="{37E6A54E-8D0B-BF12-FFEE-A9AE51AC0A90}"/>
          </ac:inkMkLst>
        </pc:inkChg>
        <pc:inkChg chg="add mod">
          <ac:chgData name="Kokchun Giang" userId="67e2125d-ec8c-4323-9653-9824a2ad815f" providerId="ADAL" clId="{10EEDAB3-2DB0-BA4D-8CC6-6424E46A9142}" dt="2024-01-13T12:45:35.018" v="613"/>
          <ac:inkMkLst>
            <pc:docMk/>
            <pc:sldMk cId="3373492746" sldId="324"/>
            <ac:inkMk id="220" creationId="{7AE1F29D-BA8A-0190-F7E9-9213F61A944D}"/>
          </ac:inkMkLst>
        </pc:inkChg>
        <pc:inkChg chg="add mod">
          <ac:chgData name="Kokchun Giang" userId="67e2125d-ec8c-4323-9653-9824a2ad815f" providerId="ADAL" clId="{10EEDAB3-2DB0-BA4D-8CC6-6424E46A9142}" dt="2024-01-13T12:45:35.018" v="613"/>
          <ac:inkMkLst>
            <pc:docMk/>
            <pc:sldMk cId="3373492746" sldId="324"/>
            <ac:inkMk id="221" creationId="{1579C529-DCA2-DC10-11DB-39036E4091FD}"/>
          </ac:inkMkLst>
        </pc:inkChg>
        <pc:inkChg chg="add mod">
          <ac:chgData name="Kokchun Giang" userId="67e2125d-ec8c-4323-9653-9824a2ad815f" providerId="ADAL" clId="{10EEDAB3-2DB0-BA4D-8CC6-6424E46A9142}" dt="2024-01-13T12:45:35.018" v="613"/>
          <ac:inkMkLst>
            <pc:docMk/>
            <pc:sldMk cId="3373492746" sldId="324"/>
            <ac:inkMk id="222" creationId="{F436E558-2B86-0FAD-B163-96557300A13C}"/>
          </ac:inkMkLst>
        </pc:inkChg>
        <pc:inkChg chg="add mod">
          <ac:chgData name="Kokchun Giang" userId="67e2125d-ec8c-4323-9653-9824a2ad815f" providerId="ADAL" clId="{10EEDAB3-2DB0-BA4D-8CC6-6424E46A9142}" dt="2024-01-13T12:45:35.018" v="613"/>
          <ac:inkMkLst>
            <pc:docMk/>
            <pc:sldMk cId="3373492746" sldId="324"/>
            <ac:inkMk id="223" creationId="{14FAAAE4-5BA1-13B3-4DE7-0F98572433DE}"/>
          </ac:inkMkLst>
        </pc:inkChg>
        <pc:inkChg chg="add mod">
          <ac:chgData name="Kokchun Giang" userId="67e2125d-ec8c-4323-9653-9824a2ad815f" providerId="ADAL" clId="{10EEDAB3-2DB0-BA4D-8CC6-6424E46A9142}" dt="2024-01-13T12:45:35.018" v="613"/>
          <ac:inkMkLst>
            <pc:docMk/>
            <pc:sldMk cId="3373492746" sldId="324"/>
            <ac:inkMk id="225" creationId="{9A29698F-7EF3-4D2A-1863-7E4D61795FC8}"/>
          </ac:inkMkLst>
        </pc:inkChg>
        <pc:inkChg chg="add del mod">
          <ac:chgData name="Kokchun Giang" userId="67e2125d-ec8c-4323-9653-9824a2ad815f" providerId="ADAL" clId="{10EEDAB3-2DB0-BA4D-8CC6-6424E46A9142}" dt="2024-01-13T12:45:13.077" v="592"/>
          <ac:inkMkLst>
            <pc:docMk/>
            <pc:sldMk cId="3373492746" sldId="324"/>
            <ac:inkMk id="246" creationId="{707596E9-B1F0-1224-79E0-FABB97C4D6DD}"/>
          </ac:inkMkLst>
        </pc:inkChg>
        <pc:inkChg chg="del">
          <ac:chgData name="Kokchun Giang" userId="67e2125d-ec8c-4323-9653-9824a2ad815f" providerId="ADAL" clId="{10EEDAB3-2DB0-BA4D-8CC6-6424E46A9142}" dt="2024-01-13T12:44:32.970" v="551" actId="478"/>
          <ac:inkMkLst>
            <pc:docMk/>
            <pc:sldMk cId="3373492746" sldId="324"/>
            <ac:inkMk id="284" creationId="{ADFF5BE9-87EF-02ED-D656-FEEEB430CB30}"/>
          </ac:inkMkLst>
        </pc:inkChg>
        <pc:inkChg chg="add mod">
          <ac:chgData name="Kokchun Giang" userId="67e2125d-ec8c-4323-9653-9824a2ad815f" providerId="ADAL" clId="{10EEDAB3-2DB0-BA4D-8CC6-6424E46A9142}" dt="2024-01-13T12:45:35.018" v="613"/>
          <ac:inkMkLst>
            <pc:docMk/>
            <pc:sldMk cId="3373492746" sldId="324"/>
            <ac:inkMk id="300" creationId="{BAD1C65B-9E8D-46C8-93F2-51424D0093EB}"/>
          </ac:inkMkLst>
        </pc:inkChg>
        <pc:inkChg chg="add mod">
          <ac:chgData name="Kokchun Giang" userId="67e2125d-ec8c-4323-9653-9824a2ad815f" providerId="ADAL" clId="{10EEDAB3-2DB0-BA4D-8CC6-6424E46A9142}" dt="2024-01-13T12:45:35.018" v="613"/>
          <ac:inkMkLst>
            <pc:docMk/>
            <pc:sldMk cId="3373492746" sldId="324"/>
            <ac:inkMk id="301" creationId="{E8A09A27-EF25-294C-19FB-CCB8CA113C2B}"/>
          </ac:inkMkLst>
        </pc:inkChg>
        <pc:inkChg chg="add mod">
          <ac:chgData name="Kokchun Giang" userId="67e2125d-ec8c-4323-9653-9824a2ad815f" providerId="ADAL" clId="{10EEDAB3-2DB0-BA4D-8CC6-6424E46A9142}" dt="2024-01-13T12:45:35.018" v="613"/>
          <ac:inkMkLst>
            <pc:docMk/>
            <pc:sldMk cId="3373492746" sldId="324"/>
            <ac:inkMk id="302" creationId="{B314F417-CBD4-5739-BAA9-C988162F00C5}"/>
          </ac:inkMkLst>
        </pc:inkChg>
        <pc:inkChg chg="add mod">
          <ac:chgData name="Kokchun Giang" userId="67e2125d-ec8c-4323-9653-9824a2ad815f" providerId="ADAL" clId="{10EEDAB3-2DB0-BA4D-8CC6-6424E46A9142}" dt="2024-01-13T12:45:35.018" v="613"/>
          <ac:inkMkLst>
            <pc:docMk/>
            <pc:sldMk cId="3373492746" sldId="324"/>
            <ac:inkMk id="304" creationId="{EB21CD68-5A7B-97E5-8796-85D3963DE587}"/>
          </ac:inkMkLst>
        </pc:inkChg>
        <pc:inkChg chg="add mod">
          <ac:chgData name="Kokchun Giang" userId="67e2125d-ec8c-4323-9653-9824a2ad815f" providerId="ADAL" clId="{10EEDAB3-2DB0-BA4D-8CC6-6424E46A9142}" dt="2024-01-13T12:45:35.018" v="613"/>
          <ac:inkMkLst>
            <pc:docMk/>
            <pc:sldMk cId="3373492746" sldId="324"/>
            <ac:inkMk id="305" creationId="{369096D9-C52A-E46F-B58D-568BF3935C0D}"/>
          </ac:inkMkLst>
        </pc:inkChg>
        <pc:inkChg chg="add mod">
          <ac:chgData name="Kokchun Giang" userId="67e2125d-ec8c-4323-9653-9824a2ad815f" providerId="ADAL" clId="{10EEDAB3-2DB0-BA4D-8CC6-6424E46A9142}" dt="2024-01-13T12:45:35.018" v="613"/>
          <ac:inkMkLst>
            <pc:docMk/>
            <pc:sldMk cId="3373492746" sldId="324"/>
            <ac:inkMk id="306" creationId="{93B2C3FE-C014-08C5-6CC1-E392B8FC8996}"/>
          </ac:inkMkLst>
        </pc:inkChg>
        <pc:inkChg chg="add mod">
          <ac:chgData name="Kokchun Giang" userId="67e2125d-ec8c-4323-9653-9824a2ad815f" providerId="ADAL" clId="{10EEDAB3-2DB0-BA4D-8CC6-6424E46A9142}" dt="2024-01-13T12:45:35.018" v="613"/>
          <ac:inkMkLst>
            <pc:docMk/>
            <pc:sldMk cId="3373492746" sldId="324"/>
            <ac:inkMk id="307" creationId="{8180F98D-D4C0-1D1B-9D82-95BF342EF0D7}"/>
          </ac:inkMkLst>
        </pc:inkChg>
        <pc:inkChg chg="add mod">
          <ac:chgData name="Kokchun Giang" userId="67e2125d-ec8c-4323-9653-9824a2ad815f" providerId="ADAL" clId="{10EEDAB3-2DB0-BA4D-8CC6-6424E46A9142}" dt="2024-01-13T12:45:35.018" v="613"/>
          <ac:inkMkLst>
            <pc:docMk/>
            <pc:sldMk cId="3373492746" sldId="324"/>
            <ac:inkMk id="308" creationId="{7F5E6122-6623-9EEE-BC54-9F9DBFF1CF3C}"/>
          </ac:inkMkLst>
        </pc:inkChg>
        <pc:inkChg chg="add mod">
          <ac:chgData name="Kokchun Giang" userId="67e2125d-ec8c-4323-9653-9824a2ad815f" providerId="ADAL" clId="{10EEDAB3-2DB0-BA4D-8CC6-6424E46A9142}" dt="2024-01-13T12:45:35.018" v="613"/>
          <ac:inkMkLst>
            <pc:docMk/>
            <pc:sldMk cId="3373492746" sldId="324"/>
            <ac:inkMk id="322" creationId="{D01F2ACC-E6C5-B275-8319-7775945B4CF6}"/>
          </ac:inkMkLst>
        </pc:inkChg>
        <pc:inkChg chg="add mod">
          <ac:chgData name="Kokchun Giang" userId="67e2125d-ec8c-4323-9653-9824a2ad815f" providerId="ADAL" clId="{10EEDAB3-2DB0-BA4D-8CC6-6424E46A9142}" dt="2024-01-13T15:25:19.138" v="2885" actId="164"/>
          <ac:inkMkLst>
            <pc:docMk/>
            <pc:sldMk cId="3373492746" sldId="324"/>
            <ac:inkMk id="357" creationId="{7E0C1F9A-23FF-6538-5313-C936B1EDA007}"/>
          </ac:inkMkLst>
        </pc:inkChg>
        <pc:inkChg chg="add del mod">
          <ac:chgData name="Kokchun Giang" userId="67e2125d-ec8c-4323-9653-9824a2ad815f" providerId="ADAL" clId="{10EEDAB3-2DB0-BA4D-8CC6-6424E46A9142}" dt="2024-01-13T12:45:28.011" v="611"/>
          <ac:inkMkLst>
            <pc:docMk/>
            <pc:sldMk cId="3373492746" sldId="324"/>
            <ac:inkMk id="371" creationId="{F0806782-C9E2-BC75-BAC5-A48548EE2869}"/>
          </ac:inkMkLst>
        </pc:inkChg>
        <pc:inkChg chg="add del">
          <ac:chgData name="Kokchun Giang" userId="67e2125d-ec8c-4323-9653-9824a2ad815f" providerId="ADAL" clId="{10EEDAB3-2DB0-BA4D-8CC6-6424E46A9142}" dt="2024-01-13T12:45:27.511" v="608" actId="9405"/>
          <ac:inkMkLst>
            <pc:docMk/>
            <pc:sldMk cId="3373492746" sldId="324"/>
            <ac:inkMk id="372" creationId="{8F80D497-76CB-8D8D-3C7A-F993838B8F1B}"/>
          </ac:inkMkLst>
        </pc:inkChg>
        <pc:inkChg chg="add mod">
          <ac:chgData name="Kokchun Giang" userId="67e2125d-ec8c-4323-9653-9824a2ad815f" providerId="ADAL" clId="{10EEDAB3-2DB0-BA4D-8CC6-6424E46A9142}" dt="2024-01-13T12:45:35.018" v="613"/>
          <ac:inkMkLst>
            <pc:docMk/>
            <pc:sldMk cId="3373492746" sldId="324"/>
            <ac:inkMk id="374" creationId="{C05F9D48-4B65-D3BF-0C30-BFF2BCE3A308}"/>
          </ac:inkMkLst>
        </pc:inkChg>
        <pc:inkChg chg="add mod">
          <ac:chgData name="Kokchun Giang" userId="67e2125d-ec8c-4323-9653-9824a2ad815f" providerId="ADAL" clId="{10EEDAB3-2DB0-BA4D-8CC6-6424E46A9142}" dt="2024-01-13T12:45:49.844" v="623"/>
          <ac:inkMkLst>
            <pc:docMk/>
            <pc:sldMk cId="3373492746" sldId="324"/>
            <ac:inkMk id="376" creationId="{F8C1748B-6462-9ED7-EF40-502C0C70A18A}"/>
          </ac:inkMkLst>
        </pc:inkChg>
        <pc:inkChg chg="add mod">
          <ac:chgData name="Kokchun Giang" userId="67e2125d-ec8c-4323-9653-9824a2ad815f" providerId="ADAL" clId="{10EEDAB3-2DB0-BA4D-8CC6-6424E46A9142}" dt="2024-01-13T12:45:49.844" v="623"/>
          <ac:inkMkLst>
            <pc:docMk/>
            <pc:sldMk cId="3373492746" sldId="324"/>
            <ac:inkMk id="377" creationId="{A72A1240-B6B5-96D2-B667-40C1E8ED4F1B}"/>
          </ac:inkMkLst>
        </pc:inkChg>
        <pc:inkChg chg="add mod">
          <ac:chgData name="Kokchun Giang" userId="67e2125d-ec8c-4323-9653-9824a2ad815f" providerId="ADAL" clId="{10EEDAB3-2DB0-BA4D-8CC6-6424E46A9142}" dt="2024-01-13T12:45:49.844" v="623"/>
          <ac:inkMkLst>
            <pc:docMk/>
            <pc:sldMk cId="3373492746" sldId="324"/>
            <ac:inkMk id="378" creationId="{5BB9B193-387C-96AE-DA71-C5565647908B}"/>
          </ac:inkMkLst>
        </pc:inkChg>
        <pc:inkChg chg="add mod">
          <ac:chgData name="Kokchun Giang" userId="67e2125d-ec8c-4323-9653-9824a2ad815f" providerId="ADAL" clId="{10EEDAB3-2DB0-BA4D-8CC6-6424E46A9142}" dt="2024-01-13T12:45:49.844" v="623"/>
          <ac:inkMkLst>
            <pc:docMk/>
            <pc:sldMk cId="3373492746" sldId="324"/>
            <ac:inkMk id="379" creationId="{6590F611-BF0D-90CC-BC86-058E56D25D6A}"/>
          </ac:inkMkLst>
        </pc:inkChg>
        <pc:inkChg chg="add mod">
          <ac:chgData name="Kokchun Giang" userId="67e2125d-ec8c-4323-9653-9824a2ad815f" providerId="ADAL" clId="{10EEDAB3-2DB0-BA4D-8CC6-6424E46A9142}" dt="2024-01-13T12:45:49.844" v="623"/>
          <ac:inkMkLst>
            <pc:docMk/>
            <pc:sldMk cId="3373492746" sldId="324"/>
            <ac:inkMk id="380" creationId="{E5D3B049-39DB-A42C-8D37-23D7BEB19C6E}"/>
          </ac:inkMkLst>
        </pc:inkChg>
        <pc:inkChg chg="add mod">
          <ac:chgData name="Kokchun Giang" userId="67e2125d-ec8c-4323-9653-9824a2ad815f" providerId="ADAL" clId="{10EEDAB3-2DB0-BA4D-8CC6-6424E46A9142}" dt="2024-01-13T12:45:49.844" v="623"/>
          <ac:inkMkLst>
            <pc:docMk/>
            <pc:sldMk cId="3373492746" sldId="324"/>
            <ac:inkMk id="381" creationId="{D5738405-F63A-07B5-74CF-7048053042A7}"/>
          </ac:inkMkLst>
        </pc:inkChg>
        <pc:inkChg chg="add mod">
          <ac:chgData name="Kokchun Giang" userId="67e2125d-ec8c-4323-9653-9824a2ad815f" providerId="ADAL" clId="{10EEDAB3-2DB0-BA4D-8CC6-6424E46A9142}" dt="2024-01-13T12:45:49.844" v="623"/>
          <ac:inkMkLst>
            <pc:docMk/>
            <pc:sldMk cId="3373492746" sldId="324"/>
            <ac:inkMk id="382" creationId="{2578CD2D-B846-CB81-6239-90B94DCEB8E5}"/>
          </ac:inkMkLst>
        </pc:inkChg>
        <pc:inkChg chg="add mod">
          <ac:chgData name="Kokchun Giang" userId="67e2125d-ec8c-4323-9653-9824a2ad815f" providerId="ADAL" clId="{10EEDAB3-2DB0-BA4D-8CC6-6424E46A9142}" dt="2024-01-13T12:45:49.844" v="623"/>
          <ac:inkMkLst>
            <pc:docMk/>
            <pc:sldMk cId="3373492746" sldId="324"/>
            <ac:inkMk id="384" creationId="{59950684-9EEA-13F4-8848-6AC47CCE4354}"/>
          </ac:inkMkLst>
        </pc:inkChg>
        <pc:inkChg chg="add mod">
          <ac:chgData name="Kokchun Giang" userId="67e2125d-ec8c-4323-9653-9824a2ad815f" providerId="ADAL" clId="{10EEDAB3-2DB0-BA4D-8CC6-6424E46A9142}" dt="2024-01-13T12:45:55.952" v="637"/>
          <ac:inkMkLst>
            <pc:docMk/>
            <pc:sldMk cId="3373492746" sldId="324"/>
            <ac:inkMk id="386" creationId="{B6BD5EDC-D465-793A-601C-574682AE753F}"/>
          </ac:inkMkLst>
        </pc:inkChg>
        <pc:inkChg chg="add mod">
          <ac:chgData name="Kokchun Giang" userId="67e2125d-ec8c-4323-9653-9824a2ad815f" providerId="ADAL" clId="{10EEDAB3-2DB0-BA4D-8CC6-6424E46A9142}" dt="2024-01-13T12:45:55.952" v="637"/>
          <ac:inkMkLst>
            <pc:docMk/>
            <pc:sldMk cId="3373492746" sldId="324"/>
            <ac:inkMk id="387" creationId="{BBD54E99-33D4-83AA-0D41-4B481CAE63D6}"/>
          </ac:inkMkLst>
        </pc:inkChg>
        <pc:inkChg chg="add del mod">
          <ac:chgData name="Kokchun Giang" userId="67e2125d-ec8c-4323-9653-9824a2ad815f" providerId="ADAL" clId="{10EEDAB3-2DB0-BA4D-8CC6-6424E46A9142}" dt="2024-01-13T12:45:52.522" v="631"/>
          <ac:inkMkLst>
            <pc:docMk/>
            <pc:sldMk cId="3373492746" sldId="324"/>
            <ac:inkMk id="388" creationId="{A81FEC62-CFCD-1F97-EAB2-9F22844577E5}"/>
          </ac:inkMkLst>
        </pc:inkChg>
        <pc:inkChg chg="add del">
          <ac:chgData name="Kokchun Giang" userId="67e2125d-ec8c-4323-9653-9824a2ad815f" providerId="ADAL" clId="{10EEDAB3-2DB0-BA4D-8CC6-6424E46A9142}" dt="2024-01-13T12:45:52.049" v="628" actId="9405"/>
          <ac:inkMkLst>
            <pc:docMk/>
            <pc:sldMk cId="3373492746" sldId="324"/>
            <ac:inkMk id="389" creationId="{C20C9240-4550-AEA1-BC16-7C3F57578A06}"/>
          </ac:inkMkLst>
        </pc:inkChg>
        <pc:inkChg chg="add mod">
          <ac:chgData name="Kokchun Giang" userId="67e2125d-ec8c-4323-9653-9824a2ad815f" providerId="ADAL" clId="{10EEDAB3-2DB0-BA4D-8CC6-6424E46A9142}" dt="2024-01-13T12:45:55.952" v="637"/>
          <ac:inkMkLst>
            <pc:docMk/>
            <pc:sldMk cId="3373492746" sldId="324"/>
            <ac:inkMk id="391" creationId="{8645B605-5BF7-374C-6339-21B4583863D5}"/>
          </ac:inkMkLst>
        </pc:inkChg>
        <pc:inkChg chg="add mod">
          <ac:chgData name="Kokchun Giang" userId="67e2125d-ec8c-4323-9653-9824a2ad815f" providerId="ADAL" clId="{10EEDAB3-2DB0-BA4D-8CC6-6424E46A9142}" dt="2024-01-13T12:45:55.952" v="637"/>
          <ac:inkMkLst>
            <pc:docMk/>
            <pc:sldMk cId="3373492746" sldId="324"/>
            <ac:inkMk id="392" creationId="{C1B066B8-AE6D-8442-0AAD-1359936E222E}"/>
          </ac:inkMkLst>
        </pc:inkChg>
        <pc:inkChg chg="add mod">
          <ac:chgData name="Kokchun Giang" userId="67e2125d-ec8c-4323-9653-9824a2ad815f" providerId="ADAL" clId="{10EEDAB3-2DB0-BA4D-8CC6-6424E46A9142}" dt="2024-01-13T12:45:55.952" v="637"/>
          <ac:inkMkLst>
            <pc:docMk/>
            <pc:sldMk cId="3373492746" sldId="324"/>
            <ac:inkMk id="393" creationId="{1744DF42-8C8F-6B30-8C7D-8CED65D0546E}"/>
          </ac:inkMkLst>
        </pc:inkChg>
        <pc:inkChg chg="add mod">
          <ac:chgData name="Kokchun Giang" userId="67e2125d-ec8c-4323-9653-9824a2ad815f" providerId="ADAL" clId="{10EEDAB3-2DB0-BA4D-8CC6-6424E46A9142}" dt="2024-01-13T12:45:55.952" v="637"/>
          <ac:inkMkLst>
            <pc:docMk/>
            <pc:sldMk cId="3373492746" sldId="324"/>
            <ac:inkMk id="394" creationId="{CA237981-1EA4-82BA-A1D9-0D0302886944}"/>
          </ac:inkMkLst>
        </pc:inkChg>
        <pc:inkChg chg="add mod">
          <ac:chgData name="Kokchun Giang" userId="67e2125d-ec8c-4323-9653-9824a2ad815f" providerId="ADAL" clId="{10EEDAB3-2DB0-BA4D-8CC6-6424E46A9142}" dt="2024-01-13T12:45:55.952" v="637"/>
          <ac:inkMkLst>
            <pc:docMk/>
            <pc:sldMk cId="3373492746" sldId="324"/>
            <ac:inkMk id="395" creationId="{1E2ABFB5-FF57-1DB2-22F1-FF4E8DBFABFB}"/>
          </ac:inkMkLst>
        </pc:inkChg>
        <pc:inkChg chg="add mod">
          <ac:chgData name="Kokchun Giang" userId="67e2125d-ec8c-4323-9653-9824a2ad815f" providerId="ADAL" clId="{10EEDAB3-2DB0-BA4D-8CC6-6424E46A9142}" dt="2024-01-13T12:46:16.880" v="662"/>
          <ac:inkMkLst>
            <pc:docMk/>
            <pc:sldMk cId="3373492746" sldId="324"/>
            <ac:inkMk id="397" creationId="{C202CDD6-1680-3DAC-45FE-8ADD2AC9A040}"/>
          </ac:inkMkLst>
        </pc:inkChg>
        <pc:inkChg chg="add mod">
          <ac:chgData name="Kokchun Giang" userId="67e2125d-ec8c-4323-9653-9824a2ad815f" providerId="ADAL" clId="{10EEDAB3-2DB0-BA4D-8CC6-6424E46A9142}" dt="2024-01-13T12:46:16.880" v="662"/>
          <ac:inkMkLst>
            <pc:docMk/>
            <pc:sldMk cId="3373492746" sldId="324"/>
            <ac:inkMk id="398" creationId="{53BB1862-1DCC-987E-7648-7244BB923602}"/>
          </ac:inkMkLst>
        </pc:inkChg>
        <pc:inkChg chg="add mod">
          <ac:chgData name="Kokchun Giang" userId="67e2125d-ec8c-4323-9653-9824a2ad815f" providerId="ADAL" clId="{10EEDAB3-2DB0-BA4D-8CC6-6424E46A9142}" dt="2024-01-13T12:46:16.880" v="662"/>
          <ac:inkMkLst>
            <pc:docMk/>
            <pc:sldMk cId="3373492746" sldId="324"/>
            <ac:inkMk id="399" creationId="{6F89EF8B-76E0-EDF8-02C1-87CF98DE7483}"/>
          </ac:inkMkLst>
        </pc:inkChg>
        <pc:inkChg chg="add mod">
          <ac:chgData name="Kokchun Giang" userId="67e2125d-ec8c-4323-9653-9824a2ad815f" providerId="ADAL" clId="{10EEDAB3-2DB0-BA4D-8CC6-6424E46A9142}" dt="2024-01-13T12:46:16.880" v="662"/>
          <ac:inkMkLst>
            <pc:docMk/>
            <pc:sldMk cId="3373492746" sldId="324"/>
            <ac:inkMk id="400" creationId="{E1D93400-93FE-63A8-86E8-EF17E764EC3F}"/>
          </ac:inkMkLst>
        </pc:inkChg>
        <pc:inkChg chg="add mod">
          <ac:chgData name="Kokchun Giang" userId="67e2125d-ec8c-4323-9653-9824a2ad815f" providerId="ADAL" clId="{10EEDAB3-2DB0-BA4D-8CC6-6424E46A9142}" dt="2024-01-13T12:46:16.880" v="662"/>
          <ac:inkMkLst>
            <pc:docMk/>
            <pc:sldMk cId="3373492746" sldId="324"/>
            <ac:inkMk id="401" creationId="{BD2EEFC6-23E4-6813-F9EE-16EC0A0AE55F}"/>
          </ac:inkMkLst>
        </pc:inkChg>
        <pc:inkChg chg="add mod">
          <ac:chgData name="Kokchun Giang" userId="67e2125d-ec8c-4323-9653-9824a2ad815f" providerId="ADAL" clId="{10EEDAB3-2DB0-BA4D-8CC6-6424E46A9142}" dt="2024-01-13T12:46:16.880" v="662"/>
          <ac:inkMkLst>
            <pc:docMk/>
            <pc:sldMk cId="3373492746" sldId="324"/>
            <ac:inkMk id="402" creationId="{B5B701F1-D974-DDE9-2E4D-9A0EBCB2828F}"/>
          </ac:inkMkLst>
        </pc:inkChg>
        <pc:inkChg chg="add mod">
          <ac:chgData name="Kokchun Giang" userId="67e2125d-ec8c-4323-9653-9824a2ad815f" providerId="ADAL" clId="{10EEDAB3-2DB0-BA4D-8CC6-6424E46A9142}" dt="2024-01-13T12:46:16.880" v="662"/>
          <ac:inkMkLst>
            <pc:docMk/>
            <pc:sldMk cId="3373492746" sldId="324"/>
            <ac:inkMk id="403" creationId="{164B03CC-8B40-CD65-92BD-F1CFD6279792}"/>
          </ac:inkMkLst>
        </pc:inkChg>
        <pc:inkChg chg="add mod">
          <ac:chgData name="Kokchun Giang" userId="67e2125d-ec8c-4323-9653-9824a2ad815f" providerId="ADAL" clId="{10EEDAB3-2DB0-BA4D-8CC6-6424E46A9142}" dt="2024-01-13T12:46:16.880" v="662"/>
          <ac:inkMkLst>
            <pc:docMk/>
            <pc:sldMk cId="3373492746" sldId="324"/>
            <ac:inkMk id="405" creationId="{798DEDBB-F0E0-8B3F-5D2B-905F40C60986}"/>
          </ac:inkMkLst>
        </pc:inkChg>
        <pc:inkChg chg="add mod">
          <ac:chgData name="Kokchun Giang" userId="67e2125d-ec8c-4323-9653-9824a2ad815f" providerId="ADAL" clId="{10EEDAB3-2DB0-BA4D-8CC6-6424E46A9142}" dt="2024-01-13T12:46:16.880" v="662"/>
          <ac:inkMkLst>
            <pc:docMk/>
            <pc:sldMk cId="3373492746" sldId="324"/>
            <ac:inkMk id="406" creationId="{F34FD7CE-7FBF-95EF-4616-ED194172C3A0}"/>
          </ac:inkMkLst>
        </pc:inkChg>
        <pc:inkChg chg="add mod">
          <ac:chgData name="Kokchun Giang" userId="67e2125d-ec8c-4323-9653-9824a2ad815f" providerId="ADAL" clId="{10EEDAB3-2DB0-BA4D-8CC6-6424E46A9142}" dt="2024-01-13T12:46:16.880" v="662"/>
          <ac:inkMkLst>
            <pc:docMk/>
            <pc:sldMk cId="3373492746" sldId="324"/>
            <ac:inkMk id="407" creationId="{85CF7F93-39FB-09C8-AF6E-FBCFBAC7411C}"/>
          </ac:inkMkLst>
        </pc:inkChg>
        <pc:inkChg chg="add mod">
          <ac:chgData name="Kokchun Giang" userId="67e2125d-ec8c-4323-9653-9824a2ad815f" providerId="ADAL" clId="{10EEDAB3-2DB0-BA4D-8CC6-6424E46A9142}" dt="2024-01-13T12:46:16.880" v="662"/>
          <ac:inkMkLst>
            <pc:docMk/>
            <pc:sldMk cId="3373492746" sldId="324"/>
            <ac:inkMk id="409" creationId="{7885BAF8-4216-A0CD-DAC5-ABADA18836B4}"/>
          </ac:inkMkLst>
        </pc:inkChg>
        <pc:inkChg chg="add mod">
          <ac:chgData name="Kokchun Giang" userId="67e2125d-ec8c-4323-9653-9824a2ad815f" providerId="ADAL" clId="{10EEDAB3-2DB0-BA4D-8CC6-6424E46A9142}" dt="2024-01-13T12:46:16.880" v="662"/>
          <ac:inkMkLst>
            <pc:docMk/>
            <pc:sldMk cId="3373492746" sldId="324"/>
            <ac:inkMk id="410" creationId="{E6A3438C-4A62-1EFE-53FB-16F5B74726F4}"/>
          </ac:inkMkLst>
        </pc:inkChg>
        <pc:inkChg chg="add mod">
          <ac:chgData name="Kokchun Giang" userId="67e2125d-ec8c-4323-9653-9824a2ad815f" providerId="ADAL" clId="{10EEDAB3-2DB0-BA4D-8CC6-6424E46A9142}" dt="2024-01-13T12:46:16.880" v="662"/>
          <ac:inkMkLst>
            <pc:docMk/>
            <pc:sldMk cId="3373492746" sldId="324"/>
            <ac:inkMk id="411" creationId="{9240F1F4-AFF1-A3EF-1541-3E3258D053DA}"/>
          </ac:inkMkLst>
        </pc:inkChg>
        <pc:inkChg chg="add mod">
          <ac:chgData name="Kokchun Giang" userId="67e2125d-ec8c-4323-9653-9824a2ad815f" providerId="ADAL" clId="{10EEDAB3-2DB0-BA4D-8CC6-6424E46A9142}" dt="2024-01-13T12:46:16.880" v="662"/>
          <ac:inkMkLst>
            <pc:docMk/>
            <pc:sldMk cId="3373492746" sldId="324"/>
            <ac:inkMk id="412" creationId="{11416877-4603-98B9-2944-0D31E4FD191F}"/>
          </ac:inkMkLst>
        </pc:inkChg>
        <pc:inkChg chg="add mod">
          <ac:chgData name="Kokchun Giang" userId="67e2125d-ec8c-4323-9653-9824a2ad815f" providerId="ADAL" clId="{10EEDAB3-2DB0-BA4D-8CC6-6424E46A9142}" dt="2024-01-13T12:46:16.880" v="662"/>
          <ac:inkMkLst>
            <pc:docMk/>
            <pc:sldMk cId="3373492746" sldId="324"/>
            <ac:inkMk id="413" creationId="{BA99D7D7-6AB4-C1A6-6751-4EA347F40BB6}"/>
          </ac:inkMkLst>
        </pc:inkChg>
        <pc:inkChg chg="add mod">
          <ac:chgData name="Kokchun Giang" userId="67e2125d-ec8c-4323-9653-9824a2ad815f" providerId="ADAL" clId="{10EEDAB3-2DB0-BA4D-8CC6-6424E46A9142}" dt="2024-01-13T12:46:16.880" v="662"/>
          <ac:inkMkLst>
            <pc:docMk/>
            <pc:sldMk cId="3373492746" sldId="324"/>
            <ac:inkMk id="414" creationId="{752FE71B-F252-FC35-0D7D-FA915F366470}"/>
          </ac:inkMkLst>
        </pc:inkChg>
        <pc:inkChg chg="add mod">
          <ac:chgData name="Kokchun Giang" userId="67e2125d-ec8c-4323-9653-9824a2ad815f" providerId="ADAL" clId="{10EEDAB3-2DB0-BA4D-8CC6-6424E46A9142}" dt="2024-01-13T12:46:16.880" v="662"/>
          <ac:inkMkLst>
            <pc:docMk/>
            <pc:sldMk cId="3373492746" sldId="324"/>
            <ac:inkMk id="415" creationId="{A53A194A-DE77-D234-37B1-540ADC78E53D}"/>
          </ac:inkMkLst>
        </pc:inkChg>
        <pc:inkChg chg="add mod">
          <ac:chgData name="Kokchun Giang" userId="67e2125d-ec8c-4323-9653-9824a2ad815f" providerId="ADAL" clId="{10EEDAB3-2DB0-BA4D-8CC6-6424E46A9142}" dt="2024-01-13T12:46:16.880" v="662"/>
          <ac:inkMkLst>
            <pc:docMk/>
            <pc:sldMk cId="3373492746" sldId="324"/>
            <ac:inkMk id="417" creationId="{20087D9C-0802-C0C6-E859-6A3E12C8B3EA}"/>
          </ac:inkMkLst>
        </pc:inkChg>
        <pc:inkChg chg="add mod">
          <ac:chgData name="Kokchun Giang" userId="67e2125d-ec8c-4323-9653-9824a2ad815f" providerId="ADAL" clId="{10EEDAB3-2DB0-BA4D-8CC6-6424E46A9142}" dt="2024-01-13T12:46:16.880" v="662"/>
          <ac:inkMkLst>
            <pc:docMk/>
            <pc:sldMk cId="3373492746" sldId="324"/>
            <ac:inkMk id="419" creationId="{ACCDD2B3-4D9A-D8AE-53CD-6E02635D5273}"/>
          </ac:inkMkLst>
        </pc:inkChg>
        <pc:inkChg chg="add mod">
          <ac:chgData name="Kokchun Giang" userId="67e2125d-ec8c-4323-9653-9824a2ad815f" providerId="ADAL" clId="{10EEDAB3-2DB0-BA4D-8CC6-6424E46A9142}" dt="2024-01-13T12:46:16.880" v="662"/>
          <ac:inkMkLst>
            <pc:docMk/>
            <pc:sldMk cId="3373492746" sldId="324"/>
            <ac:inkMk id="420" creationId="{AA3EDAB5-22C7-76E5-EA88-4B773AF8B727}"/>
          </ac:inkMkLst>
        </pc:inkChg>
        <pc:inkChg chg="add mod">
          <ac:chgData name="Kokchun Giang" userId="67e2125d-ec8c-4323-9653-9824a2ad815f" providerId="ADAL" clId="{10EEDAB3-2DB0-BA4D-8CC6-6424E46A9142}" dt="2024-01-13T15:25:35.857" v="2889" actId="164"/>
          <ac:inkMkLst>
            <pc:docMk/>
            <pc:sldMk cId="3373492746" sldId="324"/>
            <ac:inkMk id="422" creationId="{2B2DDE4B-FB5D-220C-80FE-9EA45E4412D6}"/>
          </ac:inkMkLst>
        </pc:inkChg>
        <pc:inkChg chg="add mod">
          <ac:chgData name="Kokchun Giang" userId="67e2125d-ec8c-4323-9653-9824a2ad815f" providerId="ADAL" clId="{10EEDAB3-2DB0-BA4D-8CC6-6424E46A9142}" dt="2024-01-13T15:25:35.857" v="2889" actId="164"/>
          <ac:inkMkLst>
            <pc:docMk/>
            <pc:sldMk cId="3373492746" sldId="324"/>
            <ac:inkMk id="423" creationId="{75426B72-00FF-8C03-3CCD-5C598A5D9761}"/>
          </ac:inkMkLst>
        </pc:inkChg>
        <pc:inkChg chg="add mod">
          <ac:chgData name="Kokchun Giang" userId="67e2125d-ec8c-4323-9653-9824a2ad815f" providerId="ADAL" clId="{10EEDAB3-2DB0-BA4D-8CC6-6424E46A9142}" dt="2024-01-13T15:25:35.857" v="2889" actId="164"/>
          <ac:inkMkLst>
            <pc:docMk/>
            <pc:sldMk cId="3373492746" sldId="324"/>
            <ac:inkMk id="424" creationId="{94FDBEA5-B449-586A-760A-F4CC99476603}"/>
          </ac:inkMkLst>
        </pc:inkChg>
        <pc:inkChg chg="add mod">
          <ac:chgData name="Kokchun Giang" userId="67e2125d-ec8c-4323-9653-9824a2ad815f" providerId="ADAL" clId="{10EEDAB3-2DB0-BA4D-8CC6-6424E46A9142}" dt="2024-01-13T15:25:35.857" v="2889" actId="164"/>
          <ac:inkMkLst>
            <pc:docMk/>
            <pc:sldMk cId="3373492746" sldId="324"/>
            <ac:inkMk id="425" creationId="{FEA8BD2F-B671-8AB3-9064-7BD10EE8EC4D}"/>
          </ac:inkMkLst>
        </pc:inkChg>
        <pc:inkChg chg="add mod">
          <ac:chgData name="Kokchun Giang" userId="67e2125d-ec8c-4323-9653-9824a2ad815f" providerId="ADAL" clId="{10EEDAB3-2DB0-BA4D-8CC6-6424E46A9142}" dt="2024-01-13T15:25:35.857" v="2889" actId="164"/>
          <ac:inkMkLst>
            <pc:docMk/>
            <pc:sldMk cId="3373492746" sldId="324"/>
            <ac:inkMk id="426" creationId="{56F038B0-D276-904F-FE2A-FDB46CA4EB58}"/>
          </ac:inkMkLst>
        </pc:inkChg>
        <pc:inkChg chg="add mod">
          <ac:chgData name="Kokchun Giang" userId="67e2125d-ec8c-4323-9653-9824a2ad815f" providerId="ADAL" clId="{10EEDAB3-2DB0-BA4D-8CC6-6424E46A9142}" dt="2024-01-13T15:25:35.857" v="2889" actId="164"/>
          <ac:inkMkLst>
            <pc:docMk/>
            <pc:sldMk cId="3373492746" sldId="324"/>
            <ac:inkMk id="427" creationId="{1B336D7E-E8E2-2183-EE88-6CE2A7E9F1A7}"/>
          </ac:inkMkLst>
        </pc:inkChg>
        <pc:inkChg chg="add mod">
          <ac:chgData name="Kokchun Giang" userId="67e2125d-ec8c-4323-9653-9824a2ad815f" providerId="ADAL" clId="{10EEDAB3-2DB0-BA4D-8CC6-6424E46A9142}" dt="2024-01-13T15:25:35.857" v="2889" actId="164"/>
          <ac:inkMkLst>
            <pc:docMk/>
            <pc:sldMk cId="3373492746" sldId="324"/>
            <ac:inkMk id="428" creationId="{9DC3B175-4B4D-64F9-382F-2041C8CB1B38}"/>
          </ac:inkMkLst>
        </pc:inkChg>
        <pc:inkChg chg="add mod">
          <ac:chgData name="Kokchun Giang" userId="67e2125d-ec8c-4323-9653-9824a2ad815f" providerId="ADAL" clId="{10EEDAB3-2DB0-BA4D-8CC6-6424E46A9142}" dt="2024-01-13T15:25:35.857" v="2889" actId="164"/>
          <ac:inkMkLst>
            <pc:docMk/>
            <pc:sldMk cId="3373492746" sldId="324"/>
            <ac:inkMk id="429" creationId="{6A577B74-E969-81A1-FAF5-458400142804}"/>
          </ac:inkMkLst>
        </pc:inkChg>
        <pc:inkChg chg="add mod">
          <ac:chgData name="Kokchun Giang" userId="67e2125d-ec8c-4323-9653-9824a2ad815f" providerId="ADAL" clId="{10EEDAB3-2DB0-BA4D-8CC6-6424E46A9142}" dt="2024-01-13T15:25:35.857" v="2889" actId="164"/>
          <ac:inkMkLst>
            <pc:docMk/>
            <pc:sldMk cId="3373492746" sldId="324"/>
            <ac:inkMk id="430" creationId="{138745EC-B661-7621-1EDF-A47F36703AB2}"/>
          </ac:inkMkLst>
        </pc:inkChg>
        <pc:inkChg chg="add mod">
          <ac:chgData name="Kokchun Giang" userId="67e2125d-ec8c-4323-9653-9824a2ad815f" providerId="ADAL" clId="{10EEDAB3-2DB0-BA4D-8CC6-6424E46A9142}" dt="2024-01-13T15:25:44.766" v="2891" actId="164"/>
          <ac:inkMkLst>
            <pc:docMk/>
            <pc:sldMk cId="3373492746" sldId="324"/>
            <ac:inkMk id="431" creationId="{C66F511D-848D-DF97-A44F-ED37DDF36DA4}"/>
          </ac:inkMkLst>
        </pc:inkChg>
        <pc:inkChg chg="add mod">
          <ac:chgData name="Kokchun Giang" userId="67e2125d-ec8c-4323-9653-9824a2ad815f" providerId="ADAL" clId="{10EEDAB3-2DB0-BA4D-8CC6-6424E46A9142}" dt="2024-01-13T12:46:45.195" v="678"/>
          <ac:inkMkLst>
            <pc:docMk/>
            <pc:sldMk cId="3373492746" sldId="324"/>
            <ac:inkMk id="432" creationId="{2DD3ADAB-EC9E-9445-3166-D79D0DFA6A3D}"/>
          </ac:inkMkLst>
        </pc:inkChg>
        <pc:inkChg chg="add mod">
          <ac:chgData name="Kokchun Giang" userId="67e2125d-ec8c-4323-9653-9824a2ad815f" providerId="ADAL" clId="{10EEDAB3-2DB0-BA4D-8CC6-6424E46A9142}" dt="2024-01-13T12:46:45.195" v="678"/>
          <ac:inkMkLst>
            <pc:docMk/>
            <pc:sldMk cId="3373492746" sldId="324"/>
            <ac:inkMk id="433" creationId="{2ACAA224-12B6-6D38-260A-E34F7F21A77B}"/>
          </ac:inkMkLst>
        </pc:inkChg>
        <pc:inkChg chg="add mod">
          <ac:chgData name="Kokchun Giang" userId="67e2125d-ec8c-4323-9653-9824a2ad815f" providerId="ADAL" clId="{10EEDAB3-2DB0-BA4D-8CC6-6424E46A9142}" dt="2024-01-13T12:46:45.195" v="678"/>
          <ac:inkMkLst>
            <pc:docMk/>
            <pc:sldMk cId="3373492746" sldId="324"/>
            <ac:inkMk id="434" creationId="{479E87A4-9E76-3CF8-1470-1C534DD51CD2}"/>
          </ac:inkMkLst>
        </pc:inkChg>
        <pc:inkChg chg="add mod">
          <ac:chgData name="Kokchun Giang" userId="67e2125d-ec8c-4323-9653-9824a2ad815f" providerId="ADAL" clId="{10EEDAB3-2DB0-BA4D-8CC6-6424E46A9142}" dt="2024-01-13T12:46:45.195" v="678"/>
          <ac:inkMkLst>
            <pc:docMk/>
            <pc:sldMk cId="3373492746" sldId="324"/>
            <ac:inkMk id="435" creationId="{D7443A9D-879C-00E1-6C62-9FF6FC78E273}"/>
          </ac:inkMkLst>
        </pc:inkChg>
        <pc:inkChg chg="add mod">
          <ac:chgData name="Kokchun Giang" userId="67e2125d-ec8c-4323-9653-9824a2ad815f" providerId="ADAL" clId="{10EEDAB3-2DB0-BA4D-8CC6-6424E46A9142}" dt="2024-01-13T12:46:49.135" v="687"/>
          <ac:inkMkLst>
            <pc:docMk/>
            <pc:sldMk cId="3373492746" sldId="324"/>
            <ac:inkMk id="437" creationId="{E1C7E6D9-6527-4345-F521-EE1A49EB4005}"/>
          </ac:inkMkLst>
        </pc:inkChg>
        <pc:inkChg chg="add mod">
          <ac:chgData name="Kokchun Giang" userId="67e2125d-ec8c-4323-9653-9824a2ad815f" providerId="ADAL" clId="{10EEDAB3-2DB0-BA4D-8CC6-6424E46A9142}" dt="2024-01-13T12:46:49.135" v="687"/>
          <ac:inkMkLst>
            <pc:docMk/>
            <pc:sldMk cId="3373492746" sldId="324"/>
            <ac:inkMk id="438" creationId="{07B948E3-F690-38DA-177F-E80F3D27F281}"/>
          </ac:inkMkLst>
        </pc:inkChg>
        <pc:inkChg chg="add mod">
          <ac:chgData name="Kokchun Giang" userId="67e2125d-ec8c-4323-9653-9824a2ad815f" providerId="ADAL" clId="{10EEDAB3-2DB0-BA4D-8CC6-6424E46A9142}" dt="2024-01-13T12:46:49.135" v="687"/>
          <ac:inkMkLst>
            <pc:docMk/>
            <pc:sldMk cId="3373492746" sldId="324"/>
            <ac:inkMk id="439" creationId="{EC70BC27-F817-4E38-F61E-CA8C6B937929}"/>
          </ac:inkMkLst>
        </pc:inkChg>
        <pc:inkChg chg="add mod">
          <ac:chgData name="Kokchun Giang" userId="67e2125d-ec8c-4323-9653-9824a2ad815f" providerId="ADAL" clId="{10EEDAB3-2DB0-BA4D-8CC6-6424E46A9142}" dt="2024-01-13T12:46:49.135" v="687"/>
          <ac:inkMkLst>
            <pc:docMk/>
            <pc:sldMk cId="3373492746" sldId="324"/>
            <ac:inkMk id="440" creationId="{C4464B83-55F6-9606-2F12-EB883EA8B880}"/>
          </ac:inkMkLst>
        </pc:inkChg>
        <pc:inkChg chg="add mod">
          <ac:chgData name="Kokchun Giang" userId="67e2125d-ec8c-4323-9653-9824a2ad815f" providerId="ADAL" clId="{10EEDAB3-2DB0-BA4D-8CC6-6424E46A9142}" dt="2024-01-13T12:46:49.135" v="687"/>
          <ac:inkMkLst>
            <pc:docMk/>
            <pc:sldMk cId="3373492746" sldId="324"/>
            <ac:inkMk id="441" creationId="{1F147002-8B99-009A-2B85-A3E8C895A3B4}"/>
          </ac:inkMkLst>
        </pc:inkChg>
        <pc:inkChg chg="add mod">
          <ac:chgData name="Kokchun Giang" userId="67e2125d-ec8c-4323-9653-9824a2ad815f" providerId="ADAL" clId="{10EEDAB3-2DB0-BA4D-8CC6-6424E46A9142}" dt="2024-01-13T12:46:49.135" v="687"/>
          <ac:inkMkLst>
            <pc:docMk/>
            <pc:sldMk cId="3373492746" sldId="324"/>
            <ac:inkMk id="442" creationId="{25C5B071-395C-EF50-A233-0D732DB86D33}"/>
          </ac:inkMkLst>
        </pc:inkChg>
        <pc:inkChg chg="add mod">
          <ac:chgData name="Kokchun Giang" userId="67e2125d-ec8c-4323-9653-9824a2ad815f" providerId="ADAL" clId="{10EEDAB3-2DB0-BA4D-8CC6-6424E46A9142}" dt="2024-01-13T12:46:49.135" v="687"/>
          <ac:inkMkLst>
            <pc:docMk/>
            <pc:sldMk cId="3373492746" sldId="324"/>
            <ac:inkMk id="443" creationId="{0BD73525-3AD6-A94D-B247-A2206DF8E029}"/>
          </ac:inkMkLst>
        </pc:inkChg>
        <pc:inkChg chg="add mod">
          <ac:chgData name="Kokchun Giang" userId="67e2125d-ec8c-4323-9653-9824a2ad815f" providerId="ADAL" clId="{10EEDAB3-2DB0-BA4D-8CC6-6424E46A9142}" dt="2024-01-13T12:46:49.135" v="687"/>
          <ac:inkMkLst>
            <pc:docMk/>
            <pc:sldMk cId="3373492746" sldId="324"/>
            <ac:inkMk id="444" creationId="{93C4BC99-A3CF-9CD5-E9E4-51079CCF9E60}"/>
          </ac:inkMkLst>
        </pc:inkChg>
        <pc:inkChg chg="add mod">
          <ac:chgData name="Kokchun Giang" userId="67e2125d-ec8c-4323-9653-9824a2ad815f" providerId="ADAL" clId="{10EEDAB3-2DB0-BA4D-8CC6-6424E46A9142}" dt="2024-01-13T12:47:00.176" v="697"/>
          <ac:inkMkLst>
            <pc:docMk/>
            <pc:sldMk cId="3373492746" sldId="324"/>
            <ac:inkMk id="446" creationId="{4F5927E5-4B7A-D8F0-34DD-7F44541CCC97}"/>
          </ac:inkMkLst>
        </pc:inkChg>
        <pc:inkChg chg="add mod">
          <ac:chgData name="Kokchun Giang" userId="67e2125d-ec8c-4323-9653-9824a2ad815f" providerId="ADAL" clId="{10EEDAB3-2DB0-BA4D-8CC6-6424E46A9142}" dt="2024-01-13T12:47:00.176" v="697"/>
          <ac:inkMkLst>
            <pc:docMk/>
            <pc:sldMk cId="3373492746" sldId="324"/>
            <ac:inkMk id="447" creationId="{46E5BDBD-9B48-5F22-1B22-50483B61367A}"/>
          </ac:inkMkLst>
        </pc:inkChg>
        <pc:inkChg chg="add mod">
          <ac:chgData name="Kokchun Giang" userId="67e2125d-ec8c-4323-9653-9824a2ad815f" providerId="ADAL" clId="{10EEDAB3-2DB0-BA4D-8CC6-6424E46A9142}" dt="2024-01-13T12:47:00.176" v="697"/>
          <ac:inkMkLst>
            <pc:docMk/>
            <pc:sldMk cId="3373492746" sldId="324"/>
            <ac:inkMk id="448" creationId="{52156E1F-E457-D80C-035F-B0E05AD385F2}"/>
          </ac:inkMkLst>
        </pc:inkChg>
        <pc:inkChg chg="add mod">
          <ac:chgData name="Kokchun Giang" userId="67e2125d-ec8c-4323-9653-9824a2ad815f" providerId="ADAL" clId="{10EEDAB3-2DB0-BA4D-8CC6-6424E46A9142}" dt="2024-01-13T12:47:00.176" v="697"/>
          <ac:inkMkLst>
            <pc:docMk/>
            <pc:sldMk cId="3373492746" sldId="324"/>
            <ac:inkMk id="449" creationId="{F6A10744-B669-DD14-633C-C964C5D3EC82}"/>
          </ac:inkMkLst>
        </pc:inkChg>
        <pc:inkChg chg="add mod">
          <ac:chgData name="Kokchun Giang" userId="67e2125d-ec8c-4323-9653-9824a2ad815f" providerId="ADAL" clId="{10EEDAB3-2DB0-BA4D-8CC6-6424E46A9142}" dt="2024-01-13T12:47:00.176" v="697"/>
          <ac:inkMkLst>
            <pc:docMk/>
            <pc:sldMk cId="3373492746" sldId="324"/>
            <ac:inkMk id="450" creationId="{5B96A72F-290D-70D1-617C-346618ED07EF}"/>
          </ac:inkMkLst>
        </pc:inkChg>
        <pc:inkChg chg="add mod">
          <ac:chgData name="Kokchun Giang" userId="67e2125d-ec8c-4323-9653-9824a2ad815f" providerId="ADAL" clId="{10EEDAB3-2DB0-BA4D-8CC6-6424E46A9142}" dt="2024-01-13T12:47:00.176" v="697"/>
          <ac:inkMkLst>
            <pc:docMk/>
            <pc:sldMk cId="3373492746" sldId="324"/>
            <ac:inkMk id="451" creationId="{83B5FEFB-690C-1F3B-A8CA-F1C18F541647}"/>
          </ac:inkMkLst>
        </pc:inkChg>
        <pc:inkChg chg="add mod">
          <ac:chgData name="Kokchun Giang" userId="67e2125d-ec8c-4323-9653-9824a2ad815f" providerId="ADAL" clId="{10EEDAB3-2DB0-BA4D-8CC6-6424E46A9142}" dt="2024-01-13T12:47:00.176" v="697"/>
          <ac:inkMkLst>
            <pc:docMk/>
            <pc:sldMk cId="3373492746" sldId="324"/>
            <ac:inkMk id="452" creationId="{60646777-061D-7B72-9123-7B16689FBD5E}"/>
          </ac:inkMkLst>
        </pc:inkChg>
        <pc:inkChg chg="add mod">
          <ac:chgData name="Kokchun Giang" userId="67e2125d-ec8c-4323-9653-9824a2ad815f" providerId="ADAL" clId="{10EEDAB3-2DB0-BA4D-8CC6-6424E46A9142}" dt="2024-01-13T12:47:00.176" v="697"/>
          <ac:inkMkLst>
            <pc:docMk/>
            <pc:sldMk cId="3373492746" sldId="324"/>
            <ac:inkMk id="453" creationId="{2DE1345C-6079-37C8-32A1-88747D46E64C}"/>
          </ac:inkMkLst>
        </pc:inkChg>
        <pc:inkChg chg="add mod">
          <ac:chgData name="Kokchun Giang" userId="67e2125d-ec8c-4323-9653-9824a2ad815f" providerId="ADAL" clId="{10EEDAB3-2DB0-BA4D-8CC6-6424E46A9142}" dt="2024-01-13T12:47:02.056" v="700"/>
          <ac:inkMkLst>
            <pc:docMk/>
            <pc:sldMk cId="3373492746" sldId="324"/>
            <ac:inkMk id="454" creationId="{8A0BE80A-CC6F-40D5-FE5E-8B958363EB78}"/>
          </ac:inkMkLst>
        </pc:inkChg>
        <pc:inkChg chg="add mod">
          <ac:chgData name="Kokchun Giang" userId="67e2125d-ec8c-4323-9653-9824a2ad815f" providerId="ADAL" clId="{10EEDAB3-2DB0-BA4D-8CC6-6424E46A9142}" dt="2024-01-13T12:47:02.056" v="700"/>
          <ac:inkMkLst>
            <pc:docMk/>
            <pc:sldMk cId="3373492746" sldId="324"/>
            <ac:inkMk id="456" creationId="{615EDB79-E8B4-B6C3-FF05-D89BFB09810B}"/>
          </ac:inkMkLst>
        </pc:inkChg>
        <pc:inkChg chg="add mod">
          <ac:chgData name="Kokchun Giang" userId="67e2125d-ec8c-4323-9653-9824a2ad815f" providerId="ADAL" clId="{10EEDAB3-2DB0-BA4D-8CC6-6424E46A9142}" dt="2024-01-13T12:47:02.056" v="700"/>
          <ac:inkMkLst>
            <pc:docMk/>
            <pc:sldMk cId="3373492746" sldId="324"/>
            <ac:inkMk id="457" creationId="{54D34FC4-B489-8202-FF6B-614C154C2AC2}"/>
          </ac:inkMkLst>
        </pc:inkChg>
        <pc:inkChg chg="add mod">
          <ac:chgData name="Kokchun Giang" userId="67e2125d-ec8c-4323-9653-9824a2ad815f" providerId="ADAL" clId="{10EEDAB3-2DB0-BA4D-8CC6-6424E46A9142}" dt="2024-01-13T12:47:05.446" v="704"/>
          <ac:inkMkLst>
            <pc:docMk/>
            <pc:sldMk cId="3373492746" sldId="324"/>
            <ac:inkMk id="459" creationId="{3D3AF437-1A29-21A6-2FB1-FE42C56AAB2F}"/>
          </ac:inkMkLst>
        </pc:inkChg>
        <pc:inkChg chg="add mod">
          <ac:chgData name="Kokchun Giang" userId="67e2125d-ec8c-4323-9653-9824a2ad815f" providerId="ADAL" clId="{10EEDAB3-2DB0-BA4D-8CC6-6424E46A9142}" dt="2024-01-13T12:47:05.446" v="704"/>
          <ac:inkMkLst>
            <pc:docMk/>
            <pc:sldMk cId="3373492746" sldId="324"/>
            <ac:inkMk id="460" creationId="{A029A6B3-E482-A51F-D6C0-5939DF32120E}"/>
          </ac:inkMkLst>
        </pc:inkChg>
        <pc:inkChg chg="add mod">
          <ac:chgData name="Kokchun Giang" userId="67e2125d-ec8c-4323-9653-9824a2ad815f" providerId="ADAL" clId="{10EEDAB3-2DB0-BA4D-8CC6-6424E46A9142}" dt="2024-01-13T12:47:05.446" v="704"/>
          <ac:inkMkLst>
            <pc:docMk/>
            <pc:sldMk cId="3373492746" sldId="324"/>
            <ac:inkMk id="461" creationId="{36D57D58-BE5F-3320-CB26-55EB9E774C07}"/>
          </ac:inkMkLst>
        </pc:inkChg>
        <pc:inkChg chg="add mod">
          <ac:chgData name="Kokchun Giang" userId="67e2125d-ec8c-4323-9653-9824a2ad815f" providerId="ADAL" clId="{10EEDAB3-2DB0-BA4D-8CC6-6424E46A9142}" dt="2024-01-13T15:26:01.472" v="2893" actId="164"/>
          <ac:inkMkLst>
            <pc:docMk/>
            <pc:sldMk cId="3373492746" sldId="324"/>
            <ac:inkMk id="463" creationId="{132B1EC7-8234-8892-F022-88A9352D5343}"/>
          </ac:inkMkLst>
        </pc:inkChg>
        <pc:inkChg chg="add mod">
          <ac:chgData name="Kokchun Giang" userId="67e2125d-ec8c-4323-9653-9824a2ad815f" providerId="ADAL" clId="{10EEDAB3-2DB0-BA4D-8CC6-6424E46A9142}" dt="2024-01-13T15:26:01.472" v="2893" actId="164"/>
          <ac:inkMkLst>
            <pc:docMk/>
            <pc:sldMk cId="3373492746" sldId="324"/>
            <ac:inkMk id="464" creationId="{D8210BA1-6E4C-35DD-50B6-A46A6BBD0150}"/>
          </ac:inkMkLst>
        </pc:inkChg>
        <pc:inkChg chg="add mod">
          <ac:chgData name="Kokchun Giang" userId="67e2125d-ec8c-4323-9653-9824a2ad815f" providerId="ADAL" clId="{10EEDAB3-2DB0-BA4D-8CC6-6424E46A9142}" dt="2024-01-13T15:26:01.472" v="2893" actId="164"/>
          <ac:inkMkLst>
            <pc:docMk/>
            <pc:sldMk cId="3373492746" sldId="324"/>
            <ac:inkMk id="465" creationId="{047EACD8-3B93-B61B-E00E-ED81F31E6969}"/>
          </ac:inkMkLst>
        </pc:inkChg>
        <pc:inkChg chg="add mod">
          <ac:chgData name="Kokchun Giang" userId="67e2125d-ec8c-4323-9653-9824a2ad815f" providerId="ADAL" clId="{10EEDAB3-2DB0-BA4D-8CC6-6424E46A9142}" dt="2024-01-13T15:26:01.472" v="2893" actId="164"/>
          <ac:inkMkLst>
            <pc:docMk/>
            <pc:sldMk cId="3373492746" sldId="324"/>
            <ac:inkMk id="466" creationId="{84A57748-3D55-032A-F694-2F9B99E521BE}"/>
          </ac:inkMkLst>
        </pc:inkChg>
        <pc:inkChg chg="add mod">
          <ac:chgData name="Kokchun Giang" userId="67e2125d-ec8c-4323-9653-9824a2ad815f" providerId="ADAL" clId="{10EEDAB3-2DB0-BA4D-8CC6-6424E46A9142}" dt="2024-01-13T15:26:01.472" v="2893" actId="164"/>
          <ac:inkMkLst>
            <pc:docMk/>
            <pc:sldMk cId="3373492746" sldId="324"/>
            <ac:inkMk id="467" creationId="{1A316319-1542-1D9C-AB6D-12ED554A76C9}"/>
          </ac:inkMkLst>
        </pc:inkChg>
        <pc:inkChg chg="add mod">
          <ac:chgData name="Kokchun Giang" userId="67e2125d-ec8c-4323-9653-9824a2ad815f" providerId="ADAL" clId="{10EEDAB3-2DB0-BA4D-8CC6-6424E46A9142}" dt="2024-01-13T12:47:31.879" v="720"/>
          <ac:inkMkLst>
            <pc:docMk/>
            <pc:sldMk cId="3373492746" sldId="324"/>
            <ac:inkMk id="468" creationId="{5610BEAC-C83D-C0F8-3F90-3AF597266C9B}"/>
          </ac:inkMkLst>
        </pc:inkChg>
        <pc:inkChg chg="add mod">
          <ac:chgData name="Kokchun Giang" userId="67e2125d-ec8c-4323-9653-9824a2ad815f" providerId="ADAL" clId="{10EEDAB3-2DB0-BA4D-8CC6-6424E46A9142}" dt="2024-01-13T12:47:31.879" v="720"/>
          <ac:inkMkLst>
            <pc:docMk/>
            <pc:sldMk cId="3373492746" sldId="324"/>
            <ac:inkMk id="469" creationId="{1B90A355-B79F-CC9C-1012-94BF37D15A72}"/>
          </ac:inkMkLst>
        </pc:inkChg>
        <pc:inkChg chg="add mod">
          <ac:chgData name="Kokchun Giang" userId="67e2125d-ec8c-4323-9653-9824a2ad815f" providerId="ADAL" clId="{10EEDAB3-2DB0-BA4D-8CC6-6424E46A9142}" dt="2024-01-13T12:47:31.879" v="720"/>
          <ac:inkMkLst>
            <pc:docMk/>
            <pc:sldMk cId="3373492746" sldId="324"/>
            <ac:inkMk id="470" creationId="{60D05DBA-6B0F-675B-0AFB-95C05F166AE9}"/>
          </ac:inkMkLst>
        </pc:inkChg>
        <pc:inkChg chg="add mod">
          <ac:chgData name="Kokchun Giang" userId="67e2125d-ec8c-4323-9653-9824a2ad815f" providerId="ADAL" clId="{10EEDAB3-2DB0-BA4D-8CC6-6424E46A9142}" dt="2024-01-13T12:47:31.879" v="720"/>
          <ac:inkMkLst>
            <pc:docMk/>
            <pc:sldMk cId="3373492746" sldId="324"/>
            <ac:inkMk id="471" creationId="{F1EA14DB-599F-9FA8-8D94-865A96334EA6}"/>
          </ac:inkMkLst>
        </pc:inkChg>
        <pc:inkChg chg="add mod">
          <ac:chgData name="Kokchun Giang" userId="67e2125d-ec8c-4323-9653-9824a2ad815f" providerId="ADAL" clId="{10EEDAB3-2DB0-BA4D-8CC6-6424E46A9142}" dt="2024-01-13T12:47:31.879" v="720"/>
          <ac:inkMkLst>
            <pc:docMk/>
            <pc:sldMk cId="3373492746" sldId="324"/>
            <ac:inkMk id="472" creationId="{69291CAA-E883-3EFC-A487-C6890BC1DAE6}"/>
          </ac:inkMkLst>
        </pc:inkChg>
        <pc:inkChg chg="add mod">
          <ac:chgData name="Kokchun Giang" userId="67e2125d-ec8c-4323-9653-9824a2ad815f" providerId="ADAL" clId="{10EEDAB3-2DB0-BA4D-8CC6-6424E46A9142}" dt="2024-01-13T12:47:31.879" v="720"/>
          <ac:inkMkLst>
            <pc:docMk/>
            <pc:sldMk cId="3373492746" sldId="324"/>
            <ac:inkMk id="473" creationId="{06EFFE8C-7D9A-A1CD-AB9C-78E3533091E6}"/>
          </ac:inkMkLst>
        </pc:inkChg>
        <pc:inkChg chg="add mod">
          <ac:chgData name="Kokchun Giang" userId="67e2125d-ec8c-4323-9653-9824a2ad815f" providerId="ADAL" clId="{10EEDAB3-2DB0-BA4D-8CC6-6424E46A9142}" dt="2024-01-13T12:47:31.879" v="720"/>
          <ac:inkMkLst>
            <pc:docMk/>
            <pc:sldMk cId="3373492746" sldId="324"/>
            <ac:inkMk id="474" creationId="{E3D43081-7887-6201-BC14-57B1603FA94E}"/>
          </ac:inkMkLst>
        </pc:inkChg>
        <pc:inkChg chg="add mod">
          <ac:chgData name="Kokchun Giang" userId="67e2125d-ec8c-4323-9653-9824a2ad815f" providerId="ADAL" clId="{10EEDAB3-2DB0-BA4D-8CC6-6424E46A9142}" dt="2024-01-13T12:47:31.879" v="720"/>
          <ac:inkMkLst>
            <pc:docMk/>
            <pc:sldMk cId="3373492746" sldId="324"/>
            <ac:inkMk id="475" creationId="{E2535710-63FB-B4A6-0BB9-AD2F3B2326A6}"/>
          </ac:inkMkLst>
        </pc:inkChg>
        <pc:inkChg chg="add mod">
          <ac:chgData name="Kokchun Giang" userId="67e2125d-ec8c-4323-9653-9824a2ad815f" providerId="ADAL" clId="{10EEDAB3-2DB0-BA4D-8CC6-6424E46A9142}" dt="2024-01-13T12:47:31.879" v="720"/>
          <ac:inkMkLst>
            <pc:docMk/>
            <pc:sldMk cId="3373492746" sldId="324"/>
            <ac:inkMk id="476" creationId="{D820D890-5B47-812C-51D1-90335ACCCF5B}"/>
          </ac:inkMkLst>
        </pc:inkChg>
        <pc:inkChg chg="add mod">
          <ac:chgData name="Kokchun Giang" userId="67e2125d-ec8c-4323-9653-9824a2ad815f" providerId="ADAL" clId="{10EEDAB3-2DB0-BA4D-8CC6-6424E46A9142}" dt="2024-01-13T12:47:31.879" v="720"/>
          <ac:inkMkLst>
            <pc:docMk/>
            <pc:sldMk cId="3373492746" sldId="324"/>
            <ac:inkMk id="477" creationId="{140D8B3D-C1D9-FA33-9552-4B13FF657FC1}"/>
          </ac:inkMkLst>
        </pc:inkChg>
        <pc:inkChg chg="add mod">
          <ac:chgData name="Kokchun Giang" userId="67e2125d-ec8c-4323-9653-9824a2ad815f" providerId="ADAL" clId="{10EEDAB3-2DB0-BA4D-8CC6-6424E46A9142}" dt="2024-01-13T15:26:10.581" v="2895" actId="164"/>
          <ac:inkMkLst>
            <pc:docMk/>
            <pc:sldMk cId="3373492746" sldId="324"/>
            <ac:inkMk id="479" creationId="{159AA81C-4A40-3991-C66F-AADCA532746B}"/>
          </ac:inkMkLst>
        </pc:inkChg>
        <pc:inkChg chg="add del mod">
          <ac:chgData name="Kokchun Giang" userId="67e2125d-ec8c-4323-9653-9824a2ad815f" providerId="ADAL" clId="{10EEDAB3-2DB0-BA4D-8CC6-6424E46A9142}" dt="2024-01-13T12:47:53.231" v="727"/>
          <ac:inkMkLst>
            <pc:docMk/>
            <pc:sldMk cId="3373492746" sldId="324"/>
            <ac:inkMk id="480" creationId="{9F708449-17E3-E854-FBF4-440F4BB23BF3}"/>
          </ac:inkMkLst>
        </pc:inkChg>
        <pc:inkChg chg="add del">
          <ac:chgData name="Kokchun Giang" userId="67e2125d-ec8c-4323-9653-9824a2ad815f" providerId="ADAL" clId="{10EEDAB3-2DB0-BA4D-8CC6-6424E46A9142}" dt="2024-01-13T12:47:52.888" v="724" actId="9405"/>
          <ac:inkMkLst>
            <pc:docMk/>
            <pc:sldMk cId="3373492746" sldId="324"/>
            <ac:inkMk id="481" creationId="{DBCDEFB9-376B-8455-AA7F-86B9CDAF1DC2}"/>
          </ac:inkMkLst>
        </pc:inkChg>
        <pc:inkChg chg="add mod">
          <ac:chgData name="Kokchun Giang" userId="67e2125d-ec8c-4323-9653-9824a2ad815f" providerId="ADAL" clId="{10EEDAB3-2DB0-BA4D-8CC6-6424E46A9142}" dt="2024-01-13T12:47:59.984" v="736"/>
          <ac:inkMkLst>
            <pc:docMk/>
            <pc:sldMk cId="3373492746" sldId="324"/>
            <ac:inkMk id="483" creationId="{BC17F201-9CE9-4716-F11C-7740EF7981FE}"/>
          </ac:inkMkLst>
        </pc:inkChg>
        <pc:inkChg chg="add mod">
          <ac:chgData name="Kokchun Giang" userId="67e2125d-ec8c-4323-9653-9824a2ad815f" providerId="ADAL" clId="{10EEDAB3-2DB0-BA4D-8CC6-6424E46A9142}" dt="2024-01-13T12:47:59.984" v="736"/>
          <ac:inkMkLst>
            <pc:docMk/>
            <pc:sldMk cId="3373492746" sldId="324"/>
            <ac:inkMk id="484" creationId="{0EB2D722-170E-1218-3B8D-76AC23BF51D1}"/>
          </ac:inkMkLst>
        </pc:inkChg>
        <pc:inkChg chg="add mod">
          <ac:chgData name="Kokchun Giang" userId="67e2125d-ec8c-4323-9653-9824a2ad815f" providerId="ADAL" clId="{10EEDAB3-2DB0-BA4D-8CC6-6424E46A9142}" dt="2024-01-13T12:47:59.984" v="736"/>
          <ac:inkMkLst>
            <pc:docMk/>
            <pc:sldMk cId="3373492746" sldId="324"/>
            <ac:inkMk id="485" creationId="{B3D9FB3F-DCF5-3F1E-123F-606184EBDE4F}"/>
          </ac:inkMkLst>
        </pc:inkChg>
        <pc:inkChg chg="add mod">
          <ac:chgData name="Kokchun Giang" userId="67e2125d-ec8c-4323-9653-9824a2ad815f" providerId="ADAL" clId="{10EEDAB3-2DB0-BA4D-8CC6-6424E46A9142}" dt="2024-01-13T12:47:59.984" v="736"/>
          <ac:inkMkLst>
            <pc:docMk/>
            <pc:sldMk cId="3373492746" sldId="324"/>
            <ac:inkMk id="486" creationId="{71DDA0EF-8360-1E90-DB75-7E23E2D10AD6}"/>
          </ac:inkMkLst>
        </pc:inkChg>
        <pc:inkChg chg="add mod">
          <ac:chgData name="Kokchun Giang" userId="67e2125d-ec8c-4323-9653-9824a2ad815f" providerId="ADAL" clId="{10EEDAB3-2DB0-BA4D-8CC6-6424E46A9142}" dt="2024-01-13T12:47:59.984" v="736"/>
          <ac:inkMkLst>
            <pc:docMk/>
            <pc:sldMk cId="3373492746" sldId="324"/>
            <ac:inkMk id="487" creationId="{774B148E-E499-75D5-406B-300FF437C45E}"/>
          </ac:inkMkLst>
        </pc:inkChg>
        <pc:inkChg chg="add mod">
          <ac:chgData name="Kokchun Giang" userId="67e2125d-ec8c-4323-9653-9824a2ad815f" providerId="ADAL" clId="{10EEDAB3-2DB0-BA4D-8CC6-6424E46A9142}" dt="2024-01-13T12:47:59.984" v="736"/>
          <ac:inkMkLst>
            <pc:docMk/>
            <pc:sldMk cId="3373492746" sldId="324"/>
            <ac:inkMk id="488" creationId="{D9E196A7-6E02-A5B8-43F4-ECE1B17C0303}"/>
          </ac:inkMkLst>
        </pc:inkChg>
        <pc:inkChg chg="add mod">
          <ac:chgData name="Kokchun Giang" userId="67e2125d-ec8c-4323-9653-9824a2ad815f" providerId="ADAL" clId="{10EEDAB3-2DB0-BA4D-8CC6-6424E46A9142}" dt="2024-01-13T12:47:59.984" v="736"/>
          <ac:inkMkLst>
            <pc:docMk/>
            <pc:sldMk cId="3373492746" sldId="324"/>
            <ac:inkMk id="489" creationId="{049AEF08-314C-C356-CE2D-37E395ACD730}"/>
          </ac:inkMkLst>
        </pc:inkChg>
        <pc:inkChg chg="add mod">
          <ac:chgData name="Kokchun Giang" userId="67e2125d-ec8c-4323-9653-9824a2ad815f" providerId="ADAL" clId="{10EEDAB3-2DB0-BA4D-8CC6-6424E46A9142}" dt="2024-01-13T12:47:59.984" v="736"/>
          <ac:inkMkLst>
            <pc:docMk/>
            <pc:sldMk cId="3373492746" sldId="324"/>
            <ac:inkMk id="490" creationId="{D0537E41-3967-3D12-419F-1A688FC5782E}"/>
          </ac:inkMkLst>
        </pc:inkChg>
        <pc:inkChg chg="add mod">
          <ac:chgData name="Kokchun Giang" userId="67e2125d-ec8c-4323-9653-9824a2ad815f" providerId="ADAL" clId="{10EEDAB3-2DB0-BA4D-8CC6-6424E46A9142}" dt="2024-01-13T12:48:04.477" v="746"/>
          <ac:inkMkLst>
            <pc:docMk/>
            <pc:sldMk cId="3373492746" sldId="324"/>
            <ac:inkMk id="493" creationId="{F8D2ED07-A141-884E-9F5B-5CB1C5EEB256}"/>
          </ac:inkMkLst>
        </pc:inkChg>
        <pc:inkChg chg="add mod">
          <ac:chgData name="Kokchun Giang" userId="67e2125d-ec8c-4323-9653-9824a2ad815f" providerId="ADAL" clId="{10EEDAB3-2DB0-BA4D-8CC6-6424E46A9142}" dt="2024-01-13T12:48:04.477" v="746"/>
          <ac:inkMkLst>
            <pc:docMk/>
            <pc:sldMk cId="3373492746" sldId="324"/>
            <ac:inkMk id="494" creationId="{41512428-9721-7DCE-AB64-BD43B92969F7}"/>
          </ac:inkMkLst>
        </pc:inkChg>
        <pc:inkChg chg="add mod">
          <ac:chgData name="Kokchun Giang" userId="67e2125d-ec8c-4323-9653-9824a2ad815f" providerId="ADAL" clId="{10EEDAB3-2DB0-BA4D-8CC6-6424E46A9142}" dt="2024-01-13T12:48:04.477" v="746"/>
          <ac:inkMkLst>
            <pc:docMk/>
            <pc:sldMk cId="3373492746" sldId="324"/>
            <ac:inkMk id="495" creationId="{9A5595E4-4946-F743-CDE4-AE670A5515B5}"/>
          </ac:inkMkLst>
        </pc:inkChg>
        <pc:inkChg chg="add mod">
          <ac:chgData name="Kokchun Giang" userId="67e2125d-ec8c-4323-9653-9824a2ad815f" providerId="ADAL" clId="{10EEDAB3-2DB0-BA4D-8CC6-6424E46A9142}" dt="2024-01-13T12:48:04.477" v="746"/>
          <ac:inkMkLst>
            <pc:docMk/>
            <pc:sldMk cId="3373492746" sldId="324"/>
            <ac:inkMk id="496" creationId="{47E3A4EE-89CC-7CE0-A67D-D82B342F6210}"/>
          </ac:inkMkLst>
        </pc:inkChg>
        <pc:inkChg chg="add mod">
          <ac:chgData name="Kokchun Giang" userId="67e2125d-ec8c-4323-9653-9824a2ad815f" providerId="ADAL" clId="{10EEDAB3-2DB0-BA4D-8CC6-6424E46A9142}" dt="2024-01-13T12:48:04.477" v="746"/>
          <ac:inkMkLst>
            <pc:docMk/>
            <pc:sldMk cId="3373492746" sldId="324"/>
            <ac:inkMk id="497" creationId="{967BD61F-4E05-AA43-AAA6-20C123BF5ACC}"/>
          </ac:inkMkLst>
        </pc:inkChg>
        <pc:inkChg chg="add mod">
          <ac:chgData name="Kokchun Giang" userId="67e2125d-ec8c-4323-9653-9824a2ad815f" providerId="ADAL" clId="{10EEDAB3-2DB0-BA4D-8CC6-6424E46A9142}" dt="2024-01-13T12:48:04.477" v="746"/>
          <ac:inkMkLst>
            <pc:docMk/>
            <pc:sldMk cId="3373492746" sldId="324"/>
            <ac:inkMk id="498" creationId="{4114E9B5-9CC5-A452-2145-4E3B8A503811}"/>
          </ac:inkMkLst>
        </pc:inkChg>
        <pc:inkChg chg="add mod">
          <ac:chgData name="Kokchun Giang" userId="67e2125d-ec8c-4323-9653-9824a2ad815f" providerId="ADAL" clId="{10EEDAB3-2DB0-BA4D-8CC6-6424E46A9142}" dt="2024-01-13T12:48:04.477" v="746"/>
          <ac:inkMkLst>
            <pc:docMk/>
            <pc:sldMk cId="3373492746" sldId="324"/>
            <ac:inkMk id="499" creationId="{90A65DE6-2597-E43F-4782-43100E221363}"/>
          </ac:inkMkLst>
        </pc:inkChg>
        <pc:inkChg chg="add mod">
          <ac:chgData name="Kokchun Giang" userId="67e2125d-ec8c-4323-9653-9824a2ad815f" providerId="ADAL" clId="{10EEDAB3-2DB0-BA4D-8CC6-6424E46A9142}" dt="2024-01-13T12:48:04.477" v="746"/>
          <ac:inkMkLst>
            <pc:docMk/>
            <pc:sldMk cId="3373492746" sldId="324"/>
            <ac:inkMk id="500" creationId="{E6B667FD-1605-6956-0319-F857780BF820}"/>
          </ac:inkMkLst>
        </pc:inkChg>
        <pc:inkChg chg="add mod">
          <ac:chgData name="Kokchun Giang" userId="67e2125d-ec8c-4323-9653-9824a2ad815f" providerId="ADAL" clId="{10EEDAB3-2DB0-BA4D-8CC6-6424E46A9142}" dt="2024-01-13T12:48:04.477" v="746"/>
          <ac:inkMkLst>
            <pc:docMk/>
            <pc:sldMk cId="3373492746" sldId="324"/>
            <ac:inkMk id="501" creationId="{39691055-0DBE-9835-DA60-1B74323C9C69}"/>
          </ac:inkMkLst>
        </pc:inkChg>
        <pc:cxnChg chg="del">
          <ac:chgData name="Kokchun Giang" userId="67e2125d-ec8c-4323-9653-9824a2ad815f" providerId="ADAL" clId="{10EEDAB3-2DB0-BA4D-8CC6-6424E46A9142}" dt="2024-01-13T12:44:34.925" v="552" actId="478"/>
          <ac:cxnSpMkLst>
            <pc:docMk/>
            <pc:sldMk cId="3373492746" sldId="324"/>
            <ac:cxnSpMk id="269" creationId="{A7B3C584-9CF9-166A-981E-20992AABA2AB}"/>
          </ac:cxnSpMkLst>
        </pc:cxnChg>
        <pc:cxnChg chg="add mod">
          <ac:chgData name="Kokchun Giang" userId="67e2125d-ec8c-4323-9653-9824a2ad815f" providerId="ADAL" clId="{10EEDAB3-2DB0-BA4D-8CC6-6424E46A9142}" dt="2024-01-13T12:51:55.390" v="748"/>
          <ac:cxnSpMkLst>
            <pc:docMk/>
            <pc:sldMk cId="3373492746" sldId="324"/>
            <ac:cxnSpMk id="504" creationId="{1732BAE6-9E53-761C-2BFE-F36E08C8839A}"/>
          </ac:cxnSpMkLst>
        </pc:cxnChg>
      </pc:sldChg>
      <pc:sldChg chg="del">
        <pc:chgData name="Kokchun Giang" userId="67e2125d-ec8c-4323-9653-9824a2ad815f" providerId="ADAL" clId="{10EEDAB3-2DB0-BA4D-8CC6-6424E46A9142}" dt="2024-01-13T14:23:00.937" v="2571" actId="2696"/>
        <pc:sldMkLst>
          <pc:docMk/>
          <pc:sldMk cId="2586129892" sldId="325"/>
        </pc:sldMkLst>
      </pc:sldChg>
      <pc:sldChg chg="del">
        <pc:chgData name="Kokchun Giang" userId="67e2125d-ec8c-4323-9653-9824a2ad815f" providerId="ADAL" clId="{10EEDAB3-2DB0-BA4D-8CC6-6424E46A9142}" dt="2024-01-13T14:23:02.045" v="2572" actId="2696"/>
        <pc:sldMkLst>
          <pc:docMk/>
          <pc:sldMk cId="668039235" sldId="326"/>
        </pc:sldMkLst>
      </pc:sldChg>
      <pc:sldChg chg="del">
        <pc:chgData name="Kokchun Giang" userId="67e2125d-ec8c-4323-9653-9824a2ad815f" providerId="ADAL" clId="{10EEDAB3-2DB0-BA4D-8CC6-6424E46A9142}" dt="2024-01-13T14:23:03.057" v="2573" actId="2696"/>
        <pc:sldMkLst>
          <pc:docMk/>
          <pc:sldMk cId="3357012314" sldId="327"/>
        </pc:sldMkLst>
      </pc:sldChg>
      <pc:sldChg chg="addSp delSp modSp add mod modAnim modNotesTx">
        <pc:chgData name="Kokchun Giang" userId="67e2125d-ec8c-4323-9653-9824a2ad815f" providerId="ADAL" clId="{10EEDAB3-2DB0-BA4D-8CC6-6424E46A9142}" dt="2024-01-13T15:30:58.591" v="2931"/>
        <pc:sldMkLst>
          <pc:docMk/>
          <pc:sldMk cId="744054261" sldId="328"/>
        </pc:sldMkLst>
        <pc:spChg chg="mod">
          <ac:chgData name="Kokchun Giang" userId="67e2125d-ec8c-4323-9653-9824a2ad815f" providerId="ADAL" clId="{10EEDAB3-2DB0-BA4D-8CC6-6424E46A9142}" dt="2024-01-13T14:05:21.237" v="1382" actId="2711"/>
          <ac:spMkLst>
            <pc:docMk/>
            <pc:sldMk cId="744054261" sldId="328"/>
            <ac:spMk id="28" creationId="{7E8C0D03-019A-279A-6AD5-A5E7BD2580DB}"/>
          </ac:spMkLst>
        </pc:spChg>
        <pc:grpChg chg="add mod">
          <ac:chgData name="Kokchun Giang" userId="67e2125d-ec8c-4323-9653-9824a2ad815f" providerId="ADAL" clId="{10EEDAB3-2DB0-BA4D-8CC6-6424E46A9142}" dt="2024-01-13T13:53:35.954" v="911" actId="1076"/>
          <ac:grpSpMkLst>
            <pc:docMk/>
            <pc:sldMk cId="744054261" sldId="328"/>
            <ac:grpSpMk id="2" creationId="{8D56E9CA-8C6F-3014-AACC-BFD5D3278352}"/>
          </ac:grpSpMkLst>
        </pc:grpChg>
        <pc:grpChg chg="mod">
          <ac:chgData name="Kokchun Giang" userId="67e2125d-ec8c-4323-9653-9824a2ad815f" providerId="ADAL" clId="{10EEDAB3-2DB0-BA4D-8CC6-6424E46A9142}" dt="2024-01-13T15:26:24.673" v="2897" actId="164"/>
          <ac:grpSpMkLst>
            <pc:docMk/>
            <pc:sldMk cId="744054261" sldId="328"/>
            <ac:grpSpMk id="6" creationId="{58B56413-743E-A5DB-A45C-8EEE81F8C619}"/>
          </ac:grpSpMkLst>
        </pc:grpChg>
        <pc:grpChg chg="mod">
          <ac:chgData name="Kokchun Giang" userId="67e2125d-ec8c-4323-9653-9824a2ad815f" providerId="ADAL" clId="{10EEDAB3-2DB0-BA4D-8CC6-6424E46A9142}" dt="2024-01-13T15:26:24.673" v="2897" actId="164"/>
          <ac:grpSpMkLst>
            <pc:docMk/>
            <pc:sldMk cId="744054261" sldId="328"/>
            <ac:grpSpMk id="10" creationId="{925D1EC6-7509-C1C6-30B3-5208AD5B96CA}"/>
          </ac:grpSpMkLst>
        </pc:grpChg>
        <pc:grpChg chg="add mod">
          <ac:chgData name="Kokchun Giang" userId="67e2125d-ec8c-4323-9653-9824a2ad815f" providerId="ADAL" clId="{10EEDAB3-2DB0-BA4D-8CC6-6424E46A9142}" dt="2024-01-13T15:26:24.673" v="2897" actId="164"/>
          <ac:grpSpMkLst>
            <pc:docMk/>
            <pc:sldMk cId="744054261" sldId="328"/>
            <ac:grpSpMk id="13" creationId="{0982BF3D-CFD3-B218-B3C4-AB686750E2CB}"/>
          </ac:grpSpMkLst>
        </pc:grpChg>
        <pc:grpChg chg="add mod">
          <ac:chgData name="Kokchun Giang" userId="67e2125d-ec8c-4323-9653-9824a2ad815f" providerId="ADAL" clId="{10EEDAB3-2DB0-BA4D-8CC6-6424E46A9142}" dt="2024-01-13T15:27:04.922" v="2900" actId="164"/>
          <ac:grpSpMkLst>
            <pc:docMk/>
            <pc:sldMk cId="744054261" sldId="328"/>
            <ac:grpSpMk id="14" creationId="{2257CC18-195C-1209-DA4F-5FD11048C43F}"/>
          </ac:grpSpMkLst>
        </pc:grpChg>
        <pc:grpChg chg="mod">
          <ac:chgData name="Kokchun Giang" userId="67e2125d-ec8c-4323-9653-9824a2ad815f" providerId="ADAL" clId="{10EEDAB3-2DB0-BA4D-8CC6-6424E46A9142}" dt="2024-01-13T13:52:12.817" v="876"/>
          <ac:grpSpMkLst>
            <pc:docMk/>
            <pc:sldMk cId="744054261" sldId="328"/>
            <ac:grpSpMk id="18" creationId="{DB8C4839-B09C-7C83-C673-29CF511C255E}"/>
          </ac:grpSpMkLst>
        </pc:grpChg>
        <pc:grpChg chg="mod">
          <ac:chgData name="Kokchun Giang" userId="67e2125d-ec8c-4323-9653-9824a2ad815f" providerId="ADAL" clId="{10EEDAB3-2DB0-BA4D-8CC6-6424E46A9142}" dt="2024-01-13T15:27:04.922" v="2900" actId="164"/>
          <ac:grpSpMkLst>
            <pc:docMk/>
            <pc:sldMk cId="744054261" sldId="328"/>
            <ac:grpSpMk id="20" creationId="{78CE9E8F-35AB-13C5-54DB-D0A785507CE7}"/>
          </ac:grpSpMkLst>
        </pc:grpChg>
        <pc:grpChg chg="mod">
          <ac:chgData name="Kokchun Giang" userId="67e2125d-ec8c-4323-9653-9824a2ad815f" providerId="ADAL" clId="{10EEDAB3-2DB0-BA4D-8CC6-6424E46A9142}" dt="2024-01-13T13:52:06.011" v="869"/>
          <ac:grpSpMkLst>
            <pc:docMk/>
            <pc:sldMk cId="744054261" sldId="328"/>
            <ac:grpSpMk id="25" creationId="{1EC11324-B0E1-17DE-10C4-5A89991B42FC}"/>
          </ac:grpSpMkLst>
        </pc:grpChg>
        <pc:grpChg chg="mod">
          <ac:chgData name="Kokchun Giang" userId="67e2125d-ec8c-4323-9653-9824a2ad815f" providerId="ADAL" clId="{10EEDAB3-2DB0-BA4D-8CC6-6424E46A9142}" dt="2024-01-13T15:26:24.673" v="2897" actId="164"/>
          <ac:grpSpMkLst>
            <pc:docMk/>
            <pc:sldMk cId="744054261" sldId="328"/>
            <ac:grpSpMk id="38" creationId="{6D5D4F6E-F7B9-ADD1-4B75-8C2885E43881}"/>
          </ac:grpSpMkLst>
        </pc:grpChg>
        <pc:grpChg chg="mod">
          <ac:chgData name="Kokchun Giang" userId="67e2125d-ec8c-4323-9653-9824a2ad815f" providerId="ADAL" clId="{10EEDAB3-2DB0-BA4D-8CC6-6424E46A9142}" dt="2024-01-13T15:26:24.673" v="2897" actId="164"/>
          <ac:grpSpMkLst>
            <pc:docMk/>
            <pc:sldMk cId="744054261" sldId="328"/>
            <ac:grpSpMk id="46" creationId="{9D51CFAE-E945-6F9D-3948-3D5463C530E6}"/>
          </ac:grpSpMkLst>
        </pc:grpChg>
        <pc:grpChg chg="del mod">
          <ac:chgData name="Kokchun Giang" userId="67e2125d-ec8c-4323-9653-9824a2ad815f" providerId="ADAL" clId="{10EEDAB3-2DB0-BA4D-8CC6-6424E46A9142}" dt="2024-01-13T13:54:07.913" v="927"/>
          <ac:grpSpMkLst>
            <pc:docMk/>
            <pc:sldMk cId="744054261" sldId="328"/>
            <ac:grpSpMk id="49" creationId="{180FD991-987E-5166-188F-03B8132607E1}"/>
          </ac:grpSpMkLst>
        </pc:grpChg>
        <pc:grpChg chg="add mod">
          <ac:chgData name="Kokchun Giang" userId="67e2125d-ec8c-4323-9653-9824a2ad815f" providerId="ADAL" clId="{10EEDAB3-2DB0-BA4D-8CC6-6424E46A9142}" dt="2024-01-13T15:27:25.879" v="2902" actId="164"/>
          <ac:grpSpMkLst>
            <pc:docMk/>
            <pc:sldMk cId="744054261" sldId="328"/>
            <ac:grpSpMk id="49" creationId="{1DD70874-CE3C-F7D4-5DC2-96B50AFF0A46}"/>
          </ac:grpSpMkLst>
        </pc:grpChg>
        <pc:grpChg chg="del mod">
          <ac:chgData name="Kokchun Giang" userId="67e2125d-ec8c-4323-9653-9824a2ad815f" providerId="ADAL" clId="{10EEDAB3-2DB0-BA4D-8CC6-6424E46A9142}" dt="2024-01-13T13:54:24.368" v="948"/>
          <ac:grpSpMkLst>
            <pc:docMk/>
            <pc:sldMk cId="744054261" sldId="328"/>
            <ac:grpSpMk id="51" creationId="{3634021C-EC4C-6423-FE4C-9CF156B9A2EE}"/>
          </ac:grpSpMkLst>
        </pc:grpChg>
        <pc:grpChg chg="add mod">
          <ac:chgData name="Kokchun Giang" userId="67e2125d-ec8c-4323-9653-9824a2ad815f" providerId="ADAL" clId="{10EEDAB3-2DB0-BA4D-8CC6-6424E46A9142}" dt="2024-01-13T15:27:36.741" v="2904" actId="164"/>
          <ac:grpSpMkLst>
            <pc:docMk/>
            <pc:sldMk cId="744054261" sldId="328"/>
            <ac:grpSpMk id="51" creationId="{FB254732-3F38-4B46-94DB-348743E0B9AC}"/>
          </ac:grpSpMkLst>
        </pc:grpChg>
        <pc:grpChg chg="mod">
          <ac:chgData name="Kokchun Giang" userId="67e2125d-ec8c-4323-9653-9824a2ad815f" providerId="ADAL" clId="{10EEDAB3-2DB0-BA4D-8CC6-6424E46A9142}" dt="2024-01-13T15:27:04.922" v="2900" actId="164"/>
          <ac:grpSpMkLst>
            <pc:docMk/>
            <pc:sldMk cId="744054261" sldId="328"/>
            <ac:grpSpMk id="60" creationId="{50A6E89E-6B21-6357-8AEE-7FF1FE1AA151}"/>
          </ac:grpSpMkLst>
        </pc:grpChg>
        <pc:grpChg chg="mod">
          <ac:chgData name="Kokchun Giang" userId="67e2125d-ec8c-4323-9653-9824a2ad815f" providerId="ADAL" clId="{10EEDAB3-2DB0-BA4D-8CC6-6424E46A9142}" dt="2024-01-13T15:27:04.922" v="2900" actId="164"/>
          <ac:grpSpMkLst>
            <pc:docMk/>
            <pc:sldMk cId="744054261" sldId="328"/>
            <ac:grpSpMk id="72" creationId="{6569500A-A0B8-284E-F51B-EF91C1BED375}"/>
          </ac:grpSpMkLst>
        </pc:grpChg>
        <pc:grpChg chg="add mod">
          <ac:chgData name="Kokchun Giang" userId="67e2125d-ec8c-4323-9653-9824a2ad815f" providerId="ADAL" clId="{10EEDAB3-2DB0-BA4D-8CC6-6424E46A9142}" dt="2024-01-13T15:28:28.010" v="2914" actId="1076"/>
          <ac:grpSpMkLst>
            <pc:docMk/>
            <pc:sldMk cId="744054261" sldId="328"/>
            <ac:grpSpMk id="76" creationId="{4BCFF0C9-363F-4661-6F6B-3021765EB9DA}"/>
          </ac:grpSpMkLst>
        </pc:grpChg>
        <pc:grpChg chg="add mod">
          <ac:chgData name="Kokchun Giang" userId="67e2125d-ec8c-4323-9653-9824a2ad815f" providerId="ADAL" clId="{10EEDAB3-2DB0-BA4D-8CC6-6424E46A9142}" dt="2024-01-13T15:28:57.824" v="2916" actId="164"/>
          <ac:grpSpMkLst>
            <pc:docMk/>
            <pc:sldMk cId="744054261" sldId="328"/>
            <ac:grpSpMk id="77" creationId="{FD3E3A6D-7DC5-C4EB-1D4C-5C7465980A67}"/>
          </ac:grpSpMkLst>
        </pc:grpChg>
        <pc:grpChg chg="add mod">
          <ac:chgData name="Kokchun Giang" userId="67e2125d-ec8c-4323-9653-9824a2ad815f" providerId="ADAL" clId="{10EEDAB3-2DB0-BA4D-8CC6-6424E46A9142}" dt="2024-01-13T15:30:23.949" v="2921" actId="164"/>
          <ac:grpSpMkLst>
            <pc:docMk/>
            <pc:sldMk cId="744054261" sldId="328"/>
            <ac:grpSpMk id="78" creationId="{FD456393-6DD6-AA04-4E63-78DC64E3D452}"/>
          </ac:grpSpMkLst>
        </pc:grpChg>
        <pc:grpChg chg="mod">
          <ac:chgData name="Kokchun Giang" userId="67e2125d-ec8c-4323-9653-9824a2ad815f" providerId="ADAL" clId="{10EEDAB3-2DB0-BA4D-8CC6-6424E46A9142}" dt="2024-01-13T13:54:39.936" v="967"/>
          <ac:grpSpMkLst>
            <pc:docMk/>
            <pc:sldMk cId="744054261" sldId="328"/>
            <ac:grpSpMk id="79" creationId="{283C3AEA-6434-7977-025B-085FAF3ECAE6}"/>
          </ac:grpSpMkLst>
        </pc:grpChg>
        <pc:grpChg chg="add mod">
          <ac:chgData name="Kokchun Giang" userId="67e2125d-ec8c-4323-9653-9824a2ad815f" providerId="ADAL" clId="{10EEDAB3-2DB0-BA4D-8CC6-6424E46A9142}" dt="2024-01-13T15:30:34.441" v="2924" actId="164"/>
          <ac:grpSpMkLst>
            <pc:docMk/>
            <pc:sldMk cId="744054261" sldId="328"/>
            <ac:grpSpMk id="79" creationId="{A987F6A7-1650-7C64-4AA2-52015760910C}"/>
          </ac:grpSpMkLst>
        </pc:grpChg>
        <pc:grpChg chg="add mod">
          <ac:chgData name="Kokchun Giang" userId="67e2125d-ec8c-4323-9653-9824a2ad815f" providerId="ADAL" clId="{10EEDAB3-2DB0-BA4D-8CC6-6424E46A9142}" dt="2024-01-13T15:30:46.749" v="2927" actId="164"/>
          <ac:grpSpMkLst>
            <pc:docMk/>
            <pc:sldMk cId="744054261" sldId="328"/>
            <ac:grpSpMk id="80" creationId="{1E91447C-456D-7FEB-BE90-A9C1409904B4}"/>
          </ac:grpSpMkLst>
        </pc:grpChg>
        <pc:grpChg chg="add mod">
          <ac:chgData name="Kokchun Giang" userId="67e2125d-ec8c-4323-9653-9824a2ad815f" providerId="ADAL" clId="{10EEDAB3-2DB0-BA4D-8CC6-6424E46A9142}" dt="2024-01-13T15:30:50.807" v="2928" actId="164"/>
          <ac:grpSpMkLst>
            <pc:docMk/>
            <pc:sldMk cId="744054261" sldId="328"/>
            <ac:grpSpMk id="81" creationId="{9743D675-29BE-CB30-3904-A2822212FCBB}"/>
          </ac:grpSpMkLst>
        </pc:grpChg>
        <pc:grpChg chg="add mod">
          <ac:chgData name="Kokchun Giang" userId="67e2125d-ec8c-4323-9653-9824a2ad815f" providerId="ADAL" clId="{10EEDAB3-2DB0-BA4D-8CC6-6424E46A9142}" dt="2024-01-13T15:30:57.247" v="2930" actId="164"/>
          <ac:grpSpMkLst>
            <pc:docMk/>
            <pc:sldMk cId="744054261" sldId="328"/>
            <ac:grpSpMk id="82" creationId="{7C7716DD-F1FA-BD98-31F1-4852E57B6D60}"/>
          </ac:grpSpMkLst>
        </pc:grpChg>
        <pc:grpChg chg="mod">
          <ac:chgData name="Kokchun Giang" userId="67e2125d-ec8c-4323-9653-9824a2ad815f" providerId="ADAL" clId="{10EEDAB3-2DB0-BA4D-8CC6-6424E46A9142}" dt="2024-01-13T13:54:39.280" v="963"/>
          <ac:grpSpMkLst>
            <pc:docMk/>
            <pc:sldMk cId="744054261" sldId="328"/>
            <ac:grpSpMk id="84" creationId="{C891F01D-F2AC-A6F5-CB55-82D0499DB9F7}"/>
          </ac:grpSpMkLst>
        </pc:grpChg>
        <pc:grpChg chg="mod">
          <ac:chgData name="Kokchun Giang" userId="67e2125d-ec8c-4323-9653-9824a2ad815f" providerId="ADAL" clId="{10EEDAB3-2DB0-BA4D-8CC6-6424E46A9142}" dt="2024-01-13T15:27:04.922" v="2900" actId="164"/>
          <ac:grpSpMkLst>
            <pc:docMk/>
            <pc:sldMk cId="744054261" sldId="328"/>
            <ac:grpSpMk id="87" creationId="{432548ED-602C-10C2-D9BF-06717065C7EC}"/>
          </ac:grpSpMkLst>
        </pc:grpChg>
        <pc:grpChg chg="del mod">
          <ac:chgData name="Kokchun Giang" userId="67e2125d-ec8c-4323-9653-9824a2ad815f" providerId="ADAL" clId="{10EEDAB3-2DB0-BA4D-8CC6-6424E46A9142}" dt="2024-01-13T13:54:53.451" v="982"/>
          <ac:grpSpMkLst>
            <pc:docMk/>
            <pc:sldMk cId="744054261" sldId="328"/>
            <ac:grpSpMk id="95" creationId="{F12C462E-350B-8F08-1323-1DDB18523ED6}"/>
          </ac:grpSpMkLst>
        </pc:grpChg>
        <pc:grpChg chg="mod">
          <ac:chgData name="Kokchun Giang" userId="67e2125d-ec8c-4323-9653-9824a2ad815f" providerId="ADAL" clId="{10EEDAB3-2DB0-BA4D-8CC6-6424E46A9142}" dt="2024-01-13T15:27:04.922" v="2900" actId="164"/>
          <ac:grpSpMkLst>
            <pc:docMk/>
            <pc:sldMk cId="744054261" sldId="328"/>
            <ac:grpSpMk id="97" creationId="{E2D3C3B4-DD5C-5682-9948-91F1E7C3468C}"/>
          </ac:grpSpMkLst>
        </pc:grpChg>
        <pc:grpChg chg="mod">
          <ac:chgData name="Kokchun Giang" userId="67e2125d-ec8c-4323-9653-9824a2ad815f" providerId="ADAL" clId="{10EEDAB3-2DB0-BA4D-8CC6-6424E46A9142}" dt="2024-01-13T15:27:25.879" v="2902" actId="164"/>
          <ac:grpSpMkLst>
            <pc:docMk/>
            <pc:sldMk cId="744054261" sldId="328"/>
            <ac:grpSpMk id="107" creationId="{3A749F36-0AC1-4E93-2162-1537C2B48376}"/>
          </ac:grpSpMkLst>
        </pc:grpChg>
        <pc:grpChg chg="mod">
          <ac:chgData name="Kokchun Giang" userId="67e2125d-ec8c-4323-9653-9824a2ad815f" providerId="ADAL" clId="{10EEDAB3-2DB0-BA4D-8CC6-6424E46A9142}" dt="2024-01-13T15:27:25.879" v="2902" actId="164"/>
          <ac:grpSpMkLst>
            <pc:docMk/>
            <pc:sldMk cId="744054261" sldId="328"/>
            <ac:grpSpMk id="116" creationId="{AFDCA17A-CA5B-9C98-0FB4-7EB55447FAA1}"/>
          </ac:grpSpMkLst>
        </pc:grpChg>
        <pc:grpChg chg="del">
          <ac:chgData name="Kokchun Giang" userId="67e2125d-ec8c-4323-9653-9824a2ad815f" providerId="ADAL" clId="{10EEDAB3-2DB0-BA4D-8CC6-6424E46A9142}" dt="2024-01-13T12:52:04.788" v="750" actId="478"/>
          <ac:grpSpMkLst>
            <pc:docMk/>
            <pc:sldMk cId="744054261" sldId="328"/>
            <ac:grpSpMk id="126" creationId="{0878087D-C8E3-25E2-19EA-0BA71B485E5C}"/>
          </ac:grpSpMkLst>
        </pc:grpChg>
        <pc:grpChg chg="mod">
          <ac:chgData name="Kokchun Giang" userId="67e2125d-ec8c-4323-9653-9824a2ad815f" providerId="ADAL" clId="{10EEDAB3-2DB0-BA4D-8CC6-6424E46A9142}" dt="2024-01-13T13:56:32.545" v="1014"/>
          <ac:grpSpMkLst>
            <pc:docMk/>
            <pc:sldMk cId="744054261" sldId="328"/>
            <ac:grpSpMk id="127" creationId="{EECAD085-EB7F-696C-3A5E-C887DC69D122}"/>
          </ac:grpSpMkLst>
        </pc:grpChg>
        <pc:grpChg chg="del mod">
          <ac:chgData name="Kokchun Giang" userId="67e2125d-ec8c-4323-9653-9824a2ad815f" providerId="ADAL" clId="{10EEDAB3-2DB0-BA4D-8CC6-6424E46A9142}" dt="2024-01-13T13:56:52.737" v="1045"/>
          <ac:grpSpMkLst>
            <pc:docMk/>
            <pc:sldMk cId="744054261" sldId="328"/>
            <ac:grpSpMk id="134" creationId="{E6090ACA-4E14-6C46-4F89-AC5B0CA0BA5B}"/>
          </ac:grpSpMkLst>
        </pc:grpChg>
        <pc:grpChg chg="del mod">
          <ac:chgData name="Kokchun Giang" userId="67e2125d-ec8c-4323-9653-9824a2ad815f" providerId="ADAL" clId="{10EEDAB3-2DB0-BA4D-8CC6-6424E46A9142}" dt="2024-01-13T13:56:52.737" v="1045"/>
          <ac:grpSpMkLst>
            <pc:docMk/>
            <pc:sldMk cId="744054261" sldId="328"/>
            <ac:grpSpMk id="137" creationId="{A14A4DC3-180D-5746-EBA8-4E630E1F6216}"/>
          </ac:grpSpMkLst>
        </pc:grpChg>
        <pc:grpChg chg="mod">
          <ac:chgData name="Kokchun Giang" userId="67e2125d-ec8c-4323-9653-9824a2ad815f" providerId="ADAL" clId="{10EEDAB3-2DB0-BA4D-8CC6-6424E46A9142}" dt="2024-01-13T15:27:53.268" v="2907" actId="164"/>
          <ac:grpSpMkLst>
            <pc:docMk/>
            <pc:sldMk cId="744054261" sldId="328"/>
            <ac:grpSpMk id="151" creationId="{6521396A-EA21-BE53-C1E2-58C1209D2A87}"/>
          </ac:grpSpMkLst>
        </pc:grpChg>
        <pc:grpChg chg="del mod">
          <ac:chgData name="Kokchun Giang" userId="67e2125d-ec8c-4323-9653-9824a2ad815f" providerId="ADAL" clId="{10EEDAB3-2DB0-BA4D-8CC6-6424E46A9142}" dt="2024-01-13T13:57:13.968" v="1068"/>
          <ac:grpSpMkLst>
            <pc:docMk/>
            <pc:sldMk cId="744054261" sldId="328"/>
            <ac:grpSpMk id="164" creationId="{471A2E6E-26E3-0BFE-02B2-D9906D058B7F}"/>
          </ac:grpSpMkLst>
        </pc:grpChg>
        <pc:grpChg chg="del mod">
          <ac:chgData name="Kokchun Giang" userId="67e2125d-ec8c-4323-9653-9824a2ad815f" providerId="ADAL" clId="{10EEDAB3-2DB0-BA4D-8CC6-6424E46A9142}" dt="2024-01-13T15:28:10.683" v="2911" actId="478"/>
          <ac:grpSpMkLst>
            <pc:docMk/>
            <pc:sldMk cId="744054261" sldId="328"/>
            <ac:grpSpMk id="173" creationId="{7AFD7003-D2BE-1C5E-D64B-5735F00EA106}"/>
          </ac:grpSpMkLst>
        </pc:grpChg>
        <pc:grpChg chg="mod">
          <ac:chgData name="Kokchun Giang" userId="67e2125d-ec8c-4323-9653-9824a2ad815f" providerId="ADAL" clId="{10EEDAB3-2DB0-BA4D-8CC6-6424E46A9142}" dt="2024-01-13T15:27:36.741" v="2904" actId="164"/>
          <ac:grpSpMkLst>
            <pc:docMk/>
            <pc:sldMk cId="744054261" sldId="328"/>
            <ac:grpSpMk id="174" creationId="{4A5BEC13-E16E-3E4F-0B1E-54A65169CDBB}"/>
          </ac:grpSpMkLst>
        </pc:grpChg>
        <pc:grpChg chg="mod">
          <ac:chgData name="Kokchun Giang" userId="67e2125d-ec8c-4323-9653-9824a2ad815f" providerId="ADAL" clId="{10EEDAB3-2DB0-BA4D-8CC6-6424E46A9142}" dt="2024-01-13T15:27:36.741" v="2904" actId="164"/>
          <ac:grpSpMkLst>
            <pc:docMk/>
            <pc:sldMk cId="744054261" sldId="328"/>
            <ac:grpSpMk id="175" creationId="{9BD019EE-A8ED-40B5-B783-E896BBC9B08A}"/>
          </ac:grpSpMkLst>
        </pc:grpChg>
        <pc:grpChg chg="mod">
          <ac:chgData name="Kokchun Giang" userId="67e2125d-ec8c-4323-9653-9824a2ad815f" providerId="ADAL" clId="{10EEDAB3-2DB0-BA4D-8CC6-6424E46A9142}" dt="2024-01-13T15:28:57.824" v="2916" actId="164"/>
          <ac:grpSpMkLst>
            <pc:docMk/>
            <pc:sldMk cId="744054261" sldId="328"/>
            <ac:grpSpMk id="188" creationId="{932C5C9A-06BA-26EA-4AC0-27B2043F3D50}"/>
          </ac:grpSpMkLst>
        </pc:grpChg>
        <pc:grpChg chg="mod">
          <ac:chgData name="Kokchun Giang" userId="67e2125d-ec8c-4323-9653-9824a2ad815f" providerId="ADAL" clId="{10EEDAB3-2DB0-BA4D-8CC6-6424E46A9142}" dt="2024-01-13T15:28:57.824" v="2916" actId="164"/>
          <ac:grpSpMkLst>
            <pc:docMk/>
            <pc:sldMk cId="744054261" sldId="328"/>
            <ac:grpSpMk id="189" creationId="{D39C79AE-5C3C-579D-08D4-E722BCE7E893}"/>
          </ac:grpSpMkLst>
        </pc:grpChg>
        <pc:grpChg chg="mod">
          <ac:chgData name="Kokchun Giang" userId="67e2125d-ec8c-4323-9653-9824a2ad815f" providerId="ADAL" clId="{10EEDAB3-2DB0-BA4D-8CC6-6424E46A9142}" dt="2024-01-13T15:28:57.824" v="2916" actId="164"/>
          <ac:grpSpMkLst>
            <pc:docMk/>
            <pc:sldMk cId="744054261" sldId="328"/>
            <ac:grpSpMk id="197" creationId="{D8869EA1-9704-3F2A-A902-666FDF4E0AB1}"/>
          </ac:grpSpMkLst>
        </pc:grpChg>
        <pc:grpChg chg="mod">
          <ac:chgData name="Kokchun Giang" userId="67e2125d-ec8c-4323-9653-9824a2ad815f" providerId="ADAL" clId="{10EEDAB3-2DB0-BA4D-8CC6-6424E46A9142}" dt="2024-01-13T15:28:57.824" v="2916" actId="164"/>
          <ac:grpSpMkLst>
            <pc:docMk/>
            <pc:sldMk cId="744054261" sldId="328"/>
            <ac:grpSpMk id="198" creationId="{F1D7E055-9097-CEE9-8479-FB8055CA4ED3}"/>
          </ac:grpSpMkLst>
        </pc:grpChg>
        <pc:grpChg chg="mod">
          <ac:chgData name="Kokchun Giang" userId="67e2125d-ec8c-4323-9653-9824a2ad815f" providerId="ADAL" clId="{10EEDAB3-2DB0-BA4D-8CC6-6424E46A9142}" dt="2024-01-13T15:28:57.824" v="2916" actId="164"/>
          <ac:grpSpMkLst>
            <pc:docMk/>
            <pc:sldMk cId="744054261" sldId="328"/>
            <ac:grpSpMk id="206" creationId="{035C30A0-BB13-AC4C-D8B1-4C4D3B4CB02D}"/>
          </ac:grpSpMkLst>
        </pc:grpChg>
        <pc:grpChg chg="mod">
          <ac:chgData name="Kokchun Giang" userId="67e2125d-ec8c-4323-9653-9824a2ad815f" providerId="ADAL" clId="{10EEDAB3-2DB0-BA4D-8CC6-6424E46A9142}" dt="2024-01-13T15:28:57.824" v="2916" actId="164"/>
          <ac:grpSpMkLst>
            <pc:docMk/>
            <pc:sldMk cId="744054261" sldId="328"/>
            <ac:grpSpMk id="207" creationId="{ED57573B-4059-7BDD-FA88-C4964509F4D3}"/>
          </ac:grpSpMkLst>
        </pc:grpChg>
        <pc:grpChg chg="del mod">
          <ac:chgData name="Kokchun Giang" userId="67e2125d-ec8c-4323-9653-9824a2ad815f" providerId="ADAL" clId="{10EEDAB3-2DB0-BA4D-8CC6-6424E46A9142}" dt="2024-01-13T13:58:13.364" v="1122"/>
          <ac:grpSpMkLst>
            <pc:docMk/>
            <pc:sldMk cId="744054261" sldId="328"/>
            <ac:grpSpMk id="230" creationId="{83BEEB5F-D7E8-F79F-59DE-9E4561A69A7F}"/>
          </ac:grpSpMkLst>
        </pc:grpChg>
        <pc:grpChg chg="del mod">
          <ac:chgData name="Kokchun Giang" userId="67e2125d-ec8c-4323-9653-9824a2ad815f" providerId="ADAL" clId="{10EEDAB3-2DB0-BA4D-8CC6-6424E46A9142}" dt="2024-01-13T13:58:16.684" v="1124"/>
          <ac:grpSpMkLst>
            <pc:docMk/>
            <pc:sldMk cId="744054261" sldId="328"/>
            <ac:grpSpMk id="231" creationId="{76FB37DA-6FFC-2309-56EE-D29B9D4B47BA}"/>
          </ac:grpSpMkLst>
        </pc:grpChg>
        <pc:grpChg chg="mod">
          <ac:chgData name="Kokchun Giang" userId="67e2125d-ec8c-4323-9653-9824a2ad815f" providerId="ADAL" clId="{10EEDAB3-2DB0-BA4D-8CC6-6424E46A9142}" dt="2024-01-13T15:28:57.824" v="2916" actId="164"/>
          <ac:grpSpMkLst>
            <pc:docMk/>
            <pc:sldMk cId="744054261" sldId="328"/>
            <ac:grpSpMk id="232" creationId="{81B83FEA-3357-5F49-422A-0165F711B90B}"/>
          </ac:grpSpMkLst>
        </pc:grpChg>
        <pc:grpChg chg="mod">
          <ac:chgData name="Kokchun Giang" userId="67e2125d-ec8c-4323-9653-9824a2ad815f" providerId="ADAL" clId="{10EEDAB3-2DB0-BA4D-8CC6-6424E46A9142}" dt="2024-01-13T15:28:57.824" v="2916" actId="164"/>
          <ac:grpSpMkLst>
            <pc:docMk/>
            <pc:sldMk cId="744054261" sldId="328"/>
            <ac:grpSpMk id="233" creationId="{23C4185A-D1D1-7538-7E54-185CC1F0B59F}"/>
          </ac:grpSpMkLst>
        </pc:grpChg>
        <pc:grpChg chg="mod">
          <ac:chgData name="Kokchun Giang" userId="67e2125d-ec8c-4323-9653-9824a2ad815f" providerId="ADAL" clId="{10EEDAB3-2DB0-BA4D-8CC6-6424E46A9142}" dt="2024-01-13T15:28:57.824" v="2916" actId="164"/>
          <ac:grpSpMkLst>
            <pc:docMk/>
            <pc:sldMk cId="744054261" sldId="328"/>
            <ac:grpSpMk id="234" creationId="{9334830E-C0D7-45C9-399A-A97045CBCA2E}"/>
          </ac:grpSpMkLst>
        </pc:grpChg>
        <pc:grpChg chg="mod">
          <ac:chgData name="Kokchun Giang" userId="67e2125d-ec8c-4323-9653-9824a2ad815f" providerId="ADAL" clId="{10EEDAB3-2DB0-BA4D-8CC6-6424E46A9142}" dt="2024-01-13T15:28:57.824" v="2916" actId="164"/>
          <ac:grpSpMkLst>
            <pc:docMk/>
            <pc:sldMk cId="744054261" sldId="328"/>
            <ac:grpSpMk id="235" creationId="{5DC0AEE7-F493-528E-7667-7011BF7EDF8B}"/>
          </ac:grpSpMkLst>
        </pc:grpChg>
        <pc:grpChg chg="mod">
          <ac:chgData name="Kokchun Giang" userId="67e2125d-ec8c-4323-9653-9824a2ad815f" providerId="ADAL" clId="{10EEDAB3-2DB0-BA4D-8CC6-6424E46A9142}" dt="2024-01-13T15:28:57.824" v="2916" actId="164"/>
          <ac:grpSpMkLst>
            <pc:docMk/>
            <pc:sldMk cId="744054261" sldId="328"/>
            <ac:grpSpMk id="237" creationId="{2532B878-C410-2608-C5C6-CAED0E354AE5}"/>
          </ac:grpSpMkLst>
        </pc:grpChg>
        <pc:grpChg chg="mod">
          <ac:chgData name="Kokchun Giang" userId="67e2125d-ec8c-4323-9653-9824a2ad815f" providerId="ADAL" clId="{10EEDAB3-2DB0-BA4D-8CC6-6424E46A9142}" dt="2024-01-13T15:28:57.824" v="2916" actId="164"/>
          <ac:grpSpMkLst>
            <pc:docMk/>
            <pc:sldMk cId="744054261" sldId="328"/>
            <ac:grpSpMk id="239" creationId="{31BBA110-20EE-862A-7155-2F544AB9EA5C}"/>
          </ac:grpSpMkLst>
        </pc:grpChg>
        <pc:grpChg chg="mod">
          <ac:chgData name="Kokchun Giang" userId="67e2125d-ec8c-4323-9653-9824a2ad815f" providerId="ADAL" clId="{10EEDAB3-2DB0-BA4D-8CC6-6424E46A9142}" dt="2024-01-13T13:58:19.984" v="1134"/>
          <ac:grpSpMkLst>
            <pc:docMk/>
            <pc:sldMk cId="744054261" sldId="328"/>
            <ac:grpSpMk id="247" creationId="{41D2C445-2C81-66AE-2EBF-130E73312556}"/>
          </ac:grpSpMkLst>
        </pc:grpChg>
        <pc:grpChg chg="mod">
          <ac:chgData name="Kokchun Giang" userId="67e2125d-ec8c-4323-9653-9824a2ad815f" providerId="ADAL" clId="{10EEDAB3-2DB0-BA4D-8CC6-6424E46A9142}" dt="2024-01-13T15:28:57.824" v="2916" actId="164"/>
          <ac:grpSpMkLst>
            <pc:docMk/>
            <pc:sldMk cId="744054261" sldId="328"/>
            <ac:grpSpMk id="249" creationId="{F1EA76B2-DBB2-733B-B9CE-951D359075F4}"/>
          </ac:grpSpMkLst>
        </pc:grpChg>
        <pc:grpChg chg="mod">
          <ac:chgData name="Kokchun Giang" userId="67e2125d-ec8c-4323-9653-9824a2ad815f" providerId="ADAL" clId="{10EEDAB3-2DB0-BA4D-8CC6-6424E46A9142}" dt="2024-01-13T15:28:57.824" v="2916" actId="164"/>
          <ac:grpSpMkLst>
            <pc:docMk/>
            <pc:sldMk cId="744054261" sldId="328"/>
            <ac:grpSpMk id="258" creationId="{EB11367C-2D17-A839-8F7E-991375EDC57D}"/>
          </ac:grpSpMkLst>
        </pc:grpChg>
        <pc:grpChg chg="mod">
          <ac:chgData name="Kokchun Giang" userId="67e2125d-ec8c-4323-9653-9824a2ad815f" providerId="ADAL" clId="{10EEDAB3-2DB0-BA4D-8CC6-6424E46A9142}" dt="2024-01-13T15:28:57.824" v="2916" actId="164"/>
          <ac:grpSpMkLst>
            <pc:docMk/>
            <pc:sldMk cId="744054261" sldId="328"/>
            <ac:grpSpMk id="259" creationId="{0AEF5C6A-D25B-2648-10C9-584DA48BC735}"/>
          </ac:grpSpMkLst>
        </pc:grpChg>
        <pc:grpChg chg="del mod">
          <ac:chgData name="Kokchun Giang" userId="67e2125d-ec8c-4323-9653-9824a2ad815f" providerId="ADAL" clId="{10EEDAB3-2DB0-BA4D-8CC6-6424E46A9142}" dt="2024-01-13T13:58:35.579" v="1162"/>
          <ac:grpSpMkLst>
            <pc:docMk/>
            <pc:sldMk cId="744054261" sldId="328"/>
            <ac:grpSpMk id="273" creationId="{4EFE4465-E8DE-E8E6-B73F-4E571C8DB39F}"/>
          </ac:grpSpMkLst>
        </pc:grpChg>
        <pc:grpChg chg="del mod">
          <ac:chgData name="Kokchun Giang" userId="67e2125d-ec8c-4323-9653-9824a2ad815f" providerId="ADAL" clId="{10EEDAB3-2DB0-BA4D-8CC6-6424E46A9142}" dt="2024-01-13T13:58:37.433" v="1166"/>
          <ac:grpSpMkLst>
            <pc:docMk/>
            <pc:sldMk cId="744054261" sldId="328"/>
            <ac:grpSpMk id="275" creationId="{1B889481-154A-0BF6-DD8C-1C6F28898F35}"/>
          </ac:grpSpMkLst>
        </pc:grpChg>
        <pc:grpChg chg="mod">
          <ac:chgData name="Kokchun Giang" userId="67e2125d-ec8c-4323-9653-9824a2ad815f" providerId="ADAL" clId="{10EEDAB3-2DB0-BA4D-8CC6-6424E46A9142}" dt="2024-01-13T15:28:57.824" v="2916" actId="164"/>
          <ac:grpSpMkLst>
            <pc:docMk/>
            <pc:sldMk cId="744054261" sldId="328"/>
            <ac:grpSpMk id="279" creationId="{07EF7598-2488-0E2C-6F48-8AB0EBC903C5}"/>
          </ac:grpSpMkLst>
        </pc:grpChg>
        <pc:grpChg chg="del mod">
          <ac:chgData name="Kokchun Giang" userId="67e2125d-ec8c-4323-9653-9824a2ad815f" providerId="ADAL" clId="{10EEDAB3-2DB0-BA4D-8CC6-6424E46A9142}" dt="2024-01-13T14:01:11.185" v="1177"/>
          <ac:grpSpMkLst>
            <pc:docMk/>
            <pc:sldMk cId="744054261" sldId="328"/>
            <ac:grpSpMk id="283" creationId="{42229909-757F-6A62-951A-F48AF1788820}"/>
          </ac:grpSpMkLst>
        </pc:grpChg>
        <pc:grpChg chg="mod">
          <ac:chgData name="Kokchun Giang" userId="67e2125d-ec8c-4323-9653-9824a2ad815f" providerId="ADAL" clId="{10EEDAB3-2DB0-BA4D-8CC6-6424E46A9142}" dt="2024-01-13T15:30:23.949" v="2921" actId="164"/>
          <ac:grpSpMkLst>
            <pc:docMk/>
            <pc:sldMk cId="744054261" sldId="328"/>
            <ac:grpSpMk id="289" creationId="{3AC47D12-DC71-F10D-F268-4B3FC0A94016}"/>
          </ac:grpSpMkLst>
        </pc:grpChg>
        <pc:grpChg chg="mod">
          <ac:chgData name="Kokchun Giang" userId="67e2125d-ec8c-4323-9653-9824a2ad815f" providerId="ADAL" clId="{10EEDAB3-2DB0-BA4D-8CC6-6424E46A9142}" dt="2024-01-13T15:30:23.949" v="2921" actId="164"/>
          <ac:grpSpMkLst>
            <pc:docMk/>
            <pc:sldMk cId="744054261" sldId="328"/>
            <ac:grpSpMk id="296" creationId="{6DA56660-CA13-D415-E455-75F3C9B32E5A}"/>
          </ac:grpSpMkLst>
        </pc:grpChg>
        <pc:grpChg chg="del mod">
          <ac:chgData name="Kokchun Giang" userId="67e2125d-ec8c-4323-9653-9824a2ad815f" providerId="ADAL" clId="{10EEDAB3-2DB0-BA4D-8CC6-6424E46A9142}" dt="2024-01-13T14:01:24.763" v="1193"/>
          <ac:grpSpMkLst>
            <pc:docMk/>
            <pc:sldMk cId="744054261" sldId="328"/>
            <ac:grpSpMk id="302" creationId="{41476646-726F-E2A3-A494-F7107D20A744}"/>
          </ac:grpSpMkLst>
        </pc:grpChg>
        <pc:grpChg chg="mod">
          <ac:chgData name="Kokchun Giang" userId="67e2125d-ec8c-4323-9653-9824a2ad815f" providerId="ADAL" clId="{10EEDAB3-2DB0-BA4D-8CC6-6424E46A9142}" dt="2024-01-13T15:30:23.949" v="2921" actId="164"/>
          <ac:grpSpMkLst>
            <pc:docMk/>
            <pc:sldMk cId="744054261" sldId="328"/>
            <ac:grpSpMk id="305" creationId="{3623D569-7A5A-F331-10D6-3C0E0AD20B62}"/>
          </ac:grpSpMkLst>
        </pc:grpChg>
        <pc:grpChg chg="add del mod">
          <ac:chgData name="Kokchun Giang" userId="67e2125d-ec8c-4323-9653-9824a2ad815f" providerId="ADAL" clId="{10EEDAB3-2DB0-BA4D-8CC6-6424E46A9142}" dt="2024-01-13T15:30:23.949" v="2921" actId="164"/>
          <ac:grpSpMkLst>
            <pc:docMk/>
            <pc:sldMk cId="744054261" sldId="328"/>
            <ac:grpSpMk id="310" creationId="{8C7F5601-8B51-2E30-F478-3C061537DA41}"/>
          </ac:grpSpMkLst>
        </pc:grpChg>
        <pc:grpChg chg="mod">
          <ac:chgData name="Kokchun Giang" userId="67e2125d-ec8c-4323-9653-9824a2ad815f" providerId="ADAL" clId="{10EEDAB3-2DB0-BA4D-8CC6-6424E46A9142}" dt="2024-01-13T14:01:38.411" v="1212"/>
          <ac:grpSpMkLst>
            <pc:docMk/>
            <pc:sldMk cId="744054261" sldId="328"/>
            <ac:grpSpMk id="322" creationId="{7EF4CBB9-B36E-B334-96AF-B3CBB585BC91}"/>
          </ac:grpSpMkLst>
        </pc:grpChg>
        <pc:grpChg chg="del mod">
          <ac:chgData name="Kokchun Giang" userId="67e2125d-ec8c-4323-9653-9824a2ad815f" providerId="ADAL" clId="{10EEDAB3-2DB0-BA4D-8CC6-6424E46A9142}" dt="2024-01-13T14:01:43.762" v="1226"/>
          <ac:grpSpMkLst>
            <pc:docMk/>
            <pc:sldMk cId="744054261" sldId="328"/>
            <ac:grpSpMk id="325" creationId="{CD91FACC-6E59-0DCA-5A66-DC138DEA1908}"/>
          </ac:grpSpMkLst>
        </pc:grpChg>
        <pc:grpChg chg="del mod">
          <ac:chgData name="Kokchun Giang" userId="67e2125d-ec8c-4323-9653-9824a2ad815f" providerId="ADAL" clId="{10EEDAB3-2DB0-BA4D-8CC6-6424E46A9142}" dt="2024-01-13T14:01:45.922" v="1231"/>
          <ac:grpSpMkLst>
            <pc:docMk/>
            <pc:sldMk cId="744054261" sldId="328"/>
            <ac:grpSpMk id="327" creationId="{311E7690-408D-397B-E2F4-A4160CC712DF}"/>
          </ac:grpSpMkLst>
        </pc:grpChg>
        <pc:grpChg chg="del mod">
          <ac:chgData name="Kokchun Giang" userId="67e2125d-ec8c-4323-9653-9824a2ad815f" providerId="ADAL" clId="{10EEDAB3-2DB0-BA4D-8CC6-6424E46A9142}" dt="2024-01-13T14:01:48.337" v="1235"/>
          <ac:grpSpMkLst>
            <pc:docMk/>
            <pc:sldMk cId="744054261" sldId="328"/>
            <ac:grpSpMk id="332" creationId="{F3D93D50-41DF-1D33-2DB3-E5DA884406F3}"/>
          </ac:grpSpMkLst>
        </pc:grpChg>
        <pc:grpChg chg="mod">
          <ac:chgData name="Kokchun Giang" userId="67e2125d-ec8c-4323-9653-9824a2ad815f" providerId="ADAL" clId="{10EEDAB3-2DB0-BA4D-8CC6-6424E46A9142}" dt="2024-01-13T15:30:23.949" v="2921" actId="164"/>
          <ac:grpSpMkLst>
            <pc:docMk/>
            <pc:sldMk cId="744054261" sldId="328"/>
            <ac:grpSpMk id="336" creationId="{F7896284-D0E2-22C2-7E2F-B07DCBC3C4ED}"/>
          </ac:grpSpMkLst>
        </pc:grpChg>
        <pc:grpChg chg="mod">
          <ac:chgData name="Kokchun Giang" userId="67e2125d-ec8c-4323-9653-9824a2ad815f" providerId="ADAL" clId="{10EEDAB3-2DB0-BA4D-8CC6-6424E46A9142}" dt="2024-01-13T14:02:31.473" v="1245"/>
          <ac:grpSpMkLst>
            <pc:docMk/>
            <pc:sldMk cId="744054261" sldId="328"/>
            <ac:grpSpMk id="344" creationId="{644D05BD-74A3-5C83-EB77-AB6024179F3E}"/>
          </ac:grpSpMkLst>
        </pc:grpChg>
        <pc:grpChg chg="mod">
          <ac:chgData name="Kokchun Giang" userId="67e2125d-ec8c-4323-9653-9824a2ad815f" providerId="ADAL" clId="{10EEDAB3-2DB0-BA4D-8CC6-6424E46A9142}" dt="2024-01-13T14:02:31.473" v="1245"/>
          <ac:grpSpMkLst>
            <pc:docMk/>
            <pc:sldMk cId="744054261" sldId="328"/>
            <ac:grpSpMk id="345" creationId="{6637AA81-32FF-4846-9ECD-C66AFD72E8F0}"/>
          </ac:grpSpMkLst>
        </pc:grpChg>
        <pc:grpChg chg="mod">
          <ac:chgData name="Kokchun Giang" userId="67e2125d-ec8c-4323-9653-9824a2ad815f" providerId="ADAL" clId="{10EEDAB3-2DB0-BA4D-8CC6-6424E46A9142}" dt="2024-01-13T15:30:34.441" v="2924" actId="164"/>
          <ac:grpSpMkLst>
            <pc:docMk/>
            <pc:sldMk cId="744054261" sldId="328"/>
            <ac:grpSpMk id="358" creationId="{D0041E76-845B-6A56-79F2-7C1A0B0BA154}"/>
          </ac:grpSpMkLst>
        </pc:grpChg>
        <pc:grpChg chg="mod">
          <ac:chgData name="Kokchun Giang" userId="67e2125d-ec8c-4323-9653-9824a2ad815f" providerId="ADAL" clId="{10EEDAB3-2DB0-BA4D-8CC6-6424E46A9142}" dt="2024-01-13T15:30:34.441" v="2924" actId="164"/>
          <ac:grpSpMkLst>
            <pc:docMk/>
            <pc:sldMk cId="744054261" sldId="328"/>
            <ac:grpSpMk id="359" creationId="{156B4720-4F89-D17A-D0E9-3558FE715E83}"/>
          </ac:grpSpMkLst>
        </pc:grpChg>
        <pc:grpChg chg="del mod">
          <ac:chgData name="Kokchun Giang" userId="67e2125d-ec8c-4323-9653-9824a2ad815f" providerId="ADAL" clId="{10EEDAB3-2DB0-BA4D-8CC6-6424E46A9142}" dt="2024-01-13T14:02:43.911" v="1268"/>
          <ac:grpSpMkLst>
            <pc:docMk/>
            <pc:sldMk cId="744054261" sldId="328"/>
            <ac:grpSpMk id="362" creationId="{B7F97AC3-0744-297B-EEE3-97E00935B921}"/>
          </ac:grpSpMkLst>
        </pc:grpChg>
        <pc:grpChg chg="add del mod">
          <ac:chgData name="Kokchun Giang" userId="67e2125d-ec8c-4323-9653-9824a2ad815f" providerId="ADAL" clId="{10EEDAB3-2DB0-BA4D-8CC6-6424E46A9142}" dt="2024-01-13T14:02:57.713" v="1286"/>
          <ac:grpSpMkLst>
            <pc:docMk/>
            <pc:sldMk cId="744054261" sldId="328"/>
            <ac:grpSpMk id="364" creationId="{743BAFED-B5E4-B9CF-04BE-39790E38C3C9}"/>
          </ac:grpSpMkLst>
        </pc:grpChg>
        <pc:grpChg chg="add del mod">
          <ac:chgData name="Kokchun Giang" userId="67e2125d-ec8c-4323-9653-9824a2ad815f" providerId="ADAL" clId="{10EEDAB3-2DB0-BA4D-8CC6-6424E46A9142}" dt="2024-01-13T14:02:55.655" v="1284"/>
          <ac:grpSpMkLst>
            <pc:docMk/>
            <pc:sldMk cId="744054261" sldId="328"/>
            <ac:grpSpMk id="369" creationId="{1BFA5337-B8F7-696C-8AD5-FDD8F022CF55}"/>
          </ac:grpSpMkLst>
        </pc:grpChg>
        <pc:grpChg chg="mod">
          <ac:chgData name="Kokchun Giang" userId="67e2125d-ec8c-4323-9653-9824a2ad815f" providerId="ADAL" clId="{10EEDAB3-2DB0-BA4D-8CC6-6424E46A9142}" dt="2024-01-13T14:02:55.434" v="1282"/>
          <ac:grpSpMkLst>
            <pc:docMk/>
            <pc:sldMk cId="744054261" sldId="328"/>
            <ac:grpSpMk id="371" creationId="{ED78A018-D697-2950-B1A4-528D2B569884}"/>
          </ac:grpSpMkLst>
        </pc:grpChg>
        <pc:grpChg chg="mod">
          <ac:chgData name="Kokchun Giang" userId="67e2125d-ec8c-4323-9653-9824a2ad815f" providerId="ADAL" clId="{10EEDAB3-2DB0-BA4D-8CC6-6424E46A9142}" dt="2024-01-13T14:02:55.200" v="1280"/>
          <ac:grpSpMkLst>
            <pc:docMk/>
            <pc:sldMk cId="744054261" sldId="328"/>
            <ac:grpSpMk id="373" creationId="{769E9157-601A-9EF3-111B-617858459BB6}"/>
          </ac:grpSpMkLst>
        </pc:grpChg>
        <pc:grpChg chg="mod">
          <ac:chgData name="Kokchun Giang" userId="67e2125d-ec8c-4323-9653-9824a2ad815f" providerId="ADAL" clId="{10EEDAB3-2DB0-BA4D-8CC6-6424E46A9142}" dt="2024-01-13T15:30:34.441" v="2924" actId="164"/>
          <ac:grpSpMkLst>
            <pc:docMk/>
            <pc:sldMk cId="744054261" sldId="328"/>
            <ac:grpSpMk id="375" creationId="{1028B69C-357D-3FC3-6D03-2C063CBD8AE6}"/>
          </ac:grpSpMkLst>
        </pc:grpChg>
        <pc:grpChg chg="del">
          <ac:chgData name="Kokchun Giang" userId="67e2125d-ec8c-4323-9653-9824a2ad815f" providerId="ADAL" clId="{10EEDAB3-2DB0-BA4D-8CC6-6424E46A9142}" dt="2024-01-13T12:52:04.788" v="750" actId="478"/>
          <ac:grpSpMkLst>
            <pc:docMk/>
            <pc:sldMk cId="744054261" sldId="328"/>
            <ac:grpSpMk id="375" creationId="{295AB655-9006-ADC4-1A09-28831245AC05}"/>
          </ac:grpSpMkLst>
        </pc:grpChg>
        <pc:grpChg chg="del">
          <ac:chgData name="Kokchun Giang" userId="67e2125d-ec8c-4323-9653-9824a2ad815f" providerId="ADAL" clId="{10EEDAB3-2DB0-BA4D-8CC6-6424E46A9142}" dt="2024-01-13T12:52:04.788" v="750" actId="478"/>
          <ac:grpSpMkLst>
            <pc:docMk/>
            <pc:sldMk cId="744054261" sldId="328"/>
            <ac:grpSpMk id="385" creationId="{AB45B9DA-42CF-022C-5458-9173C2FAC5BC}"/>
          </ac:grpSpMkLst>
        </pc:grpChg>
        <pc:grpChg chg="mod">
          <ac:chgData name="Kokchun Giang" userId="67e2125d-ec8c-4323-9653-9824a2ad815f" providerId="ADAL" clId="{10EEDAB3-2DB0-BA4D-8CC6-6424E46A9142}" dt="2024-01-13T14:03:30.974" v="1303"/>
          <ac:grpSpMkLst>
            <pc:docMk/>
            <pc:sldMk cId="744054261" sldId="328"/>
            <ac:grpSpMk id="390" creationId="{6FBADD5A-6682-E57E-7775-3F919CBC477F}"/>
          </ac:grpSpMkLst>
        </pc:grpChg>
        <pc:grpChg chg="del">
          <ac:chgData name="Kokchun Giang" userId="67e2125d-ec8c-4323-9653-9824a2ad815f" providerId="ADAL" clId="{10EEDAB3-2DB0-BA4D-8CC6-6424E46A9142}" dt="2024-01-13T12:52:04.788" v="750" actId="478"/>
          <ac:grpSpMkLst>
            <pc:docMk/>
            <pc:sldMk cId="744054261" sldId="328"/>
            <ac:grpSpMk id="396" creationId="{9063BAAB-358E-6660-8589-FEC88DC5F5BB}"/>
          </ac:grpSpMkLst>
        </pc:grpChg>
        <pc:grpChg chg="mod">
          <ac:chgData name="Kokchun Giang" userId="67e2125d-ec8c-4323-9653-9824a2ad815f" providerId="ADAL" clId="{10EEDAB3-2DB0-BA4D-8CC6-6424E46A9142}" dt="2024-01-13T15:30:50.807" v="2928" actId="164"/>
          <ac:grpSpMkLst>
            <pc:docMk/>
            <pc:sldMk cId="744054261" sldId="328"/>
            <ac:grpSpMk id="398" creationId="{2D53917E-5AA0-C26A-AE1C-4F50C673476F}"/>
          </ac:grpSpMkLst>
        </pc:grpChg>
        <pc:grpChg chg="mod">
          <ac:chgData name="Kokchun Giang" userId="67e2125d-ec8c-4323-9653-9824a2ad815f" providerId="ADAL" clId="{10EEDAB3-2DB0-BA4D-8CC6-6424E46A9142}" dt="2024-01-13T15:30:50.807" v="2928" actId="164"/>
          <ac:grpSpMkLst>
            <pc:docMk/>
            <pc:sldMk cId="744054261" sldId="328"/>
            <ac:grpSpMk id="401" creationId="{74A7A02F-097F-5D74-7A56-6F3A635D479C}"/>
          </ac:grpSpMkLst>
        </pc:grpChg>
        <pc:grpChg chg="del mod">
          <ac:chgData name="Kokchun Giang" userId="67e2125d-ec8c-4323-9653-9824a2ad815f" providerId="ADAL" clId="{10EEDAB3-2DB0-BA4D-8CC6-6424E46A9142}" dt="2024-01-13T14:03:49.575" v="1321"/>
          <ac:grpSpMkLst>
            <pc:docMk/>
            <pc:sldMk cId="744054261" sldId="328"/>
            <ac:grpSpMk id="404" creationId="{83289AAE-10D7-D9D8-8435-837A1C8B4969}"/>
          </ac:grpSpMkLst>
        </pc:grpChg>
        <pc:grpChg chg="mod">
          <ac:chgData name="Kokchun Giang" userId="67e2125d-ec8c-4323-9653-9824a2ad815f" providerId="ADAL" clId="{10EEDAB3-2DB0-BA4D-8CC6-6424E46A9142}" dt="2024-01-13T15:30:57.247" v="2930" actId="164"/>
          <ac:grpSpMkLst>
            <pc:docMk/>
            <pc:sldMk cId="744054261" sldId="328"/>
            <ac:grpSpMk id="407" creationId="{F5F8C07C-87C6-BC4C-1C64-5CA135BE2AAE}"/>
          </ac:grpSpMkLst>
        </pc:grpChg>
        <pc:grpChg chg="del mod">
          <ac:chgData name="Kokchun Giang" userId="67e2125d-ec8c-4323-9653-9824a2ad815f" providerId="ADAL" clId="{10EEDAB3-2DB0-BA4D-8CC6-6424E46A9142}" dt="2024-01-13T14:04:20.007" v="1364"/>
          <ac:grpSpMkLst>
            <pc:docMk/>
            <pc:sldMk cId="744054261" sldId="328"/>
            <ac:grpSpMk id="410" creationId="{7E507B68-C8C1-D9D7-4CAF-DCEB56252960}"/>
          </ac:grpSpMkLst>
        </pc:grpChg>
        <pc:grpChg chg="add del mod">
          <ac:chgData name="Kokchun Giang" userId="67e2125d-ec8c-4323-9653-9824a2ad815f" providerId="ADAL" clId="{10EEDAB3-2DB0-BA4D-8CC6-6424E46A9142}" dt="2024-01-13T15:30:57.247" v="2930" actId="164"/>
          <ac:grpSpMkLst>
            <pc:docMk/>
            <pc:sldMk cId="744054261" sldId="328"/>
            <ac:grpSpMk id="415" creationId="{EC53F87D-CDF7-2A58-1E3C-9E68D6693E2F}"/>
          </ac:grpSpMkLst>
        </pc:grpChg>
        <pc:grpChg chg="del">
          <ac:chgData name="Kokchun Giang" userId="67e2125d-ec8c-4323-9653-9824a2ad815f" providerId="ADAL" clId="{10EEDAB3-2DB0-BA4D-8CC6-6424E46A9142}" dt="2024-01-13T12:52:04.788" v="750" actId="478"/>
          <ac:grpSpMkLst>
            <pc:docMk/>
            <pc:sldMk cId="744054261" sldId="328"/>
            <ac:grpSpMk id="421" creationId="{032687ED-8AC3-7AF5-3079-1640A82E6FFD}"/>
          </ac:grpSpMkLst>
        </pc:grpChg>
        <pc:grpChg chg="mod">
          <ac:chgData name="Kokchun Giang" userId="67e2125d-ec8c-4323-9653-9824a2ad815f" providerId="ADAL" clId="{10EEDAB3-2DB0-BA4D-8CC6-6424E46A9142}" dt="2024-01-13T14:04:03.872" v="1342"/>
          <ac:grpSpMkLst>
            <pc:docMk/>
            <pc:sldMk cId="744054261" sldId="328"/>
            <ac:grpSpMk id="425" creationId="{FBA3E6F9-AE38-D91B-FDE1-0618A5894AB2}"/>
          </ac:grpSpMkLst>
        </pc:grpChg>
        <pc:grpChg chg="mod">
          <ac:chgData name="Kokchun Giang" userId="67e2125d-ec8c-4323-9653-9824a2ad815f" providerId="ADAL" clId="{10EEDAB3-2DB0-BA4D-8CC6-6424E46A9142}" dt="2024-01-13T15:30:57.247" v="2930" actId="164"/>
          <ac:grpSpMkLst>
            <pc:docMk/>
            <pc:sldMk cId="744054261" sldId="328"/>
            <ac:grpSpMk id="430" creationId="{6DFE5F96-9CF5-205F-E223-193191486107}"/>
          </ac:grpSpMkLst>
        </pc:grpChg>
        <pc:grpChg chg="del mod">
          <ac:chgData name="Kokchun Giang" userId="67e2125d-ec8c-4323-9653-9824a2ad815f" providerId="ADAL" clId="{10EEDAB3-2DB0-BA4D-8CC6-6424E46A9142}" dt="2024-01-13T14:04:18.219" v="1362"/>
          <ac:grpSpMkLst>
            <pc:docMk/>
            <pc:sldMk cId="744054261" sldId="328"/>
            <ac:grpSpMk id="435" creationId="{9F8D6279-00F0-1161-B3A3-FEE81BFBC554}"/>
          </ac:grpSpMkLst>
        </pc:grpChg>
        <pc:grpChg chg="del">
          <ac:chgData name="Kokchun Giang" userId="67e2125d-ec8c-4323-9653-9824a2ad815f" providerId="ADAL" clId="{10EEDAB3-2DB0-BA4D-8CC6-6424E46A9142}" dt="2024-01-13T12:52:07.290" v="751" actId="478"/>
          <ac:grpSpMkLst>
            <pc:docMk/>
            <pc:sldMk cId="744054261" sldId="328"/>
            <ac:grpSpMk id="436" creationId="{61871B16-80B7-0FF1-4862-2C59F9B3C108}"/>
          </ac:grpSpMkLst>
        </pc:grpChg>
        <pc:grpChg chg="mod">
          <ac:chgData name="Kokchun Giang" userId="67e2125d-ec8c-4323-9653-9824a2ad815f" providerId="ADAL" clId="{10EEDAB3-2DB0-BA4D-8CC6-6424E46A9142}" dt="2024-01-13T15:30:57.247" v="2930" actId="164"/>
          <ac:grpSpMkLst>
            <pc:docMk/>
            <pc:sldMk cId="744054261" sldId="328"/>
            <ac:grpSpMk id="444" creationId="{89490098-EBE5-AC2A-6FB5-3F8AE834B94F}"/>
          </ac:grpSpMkLst>
        </pc:grpChg>
        <pc:grpChg chg="del">
          <ac:chgData name="Kokchun Giang" userId="67e2125d-ec8c-4323-9653-9824a2ad815f" providerId="ADAL" clId="{10EEDAB3-2DB0-BA4D-8CC6-6424E46A9142}" dt="2024-01-13T12:52:07.290" v="751" actId="478"/>
          <ac:grpSpMkLst>
            <pc:docMk/>
            <pc:sldMk cId="744054261" sldId="328"/>
            <ac:grpSpMk id="445" creationId="{6E34E746-E9D6-E3C6-35BF-E2BC94F6EF3B}"/>
          </ac:grpSpMkLst>
        </pc:grpChg>
        <pc:grpChg chg="mod">
          <ac:chgData name="Kokchun Giang" userId="67e2125d-ec8c-4323-9653-9824a2ad815f" providerId="ADAL" clId="{10EEDAB3-2DB0-BA4D-8CC6-6424E46A9142}" dt="2024-01-13T15:30:57.247" v="2930" actId="164"/>
          <ac:grpSpMkLst>
            <pc:docMk/>
            <pc:sldMk cId="744054261" sldId="328"/>
            <ac:grpSpMk id="446" creationId="{45A17CEA-37A1-E34D-9EAC-0B8E6732BA0F}"/>
          </ac:grpSpMkLst>
        </pc:grpChg>
        <pc:grpChg chg="mod">
          <ac:chgData name="Kokchun Giang" userId="67e2125d-ec8c-4323-9653-9824a2ad815f" providerId="ADAL" clId="{10EEDAB3-2DB0-BA4D-8CC6-6424E46A9142}" dt="2024-01-13T14:04:50.772" v="1369"/>
          <ac:grpSpMkLst>
            <pc:docMk/>
            <pc:sldMk cId="744054261" sldId="328"/>
            <ac:grpSpMk id="449" creationId="{98308F53-E32D-F161-393D-2CBA6DB10D9C}"/>
          </ac:grpSpMkLst>
        </pc:grpChg>
        <pc:grpChg chg="del">
          <ac:chgData name="Kokchun Giang" userId="67e2125d-ec8c-4323-9653-9824a2ad815f" providerId="ADAL" clId="{10EEDAB3-2DB0-BA4D-8CC6-6424E46A9142}" dt="2024-01-13T12:52:07.290" v="751" actId="478"/>
          <ac:grpSpMkLst>
            <pc:docMk/>
            <pc:sldMk cId="744054261" sldId="328"/>
            <ac:grpSpMk id="455" creationId="{B91763C4-754E-8D01-FCDB-B803386AFA12}"/>
          </ac:grpSpMkLst>
        </pc:grpChg>
        <pc:grpChg chg="del">
          <ac:chgData name="Kokchun Giang" userId="67e2125d-ec8c-4323-9653-9824a2ad815f" providerId="ADAL" clId="{10EEDAB3-2DB0-BA4D-8CC6-6424E46A9142}" dt="2024-01-13T12:52:07.290" v="751" actId="478"/>
          <ac:grpSpMkLst>
            <pc:docMk/>
            <pc:sldMk cId="744054261" sldId="328"/>
            <ac:grpSpMk id="458" creationId="{81B1954F-CB7A-6602-5E29-5CE76D54BFC5}"/>
          </ac:grpSpMkLst>
        </pc:grpChg>
        <pc:grpChg chg="del">
          <ac:chgData name="Kokchun Giang" userId="67e2125d-ec8c-4323-9653-9824a2ad815f" providerId="ADAL" clId="{10EEDAB3-2DB0-BA4D-8CC6-6424E46A9142}" dt="2024-01-13T12:52:07.290" v="751" actId="478"/>
          <ac:grpSpMkLst>
            <pc:docMk/>
            <pc:sldMk cId="744054261" sldId="328"/>
            <ac:grpSpMk id="462" creationId="{161BDB15-5B58-FC21-DCF0-2E478AE4704E}"/>
          </ac:grpSpMkLst>
        </pc:grpChg>
        <pc:grpChg chg="del">
          <ac:chgData name="Kokchun Giang" userId="67e2125d-ec8c-4323-9653-9824a2ad815f" providerId="ADAL" clId="{10EEDAB3-2DB0-BA4D-8CC6-6424E46A9142}" dt="2024-01-13T12:52:07.290" v="751" actId="478"/>
          <ac:grpSpMkLst>
            <pc:docMk/>
            <pc:sldMk cId="744054261" sldId="328"/>
            <ac:grpSpMk id="478" creationId="{5886A7DC-631D-F071-ADC2-EB76F53A7236}"/>
          </ac:grpSpMkLst>
        </pc:grpChg>
        <pc:grpChg chg="del">
          <ac:chgData name="Kokchun Giang" userId="67e2125d-ec8c-4323-9653-9824a2ad815f" providerId="ADAL" clId="{10EEDAB3-2DB0-BA4D-8CC6-6424E46A9142}" dt="2024-01-13T12:52:07.290" v="751" actId="478"/>
          <ac:grpSpMkLst>
            <pc:docMk/>
            <pc:sldMk cId="744054261" sldId="328"/>
            <ac:grpSpMk id="491" creationId="{A80FD581-66D6-99C2-C6AF-E57E6726D38A}"/>
          </ac:grpSpMkLst>
        </pc:grpChg>
        <pc:grpChg chg="del">
          <ac:chgData name="Kokchun Giang" userId="67e2125d-ec8c-4323-9653-9824a2ad815f" providerId="ADAL" clId="{10EEDAB3-2DB0-BA4D-8CC6-6424E46A9142}" dt="2024-01-13T12:52:07.290" v="751" actId="478"/>
          <ac:grpSpMkLst>
            <pc:docMk/>
            <pc:sldMk cId="744054261" sldId="328"/>
            <ac:grpSpMk id="492" creationId="{0A750191-CFEB-43C7-9EAE-E9B0981ED7A1}"/>
          </ac:grpSpMkLst>
        </pc:grpChg>
        <pc:grpChg chg="del">
          <ac:chgData name="Kokchun Giang" userId="67e2125d-ec8c-4323-9653-9824a2ad815f" providerId="ADAL" clId="{10EEDAB3-2DB0-BA4D-8CC6-6424E46A9142}" dt="2024-01-13T12:52:07.290" v="751" actId="478"/>
          <ac:grpSpMkLst>
            <pc:docMk/>
            <pc:sldMk cId="744054261" sldId="328"/>
            <ac:grpSpMk id="502" creationId="{0A094B8C-CD2B-3FD3-721A-0513628DA8AA}"/>
          </ac:grpSpMkLst>
        </pc:grpChg>
        <pc:grpChg chg="del">
          <ac:chgData name="Kokchun Giang" userId="67e2125d-ec8c-4323-9653-9824a2ad815f" providerId="ADAL" clId="{10EEDAB3-2DB0-BA4D-8CC6-6424E46A9142}" dt="2024-01-13T12:52:07.290" v="751" actId="478"/>
          <ac:grpSpMkLst>
            <pc:docMk/>
            <pc:sldMk cId="744054261" sldId="328"/>
            <ac:grpSpMk id="503" creationId="{B2AF0F3B-A0F1-372D-FF89-964380B35D37}"/>
          </ac:grpSpMkLst>
        </pc:grpChg>
        <pc:inkChg chg="add del">
          <ac:chgData name="Kokchun Giang" userId="67e2125d-ec8c-4323-9653-9824a2ad815f" providerId="ADAL" clId="{10EEDAB3-2DB0-BA4D-8CC6-6424E46A9142}" dt="2024-01-13T13:51:47.266" v="844" actId="9405"/>
          <ac:inkMkLst>
            <pc:docMk/>
            <pc:sldMk cId="744054261" sldId="328"/>
            <ac:inkMk id="2" creationId="{C4CE77D6-43C9-0B41-A5CC-32B52918436F}"/>
          </ac:inkMkLst>
        </pc:inkChg>
        <pc:inkChg chg="add mod">
          <ac:chgData name="Kokchun Giang" userId="67e2125d-ec8c-4323-9653-9824a2ad815f" providerId="ADAL" clId="{10EEDAB3-2DB0-BA4D-8CC6-6424E46A9142}" dt="2024-01-13T13:51:50.581" v="848"/>
          <ac:inkMkLst>
            <pc:docMk/>
            <pc:sldMk cId="744054261" sldId="328"/>
            <ac:inkMk id="3" creationId="{F249BD69-76C3-0D4B-98BB-747D801C186B}"/>
          </ac:inkMkLst>
        </pc:inkChg>
        <pc:inkChg chg="add mod">
          <ac:chgData name="Kokchun Giang" userId="67e2125d-ec8c-4323-9653-9824a2ad815f" providerId="ADAL" clId="{10EEDAB3-2DB0-BA4D-8CC6-6424E46A9142}" dt="2024-01-13T13:51:50.581" v="848"/>
          <ac:inkMkLst>
            <pc:docMk/>
            <pc:sldMk cId="744054261" sldId="328"/>
            <ac:inkMk id="4" creationId="{1215E8FD-3D01-D1A5-785D-9640692B9AD5}"/>
          </ac:inkMkLst>
        </pc:inkChg>
        <pc:inkChg chg="add mod">
          <ac:chgData name="Kokchun Giang" userId="67e2125d-ec8c-4323-9653-9824a2ad815f" providerId="ADAL" clId="{10EEDAB3-2DB0-BA4D-8CC6-6424E46A9142}" dt="2024-01-13T13:51:50.581" v="848"/>
          <ac:inkMkLst>
            <pc:docMk/>
            <pc:sldMk cId="744054261" sldId="328"/>
            <ac:inkMk id="5" creationId="{437C1945-D392-171F-24EF-1AE7098B4092}"/>
          </ac:inkMkLst>
        </pc:inkChg>
        <pc:inkChg chg="add mod">
          <ac:chgData name="Kokchun Giang" userId="67e2125d-ec8c-4323-9653-9824a2ad815f" providerId="ADAL" clId="{10EEDAB3-2DB0-BA4D-8CC6-6424E46A9142}" dt="2024-01-13T13:51:53.446" v="852"/>
          <ac:inkMkLst>
            <pc:docMk/>
            <pc:sldMk cId="744054261" sldId="328"/>
            <ac:inkMk id="7" creationId="{302D1227-9968-E0ED-B5EB-DFD4B6ACC035}"/>
          </ac:inkMkLst>
        </pc:inkChg>
        <pc:inkChg chg="add mod">
          <ac:chgData name="Kokchun Giang" userId="67e2125d-ec8c-4323-9653-9824a2ad815f" providerId="ADAL" clId="{10EEDAB3-2DB0-BA4D-8CC6-6424E46A9142}" dt="2024-01-13T13:51:53.446" v="852"/>
          <ac:inkMkLst>
            <pc:docMk/>
            <pc:sldMk cId="744054261" sldId="328"/>
            <ac:inkMk id="8" creationId="{8D3A45A6-17ED-064D-097D-ACFBBF4E1FCD}"/>
          </ac:inkMkLst>
        </pc:inkChg>
        <pc:inkChg chg="add mod">
          <ac:chgData name="Kokchun Giang" userId="67e2125d-ec8c-4323-9653-9824a2ad815f" providerId="ADAL" clId="{10EEDAB3-2DB0-BA4D-8CC6-6424E46A9142}" dt="2024-01-13T13:51:53.446" v="852"/>
          <ac:inkMkLst>
            <pc:docMk/>
            <pc:sldMk cId="744054261" sldId="328"/>
            <ac:inkMk id="9" creationId="{1FA7FBDB-F3E0-91D7-D27C-0F1FCEA18373}"/>
          </ac:inkMkLst>
        </pc:inkChg>
        <pc:inkChg chg="add del mod">
          <ac:chgData name="Kokchun Giang" userId="67e2125d-ec8c-4323-9653-9824a2ad815f" providerId="ADAL" clId="{10EEDAB3-2DB0-BA4D-8CC6-6424E46A9142}" dt="2024-01-13T13:52:15.091" v="882" actId="9405"/>
          <ac:inkMkLst>
            <pc:docMk/>
            <pc:sldMk cId="744054261" sldId="328"/>
            <ac:inkMk id="11" creationId="{B6683361-B6DC-7E81-A02E-5B22AF2F6A51}"/>
          </ac:inkMkLst>
        </pc:inkChg>
        <pc:inkChg chg="add del mod">
          <ac:chgData name="Kokchun Giang" userId="67e2125d-ec8c-4323-9653-9824a2ad815f" providerId="ADAL" clId="{10EEDAB3-2DB0-BA4D-8CC6-6424E46A9142}" dt="2024-01-13T13:52:14.630" v="881" actId="9405"/>
          <ac:inkMkLst>
            <pc:docMk/>
            <pc:sldMk cId="744054261" sldId="328"/>
            <ac:inkMk id="12" creationId="{DC7ED591-5871-9833-F5B2-EFEF28A8A82A}"/>
          </ac:inkMkLst>
        </pc:inkChg>
        <pc:inkChg chg="add del mod">
          <ac:chgData name="Kokchun Giang" userId="67e2125d-ec8c-4323-9653-9824a2ad815f" providerId="ADAL" clId="{10EEDAB3-2DB0-BA4D-8CC6-6424E46A9142}" dt="2024-01-13T13:52:14.262" v="880" actId="9405"/>
          <ac:inkMkLst>
            <pc:docMk/>
            <pc:sldMk cId="744054261" sldId="328"/>
            <ac:inkMk id="13" creationId="{43AEC5A5-EE89-F1AF-E145-C73B7505C590}"/>
          </ac:inkMkLst>
        </pc:inkChg>
        <pc:inkChg chg="add del mod">
          <ac:chgData name="Kokchun Giang" userId="67e2125d-ec8c-4323-9653-9824a2ad815f" providerId="ADAL" clId="{10EEDAB3-2DB0-BA4D-8CC6-6424E46A9142}" dt="2024-01-13T13:52:13.748" v="879" actId="9405"/>
          <ac:inkMkLst>
            <pc:docMk/>
            <pc:sldMk cId="744054261" sldId="328"/>
            <ac:inkMk id="14" creationId="{E30EEC60-6D5D-D74E-C215-088E5EEC3963}"/>
          </ac:inkMkLst>
        </pc:inkChg>
        <pc:inkChg chg="add mod">
          <ac:chgData name="Kokchun Giang" userId="67e2125d-ec8c-4323-9653-9824a2ad815f" providerId="ADAL" clId="{10EEDAB3-2DB0-BA4D-8CC6-6424E46A9142}" dt="2024-01-13T13:53:58.111" v="917"/>
          <ac:inkMkLst>
            <pc:docMk/>
            <pc:sldMk cId="744054261" sldId="328"/>
            <ac:inkMk id="15" creationId="{5697AADD-A79B-084B-B25B-D738CCA7B362}"/>
          </ac:inkMkLst>
        </pc:inkChg>
        <pc:inkChg chg="add del mod">
          <ac:chgData name="Kokchun Giang" userId="67e2125d-ec8c-4323-9653-9824a2ad815f" providerId="ADAL" clId="{10EEDAB3-2DB0-BA4D-8CC6-6424E46A9142}" dt="2024-01-13T13:52:13.646" v="878" actId="9405"/>
          <ac:inkMkLst>
            <pc:docMk/>
            <pc:sldMk cId="744054261" sldId="328"/>
            <ac:inkMk id="15" creationId="{E7F62DC5-E0C4-6ECA-5F1F-4F9B5874F7A5}"/>
          </ac:inkMkLst>
        </pc:inkChg>
        <pc:inkChg chg="add del mod">
          <ac:chgData name="Kokchun Giang" userId="67e2125d-ec8c-4323-9653-9824a2ad815f" providerId="ADAL" clId="{10EEDAB3-2DB0-BA4D-8CC6-6424E46A9142}" dt="2024-01-13T13:52:13.204" v="877" actId="9405"/>
          <ac:inkMkLst>
            <pc:docMk/>
            <pc:sldMk cId="744054261" sldId="328"/>
            <ac:inkMk id="16" creationId="{5CC652E0-93DF-98FA-A880-F707CD61CB2C}"/>
          </ac:inkMkLst>
        </pc:inkChg>
        <pc:inkChg chg="add mod">
          <ac:chgData name="Kokchun Giang" userId="67e2125d-ec8c-4323-9653-9824a2ad815f" providerId="ADAL" clId="{10EEDAB3-2DB0-BA4D-8CC6-6424E46A9142}" dt="2024-01-13T13:53:58.111" v="917"/>
          <ac:inkMkLst>
            <pc:docMk/>
            <pc:sldMk cId="744054261" sldId="328"/>
            <ac:inkMk id="16" creationId="{E71BA220-68CC-0FCB-BCDF-D178589F438D}"/>
          </ac:inkMkLst>
        </pc:inkChg>
        <pc:inkChg chg="add mod">
          <ac:chgData name="Kokchun Giang" userId="67e2125d-ec8c-4323-9653-9824a2ad815f" providerId="ADAL" clId="{10EEDAB3-2DB0-BA4D-8CC6-6424E46A9142}" dt="2024-01-13T13:53:58.111" v="917"/>
          <ac:inkMkLst>
            <pc:docMk/>
            <pc:sldMk cId="744054261" sldId="328"/>
            <ac:inkMk id="17" creationId="{1C6E00F6-8112-6D27-8717-24042D465629}"/>
          </ac:inkMkLst>
        </pc:inkChg>
        <pc:inkChg chg="add del mod">
          <ac:chgData name="Kokchun Giang" userId="67e2125d-ec8c-4323-9653-9824a2ad815f" providerId="ADAL" clId="{10EEDAB3-2DB0-BA4D-8CC6-6424E46A9142}" dt="2024-01-13T13:52:12.817" v="876"/>
          <ac:inkMkLst>
            <pc:docMk/>
            <pc:sldMk cId="744054261" sldId="328"/>
            <ac:inkMk id="17" creationId="{F9BA7236-E77B-8FF2-270F-EE2C3502A703}"/>
          </ac:inkMkLst>
        </pc:inkChg>
        <pc:inkChg chg="add mod">
          <ac:chgData name="Kokchun Giang" userId="67e2125d-ec8c-4323-9653-9824a2ad815f" providerId="ADAL" clId="{10EEDAB3-2DB0-BA4D-8CC6-6424E46A9142}" dt="2024-01-13T13:53:58.111" v="917"/>
          <ac:inkMkLst>
            <pc:docMk/>
            <pc:sldMk cId="744054261" sldId="328"/>
            <ac:inkMk id="18" creationId="{0907DE02-48C3-76C5-38B1-C0861CE5CE89}"/>
          </ac:inkMkLst>
        </pc:inkChg>
        <pc:inkChg chg="add mod">
          <ac:chgData name="Kokchun Giang" userId="67e2125d-ec8c-4323-9653-9824a2ad815f" providerId="ADAL" clId="{10EEDAB3-2DB0-BA4D-8CC6-6424E46A9142}" dt="2024-01-13T13:53:58.111" v="917"/>
          <ac:inkMkLst>
            <pc:docMk/>
            <pc:sldMk cId="744054261" sldId="328"/>
            <ac:inkMk id="19" creationId="{C76906A7-22F1-C2F0-B977-F473FD873B48}"/>
          </ac:inkMkLst>
        </pc:inkChg>
        <pc:inkChg chg="add del mod">
          <ac:chgData name="Kokchun Giang" userId="67e2125d-ec8c-4323-9653-9824a2ad815f" providerId="ADAL" clId="{10EEDAB3-2DB0-BA4D-8CC6-6424E46A9142}" dt="2024-01-13T13:52:09.316" v="874" actId="9405"/>
          <ac:inkMkLst>
            <pc:docMk/>
            <pc:sldMk cId="744054261" sldId="328"/>
            <ac:inkMk id="19" creationId="{CD48CBCD-7669-5D4F-52F2-125C2EC3845B}"/>
          </ac:inkMkLst>
        </pc:inkChg>
        <pc:inkChg chg="add del mod">
          <ac:chgData name="Kokchun Giang" userId="67e2125d-ec8c-4323-9653-9824a2ad815f" providerId="ADAL" clId="{10EEDAB3-2DB0-BA4D-8CC6-6424E46A9142}" dt="2024-01-13T13:52:08.172" v="873" actId="9405"/>
          <ac:inkMkLst>
            <pc:docMk/>
            <pc:sldMk cId="744054261" sldId="328"/>
            <ac:inkMk id="20" creationId="{6296F4C0-517A-B4F4-AA09-F4B9819BB67B}"/>
          </ac:inkMkLst>
        </pc:inkChg>
        <pc:inkChg chg="add mod">
          <ac:chgData name="Kokchun Giang" userId="67e2125d-ec8c-4323-9653-9824a2ad815f" providerId="ADAL" clId="{10EEDAB3-2DB0-BA4D-8CC6-6424E46A9142}" dt="2024-01-13T13:54:24.368" v="948"/>
          <ac:inkMkLst>
            <pc:docMk/>
            <pc:sldMk cId="744054261" sldId="328"/>
            <ac:inkMk id="21" creationId="{AB43371F-7FA9-4E40-E4AC-5C3B82DD7FD2}"/>
          </ac:inkMkLst>
        </pc:inkChg>
        <pc:inkChg chg="add del mod">
          <ac:chgData name="Kokchun Giang" userId="67e2125d-ec8c-4323-9653-9824a2ad815f" providerId="ADAL" clId="{10EEDAB3-2DB0-BA4D-8CC6-6424E46A9142}" dt="2024-01-13T13:52:07.500" v="872" actId="9405"/>
          <ac:inkMkLst>
            <pc:docMk/>
            <pc:sldMk cId="744054261" sldId="328"/>
            <ac:inkMk id="21" creationId="{DC97B5EC-3880-41E1-8764-135BDEE29135}"/>
          </ac:inkMkLst>
        </pc:inkChg>
        <pc:inkChg chg="add del mod">
          <ac:chgData name="Kokchun Giang" userId="67e2125d-ec8c-4323-9653-9824a2ad815f" providerId="ADAL" clId="{10EEDAB3-2DB0-BA4D-8CC6-6424E46A9142}" dt="2024-01-13T13:52:06.974" v="871" actId="9405"/>
          <ac:inkMkLst>
            <pc:docMk/>
            <pc:sldMk cId="744054261" sldId="328"/>
            <ac:inkMk id="22" creationId="{03E1EF36-CE4E-C947-44EE-A19E70307C98}"/>
          </ac:inkMkLst>
        </pc:inkChg>
        <pc:inkChg chg="add mod">
          <ac:chgData name="Kokchun Giang" userId="67e2125d-ec8c-4323-9653-9824a2ad815f" providerId="ADAL" clId="{10EEDAB3-2DB0-BA4D-8CC6-6424E46A9142}" dt="2024-01-13T13:54:24.368" v="948"/>
          <ac:inkMkLst>
            <pc:docMk/>
            <pc:sldMk cId="744054261" sldId="328"/>
            <ac:inkMk id="22" creationId="{3C5E4572-0A70-8A17-A706-31DAE677EA38}"/>
          </ac:inkMkLst>
        </pc:inkChg>
        <pc:inkChg chg="add del mod">
          <ac:chgData name="Kokchun Giang" userId="67e2125d-ec8c-4323-9653-9824a2ad815f" providerId="ADAL" clId="{10EEDAB3-2DB0-BA4D-8CC6-6424E46A9142}" dt="2024-01-13T13:52:06.416" v="870" actId="9405"/>
          <ac:inkMkLst>
            <pc:docMk/>
            <pc:sldMk cId="744054261" sldId="328"/>
            <ac:inkMk id="23" creationId="{BDB77843-5745-4CD6-7073-33C088FBD04A}"/>
          </ac:inkMkLst>
        </pc:inkChg>
        <pc:inkChg chg="add mod">
          <ac:chgData name="Kokchun Giang" userId="67e2125d-ec8c-4323-9653-9824a2ad815f" providerId="ADAL" clId="{10EEDAB3-2DB0-BA4D-8CC6-6424E46A9142}" dt="2024-01-13T13:54:24.368" v="948"/>
          <ac:inkMkLst>
            <pc:docMk/>
            <pc:sldMk cId="744054261" sldId="328"/>
            <ac:inkMk id="23" creationId="{C8999FD9-B490-8B80-186C-5989E182182C}"/>
          </ac:inkMkLst>
        </pc:inkChg>
        <pc:inkChg chg="add mod">
          <ac:chgData name="Kokchun Giang" userId="67e2125d-ec8c-4323-9653-9824a2ad815f" providerId="ADAL" clId="{10EEDAB3-2DB0-BA4D-8CC6-6424E46A9142}" dt="2024-01-13T13:54:24.368" v="948"/>
          <ac:inkMkLst>
            <pc:docMk/>
            <pc:sldMk cId="744054261" sldId="328"/>
            <ac:inkMk id="24" creationId="{E2651CCB-5644-0404-0A53-BD741E7520FF}"/>
          </ac:inkMkLst>
        </pc:inkChg>
        <pc:inkChg chg="add del mod">
          <ac:chgData name="Kokchun Giang" userId="67e2125d-ec8c-4323-9653-9824a2ad815f" providerId="ADAL" clId="{10EEDAB3-2DB0-BA4D-8CC6-6424E46A9142}" dt="2024-01-13T13:52:06.011" v="869"/>
          <ac:inkMkLst>
            <pc:docMk/>
            <pc:sldMk cId="744054261" sldId="328"/>
            <ac:inkMk id="24" creationId="{F2005DD0-FAAE-97E5-DF5D-0619C8A809AB}"/>
          </ac:inkMkLst>
        </pc:inkChg>
        <pc:inkChg chg="add mod">
          <ac:chgData name="Kokchun Giang" userId="67e2125d-ec8c-4323-9653-9824a2ad815f" providerId="ADAL" clId="{10EEDAB3-2DB0-BA4D-8CC6-6424E46A9142}" dt="2024-01-13T13:54:24.368" v="948"/>
          <ac:inkMkLst>
            <pc:docMk/>
            <pc:sldMk cId="744054261" sldId="328"/>
            <ac:inkMk id="25" creationId="{2D154694-9C75-B63E-D015-6265F5D1D9AF}"/>
          </ac:inkMkLst>
        </pc:inkChg>
        <pc:inkChg chg="add mod">
          <ac:chgData name="Kokchun Giang" userId="67e2125d-ec8c-4323-9653-9824a2ad815f" providerId="ADAL" clId="{10EEDAB3-2DB0-BA4D-8CC6-6424E46A9142}" dt="2024-01-13T13:52:21.254" v="894"/>
          <ac:inkMkLst>
            <pc:docMk/>
            <pc:sldMk cId="744054261" sldId="328"/>
            <ac:inkMk id="26" creationId="{E1818E0A-FA3B-F410-4CF3-CF7F48021E6C}"/>
          </ac:inkMkLst>
        </pc:inkChg>
        <pc:inkChg chg="add mod">
          <ac:chgData name="Kokchun Giang" userId="67e2125d-ec8c-4323-9653-9824a2ad815f" providerId="ADAL" clId="{10EEDAB3-2DB0-BA4D-8CC6-6424E46A9142}" dt="2024-01-13T13:52:21.254" v="894"/>
          <ac:inkMkLst>
            <pc:docMk/>
            <pc:sldMk cId="744054261" sldId="328"/>
            <ac:inkMk id="27" creationId="{C605F9E4-A845-9EB3-31A0-FEFC29208668}"/>
          </ac:inkMkLst>
        </pc:inkChg>
        <pc:inkChg chg="add mod">
          <ac:chgData name="Kokchun Giang" userId="67e2125d-ec8c-4323-9653-9824a2ad815f" providerId="ADAL" clId="{10EEDAB3-2DB0-BA4D-8CC6-6424E46A9142}" dt="2024-01-13T13:52:21.254" v="894"/>
          <ac:inkMkLst>
            <pc:docMk/>
            <pc:sldMk cId="744054261" sldId="328"/>
            <ac:inkMk id="29" creationId="{329309F5-8916-174D-8391-A9E345BCDA82}"/>
          </ac:inkMkLst>
        </pc:inkChg>
        <pc:inkChg chg="add mod">
          <ac:chgData name="Kokchun Giang" userId="67e2125d-ec8c-4323-9653-9824a2ad815f" providerId="ADAL" clId="{10EEDAB3-2DB0-BA4D-8CC6-6424E46A9142}" dt="2024-01-13T13:52:21.254" v="894"/>
          <ac:inkMkLst>
            <pc:docMk/>
            <pc:sldMk cId="744054261" sldId="328"/>
            <ac:inkMk id="30" creationId="{48C14C99-675E-D962-4C43-5FECD99B061B}"/>
          </ac:inkMkLst>
        </pc:inkChg>
        <pc:inkChg chg="add mod">
          <ac:chgData name="Kokchun Giang" userId="67e2125d-ec8c-4323-9653-9824a2ad815f" providerId="ADAL" clId="{10EEDAB3-2DB0-BA4D-8CC6-6424E46A9142}" dt="2024-01-13T13:52:21.254" v="894"/>
          <ac:inkMkLst>
            <pc:docMk/>
            <pc:sldMk cId="744054261" sldId="328"/>
            <ac:inkMk id="31" creationId="{8991E73E-8FCF-A2A4-1A89-51529408A7CD}"/>
          </ac:inkMkLst>
        </pc:inkChg>
        <pc:inkChg chg="add mod">
          <ac:chgData name="Kokchun Giang" userId="67e2125d-ec8c-4323-9653-9824a2ad815f" providerId="ADAL" clId="{10EEDAB3-2DB0-BA4D-8CC6-6424E46A9142}" dt="2024-01-13T13:52:21.254" v="894"/>
          <ac:inkMkLst>
            <pc:docMk/>
            <pc:sldMk cId="744054261" sldId="328"/>
            <ac:inkMk id="32" creationId="{CF5E509E-173B-A919-8638-8670D36A57A1}"/>
          </ac:inkMkLst>
        </pc:inkChg>
        <pc:inkChg chg="add mod">
          <ac:chgData name="Kokchun Giang" userId="67e2125d-ec8c-4323-9653-9824a2ad815f" providerId="ADAL" clId="{10EEDAB3-2DB0-BA4D-8CC6-6424E46A9142}" dt="2024-01-13T13:52:21.254" v="894"/>
          <ac:inkMkLst>
            <pc:docMk/>
            <pc:sldMk cId="744054261" sldId="328"/>
            <ac:inkMk id="33" creationId="{D03F94AA-D7C1-E079-C544-55D32E0A897E}"/>
          </ac:inkMkLst>
        </pc:inkChg>
        <pc:inkChg chg="add mod">
          <ac:chgData name="Kokchun Giang" userId="67e2125d-ec8c-4323-9653-9824a2ad815f" providerId="ADAL" clId="{10EEDAB3-2DB0-BA4D-8CC6-6424E46A9142}" dt="2024-01-13T13:52:21.254" v="894"/>
          <ac:inkMkLst>
            <pc:docMk/>
            <pc:sldMk cId="744054261" sldId="328"/>
            <ac:inkMk id="34" creationId="{17E33852-9C59-D901-2431-7141EEE53D45}"/>
          </ac:inkMkLst>
        </pc:inkChg>
        <pc:inkChg chg="add mod">
          <ac:chgData name="Kokchun Giang" userId="67e2125d-ec8c-4323-9653-9824a2ad815f" providerId="ADAL" clId="{10EEDAB3-2DB0-BA4D-8CC6-6424E46A9142}" dt="2024-01-13T13:52:21.254" v="894"/>
          <ac:inkMkLst>
            <pc:docMk/>
            <pc:sldMk cId="744054261" sldId="328"/>
            <ac:inkMk id="35" creationId="{7E6F1CBC-3D98-1E6F-066F-2CC00D720837}"/>
          </ac:inkMkLst>
        </pc:inkChg>
        <pc:inkChg chg="add mod">
          <ac:chgData name="Kokchun Giang" userId="67e2125d-ec8c-4323-9653-9824a2ad815f" providerId="ADAL" clId="{10EEDAB3-2DB0-BA4D-8CC6-6424E46A9142}" dt="2024-01-13T13:52:21.254" v="894"/>
          <ac:inkMkLst>
            <pc:docMk/>
            <pc:sldMk cId="744054261" sldId="328"/>
            <ac:inkMk id="36" creationId="{27196E0C-6594-F0E9-25C4-07C094DC9F4F}"/>
          </ac:inkMkLst>
        </pc:inkChg>
        <pc:inkChg chg="add mod">
          <ac:chgData name="Kokchun Giang" userId="67e2125d-ec8c-4323-9653-9824a2ad815f" providerId="ADAL" clId="{10EEDAB3-2DB0-BA4D-8CC6-6424E46A9142}" dt="2024-01-13T13:52:21.254" v="894"/>
          <ac:inkMkLst>
            <pc:docMk/>
            <pc:sldMk cId="744054261" sldId="328"/>
            <ac:inkMk id="37" creationId="{BA06F44D-710D-106E-C552-DB537C67EA28}"/>
          </ac:inkMkLst>
        </pc:inkChg>
        <pc:inkChg chg="add mod">
          <ac:chgData name="Kokchun Giang" userId="67e2125d-ec8c-4323-9653-9824a2ad815f" providerId="ADAL" clId="{10EEDAB3-2DB0-BA4D-8CC6-6424E46A9142}" dt="2024-01-13T13:52:25.211" v="902"/>
          <ac:inkMkLst>
            <pc:docMk/>
            <pc:sldMk cId="744054261" sldId="328"/>
            <ac:inkMk id="39" creationId="{55052A32-5456-44BA-3735-AD92F3926F3C}"/>
          </ac:inkMkLst>
        </pc:inkChg>
        <pc:inkChg chg="add mod">
          <ac:chgData name="Kokchun Giang" userId="67e2125d-ec8c-4323-9653-9824a2ad815f" providerId="ADAL" clId="{10EEDAB3-2DB0-BA4D-8CC6-6424E46A9142}" dt="2024-01-13T13:52:25.211" v="902"/>
          <ac:inkMkLst>
            <pc:docMk/>
            <pc:sldMk cId="744054261" sldId="328"/>
            <ac:inkMk id="40" creationId="{5007C5A2-71C0-E7AF-0626-559AF9A2FB8C}"/>
          </ac:inkMkLst>
        </pc:inkChg>
        <pc:inkChg chg="add mod">
          <ac:chgData name="Kokchun Giang" userId="67e2125d-ec8c-4323-9653-9824a2ad815f" providerId="ADAL" clId="{10EEDAB3-2DB0-BA4D-8CC6-6424E46A9142}" dt="2024-01-13T13:52:25.211" v="902"/>
          <ac:inkMkLst>
            <pc:docMk/>
            <pc:sldMk cId="744054261" sldId="328"/>
            <ac:inkMk id="41" creationId="{9CACE4D8-CBDE-5B48-819E-628F59DF5659}"/>
          </ac:inkMkLst>
        </pc:inkChg>
        <pc:inkChg chg="add mod">
          <ac:chgData name="Kokchun Giang" userId="67e2125d-ec8c-4323-9653-9824a2ad815f" providerId="ADAL" clId="{10EEDAB3-2DB0-BA4D-8CC6-6424E46A9142}" dt="2024-01-13T13:52:25.211" v="902"/>
          <ac:inkMkLst>
            <pc:docMk/>
            <pc:sldMk cId="744054261" sldId="328"/>
            <ac:inkMk id="42" creationId="{900897A7-DF73-A244-74AB-1C4DA245AF92}"/>
          </ac:inkMkLst>
        </pc:inkChg>
        <pc:inkChg chg="add mod">
          <ac:chgData name="Kokchun Giang" userId="67e2125d-ec8c-4323-9653-9824a2ad815f" providerId="ADAL" clId="{10EEDAB3-2DB0-BA4D-8CC6-6424E46A9142}" dt="2024-01-13T13:52:25.211" v="902"/>
          <ac:inkMkLst>
            <pc:docMk/>
            <pc:sldMk cId="744054261" sldId="328"/>
            <ac:inkMk id="43" creationId="{438B2B55-AAEF-D000-0F9D-9B91618BCB2C}"/>
          </ac:inkMkLst>
        </pc:inkChg>
        <pc:inkChg chg="add mod">
          <ac:chgData name="Kokchun Giang" userId="67e2125d-ec8c-4323-9653-9824a2ad815f" providerId="ADAL" clId="{10EEDAB3-2DB0-BA4D-8CC6-6424E46A9142}" dt="2024-01-13T13:52:25.211" v="902"/>
          <ac:inkMkLst>
            <pc:docMk/>
            <pc:sldMk cId="744054261" sldId="328"/>
            <ac:inkMk id="44" creationId="{08857929-491A-DEBF-A1FA-988A93AA57CA}"/>
          </ac:inkMkLst>
        </pc:inkChg>
        <pc:inkChg chg="add mod">
          <ac:chgData name="Kokchun Giang" userId="67e2125d-ec8c-4323-9653-9824a2ad815f" providerId="ADAL" clId="{10EEDAB3-2DB0-BA4D-8CC6-6424E46A9142}" dt="2024-01-13T13:52:25.211" v="902"/>
          <ac:inkMkLst>
            <pc:docMk/>
            <pc:sldMk cId="744054261" sldId="328"/>
            <ac:inkMk id="45" creationId="{886908F0-C639-64EB-6011-51DA8BF09411}"/>
          </ac:inkMkLst>
        </pc:inkChg>
        <pc:inkChg chg="add mod">
          <ac:chgData name="Kokchun Giang" userId="67e2125d-ec8c-4323-9653-9824a2ad815f" providerId="ADAL" clId="{10EEDAB3-2DB0-BA4D-8CC6-6424E46A9142}" dt="2024-01-13T13:54:24.368" v="948"/>
          <ac:inkMkLst>
            <pc:docMk/>
            <pc:sldMk cId="744054261" sldId="328"/>
            <ac:inkMk id="47" creationId="{58E78CAA-3807-0D89-A49F-34D9BFA7616F}"/>
          </ac:inkMkLst>
        </pc:inkChg>
        <pc:inkChg chg="add mod">
          <ac:chgData name="Kokchun Giang" userId="67e2125d-ec8c-4323-9653-9824a2ad815f" providerId="ADAL" clId="{10EEDAB3-2DB0-BA4D-8CC6-6424E46A9142}" dt="2024-01-13T13:54:24.368" v="948"/>
          <ac:inkMkLst>
            <pc:docMk/>
            <pc:sldMk cId="744054261" sldId="328"/>
            <ac:inkMk id="48" creationId="{ED0F1FCC-1E5A-F95D-38BC-7424E1F97F5D}"/>
          </ac:inkMkLst>
        </pc:inkChg>
        <pc:inkChg chg="add mod">
          <ac:chgData name="Kokchun Giang" userId="67e2125d-ec8c-4323-9653-9824a2ad815f" providerId="ADAL" clId="{10EEDAB3-2DB0-BA4D-8CC6-6424E46A9142}" dt="2024-01-13T13:54:24.368" v="948"/>
          <ac:inkMkLst>
            <pc:docMk/>
            <pc:sldMk cId="744054261" sldId="328"/>
            <ac:inkMk id="50" creationId="{0285480F-1822-7871-6108-B82E8A54F1ED}"/>
          </ac:inkMkLst>
        </pc:inkChg>
        <pc:inkChg chg="add del">
          <ac:chgData name="Kokchun Giang" userId="67e2125d-ec8c-4323-9653-9824a2ad815f" providerId="ADAL" clId="{10EEDAB3-2DB0-BA4D-8CC6-6424E46A9142}" dt="2024-01-13T15:28:02.598" v="2909" actId="478"/>
          <ac:inkMkLst>
            <pc:docMk/>
            <pc:sldMk cId="744054261" sldId="328"/>
            <ac:inkMk id="52" creationId="{D7839A29-EB19-63F0-B209-BEE9664F75D9}"/>
          </ac:inkMkLst>
        </pc:inkChg>
        <pc:inkChg chg="add mod">
          <ac:chgData name="Kokchun Giang" userId="67e2125d-ec8c-4323-9653-9824a2ad815f" providerId="ADAL" clId="{10EEDAB3-2DB0-BA4D-8CC6-6424E46A9142}" dt="2024-01-13T13:54:18.981" v="936"/>
          <ac:inkMkLst>
            <pc:docMk/>
            <pc:sldMk cId="744054261" sldId="328"/>
            <ac:inkMk id="53" creationId="{7ABBDE09-3D26-F4A0-ADB5-0EBEC22FCA6B}"/>
          </ac:inkMkLst>
        </pc:inkChg>
        <pc:inkChg chg="add mod">
          <ac:chgData name="Kokchun Giang" userId="67e2125d-ec8c-4323-9653-9824a2ad815f" providerId="ADAL" clId="{10EEDAB3-2DB0-BA4D-8CC6-6424E46A9142}" dt="2024-01-13T13:54:18.981" v="936"/>
          <ac:inkMkLst>
            <pc:docMk/>
            <pc:sldMk cId="744054261" sldId="328"/>
            <ac:inkMk id="54" creationId="{9681790C-C9C0-B138-2B2A-A583CDD6A3E1}"/>
          </ac:inkMkLst>
        </pc:inkChg>
        <pc:inkChg chg="add mod">
          <ac:chgData name="Kokchun Giang" userId="67e2125d-ec8c-4323-9653-9824a2ad815f" providerId="ADAL" clId="{10EEDAB3-2DB0-BA4D-8CC6-6424E46A9142}" dt="2024-01-13T13:54:18.981" v="936"/>
          <ac:inkMkLst>
            <pc:docMk/>
            <pc:sldMk cId="744054261" sldId="328"/>
            <ac:inkMk id="55" creationId="{EE557411-78F1-F8C7-96DA-CE7EBAF95665}"/>
          </ac:inkMkLst>
        </pc:inkChg>
        <pc:inkChg chg="add mod">
          <ac:chgData name="Kokchun Giang" userId="67e2125d-ec8c-4323-9653-9824a2ad815f" providerId="ADAL" clId="{10EEDAB3-2DB0-BA4D-8CC6-6424E46A9142}" dt="2024-01-13T13:54:18.981" v="936"/>
          <ac:inkMkLst>
            <pc:docMk/>
            <pc:sldMk cId="744054261" sldId="328"/>
            <ac:inkMk id="56" creationId="{79196D64-63D9-B9E2-3258-9F7BFFC442D2}"/>
          </ac:inkMkLst>
        </pc:inkChg>
        <pc:inkChg chg="add mod">
          <ac:chgData name="Kokchun Giang" userId="67e2125d-ec8c-4323-9653-9824a2ad815f" providerId="ADAL" clId="{10EEDAB3-2DB0-BA4D-8CC6-6424E46A9142}" dt="2024-01-13T13:54:18.981" v="936"/>
          <ac:inkMkLst>
            <pc:docMk/>
            <pc:sldMk cId="744054261" sldId="328"/>
            <ac:inkMk id="57" creationId="{0F67541E-43A2-BB4B-0E61-5D6811F7A143}"/>
          </ac:inkMkLst>
        </pc:inkChg>
        <pc:inkChg chg="add mod">
          <ac:chgData name="Kokchun Giang" userId="67e2125d-ec8c-4323-9653-9824a2ad815f" providerId="ADAL" clId="{10EEDAB3-2DB0-BA4D-8CC6-6424E46A9142}" dt="2024-01-13T13:54:18.981" v="936"/>
          <ac:inkMkLst>
            <pc:docMk/>
            <pc:sldMk cId="744054261" sldId="328"/>
            <ac:inkMk id="58" creationId="{B98EE57F-4F9C-205E-4F17-B31ACB45F12A}"/>
          </ac:inkMkLst>
        </pc:inkChg>
        <pc:inkChg chg="add mod">
          <ac:chgData name="Kokchun Giang" userId="67e2125d-ec8c-4323-9653-9824a2ad815f" providerId="ADAL" clId="{10EEDAB3-2DB0-BA4D-8CC6-6424E46A9142}" dt="2024-01-13T13:54:18.981" v="936"/>
          <ac:inkMkLst>
            <pc:docMk/>
            <pc:sldMk cId="744054261" sldId="328"/>
            <ac:inkMk id="59" creationId="{6A4FC0DC-977A-1B23-AE50-D34386D60228}"/>
          </ac:inkMkLst>
        </pc:inkChg>
        <pc:inkChg chg="add mod">
          <ac:chgData name="Kokchun Giang" userId="67e2125d-ec8c-4323-9653-9824a2ad815f" providerId="ADAL" clId="{10EEDAB3-2DB0-BA4D-8CC6-6424E46A9142}" dt="2024-01-13T13:54:24.368" v="948"/>
          <ac:inkMkLst>
            <pc:docMk/>
            <pc:sldMk cId="744054261" sldId="328"/>
            <ac:inkMk id="61" creationId="{1F061B85-1765-763D-DAD0-8D00D66105E1}"/>
          </ac:inkMkLst>
        </pc:inkChg>
        <pc:inkChg chg="add mod">
          <ac:chgData name="Kokchun Giang" userId="67e2125d-ec8c-4323-9653-9824a2ad815f" providerId="ADAL" clId="{10EEDAB3-2DB0-BA4D-8CC6-6424E46A9142}" dt="2024-01-13T13:54:24.368" v="948"/>
          <ac:inkMkLst>
            <pc:docMk/>
            <pc:sldMk cId="744054261" sldId="328"/>
            <ac:inkMk id="62" creationId="{48C86422-3082-542C-B01F-7795436CC37B}"/>
          </ac:inkMkLst>
        </pc:inkChg>
        <pc:inkChg chg="add mod">
          <ac:chgData name="Kokchun Giang" userId="67e2125d-ec8c-4323-9653-9824a2ad815f" providerId="ADAL" clId="{10EEDAB3-2DB0-BA4D-8CC6-6424E46A9142}" dt="2024-01-13T13:54:24.368" v="948"/>
          <ac:inkMkLst>
            <pc:docMk/>
            <pc:sldMk cId="744054261" sldId="328"/>
            <ac:inkMk id="63" creationId="{5BA2F2E1-5EBD-FAC5-67B6-DD71D74659CC}"/>
          </ac:inkMkLst>
        </pc:inkChg>
        <pc:inkChg chg="add mod">
          <ac:chgData name="Kokchun Giang" userId="67e2125d-ec8c-4323-9653-9824a2ad815f" providerId="ADAL" clId="{10EEDAB3-2DB0-BA4D-8CC6-6424E46A9142}" dt="2024-01-13T13:54:24.368" v="948"/>
          <ac:inkMkLst>
            <pc:docMk/>
            <pc:sldMk cId="744054261" sldId="328"/>
            <ac:inkMk id="64" creationId="{A2C431CC-93A9-1E32-50A6-CC6C449C9D78}"/>
          </ac:inkMkLst>
        </pc:inkChg>
        <pc:inkChg chg="add mod">
          <ac:chgData name="Kokchun Giang" userId="67e2125d-ec8c-4323-9653-9824a2ad815f" providerId="ADAL" clId="{10EEDAB3-2DB0-BA4D-8CC6-6424E46A9142}" dt="2024-01-13T13:54:24.368" v="948"/>
          <ac:inkMkLst>
            <pc:docMk/>
            <pc:sldMk cId="744054261" sldId="328"/>
            <ac:inkMk id="65" creationId="{389C0F89-0D31-5E1D-4790-F772D338B92D}"/>
          </ac:inkMkLst>
        </pc:inkChg>
        <pc:inkChg chg="add mod">
          <ac:chgData name="Kokchun Giang" userId="67e2125d-ec8c-4323-9653-9824a2ad815f" providerId="ADAL" clId="{10EEDAB3-2DB0-BA4D-8CC6-6424E46A9142}" dt="2024-01-13T13:54:24.368" v="948"/>
          <ac:inkMkLst>
            <pc:docMk/>
            <pc:sldMk cId="744054261" sldId="328"/>
            <ac:inkMk id="66" creationId="{CEEBA367-7953-EF69-B401-3C7831740340}"/>
          </ac:inkMkLst>
        </pc:inkChg>
        <pc:inkChg chg="add mod">
          <ac:chgData name="Kokchun Giang" userId="67e2125d-ec8c-4323-9653-9824a2ad815f" providerId="ADAL" clId="{10EEDAB3-2DB0-BA4D-8CC6-6424E46A9142}" dt="2024-01-13T13:54:24.368" v="948"/>
          <ac:inkMkLst>
            <pc:docMk/>
            <pc:sldMk cId="744054261" sldId="328"/>
            <ac:inkMk id="67" creationId="{02573652-9AB3-5805-F638-BB8F7F3C4D1A}"/>
          </ac:inkMkLst>
        </pc:inkChg>
        <pc:inkChg chg="add mod">
          <ac:chgData name="Kokchun Giang" userId="67e2125d-ec8c-4323-9653-9824a2ad815f" providerId="ADAL" clId="{10EEDAB3-2DB0-BA4D-8CC6-6424E46A9142}" dt="2024-01-13T13:54:24.368" v="948"/>
          <ac:inkMkLst>
            <pc:docMk/>
            <pc:sldMk cId="744054261" sldId="328"/>
            <ac:inkMk id="68" creationId="{6F5A85CD-9139-65BF-BC85-F55A35AFD3BC}"/>
          </ac:inkMkLst>
        </pc:inkChg>
        <pc:inkChg chg="add mod">
          <ac:chgData name="Kokchun Giang" userId="67e2125d-ec8c-4323-9653-9824a2ad815f" providerId="ADAL" clId="{10EEDAB3-2DB0-BA4D-8CC6-6424E46A9142}" dt="2024-01-13T13:54:24.368" v="948"/>
          <ac:inkMkLst>
            <pc:docMk/>
            <pc:sldMk cId="744054261" sldId="328"/>
            <ac:inkMk id="69" creationId="{F8357833-6F33-E7E2-2AD5-C08120233B85}"/>
          </ac:inkMkLst>
        </pc:inkChg>
        <pc:inkChg chg="add mod">
          <ac:chgData name="Kokchun Giang" userId="67e2125d-ec8c-4323-9653-9824a2ad815f" providerId="ADAL" clId="{10EEDAB3-2DB0-BA4D-8CC6-6424E46A9142}" dt="2024-01-13T13:54:24.368" v="948"/>
          <ac:inkMkLst>
            <pc:docMk/>
            <pc:sldMk cId="744054261" sldId="328"/>
            <ac:inkMk id="70" creationId="{C152E6C2-18E1-CA9A-82CD-4339D68FF4E2}"/>
          </ac:inkMkLst>
        </pc:inkChg>
        <pc:inkChg chg="add mod">
          <ac:chgData name="Kokchun Giang" userId="67e2125d-ec8c-4323-9653-9824a2ad815f" providerId="ADAL" clId="{10EEDAB3-2DB0-BA4D-8CC6-6424E46A9142}" dt="2024-01-13T13:54:24.368" v="948"/>
          <ac:inkMkLst>
            <pc:docMk/>
            <pc:sldMk cId="744054261" sldId="328"/>
            <ac:inkMk id="71" creationId="{8CE0D0A6-82D8-82B6-E42A-DD5092344B7D}"/>
          </ac:inkMkLst>
        </pc:inkChg>
        <pc:inkChg chg="add mod">
          <ac:chgData name="Kokchun Giang" userId="67e2125d-ec8c-4323-9653-9824a2ad815f" providerId="ADAL" clId="{10EEDAB3-2DB0-BA4D-8CC6-6424E46A9142}" dt="2024-01-13T15:27:04.922" v="2900" actId="164"/>
          <ac:inkMkLst>
            <pc:docMk/>
            <pc:sldMk cId="744054261" sldId="328"/>
            <ac:inkMk id="73" creationId="{23B9B765-AFF8-A61A-B764-85EFDB790564}"/>
          </ac:inkMkLst>
        </pc:inkChg>
        <pc:inkChg chg="add mod">
          <ac:chgData name="Kokchun Giang" userId="67e2125d-ec8c-4323-9653-9824a2ad815f" providerId="ADAL" clId="{10EEDAB3-2DB0-BA4D-8CC6-6424E46A9142}" dt="2024-01-13T15:27:04.922" v="2900" actId="164"/>
          <ac:inkMkLst>
            <pc:docMk/>
            <pc:sldMk cId="744054261" sldId="328"/>
            <ac:inkMk id="74" creationId="{E05F19D9-881F-A278-06A9-F44167148C6E}"/>
          </ac:inkMkLst>
        </pc:inkChg>
        <pc:inkChg chg="add mod">
          <ac:chgData name="Kokchun Giang" userId="67e2125d-ec8c-4323-9653-9824a2ad815f" providerId="ADAL" clId="{10EEDAB3-2DB0-BA4D-8CC6-6424E46A9142}" dt="2024-01-13T15:27:04.922" v="2900" actId="164"/>
          <ac:inkMkLst>
            <pc:docMk/>
            <pc:sldMk cId="744054261" sldId="328"/>
            <ac:inkMk id="75" creationId="{40C71D6D-203A-348E-7B79-7E82DCAEFB38}"/>
          </ac:inkMkLst>
        </pc:inkChg>
        <pc:inkChg chg="add del mod">
          <ac:chgData name="Kokchun Giang" userId="67e2125d-ec8c-4323-9653-9824a2ad815f" providerId="ADAL" clId="{10EEDAB3-2DB0-BA4D-8CC6-6424E46A9142}" dt="2024-01-13T13:54:40.684" v="969" actId="9405"/>
          <ac:inkMkLst>
            <pc:docMk/>
            <pc:sldMk cId="744054261" sldId="328"/>
            <ac:inkMk id="76" creationId="{924C82D2-CEF4-7E9C-DCCB-547EBAD2F918}"/>
          </ac:inkMkLst>
        </pc:inkChg>
        <pc:inkChg chg="add del mod">
          <ac:chgData name="Kokchun Giang" userId="67e2125d-ec8c-4323-9653-9824a2ad815f" providerId="ADAL" clId="{10EEDAB3-2DB0-BA4D-8CC6-6424E46A9142}" dt="2024-01-13T13:54:40.276" v="968" actId="9405"/>
          <ac:inkMkLst>
            <pc:docMk/>
            <pc:sldMk cId="744054261" sldId="328"/>
            <ac:inkMk id="77" creationId="{9FC92442-2B6D-7603-D44C-8BAF508D6D90}"/>
          </ac:inkMkLst>
        </pc:inkChg>
        <pc:inkChg chg="add del mod">
          <ac:chgData name="Kokchun Giang" userId="67e2125d-ec8c-4323-9653-9824a2ad815f" providerId="ADAL" clId="{10EEDAB3-2DB0-BA4D-8CC6-6424E46A9142}" dt="2024-01-13T13:54:39.936" v="967"/>
          <ac:inkMkLst>
            <pc:docMk/>
            <pc:sldMk cId="744054261" sldId="328"/>
            <ac:inkMk id="78" creationId="{2F4C68F3-D4CA-985E-C9B9-754F4BF3B226}"/>
          </ac:inkMkLst>
        </pc:inkChg>
        <pc:inkChg chg="add del mod">
          <ac:chgData name="Kokchun Giang" userId="67e2125d-ec8c-4323-9653-9824a2ad815f" providerId="ADAL" clId="{10EEDAB3-2DB0-BA4D-8CC6-6424E46A9142}" dt="2024-01-13T13:54:39.700" v="965" actId="9405"/>
          <ac:inkMkLst>
            <pc:docMk/>
            <pc:sldMk cId="744054261" sldId="328"/>
            <ac:inkMk id="80" creationId="{70FFF4DA-26B1-6626-AA47-BA6BF58A07B1}"/>
          </ac:inkMkLst>
        </pc:inkChg>
        <pc:inkChg chg="add del mod">
          <ac:chgData name="Kokchun Giang" userId="67e2125d-ec8c-4323-9653-9824a2ad815f" providerId="ADAL" clId="{10EEDAB3-2DB0-BA4D-8CC6-6424E46A9142}" dt="2024-01-13T13:54:39.500" v="964" actId="9405"/>
          <ac:inkMkLst>
            <pc:docMk/>
            <pc:sldMk cId="744054261" sldId="328"/>
            <ac:inkMk id="81" creationId="{B36C44F9-D9D7-959D-B918-97384F2B7BC3}"/>
          </ac:inkMkLst>
        </pc:inkChg>
        <pc:inkChg chg="add del mod">
          <ac:chgData name="Kokchun Giang" userId="67e2125d-ec8c-4323-9653-9824a2ad815f" providerId="ADAL" clId="{10EEDAB3-2DB0-BA4D-8CC6-6424E46A9142}" dt="2024-01-13T13:54:39.280" v="963"/>
          <ac:inkMkLst>
            <pc:docMk/>
            <pc:sldMk cId="744054261" sldId="328"/>
            <ac:inkMk id="82" creationId="{BB0A344E-24E2-97EC-48FF-972EEE3BD83B}"/>
          </ac:inkMkLst>
        </pc:inkChg>
        <pc:inkChg chg="add del">
          <ac:chgData name="Kokchun Giang" userId="67e2125d-ec8c-4323-9653-9824a2ad815f" providerId="ADAL" clId="{10EEDAB3-2DB0-BA4D-8CC6-6424E46A9142}" dt="2024-01-13T13:54:39.003" v="960" actId="9405"/>
          <ac:inkMkLst>
            <pc:docMk/>
            <pc:sldMk cId="744054261" sldId="328"/>
            <ac:inkMk id="83" creationId="{DB8097D8-000E-EAFC-562D-B60E991456CE}"/>
          </ac:inkMkLst>
        </pc:inkChg>
        <pc:inkChg chg="add mod">
          <ac:chgData name="Kokchun Giang" userId="67e2125d-ec8c-4323-9653-9824a2ad815f" providerId="ADAL" clId="{10EEDAB3-2DB0-BA4D-8CC6-6424E46A9142}" dt="2024-01-13T13:54:43.398" v="972"/>
          <ac:inkMkLst>
            <pc:docMk/>
            <pc:sldMk cId="744054261" sldId="328"/>
            <ac:inkMk id="85" creationId="{320C95EA-970A-78B7-BC60-7606D81E348F}"/>
          </ac:inkMkLst>
        </pc:inkChg>
        <pc:inkChg chg="add mod">
          <ac:chgData name="Kokchun Giang" userId="67e2125d-ec8c-4323-9653-9824a2ad815f" providerId="ADAL" clId="{10EEDAB3-2DB0-BA4D-8CC6-6424E46A9142}" dt="2024-01-13T13:54:43.398" v="972"/>
          <ac:inkMkLst>
            <pc:docMk/>
            <pc:sldMk cId="744054261" sldId="328"/>
            <ac:inkMk id="86" creationId="{35BAEEA2-AE75-E09F-F03E-B729B442C514}"/>
          </ac:inkMkLst>
        </pc:inkChg>
        <pc:inkChg chg="add mod">
          <ac:chgData name="Kokchun Giang" userId="67e2125d-ec8c-4323-9653-9824a2ad815f" providerId="ADAL" clId="{10EEDAB3-2DB0-BA4D-8CC6-6424E46A9142}" dt="2024-01-13T15:27:04.922" v="2900" actId="164"/>
          <ac:inkMkLst>
            <pc:docMk/>
            <pc:sldMk cId="744054261" sldId="328"/>
            <ac:inkMk id="88" creationId="{34C276A1-9348-2BA7-1F89-BC571C46F36E}"/>
          </ac:inkMkLst>
        </pc:inkChg>
        <pc:inkChg chg="add mod">
          <ac:chgData name="Kokchun Giang" userId="67e2125d-ec8c-4323-9653-9824a2ad815f" providerId="ADAL" clId="{10EEDAB3-2DB0-BA4D-8CC6-6424E46A9142}" dt="2024-01-13T13:54:53.451" v="982"/>
          <ac:inkMkLst>
            <pc:docMk/>
            <pc:sldMk cId="744054261" sldId="328"/>
            <ac:inkMk id="89" creationId="{410FAE94-9F80-AC11-0B0E-4B1CE18C5AE0}"/>
          </ac:inkMkLst>
        </pc:inkChg>
        <pc:inkChg chg="add mod">
          <ac:chgData name="Kokchun Giang" userId="67e2125d-ec8c-4323-9653-9824a2ad815f" providerId="ADAL" clId="{10EEDAB3-2DB0-BA4D-8CC6-6424E46A9142}" dt="2024-01-13T13:54:53.451" v="982"/>
          <ac:inkMkLst>
            <pc:docMk/>
            <pc:sldMk cId="744054261" sldId="328"/>
            <ac:inkMk id="90" creationId="{56AFD5BB-24C5-5405-52D5-0D86768A0E1F}"/>
          </ac:inkMkLst>
        </pc:inkChg>
        <pc:inkChg chg="add mod">
          <ac:chgData name="Kokchun Giang" userId="67e2125d-ec8c-4323-9653-9824a2ad815f" providerId="ADAL" clId="{10EEDAB3-2DB0-BA4D-8CC6-6424E46A9142}" dt="2024-01-13T13:54:53.451" v="982"/>
          <ac:inkMkLst>
            <pc:docMk/>
            <pc:sldMk cId="744054261" sldId="328"/>
            <ac:inkMk id="91" creationId="{282B2071-35A3-93A7-7948-E87394928222}"/>
          </ac:inkMkLst>
        </pc:inkChg>
        <pc:inkChg chg="add mod">
          <ac:chgData name="Kokchun Giang" userId="67e2125d-ec8c-4323-9653-9824a2ad815f" providerId="ADAL" clId="{10EEDAB3-2DB0-BA4D-8CC6-6424E46A9142}" dt="2024-01-13T13:54:53.451" v="982"/>
          <ac:inkMkLst>
            <pc:docMk/>
            <pc:sldMk cId="744054261" sldId="328"/>
            <ac:inkMk id="92" creationId="{72E7867E-7603-E421-A7FC-D7A890F22164}"/>
          </ac:inkMkLst>
        </pc:inkChg>
        <pc:inkChg chg="add mod">
          <ac:chgData name="Kokchun Giang" userId="67e2125d-ec8c-4323-9653-9824a2ad815f" providerId="ADAL" clId="{10EEDAB3-2DB0-BA4D-8CC6-6424E46A9142}" dt="2024-01-13T13:54:53.451" v="982"/>
          <ac:inkMkLst>
            <pc:docMk/>
            <pc:sldMk cId="744054261" sldId="328"/>
            <ac:inkMk id="93" creationId="{67761458-DE5F-54F3-8EC2-4B2E3B05792D}"/>
          </ac:inkMkLst>
        </pc:inkChg>
        <pc:inkChg chg="add mod">
          <ac:chgData name="Kokchun Giang" userId="67e2125d-ec8c-4323-9653-9824a2ad815f" providerId="ADAL" clId="{10EEDAB3-2DB0-BA4D-8CC6-6424E46A9142}" dt="2024-01-13T13:54:53.451" v="982"/>
          <ac:inkMkLst>
            <pc:docMk/>
            <pc:sldMk cId="744054261" sldId="328"/>
            <ac:inkMk id="94" creationId="{DB1F645A-A3C5-02A0-DDCF-FD6E4CD60FA5}"/>
          </ac:inkMkLst>
        </pc:inkChg>
        <pc:inkChg chg="add mod">
          <ac:chgData name="Kokchun Giang" userId="67e2125d-ec8c-4323-9653-9824a2ad815f" providerId="ADAL" clId="{10EEDAB3-2DB0-BA4D-8CC6-6424E46A9142}" dt="2024-01-13T13:54:53.451" v="982"/>
          <ac:inkMkLst>
            <pc:docMk/>
            <pc:sldMk cId="744054261" sldId="328"/>
            <ac:inkMk id="96" creationId="{170787D8-C6C4-DA1D-1DFF-ACDF91831635}"/>
          </ac:inkMkLst>
        </pc:inkChg>
        <pc:inkChg chg="add mod">
          <ac:chgData name="Kokchun Giang" userId="67e2125d-ec8c-4323-9653-9824a2ad815f" providerId="ADAL" clId="{10EEDAB3-2DB0-BA4D-8CC6-6424E46A9142}" dt="2024-01-13T13:55:05.808" v="991"/>
          <ac:inkMkLst>
            <pc:docMk/>
            <pc:sldMk cId="744054261" sldId="328"/>
            <ac:inkMk id="98" creationId="{523AF5F8-ED11-D409-6C74-E1626FC37B55}"/>
          </ac:inkMkLst>
        </pc:inkChg>
        <pc:inkChg chg="add mod">
          <ac:chgData name="Kokchun Giang" userId="67e2125d-ec8c-4323-9653-9824a2ad815f" providerId="ADAL" clId="{10EEDAB3-2DB0-BA4D-8CC6-6424E46A9142}" dt="2024-01-13T13:55:05.808" v="991"/>
          <ac:inkMkLst>
            <pc:docMk/>
            <pc:sldMk cId="744054261" sldId="328"/>
            <ac:inkMk id="99" creationId="{59BA5092-E2DA-8A69-D8FA-5C07A0692947}"/>
          </ac:inkMkLst>
        </pc:inkChg>
        <pc:inkChg chg="add mod">
          <ac:chgData name="Kokchun Giang" userId="67e2125d-ec8c-4323-9653-9824a2ad815f" providerId="ADAL" clId="{10EEDAB3-2DB0-BA4D-8CC6-6424E46A9142}" dt="2024-01-13T13:55:05.808" v="991"/>
          <ac:inkMkLst>
            <pc:docMk/>
            <pc:sldMk cId="744054261" sldId="328"/>
            <ac:inkMk id="100" creationId="{A2666DAB-5405-9606-E66D-78291E801393}"/>
          </ac:inkMkLst>
        </pc:inkChg>
        <pc:inkChg chg="add mod">
          <ac:chgData name="Kokchun Giang" userId="67e2125d-ec8c-4323-9653-9824a2ad815f" providerId="ADAL" clId="{10EEDAB3-2DB0-BA4D-8CC6-6424E46A9142}" dt="2024-01-13T13:55:05.808" v="991"/>
          <ac:inkMkLst>
            <pc:docMk/>
            <pc:sldMk cId="744054261" sldId="328"/>
            <ac:inkMk id="101" creationId="{99C2CF94-29A8-FC46-7F68-B9B46C9388B1}"/>
          </ac:inkMkLst>
        </pc:inkChg>
        <pc:inkChg chg="add mod">
          <ac:chgData name="Kokchun Giang" userId="67e2125d-ec8c-4323-9653-9824a2ad815f" providerId="ADAL" clId="{10EEDAB3-2DB0-BA4D-8CC6-6424E46A9142}" dt="2024-01-13T13:55:05.808" v="991"/>
          <ac:inkMkLst>
            <pc:docMk/>
            <pc:sldMk cId="744054261" sldId="328"/>
            <ac:inkMk id="103" creationId="{018F3B12-A3BB-3B23-54F0-29AE99A4AD30}"/>
          </ac:inkMkLst>
        </pc:inkChg>
        <pc:inkChg chg="add mod">
          <ac:chgData name="Kokchun Giang" userId="67e2125d-ec8c-4323-9653-9824a2ad815f" providerId="ADAL" clId="{10EEDAB3-2DB0-BA4D-8CC6-6424E46A9142}" dt="2024-01-13T13:55:05.808" v="991"/>
          <ac:inkMkLst>
            <pc:docMk/>
            <pc:sldMk cId="744054261" sldId="328"/>
            <ac:inkMk id="104" creationId="{8DC3744E-9022-57E1-7387-3C3BF9E49CB1}"/>
          </ac:inkMkLst>
        </pc:inkChg>
        <pc:inkChg chg="add mod">
          <ac:chgData name="Kokchun Giang" userId="67e2125d-ec8c-4323-9653-9824a2ad815f" providerId="ADAL" clId="{10EEDAB3-2DB0-BA4D-8CC6-6424E46A9142}" dt="2024-01-13T13:55:05.808" v="991"/>
          <ac:inkMkLst>
            <pc:docMk/>
            <pc:sldMk cId="744054261" sldId="328"/>
            <ac:inkMk id="105" creationId="{5B1A2647-E5BE-6377-C819-7510A330D4DE}"/>
          </ac:inkMkLst>
        </pc:inkChg>
        <pc:inkChg chg="add mod">
          <ac:chgData name="Kokchun Giang" userId="67e2125d-ec8c-4323-9653-9824a2ad815f" providerId="ADAL" clId="{10EEDAB3-2DB0-BA4D-8CC6-6424E46A9142}" dt="2024-01-13T13:55:05.808" v="991"/>
          <ac:inkMkLst>
            <pc:docMk/>
            <pc:sldMk cId="744054261" sldId="328"/>
            <ac:inkMk id="106" creationId="{676BA212-F5E0-4AAC-F75B-3A5A540A5440}"/>
          </ac:inkMkLst>
        </pc:inkChg>
        <pc:inkChg chg="add mod">
          <ac:chgData name="Kokchun Giang" userId="67e2125d-ec8c-4323-9653-9824a2ad815f" providerId="ADAL" clId="{10EEDAB3-2DB0-BA4D-8CC6-6424E46A9142}" dt="2024-01-13T13:55:13.261" v="1000"/>
          <ac:inkMkLst>
            <pc:docMk/>
            <pc:sldMk cId="744054261" sldId="328"/>
            <ac:inkMk id="108" creationId="{C3B28079-B6FE-255B-99CC-96B659DC2A66}"/>
          </ac:inkMkLst>
        </pc:inkChg>
        <pc:inkChg chg="add mod">
          <ac:chgData name="Kokchun Giang" userId="67e2125d-ec8c-4323-9653-9824a2ad815f" providerId="ADAL" clId="{10EEDAB3-2DB0-BA4D-8CC6-6424E46A9142}" dt="2024-01-13T13:55:13.261" v="1000"/>
          <ac:inkMkLst>
            <pc:docMk/>
            <pc:sldMk cId="744054261" sldId="328"/>
            <ac:inkMk id="109" creationId="{13F5EC76-6FD8-4924-F6EC-4F2146A04D79}"/>
          </ac:inkMkLst>
        </pc:inkChg>
        <pc:inkChg chg="add mod">
          <ac:chgData name="Kokchun Giang" userId="67e2125d-ec8c-4323-9653-9824a2ad815f" providerId="ADAL" clId="{10EEDAB3-2DB0-BA4D-8CC6-6424E46A9142}" dt="2024-01-13T13:55:13.261" v="1000"/>
          <ac:inkMkLst>
            <pc:docMk/>
            <pc:sldMk cId="744054261" sldId="328"/>
            <ac:inkMk id="110" creationId="{CED1DFD9-03F9-556E-8594-45A6DBB103CD}"/>
          </ac:inkMkLst>
        </pc:inkChg>
        <pc:inkChg chg="add mod">
          <ac:chgData name="Kokchun Giang" userId="67e2125d-ec8c-4323-9653-9824a2ad815f" providerId="ADAL" clId="{10EEDAB3-2DB0-BA4D-8CC6-6424E46A9142}" dt="2024-01-13T13:55:13.261" v="1000"/>
          <ac:inkMkLst>
            <pc:docMk/>
            <pc:sldMk cId="744054261" sldId="328"/>
            <ac:inkMk id="111" creationId="{13EEC86C-3BB2-D1A7-883F-45ADD8C16052}"/>
          </ac:inkMkLst>
        </pc:inkChg>
        <pc:inkChg chg="add mod">
          <ac:chgData name="Kokchun Giang" userId="67e2125d-ec8c-4323-9653-9824a2ad815f" providerId="ADAL" clId="{10EEDAB3-2DB0-BA4D-8CC6-6424E46A9142}" dt="2024-01-13T13:55:13.261" v="1000"/>
          <ac:inkMkLst>
            <pc:docMk/>
            <pc:sldMk cId="744054261" sldId="328"/>
            <ac:inkMk id="112" creationId="{211E7885-8927-DFDA-F1E7-0149570306F8}"/>
          </ac:inkMkLst>
        </pc:inkChg>
        <pc:inkChg chg="add mod">
          <ac:chgData name="Kokchun Giang" userId="67e2125d-ec8c-4323-9653-9824a2ad815f" providerId="ADAL" clId="{10EEDAB3-2DB0-BA4D-8CC6-6424E46A9142}" dt="2024-01-13T13:55:13.261" v="1000"/>
          <ac:inkMkLst>
            <pc:docMk/>
            <pc:sldMk cId="744054261" sldId="328"/>
            <ac:inkMk id="113" creationId="{079F1584-5C61-373F-B8CD-6029DB18621B}"/>
          </ac:inkMkLst>
        </pc:inkChg>
        <pc:inkChg chg="add mod">
          <ac:chgData name="Kokchun Giang" userId="67e2125d-ec8c-4323-9653-9824a2ad815f" providerId="ADAL" clId="{10EEDAB3-2DB0-BA4D-8CC6-6424E46A9142}" dt="2024-01-13T13:55:13.261" v="1000"/>
          <ac:inkMkLst>
            <pc:docMk/>
            <pc:sldMk cId="744054261" sldId="328"/>
            <ac:inkMk id="114" creationId="{29F5E7C5-8381-90DE-499D-B6B2BB8D87E5}"/>
          </ac:inkMkLst>
        </pc:inkChg>
        <pc:inkChg chg="add mod">
          <ac:chgData name="Kokchun Giang" userId="67e2125d-ec8c-4323-9653-9824a2ad815f" providerId="ADAL" clId="{10EEDAB3-2DB0-BA4D-8CC6-6424E46A9142}" dt="2024-01-13T13:55:13.261" v="1000"/>
          <ac:inkMkLst>
            <pc:docMk/>
            <pc:sldMk cId="744054261" sldId="328"/>
            <ac:inkMk id="115" creationId="{92AF19BB-12E4-AE32-9F12-C8FA456E2584}"/>
          </ac:inkMkLst>
        </pc:inkChg>
        <pc:inkChg chg="add mod">
          <ac:chgData name="Kokchun Giang" userId="67e2125d-ec8c-4323-9653-9824a2ad815f" providerId="ADAL" clId="{10EEDAB3-2DB0-BA4D-8CC6-6424E46A9142}" dt="2024-01-13T15:29:33.220" v="2918" actId="1076"/>
          <ac:inkMkLst>
            <pc:docMk/>
            <pc:sldMk cId="744054261" sldId="328"/>
            <ac:inkMk id="117" creationId="{116F4E42-BCA1-F23A-5B81-591645FF554A}"/>
          </ac:inkMkLst>
        </pc:inkChg>
        <pc:inkChg chg="add del mod">
          <ac:chgData name="Kokchun Giang" userId="67e2125d-ec8c-4323-9653-9824a2ad815f" providerId="ADAL" clId="{10EEDAB3-2DB0-BA4D-8CC6-6424E46A9142}" dt="2024-01-13T13:56:34.119" v="1021" actId="9405"/>
          <ac:inkMkLst>
            <pc:docMk/>
            <pc:sldMk cId="744054261" sldId="328"/>
            <ac:inkMk id="118" creationId="{E1A65111-7339-528F-B2C4-B1D66DDC4EBB}"/>
          </ac:inkMkLst>
        </pc:inkChg>
        <pc:inkChg chg="add del mod">
          <ac:chgData name="Kokchun Giang" userId="67e2125d-ec8c-4323-9653-9824a2ad815f" providerId="ADAL" clId="{10EEDAB3-2DB0-BA4D-8CC6-6424E46A9142}" dt="2024-01-13T13:56:33.727" v="1020" actId="9405"/>
          <ac:inkMkLst>
            <pc:docMk/>
            <pc:sldMk cId="744054261" sldId="328"/>
            <ac:inkMk id="119" creationId="{1EF7A442-FDB0-47DD-9EE2-F8AB36C1F448}"/>
          </ac:inkMkLst>
        </pc:inkChg>
        <pc:inkChg chg="add del mod">
          <ac:chgData name="Kokchun Giang" userId="67e2125d-ec8c-4323-9653-9824a2ad815f" providerId="ADAL" clId="{10EEDAB3-2DB0-BA4D-8CC6-6424E46A9142}" dt="2024-01-13T13:56:33.527" v="1019" actId="9405"/>
          <ac:inkMkLst>
            <pc:docMk/>
            <pc:sldMk cId="744054261" sldId="328"/>
            <ac:inkMk id="120" creationId="{AF474A09-62B3-33FC-19EE-3CEF4D503120}"/>
          </ac:inkMkLst>
        </pc:inkChg>
        <pc:inkChg chg="add del mod">
          <ac:chgData name="Kokchun Giang" userId="67e2125d-ec8c-4323-9653-9824a2ad815f" providerId="ADAL" clId="{10EEDAB3-2DB0-BA4D-8CC6-6424E46A9142}" dt="2024-01-13T13:56:33.328" v="1018" actId="9405"/>
          <ac:inkMkLst>
            <pc:docMk/>
            <pc:sldMk cId="744054261" sldId="328"/>
            <ac:inkMk id="121" creationId="{387F0F8F-5B0D-FD89-FEAE-AE3DE68B04F3}"/>
          </ac:inkMkLst>
        </pc:inkChg>
        <pc:inkChg chg="add del mod">
          <ac:chgData name="Kokchun Giang" userId="67e2125d-ec8c-4323-9653-9824a2ad815f" providerId="ADAL" clId="{10EEDAB3-2DB0-BA4D-8CC6-6424E46A9142}" dt="2024-01-13T13:56:33.136" v="1017" actId="9405"/>
          <ac:inkMkLst>
            <pc:docMk/>
            <pc:sldMk cId="744054261" sldId="328"/>
            <ac:inkMk id="122" creationId="{C5EB7435-83F1-2271-60E4-33EDE670C160}"/>
          </ac:inkMkLst>
        </pc:inkChg>
        <pc:inkChg chg="add del mod">
          <ac:chgData name="Kokchun Giang" userId="67e2125d-ec8c-4323-9653-9824a2ad815f" providerId="ADAL" clId="{10EEDAB3-2DB0-BA4D-8CC6-6424E46A9142}" dt="2024-01-13T13:56:32.946" v="1016" actId="9405"/>
          <ac:inkMkLst>
            <pc:docMk/>
            <pc:sldMk cId="744054261" sldId="328"/>
            <ac:inkMk id="123" creationId="{3E4B24B2-C612-3DF7-ED2B-87417F92C98E}"/>
          </ac:inkMkLst>
        </pc:inkChg>
        <pc:inkChg chg="add del mod">
          <ac:chgData name="Kokchun Giang" userId="67e2125d-ec8c-4323-9653-9824a2ad815f" providerId="ADAL" clId="{10EEDAB3-2DB0-BA4D-8CC6-6424E46A9142}" dt="2024-01-13T13:56:32.736" v="1015" actId="9405"/>
          <ac:inkMkLst>
            <pc:docMk/>
            <pc:sldMk cId="744054261" sldId="328"/>
            <ac:inkMk id="124" creationId="{58EDDD54-6271-112E-7996-7E967CD544AF}"/>
          </ac:inkMkLst>
        </pc:inkChg>
        <pc:inkChg chg="add del mod">
          <ac:chgData name="Kokchun Giang" userId="67e2125d-ec8c-4323-9653-9824a2ad815f" providerId="ADAL" clId="{10EEDAB3-2DB0-BA4D-8CC6-6424E46A9142}" dt="2024-01-13T13:56:32.545" v="1014"/>
          <ac:inkMkLst>
            <pc:docMk/>
            <pc:sldMk cId="744054261" sldId="328"/>
            <ac:inkMk id="125" creationId="{ACD81723-B52F-9B5A-0011-56B663A3C3F9}"/>
          </ac:inkMkLst>
        </pc:inkChg>
        <pc:inkChg chg="add del">
          <ac:chgData name="Kokchun Giang" userId="67e2125d-ec8c-4323-9653-9824a2ad815f" providerId="ADAL" clId="{10EEDAB3-2DB0-BA4D-8CC6-6424E46A9142}" dt="2024-01-13T13:56:32.144" v="1011" actId="9405"/>
          <ac:inkMkLst>
            <pc:docMk/>
            <pc:sldMk cId="744054261" sldId="328"/>
            <ac:inkMk id="126" creationId="{0A408C1C-2021-6FA3-0BB5-CDDCBC5D7913}"/>
          </ac:inkMkLst>
        </pc:inkChg>
        <pc:inkChg chg="del">
          <ac:chgData name="Kokchun Giang" userId="67e2125d-ec8c-4323-9653-9824a2ad815f" providerId="ADAL" clId="{10EEDAB3-2DB0-BA4D-8CC6-6424E46A9142}" dt="2024-01-13T12:52:04.788" v="750" actId="478"/>
          <ac:inkMkLst>
            <pc:docMk/>
            <pc:sldMk cId="744054261" sldId="328"/>
            <ac:inkMk id="127" creationId="{17F12DB7-C780-528E-A965-AEAC04CE9FF2}"/>
          </ac:inkMkLst>
        </pc:inkChg>
        <pc:inkChg chg="add mod">
          <ac:chgData name="Kokchun Giang" userId="67e2125d-ec8c-4323-9653-9824a2ad815f" providerId="ADAL" clId="{10EEDAB3-2DB0-BA4D-8CC6-6424E46A9142}" dt="2024-01-13T15:27:53.268" v="2907" actId="164"/>
          <ac:inkMkLst>
            <pc:docMk/>
            <pc:sldMk cId="744054261" sldId="328"/>
            <ac:inkMk id="128" creationId="{EAF1A641-E57D-EF05-F61E-5351BEDBDA1A}"/>
          </ac:inkMkLst>
        </pc:inkChg>
        <pc:inkChg chg="add mod">
          <ac:chgData name="Kokchun Giang" userId="67e2125d-ec8c-4323-9653-9824a2ad815f" providerId="ADAL" clId="{10EEDAB3-2DB0-BA4D-8CC6-6424E46A9142}" dt="2024-01-13T13:56:52.737" v="1045"/>
          <ac:inkMkLst>
            <pc:docMk/>
            <pc:sldMk cId="744054261" sldId="328"/>
            <ac:inkMk id="129" creationId="{3B2FD4EF-06A3-D85B-BCD6-939C2CDF52C1}"/>
          </ac:inkMkLst>
        </pc:inkChg>
        <pc:inkChg chg="add mod">
          <ac:chgData name="Kokchun Giang" userId="67e2125d-ec8c-4323-9653-9824a2ad815f" providerId="ADAL" clId="{10EEDAB3-2DB0-BA4D-8CC6-6424E46A9142}" dt="2024-01-13T13:56:52.737" v="1045"/>
          <ac:inkMkLst>
            <pc:docMk/>
            <pc:sldMk cId="744054261" sldId="328"/>
            <ac:inkMk id="130" creationId="{25820F99-BF84-02BB-5210-AC8606C0B468}"/>
          </ac:inkMkLst>
        </pc:inkChg>
        <pc:inkChg chg="add mod">
          <ac:chgData name="Kokchun Giang" userId="67e2125d-ec8c-4323-9653-9824a2ad815f" providerId="ADAL" clId="{10EEDAB3-2DB0-BA4D-8CC6-6424E46A9142}" dt="2024-01-13T13:56:52.737" v="1045"/>
          <ac:inkMkLst>
            <pc:docMk/>
            <pc:sldMk cId="744054261" sldId="328"/>
            <ac:inkMk id="131" creationId="{850C2032-C66A-0F0E-201E-C45047258274}"/>
          </ac:inkMkLst>
        </pc:inkChg>
        <pc:inkChg chg="add mod">
          <ac:chgData name="Kokchun Giang" userId="67e2125d-ec8c-4323-9653-9824a2ad815f" providerId="ADAL" clId="{10EEDAB3-2DB0-BA4D-8CC6-6424E46A9142}" dt="2024-01-13T13:56:52.737" v="1045"/>
          <ac:inkMkLst>
            <pc:docMk/>
            <pc:sldMk cId="744054261" sldId="328"/>
            <ac:inkMk id="132" creationId="{7C88D281-A55E-2123-CE52-441A05E38220}"/>
          </ac:inkMkLst>
        </pc:inkChg>
        <pc:inkChg chg="add mod">
          <ac:chgData name="Kokchun Giang" userId="67e2125d-ec8c-4323-9653-9824a2ad815f" providerId="ADAL" clId="{10EEDAB3-2DB0-BA4D-8CC6-6424E46A9142}" dt="2024-01-13T13:56:52.737" v="1045"/>
          <ac:inkMkLst>
            <pc:docMk/>
            <pc:sldMk cId="744054261" sldId="328"/>
            <ac:inkMk id="133" creationId="{C11EE1FD-EA5A-CD0A-4355-B2A6E49341B1}"/>
          </ac:inkMkLst>
        </pc:inkChg>
        <pc:inkChg chg="add mod">
          <ac:chgData name="Kokchun Giang" userId="67e2125d-ec8c-4323-9653-9824a2ad815f" providerId="ADAL" clId="{10EEDAB3-2DB0-BA4D-8CC6-6424E46A9142}" dt="2024-01-13T13:56:52.737" v="1045"/>
          <ac:inkMkLst>
            <pc:docMk/>
            <pc:sldMk cId="744054261" sldId="328"/>
            <ac:inkMk id="135" creationId="{5FA4A7E2-E2D1-B615-3356-98743440FEA9}"/>
          </ac:inkMkLst>
        </pc:inkChg>
        <pc:inkChg chg="add mod">
          <ac:chgData name="Kokchun Giang" userId="67e2125d-ec8c-4323-9653-9824a2ad815f" providerId="ADAL" clId="{10EEDAB3-2DB0-BA4D-8CC6-6424E46A9142}" dt="2024-01-13T13:56:52.737" v="1045"/>
          <ac:inkMkLst>
            <pc:docMk/>
            <pc:sldMk cId="744054261" sldId="328"/>
            <ac:inkMk id="136" creationId="{4470483B-CA6E-6E57-FB9F-C42BFCC9762F}"/>
          </ac:inkMkLst>
        </pc:inkChg>
        <pc:inkChg chg="add mod">
          <ac:chgData name="Kokchun Giang" userId="67e2125d-ec8c-4323-9653-9824a2ad815f" providerId="ADAL" clId="{10EEDAB3-2DB0-BA4D-8CC6-6424E46A9142}" dt="2024-01-13T13:56:52.737" v="1045"/>
          <ac:inkMkLst>
            <pc:docMk/>
            <pc:sldMk cId="744054261" sldId="328"/>
            <ac:inkMk id="138" creationId="{E55BDE5A-D4BA-2000-35BA-B5C90EBA20CC}"/>
          </ac:inkMkLst>
        </pc:inkChg>
        <pc:inkChg chg="add mod">
          <ac:chgData name="Kokchun Giang" userId="67e2125d-ec8c-4323-9653-9824a2ad815f" providerId="ADAL" clId="{10EEDAB3-2DB0-BA4D-8CC6-6424E46A9142}" dt="2024-01-13T13:56:52.737" v="1045"/>
          <ac:inkMkLst>
            <pc:docMk/>
            <pc:sldMk cId="744054261" sldId="328"/>
            <ac:inkMk id="139" creationId="{4618AEB4-5196-CD83-48C0-58CDB6CD9E73}"/>
          </ac:inkMkLst>
        </pc:inkChg>
        <pc:inkChg chg="add mod">
          <ac:chgData name="Kokchun Giang" userId="67e2125d-ec8c-4323-9653-9824a2ad815f" providerId="ADAL" clId="{10EEDAB3-2DB0-BA4D-8CC6-6424E46A9142}" dt="2024-01-13T13:56:52.737" v="1045"/>
          <ac:inkMkLst>
            <pc:docMk/>
            <pc:sldMk cId="744054261" sldId="328"/>
            <ac:inkMk id="140" creationId="{DC50C8F5-00B5-061A-000D-A6288CA55224}"/>
          </ac:inkMkLst>
        </pc:inkChg>
        <pc:inkChg chg="add mod">
          <ac:chgData name="Kokchun Giang" userId="67e2125d-ec8c-4323-9653-9824a2ad815f" providerId="ADAL" clId="{10EEDAB3-2DB0-BA4D-8CC6-6424E46A9142}" dt="2024-01-13T13:56:52.737" v="1045"/>
          <ac:inkMkLst>
            <pc:docMk/>
            <pc:sldMk cId="744054261" sldId="328"/>
            <ac:inkMk id="141" creationId="{1AAFBEF4-F485-6758-13F1-EED9AB4AFE3E}"/>
          </ac:inkMkLst>
        </pc:inkChg>
        <pc:inkChg chg="add mod">
          <ac:chgData name="Kokchun Giang" userId="67e2125d-ec8c-4323-9653-9824a2ad815f" providerId="ADAL" clId="{10EEDAB3-2DB0-BA4D-8CC6-6424E46A9142}" dt="2024-01-13T13:56:52.737" v="1045"/>
          <ac:inkMkLst>
            <pc:docMk/>
            <pc:sldMk cId="744054261" sldId="328"/>
            <ac:inkMk id="142" creationId="{8B05DB7E-2ED4-05A8-586E-36FBAE90EA35}"/>
          </ac:inkMkLst>
        </pc:inkChg>
        <pc:inkChg chg="add mod">
          <ac:chgData name="Kokchun Giang" userId="67e2125d-ec8c-4323-9653-9824a2ad815f" providerId="ADAL" clId="{10EEDAB3-2DB0-BA4D-8CC6-6424E46A9142}" dt="2024-01-13T13:56:52.737" v="1045"/>
          <ac:inkMkLst>
            <pc:docMk/>
            <pc:sldMk cId="744054261" sldId="328"/>
            <ac:inkMk id="143" creationId="{4C6675AB-1E73-AA67-BC00-BEA2BCFCAB0E}"/>
          </ac:inkMkLst>
        </pc:inkChg>
        <pc:inkChg chg="add mod">
          <ac:chgData name="Kokchun Giang" userId="67e2125d-ec8c-4323-9653-9824a2ad815f" providerId="ADAL" clId="{10EEDAB3-2DB0-BA4D-8CC6-6424E46A9142}" dt="2024-01-13T13:56:52.737" v="1045"/>
          <ac:inkMkLst>
            <pc:docMk/>
            <pc:sldMk cId="744054261" sldId="328"/>
            <ac:inkMk id="144" creationId="{478CB76E-F272-70DE-B800-8B9AE4FC20CB}"/>
          </ac:inkMkLst>
        </pc:inkChg>
        <pc:inkChg chg="add mod">
          <ac:chgData name="Kokchun Giang" userId="67e2125d-ec8c-4323-9653-9824a2ad815f" providerId="ADAL" clId="{10EEDAB3-2DB0-BA4D-8CC6-6424E46A9142}" dt="2024-01-13T13:56:52.737" v="1045"/>
          <ac:inkMkLst>
            <pc:docMk/>
            <pc:sldMk cId="744054261" sldId="328"/>
            <ac:inkMk id="145" creationId="{DA466ED3-6078-E6FA-D240-A30A2FEA778E}"/>
          </ac:inkMkLst>
        </pc:inkChg>
        <pc:inkChg chg="add mod">
          <ac:chgData name="Kokchun Giang" userId="67e2125d-ec8c-4323-9653-9824a2ad815f" providerId="ADAL" clId="{10EEDAB3-2DB0-BA4D-8CC6-6424E46A9142}" dt="2024-01-13T13:56:52.737" v="1045"/>
          <ac:inkMkLst>
            <pc:docMk/>
            <pc:sldMk cId="744054261" sldId="328"/>
            <ac:inkMk id="146" creationId="{12C42A29-D421-3C45-7A98-0D8AE5222EEF}"/>
          </ac:inkMkLst>
        </pc:inkChg>
        <pc:inkChg chg="add mod">
          <ac:chgData name="Kokchun Giang" userId="67e2125d-ec8c-4323-9653-9824a2ad815f" providerId="ADAL" clId="{10EEDAB3-2DB0-BA4D-8CC6-6424E46A9142}" dt="2024-01-13T13:56:52.737" v="1045"/>
          <ac:inkMkLst>
            <pc:docMk/>
            <pc:sldMk cId="744054261" sldId="328"/>
            <ac:inkMk id="147" creationId="{BD4D3D2A-EF21-0C62-43FD-099C35F3C37D}"/>
          </ac:inkMkLst>
        </pc:inkChg>
        <pc:inkChg chg="add mod">
          <ac:chgData name="Kokchun Giang" userId="67e2125d-ec8c-4323-9653-9824a2ad815f" providerId="ADAL" clId="{10EEDAB3-2DB0-BA4D-8CC6-6424E46A9142}" dt="2024-01-13T13:56:52.737" v="1045"/>
          <ac:inkMkLst>
            <pc:docMk/>
            <pc:sldMk cId="744054261" sldId="328"/>
            <ac:inkMk id="148" creationId="{53842763-1972-F69C-9D47-898B65F4850A}"/>
          </ac:inkMkLst>
        </pc:inkChg>
        <pc:inkChg chg="add mod">
          <ac:chgData name="Kokchun Giang" userId="67e2125d-ec8c-4323-9653-9824a2ad815f" providerId="ADAL" clId="{10EEDAB3-2DB0-BA4D-8CC6-6424E46A9142}" dt="2024-01-13T13:56:52.737" v="1045"/>
          <ac:inkMkLst>
            <pc:docMk/>
            <pc:sldMk cId="744054261" sldId="328"/>
            <ac:inkMk id="149" creationId="{2FCC5475-DCC3-11CD-380C-8F003B466AEE}"/>
          </ac:inkMkLst>
        </pc:inkChg>
        <pc:inkChg chg="add mod">
          <ac:chgData name="Kokchun Giang" userId="67e2125d-ec8c-4323-9653-9824a2ad815f" providerId="ADAL" clId="{10EEDAB3-2DB0-BA4D-8CC6-6424E46A9142}" dt="2024-01-13T13:56:52.737" v="1045"/>
          <ac:inkMkLst>
            <pc:docMk/>
            <pc:sldMk cId="744054261" sldId="328"/>
            <ac:inkMk id="150" creationId="{9D229F06-F02A-3430-F667-E37213E44B59}"/>
          </ac:inkMkLst>
        </pc:inkChg>
        <pc:inkChg chg="add mod">
          <ac:chgData name="Kokchun Giang" userId="67e2125d-ec8c-4323-9653-9824a2ad815f" providerId="ADAL" clId="{10EEDAB3-2DB0-BA4D-8CC6-6424E46A9142}" dt="2024-01-13T13:57:13.968" v="1068"/>
          <ac:inkMkLst>
            <pc:docMk/>
            <pc:sldMk cId="744054261" sldId="328"/>
            <ac:inkMk id="152" creationId="{E0A5446B-9835-63F4-F214-0822CAD0DD69}"/>
          </ac:inkMkLst>
        </pc:inkChg>
        <pc:inkChg chg="add mod">
          <ac:chgData name="Kokchun Giang" userId="67e2125d-ec8c-4323-9653-9824a2ad815f" providerId="ADAL" clId="{10EEDAB3-2DB0-BA4D-8CC6-6424E46A9142}" dt="2024-01-13T13:57:13.968" v="1068"/>
          <ac:inkMkLst>
            <pc:docMk/>
            <pc:sldMk cId="744054261" sldId="328"/>
            <ac:inkMk id="153" creationId="{A6AE4F06-5EF0-52EA-8671-067F22BE5E09}"/>
          </ac:inkMkLst>
        </pc:inkChg>
        <pc:inkChg chg="add mod">
          <ac:chgData name="Kokchun Giang" userId="67e2125d-ec8c-4323-9653-9824a2ad815f" providerId="ADAL" clId="{10EEDAB3-2DB0-BA4D-8CC6-6424E46A9142}" dt="2024-01-13T13:57:13.968" v="1068"/>
          <ac:inkMkLst>
            <pc:docMk/>
            <pc:sldMk cId="744054261" sldId="328"/>
            <ac:inkMk id="154" creationId="{FC714DD5-19A6-E5F5-2560-A6426BDED278}"/>
          </ac:inkMkLst>
        </pc:inkChg>
        <pc:inkChg chg="add mod">
          <ac:chgData name="Kokchun Giang" userId="67e2125d-ec8c-4323-9653-9824a2ad815f" providerId="ADAL" clId="{10EEDAB3-2DB0-BA4D-8CC6-6424E46A9142}" dt="2024-01-13T13:57:13.968" v="1068"/>
          <ac:inkMkLst>
            <pc:docMk/>
            <pc:sldMk cId="744054261" sldId="328"/>
            <ac:inkMk id="155" creationId="{67A99FFB-A17E-DB00-8230-B80FC24D0253}"/>
          </ac:inkMkLst>
        </pc:inkChg>
        <pc:inkChg chg="add mod">
          <ac:chgData name="Kokchun Giang" userId="67e2125d-ec8c-4323-9653-9824a2ad815f" providerId="ADAL" clId="{10EEDAB3-2DB0-BA4D-8CC6-6424E46A9142}" dt="2024-01-13T13:57:13.968" v="1068"/>
          <ac:inkMkLst>
            <pc:docMk/>
            <pc:sldMk cId="744054261" sldId="328"/>
            <ac:inkMk id="156" creationId="{2D03198A-67EB-D184-E8F4-2394A0C1F4FF}"/>
          </ac:inkMkLst>
        </pc:inkChg>
        <pc:inkChg chg="add mod">
          <ac:chgData name="Kokchun Giang" userId="67e2125d-ec8c-4323-9653-9824a2ad815f" providerId="ADAL" clId="{10EEDAB3-2DB0-BA4D-8CC6-6424E46A9142}" dt="2024-01-13T13:57:13.968" v="1068"/>
          <ac:inkMkLst>
            <pc:docMk/>
            <pc:sldMk cId="744054261" sldId="328"/>
            <ac:inkMk id="157" creationId="{95B9E45E-0E8D-725A-CA28-B595647C2B4C}"/>
          </ac:inkMkLst>
        </pc:inkChg>
        <pc:inkChg chg="add mod">
          <ac:chgData name="Kokchun Giang" userId="67e2125d-ec8c-4323-9653-9824a2ad815f" providerId="ADAL" clId="{10EEDAB3-2DB0-BA4D-8CC6-6424E46A9142}" dt="2024-01-13T13:57:13.968" v="1068"/>
          <ac:inkMkLst>
            <pc:docMk/>
            <pc:sldMk cId="744054261" sldId="328"/>
            <ac:inkMk id="158" creationId="{6BC79CEA-FA5A-3551-3529-EEA96EF1D9FB}"/>
          </ac:inkMkLst>
        </pc:inkChg>
        <pc:inkChg chg="add mod">
          <ac:chgData name="Kokchun Giang" userId="67e2125d-ec8c-4323-9653-9824a2ad815f" providerId="ADAL" clId="{10EEDAB3-2DB0-BA4D-8CC6-6424E46A9142}" dt="2024-01-13T13:57:13.968" v="1068"/>
          <ac:inkMkLst>
            <pc:docMk/>
            <pc:sldMk cId="744054261" sldId="328"/>
            <ac:inkMk id="159" creationId="{2F2E22FE-4150-155B-EDED-B4A605A7AA49}"/>
          </ac:inkMkLst>
        </pc:inkChg>
        <pc:inkChg chg="add mod">
          <ac:chgData name="Kokchun Giang" userId="67e2125d-ec8c-4323-9653-9824a2ad815f" providerId="ADAL" clId="{10EEDAB3-2DB0-BA4D-8CC6-6424E46A9142}" dt="2024-01-13T13:57:13.968" v="1068"/>
          <ac:inkMkLst>
            <pc:docMk/>
            <pc:sldMk cId="744054261" sldId="328"/>
            <ac:inkMk id="160" creationId="{32A4CEF2-C0CC-6B0C-AD5A-7DA5B0BE5CA9}"/>
          </ac:inkMkLst>
        </pc:inkChg>
        <pc:inkChg chg="add mod">
          <ac:chgData name="Kokchun Giang" userId="67e2125d-ec8c-4323-9653-9824a2ad815f" providerId="ADAL" clId="{10EEDAB3-2DB0-BA4D-8CC6-6424E46A9142}" dt="2024-01-13T13:57:13.968" v="1068"/>
          <ac:inkMkLst>
            <pc:docMk/>
            <pc:sldMk cId="744054261" sldId="328"/>
            <ac:inkMk id="161" creationId="{17B12099-9F34-5B50-1FA4-0FE576311F95}"/>
          </ac:inkMkLst>
        </pc:inkChg>
        <pc:inkChg chg="add mod">
          <ac:chgData name="Kokchun Giang" userId="67e2125d-ec8c-4323-9653-9824a2ad815f" providerId="ADAL" clId="{10EEDAB3-2DB0-BA4D-8CC6-6424E46A9142}" dt="2024-01-13T13:57:13.968" v="1068"/>
          <ac:inkMkLst>
            <pc:docMk/>
            <pc:sldMk cId="744054261" sldId="328"/>
            <ac:inkMk id="162" creationId="{CCFA5834-7AC8-C27B-48F2-2BB9BD22C6AA}"/>
          </ac:inkMkLst>
        </pc:inkChg>
        <pc:inkChg chg="add mod">
          <ac:chgData name="Kokchun Giang" userId="67e2125d-ec8c-4323-9653-9824a2ad815f" providerId="ADAL" clId="{10EEDAB3-2DB0-BA4D-8CC6-6424E46A9142}" dt="2024-01-13T13:57:13.968" v="1068"/>
          <ac:inkMkLst>
            <pc:docMk/>
            <pc:sldMk cId="744054261" sldId="328"/>
            <ac:inkMk id="163" creationId="{F0AEE607-CAAC-FBF4-1FC8-C0A62D318721}"/>
          </ac:inkMkLst>
        </pc:inkChg>
        <pc:inkChg chg="add mod">
          <ac:chgData name="Kokchun Giang" userId="67e2125d-ec8c-4323-9653-9824a2ad815f" providerId="ADAL" clId="{10EEDAB3-2DB0-BA4D-8CC6-6424E46A9142}" dt="2024-01-13T13:57:13.968" v="1068"/>
          <ac:inkMkLst>
            <pc:docMk/>
            <pc:sldMk cId="744054261" sldId="328"/>
            <ac:inkMk id="165" creationId="{D07E38BF-BA2D-F906-EED1-CE391719C015}"/>
          </ac:inkMkLst>
        </pc:inkChg>
        <pc:inkChg chg="add mod">
          <ac:chgData name="Kokchun Giang" userId="67e2125d-ec8c-4323-9653-9824a2ad815f" providerId="ADAL" clId="{10EEDAB3-2DB0-BA4D-8CC6-6424E46A9142}" dt="2024-01-13T13:57:13.968" v="1068"/>
          <ac:inkMkLst>
            <pc:docMk/>
            <pc:sldMk cId="744054261" sldId="328"/>
            <ac:inkMk id="166" creationId="{8C62AF1B-C104-1461-96E8-62B985FDB1EE}"/>
          </ac:inkMkLst>
        </pc:inkChg>
        <pc:inkChg chg="add mod">
          <ac:chgData name="Kokchun Giang" userId="67e2125d-ec8c-4323-9653-9824a2ad815f" providerId="ADAL" clId="{10EEDAB3-2DB0-BA4D-8CC6-6424E46A9142}" dt="2024-01-13T13:57:13.968" v="1068"/>
          <ac:inkMkLst>
            <pc:docMk/>
            <pc:sldMk cId="744054261" sldId="328"/>
            <ac:inkMk id="167" creationId="{766AD41B-F346-2412-4FE2-85CEB0ACA66B}"/>
          </ac:inkMkLst>
        </pc:inkChg>
        <pc:inkChg chg="add mod">
          <ac:chgData name="Kokchun Giang" userId="67e2125d-ec8c-4323-9653-9824a2ad815f" providerId="ADAL" clId="{10EEDAB3-2DB0-BA4D-8CC6-6424E46A9142}" dt="2024-01-13T13:57:13.968" v="1068"/>
          <ac:inkMkLst>
            <pc:docMk/>
            <pc:sldMk cId="744054261" sldId="328"/>
            <ac:inkMk id="168" creationId="{75F0D662-E1B2-BEEF-AD95-EF34B970B257}"/>
          </ac:inkMkLst>
        </pc:inkChg>
        <pc:inkChg chg="add mod">
          <ac:chgData name="Kokchun Giang" userId="67e2125d-ec8c-4323-9653-9824a2ad815f" providerId="ADAL" clId="{10EEDAB3-2DB0-BA4D-8CC6-6424E46A9142}" dt="2024-01-13T13:57:13.968" v="1068"/>
          <ac:inkMkLst>
            <pc:docMk/>
            <pc:sldMk cId="744054261" sldId="328"/>
            <ac:inkMk id="169" creationId="{F971A5D7-F4EA-70DC-E24E-110F9F02C76F}"/>
          </ac:inkMkLst>
        </pc:inkChg>
        <pc:inkChg chg="add del">
          <ac:chgData name="Kokchun Giang" userId="67e2125d-ec8c-4323-9653-9824a2ad815f" providerId="ADAL" clId="{10EEDAB3-2DB0-BA4D-8CC6-6424E46A9142}" dt="2024-01-13T15:28:33.444" v="2915" actId="478"/>
          <ac:inkMkLst>
            <pc:docMk/>
            <pc:sldMk cId="744054261" sldId="328"/>
            <ac:inkMk id="170" creationId="{98D2165F-5CF9-9D5B-CC0A-E146F0D89765}"/>
          </ac:inkMkLst>
        </pc:inkChg>
        <pc:inkChg chg="add mod">
          <ac:chgData name="Kokchun Giang" userId="67e2125d-ec8c-4323-9653-9824a2ad815f" providerId="ADAL" clId="{10EEDAB3-2DB0-BA4D-8CC6-6424E46A9142}" dt="2024-01-13T13:57:13.968" v="1068"/>
          <ac:inkMkLst>
            <pc:docMk/>
            <pc:sldMk cId="744054261" sldId="328"/>
            <ac:inkMk id="171" creationId="{CB5E85D1-12DD-8238-C0E4-96A28CC427C9}"/>
          </ac:inkMkLst>
        </pc:inkChg>
        <pc:inkChg chg="add mod">
          <ac:chgData name="Kokchun Giang" userId="67e2125d-ec8c-4323-9653-9824a2ad815f" providerId="ADAL" clId="{10EEDAB3-2DB0-BA4D-8CC6-6424E46A9142}" dt="2024-01-13T13:57:13.968" v="1068"/>
          <ac:inkMkLst>
            <pc:docMk/>
            <pc:sldMk cId="744054261" sldId="328"/>
            <ac:inkMk id="172" creationId="{846E571F-0C7B-E284-FC37-15D06DFF7704}"/>
          </ac:inkMkLst>
        </pc:inkChg>
        <pc:inkChg chg="add mod">
          <ac:chgData name="Kokchun Giang" userId="67e2125d-ec8c-4323-9653-9824a2ad815f" providerId="ADAL" clId="{10EEDAB3-2DB0-BA4D-8CC6-6424E46A9142}" dt="2024-01-13T13:57:37.633" v="1081"/>
          <ac:inkMkLst>
            <pc:docMk/>
            <pc:sldMk cId="744054261" sldId="328"/>
            <ac:inkMk id="176" creationId="{FAE6586E-A4EA-68E8-9A05-7E002B5CE07D}"/>
          </ac:inkMkLst>
        </pc:inkChg>
        <pc:inkChg chg="add mod">
          <ac:chgData name="Kokchun Giang" userId="67e2125d-ec8c-4323-9653-9824a2ad815f" providerId="ADAL" clId="{10EEDAB3-2DB0-BA4D-8CC6-6424E46A9142}" dt="2024-01-13T13:57:37.633" v="1081"/>
          <ac:inkMkLst>
            <pc:docMk/>
            <pc:sldMk cId="744054261" sldId="328"/>
            <ac:inkMk id="177" creationId="{247A9C27-A4BD-663D-62E4-0BAEE5F4D341}"/>
          </ac:inkMkLst>
        </pc:inkChg>
        <pc:inkChg chg="add mod">
          <ac:chgData name="Kokchun Giang" userId="67e2125d-ec8c-4323-9653-9824a2ad815f" providerId="ADAL" clId="{10EEDAB3-2DB0-BA4D-8CC6-6424E46A9142}" dt="2024-01-13T13:57:37.633" v="1081"/>
          <ac:inkMkLst>
            <pc:docMk/>
            <pc:sldMk cId="744054261" sldId="328"/>
            <ac:inkMk id="178" creationId="{74817BE0-6042-AD68-C362-5B40BC85FC81}"/>
          </ac:inkMkLst>
        </pc:inkChg>
        <pc:inkChg chg="add mod">
          <ac:chgData name="Kokchun Giang" userId="67e2125d-ec8c-4323-9653-9824a2ad815f" providerId="ADAL" clId="{10EEDAB3-2DB0-BA4D-8CC6-6424E46A9142}" dt="2024-01-13T13:57:37.633" v="1081"/>
          <ac:inkMkLst>
            <pc:docMk/>
            <pc:sldMk cId="744054261" sldId="328"/>
            <ac:inkMk id="179" creationId="{62F183A6-31D2-6CB5-DD29-3B5D7D50ED40}"/>
          </ac:inkMkLst>
        </pc:inkChg>
        <pc:inkChg chg="add mod">
          <ac:chgData name="Kokchun Giang" userId="67e2125d-ec8c-4323-9653-9824a2ad815f" providerId="ADAL" clId="{10EEDAB3-2DB0-BA4D-8CC6-6424E46A9142}" dt="2024-01-13T13:57:37.633" v="1081"/>
          <ac:inkMkLst>
            <pc:docMk/>
            <pc:sldMk cId="744054261" sldId="328"/>
            <ac:inkMk id="180" creationId="{DA04CD70-33F7-0632-BBD6-6B3645A88AF7}"/>
          </ac:inkMkLst>
        </pc:inkChg>
        <pc:inkChg chg="add mod">
          <ac:chgData name="Kokchun Giang" userId="67e2125d-ec8c-4323-9653-9824a2ad815f" providerId="ADAL" clId="{10EEDAB3-2DB0-BA4D-8CC6-6424E46A9142}" dt="2024-01-13T13:57:37.633" v="1081"/>
          <ac:inkMkLst>
            <pc:docMk/>
            <pc:sldMk cId="744054261" sldId="328"/>
            <ac:inkMk id="181" creationId="{82DF8F50-0FC0-2CD1-7B0A-73A6A6FD7DE6}"/>
          </ac:inkMkLst>
        </pc:inkChg>
        <pc:inkChg chg="add mod">
          <ac:chgData name="Kokchun Giang" userId="67e2125d-ec8c-4323-9653-9824a2ad815f" providerId="ADAL" clId="{10EEDAB3-2DB0-BA4D-8CC6-6424E46A9142}" dt="2024-01-13T13:57:37.633" v="1081"/>
          <ac:inkMkLst>
            <pc:docMk/>
            <pc:sldMk cId="744054261" sldId="328"/>
            <ac:inkMk id="182" creationId="{ADF1FBB2-1946-F151-711D-5E43498CA41A}"/>
          </ac:inkMkLst>
        </pc:inkChg>
        <pc:inkChg chg="add mod">
          <ac:chgData name="Kokchun Giang" userId="67e2125d-ec8c-4323-9653-9824a2ad815f" providerId="ADAL" clId="{10EEDAB3-2DB0-BA4D-8CC6-6424E46A9142}" dt="2024-01-13T13:57:37.633" v="1081"/>
          <ac:inkMkLst>
            <pc:docMk/>
            <pc:sldMk cId="744054261" sldId="328"/>
            <ac:inkMk id="183" creationId="{CAE059EF-A0E4-AD5F-E858-22A1B3B21FE4}"/>
          </ac:inkMkLst>
        </pc:inkChg>
        <pc:inkChg chg="add mod">
          <ac:chgData name="Kokchun Giang" userId="67e2125d-ec8c-4323-9653-9824a2ad815f" providerId="ADAL" clId="{10EEDAB3-2DB0-BA4D-8CC6-6424E46A9142}" dt="2024-01-13T13:57:37.633" v="1081"/>
          <ac:inkMkLst>
            <pc:docMk/>
            <pc:sldMk cId="744054261" sldId="328"/>
            <ac:inkMk id="184" creationId="{E13827B2-25C3-126A-300F-58682D6BAB68}"/>
          </ac:inkMkLst>
        </pc:inkChg>
        <pc:inkChg chg="add mod">
          <ac:chgData name="Kokchun Giang" userId="67e2125d-ec8c-4323-9653-9824a2ad815f" providerId="ADAL" clId="{10EEDAB3-2DB0-BA4D-8CC6-6424E46A9142}" dt="2024-01-13T13:57:37.633" v="1081"/>
          <ac:inkMkLst>
            <pc:docMk/>
            <pc:sldMk cId="744054261" sldId="328"/>
            <ac:inkMk id="185" creationId="{36EE3B3E-F9DA-790D-C7C1-D6F1F73AC0F3}"/>
          </ac:inkMkLst>
        </pc:inkChg>
        <pc:inkChg chg="add mod">
          <ac:chgData name="Kokchun Giang" userId="67e2125d-ec8c-4323-9653-9824a2ad815f" providerId="ADAL" clId="{10EEDAB3-2DB0-BA4D-8CC6-6424E46A9142}" dt="2024-01-13T13:57:37.633" v="1081"/>
          <ac:inkMkLst>
            <pc:docMk/>
            <pc:sldMk cId="744054261" sldId="328"/>
            <ac:inkMk id="186" creationId="{60D0D3BB-EE71-4B1A-54D6-0A5494A623C3}"/>
          </ac:inkMkLst>
        </pc:inkChg>
        <pc:inkChg chg="add mod">
          <ac:chgData name="Kokchun Giang" userId="67e2125d-ec8c-4323-9653-9824a2ad815f" providerId="ADAL" clId="{10EEDAB3-2DB0-BA4D-8CC6-6424E46A9142}" dt="2024-01-13T13:57:37.633" v="1081"/>
          <ac:inkMkLst>
            <pc:docMk/>
            <pc:sldMk cId="744054261" sldId="328"/>
            <ac:inkMk id="187" creationId="{D2E5976F-27CA-519D-9934-D13C0CE636C1}"/>
          </ac:inkMkLst>
        </pc:inkChg>
        <pc:inkChg chg="add mod">
          <ac:chgData name="Kokchun Giang" userId="67e2125d-ec8c-4323-9653-9824a2ad815f" providerId="ADAL" clId="{10EEDAB3-2DB0-BA4D-8CC6-6424E46A9142}" dt="2024-01-13T13:57:45.169" v="1089"/>
          <ac:inkMkLst>
            <pc:docMk/>
            <pc:sldMk cId="744054261" sldId="328"/>
            <ac:inkMk id="190" creationId="{B59D1A4A-67F2-9636-89CF-605316E9FBE5}"/>
          </ac:inkMkLst>
        </pc:inkChg>
        <pc:inkChg chg="add mod">
          <ac:chgData name="Kokchun Giang" userId="67e2125d-ec8c-4323-9653-9824a2ad815f" providerId="ADAL" clId="{10EEDAB3-2DB0-BA4D-8CC6-6424E46A9142}" dt="2024-01-13T13:57:45.169" v="1089"/>
          <ac:inkMkLst>
            <pc:docMk/>
            <pc:sldMk cId="744054261" sldId="328"/>
            <ac:inkMk id="191" creationId="{B70473C0-74C6-98C2-7B6C-9492734001D8}"/>
          </ac:inkMkLst>
        </pc:inkChg>
        <pc:inkChg chg="add mod">
          <ac:chgData name="Kokchun Giang" userId="67e2125d-ec8c-4323-9653-9824a2ad815f" providerId="ADAL" clId="{10EEDAB3-2DB0-BA4D-8CC6-6424E46A9142}" dt="2024-01-13T13:57:45.169" v="1089"/>
          <ac:inkMkLst>
            <pc:docMk/>
            <pc:sldMk cId="744054261" sldId="328"/>
            <ac:inkMk id="192" creationId="{117045E6-BD68-B587-279B-DC9614A8BC73}"/>
          </ac:inkMkLst>
        </pc:inkChg>
        <pc:inkChg chg="add mod">
          <ac:chgData name="Kokchun Giang" userId="67e2125d-ec8c-4323-9653-9824a2ad815f" providerId="ADAL" clId="{10EEDAB3-2DB0-BA4D-8CC6-6424E46A9142}" dt="2024-01-13T13:57:45.169" v="1089"/>
          <ac:inkMkLst>
            <pc:docMk/>
            <pc:sldMk cId="744054261" sldId="328"/>
            <ac:inkMk id="193" creationId="{1DF5D2BF-2D95-4331-89F8-F2D0578BF04B}"/>
          </ac:inkMkLst>
        </pc:inkChg>
        <pc:inkChg chg="add mod">
          <ac:chgData name="Kokchun Giang" userId="67e2125d-ec8c-4323-9653-9824a2ad815f" providerId="ADAL" clId="{10EEDAB3-2DB0-BA4D-8CC6-6424E46A9142}" dt="2024-01-13T13:57:45.169" v="1089"/>
          <ac:inkMkLst>
            <pc:docMk/>
            <pc:sldMk cId="744054261" sldId="328"/>
            <ac:inkMk id="194" creationId="{C9DDD9E6-9B48-F9B9-9302-1770FAEBA33E}"/>
          </ac:inkMkLst>
        </pc:inkChg>
        <pc:inkChg chg="add mod">
          <ac:chgData name="Kokchun Giang" userId="67e2125d-ec8c-4323-9653-9824a2ad815f" providerId="ADAL" clId="{10EEDAB3-2DB0-BA4D-8CC6-6424E46A9142}" dt="2024-01-13T13:57:45.169" v="1089"/>
          <ac:inkMkLst>
            <pc:docMk/>
            <pc:sldMk cId="744054261" sldId="328"/>
            <ac:inkMk id="195" creationId="{2CB9D527-5A7C-9A0C-5749-62291317505C}"/>
          </ac:inkMkLst>
        </pc:inkChg>
        <pc:inkChg chg="add mod">
          <ac:chgData name="Kokchun Giang" userId="67e2125d-ec8c-4323-9653-9824a2ad815f" providerId="ADAL" clId="{10EEDAB3-2DB0-BA4D-8CC6-6424E46A9142}" dt="2024-01-13T13:57:48.838" v="1097"/>
          <ac:inkMkLst>
            <pc:docMk/>
            <pc:sldMk cId="744054261" sldId="328"/>
            <ac:inkMk id="196" creationId="{A0B5A1D6-AD7F-9C91-1BCF-6519FD33DF13}"/>
          </ac:inkMkLst>
        </pc:inkChg>
        <pc:inkChg chg="add mod">
          <ac:chgData name="Kokchun Giang" userId="67e2125d-ec8c-4323-9653-9824a2ad815f" providerId="ADAL" clId="{10EEDAB3-2DB0-BA4D-8CC6-6424E46A9142}" dt="2024-01-13T13:57:48.838" v="1097"/>
          <ac:inkMkLst>
            <pc:docMk/>
            <pc:sldMk cId="744054261" sldId="328"/>
            <ac:inkMk id="199" creationId="{359AE220-B3F8-4D5E-65EB-554037613EE0}"/>
          </ac:inkMkLst>
        </pc:inkChg>
        <pc:inkChg chg="add mod">
          <ac:chgData name="Kokchun Giang" userId="67e2125d-ec8c-4323-9653-9824a2ad815f" providerId="ADAL" clId="{10EEDAB3-2DB0-BA4D-8CC6-6424E46A9142}" dt="2024-01-13T13:57:48.838" v="1097"/>
          <ac:inkMkLst>
            <pc:docMk/>
            <pc:sldMk cId="744054261" sldId="328"/>
            <ac:inkMk id="200" creationId="{DFA62C24-D243-D013-04C0-277F8B75E3CB}"/>
          </ac:inkMkLst>
        </pc:inkChg>
        <pc:inkChg chg="add mod">
          <ac:chgData name="Kokchun Giang" userId="67e2125d-ec8c-4323-9653-9824a2ad815f" providerId="ADAL" clId="{10EEDAB3-2DB0-BA4D-8CC6-6424E46A9142}" dt="2024-01-13T13:57:48.838" v="1097"/>
          <ac:inkMkLst>
            <pc:docMk/>
            <pc:sldMk cId="744054261" sldId="328"/>
            <ac:inkMk id="201" creationId="{5A37F811-E84E-D14F-E35A-1AE338D956AB}"/>
          </ac:inkMkLst>
        </pc:inkChg>
        <pc:inkChg chg="add mod">
          <ac:chgData name="Kokchun Giang" userId="67e2125d-ec8c-4323-9653-9824a2ad815f" providerId="ADAL" clId="{10EEDAB3-2DB0-BA4D-8CC6-6424E46A9142}" dt="2024-01-13T13:57:48.838" v="1097"/>
          <ac:inkMkLst>
            <pc:docMk/>
            <pc:sldMk cId="744054261" sldId="328"/>
            <ac:inkMk id="202" creationId="{4080B42C-772B-DCF7-3997-DB26654D3968}"/>
          </ac:inkMkLst>
        </pc:inkChg>
        <pc:inkChg chg="add mod">
          <ac:chgData name="Kokchun Giang" userId="67e2125d-ec8c-4323-9653-9824a2ad815f" providerId="ADAL" clId="{10EEDAB3-2DB0-BA4D-8CC6-6424E46A9142}" dt="2024-01-13T13:57:48.838" v="1097"/>
          <ac:inkMkLst>
            <pc:docMk/>
            <pc:sldMk cId="744054261" sldId="328"/>
            <ac:inkMk id="203" creationId="{7DA2F7AE-DB1D-56FC-E042-9316991E6590}"/>
          </ac:inkMkLst>
        </pc:inkChg>
        <pc:inkChg chg="add mod">
          <ac:chgData name="Kokchun Giang" userId="67e2125d-ec8c-4323-9653-9824a2ad815f" providerId="ADAL" clId="{10EEDAB3-2DB0-BA4D-8CC6-6424E46A9142}" dt="2024-01-13T13:57:48.838" v="1097"/>
          <ac:inkMkLst>
            <pc:docMk/>
            <pc:sldMk cId="744054261" sldId="328"/>
            <ac:inkMk id="204" creationId="{948470C9-CB56-28DF-B79D-BA58B7DC8314}"/>
          </ac:inkMkLst>
        </pc:inkChg>
        <pc:inkChg chg="add mod">
          <ac:chgData name="Kokchun Giang" userId="67e2125d-ec8c-4323-9653-9824a2ad815f" providerId="ADAL" clId="{10EEDAB3-2DB0-BA4D-8CC6-6424E46A9142}" dt="2024-01-13T13:57:48.838" v="1097"/>
          <ac:inkMkLst>
            <pc:docMk/>
            <pc:sldMk cId="744054261" sldId="328"/>
            <ac:inkMk id="205" creationId="{51F9F99E-2FE9-9CEA-BC10-1C657BF69EC9}"/>
          </ac:inkMkLst>
        </pc:inkChg>
        <pc:inkChg chg="add mod">
          <ac:chgData name="Kokchun Giang" userId="67e2125d-ec8c-4323-9653-9824a2ad815f" providerId="ADAL" clId="{10EEDAB3-2DB0-BA4D-8CC6-6424E46A9142}" dt="2024-01-13T13:58:12.686" v="1120"/>
          <ac:inkMkLst>
            <pc:docMk/>
            <pc:sldMk cId="744054261" sldId="328"/>
            <ac:inkMk id="208" creationId="{4AF58931-AE1E-4411-F67D-9597B4C58F1E}"/>
          </ac:inkMkLst>
        </pc:inkChg>
        <pc:inkChg chg="add mod">
          <ac:chgData name="Kokchun Giang" userId="67e2125d-ec8c-4323-9653-9824a2ad815f" providerId="ADAL" clId="{10EEDAB3-2DB0-BA4D-8CC6-6424E46A9142}" dt="2024-01-13T13:58:12.686" v="1120"/>
          <ac:inkMkLst>
            <pc:docMk/>
            <pc:sldMk cId="744054261" sldId="328"/>
            <ac:inkMk id="209" creationId="{2E776BDE-6FCB-C44E-E3EF-B70B45627749}"/>
          </ac:inkMkLst>
        </pc:inkChg>
        <pc:inkChg chg="add mod">
          <ac:chgData name="Kokchun Giang" userId="67e2125d-ec8c-4323-9653-9824a2ad815f" providerId="ADAL" clId="{10EEDAB3-2DB0-BA4D-8CC6-6424E46A9142}" dt="2024-01-13T13:58:12.686" v="1120"/>
          <ac:inkMkLst>
            <pc:docMk/>
            <pc:sldMk cId="744054261" sldId="328"/>
            <ac:inkMk id="210" creationId="{B5D389A3-DCB7-B4D3-0BA3-BEF46970D350}"/>
          </ac:inkMkLst>
        </pc:inkChg>
        <pc:inkChg chg="add mod">
          <ac:chgData name="Kokchun Giang" userId="67e2125d-ec8c-4323-9653-9824a2ad815f" providerId="ADAL" clId="{10EEDAB3-2DB0-BA4D-8CC6-6424E46A9142}" dt="2024-01-13T13:58:12.686" v="1120"/>
          <ac:inkMkLst>
            <pc:docMk/>
            <pc:sldMk cId="744054261" sldId="328"/>
            <ac:inkMk id="211" creationId="{793C54A6-C69E-7389-1B42-B4D126100C46}"/>
          </ac:inkMkLst>
        </pc:inkChg>
        <pc:inkChg chg="add mod">
          <ac:chgData name="Kokchun Giang" userId="67e2125d-ec8c-4323-9653-9824a2ad815f" providerId="ADAL" clId="{10EEDAB3-2DB0-BA4D-8CC6-6424E46A9142}" dt="2024-01-13T13:58:12.686" v="1120"/>
          <ac:inkMkLst>
            <pc:docMk/>
            <pc:sldMk cId="744054261" sldId="328"/>
            <ac:inkMk id="212" creationId="{21A64400-E5B2-1C63-7656-A97BCB0CECBB}"/>
          </ac:inkMkLst>
        </pc:inkChg>
        <pc:inkChg chg="add mod">
          <ac:chgData name="Kokchun Giang" userId="67e2125d-ec8c-4323-9653-9824a2ad815f" providerId="ADAL" clId="{10EEDAB3-2DB0-BA4D-8CC6-6424E46A9142}" dt="2024-01-13T13:58:12.686" v="1120"/>
          <ac:inkMkLst>
            <pc:docMk/>
            <pc:sldMk cId="744054261" sldId="328"/>
            <ac:inkMk id="213" creationId="{27FFAF67-6892-5D2A-249C-AAA4B58B886B}"/>
          </ac:inkMkLst>
        </pc:inkChg>
        <pc:inkChg chg="add mod">
          <ac:chgData name="Kokchun Giang" userId="67e2125d-ec8c-4323-9653-9824a2ad815f" providerId="ADAL" clId="{10EEDAB3-2DB0-BA4D-8CC6-6424E46A9142}" dt="2024-01-13T13:58:12.686" v="1120"/>
          <ac:inkMkLst>
            <pc:docMk/>
            <pc:sldMk cId="744054261" sldId="328"/>
            <ac:inkMk id="214" creationId="{0AD94486-BC4E-C7D8-30A2-960D7E37F0A1}"/>
          </ac:inkMkLst>
        </pc:inkChg>
        <pc:inkChg chg="add mod">
          <ac:chgData name="Kokchun Giang" userId="67e2125d-ec8c-4323-9653-9824a2ad815f" providerId="ADAL" clId="{10EEDAB3-2DB0-BA4D-8CC6-6424E46A9142}" dt="2024-01-13T13:58:12.686" v="1120"/>
          <ac:inkMkLst>
            <pc:docMk/>
            <pc:sldMk cId="744054261" sldId="328"/>
            <ac:inkMk id="215" creationId="{506009ED-EC76-C6EE-4222-70D74CB4BB5B}"/>
          </ac:inkMkLst>
        </pc:inkChg>
        <pc:inkChg chg="add mod">
          <ac:chgData name="Kokchun Giang" userId="67e2125d-ec8c-4323-9653-9824a2ad815f" providerId="ADAL" clId="{10EEDAB3-2DB0-BA4D-8CC6-6424E46A9142}" dt="2024-01-13T13:58:12.686" v="1120"/>
          <ac:inkMkLst>
            <pc:docMk/>
            <pc:sldMk cId="744054261" sldId="328"/>
            <ac:inkMk id="216" creationId="{B813DCFE-8E61-38C1-7160-1F9019FF6A47}"/>
          </ac:inkMkLst>
        </pc:inkChg>
        <pc:inkChg chg="add mod">
          <ac:chgData name="Kokchun Giang" userId="67e2125d-ec8c-4323-9653-9824a2ad815f" providerId="ADAL" clId="{10EEDAB3-2DB0-BA4D-8CC6-6424E46A9142}" dt="2024-01-13T13:58:12.686" v="1120"/>
          <ac:inkMkLst>
            <pc:docMk/>
            <pc:sldMk cId="744054261" sldId="328"/>
            <ac:inkMk id="217" creationId="{C36FD68C-52A7-9425-9AD2-1839ADA24CD9}"/>
          </ac:inkMkLst>
        </pc:inkChg>
        <pc:inkChg chg="add mod">
          <ac:chgData name="Kokchun Giang" userId="67e2125d-ec8c-4323-9653-9824a2ad815f" providerId="ADAL" clId="{10EEDAB3-2DB0-BA4D-8CC6-6424E46A9142}" dt="2024-01-13T13:58:12.686" v="1120"/>
          <ac:inkMkLst>
            <pc:docMk/>
            <pc:sldMk cId="744054261" sldId="328"/>
            <ac:inkMk id="218" creationId="{F29730B7-27DB-70AF-7767-22869EEEB236}"/>
          </ac:inkMkLst>
        </pc:inkChg>
        <pc:inkChg chg="add mod">
          <ac:chgData name="Kokchun Giang" userId="67e2125d-ec8c-4323-9653-9824a2ad815f" providerId="ADAL" clId="{10EEDAB3-2DB0-BA4D-8CC6-6424E46A9142}" dt="2024-01-13T13:58:12.686" v="1120"/>
          <ac:inkMkLst>
            <pc:docMk/>
            <pc:sldMk cId="744054261" sldId="328"/>
            <ac:inkMk id="219" creationId="{120F6FA8-5739-65A7-2113-2CCC1DE0D186}"/>
          </ac:inkMkLst>
        </pc:inkChg>
        <pc:inkChg chg="add mod">
          <ac:chgData name="Kokchun Giang" userId="67e2125d-ec8c-4323-9653-9824a2ad815f" providerId="ADAL" clId="{10EEDAB3-2DB0-BA4D-8CC6-6424E46A9142}" dt="2024-01-13T13:58:12.686" v="1120"/>
          <ac:inkMkLst>
            <pc:docMk/>
            <pc:sldMk cId="744054261" sldId="328"/>
            <ac:inkMk id="220" creationId="{0FF938A2-EE56-FC1A-EE5A-35F3A03E1A6C}"/>
          </ac:inkMkLst>
        </pc:inkChg>
        <pc:inkChg chg="add mod">
          <ac:chgData name="Kokchun Giang" userId="67e2125d-ec8c-4323-9653-9824a2ad815f" providerId="ADAL" clId="{10EEDAB3-2DB0-BA4D-8CC6-6424E46A9142}" dt="2024-01-13T13:58:12.686" v="1120"/>
          <ac:inkMkLst>
            <pc:docMk/>
            <pc:sldMk cId="744054261" sldId="328"/>
            <ac:inkMk id="221" creationId="{00A90785-F8B2-CDC0-3D3F-E9459598C13C}"/>
          </ac:inkMkLst>
        </pc:inkChg>
        <pc:inkChg chg="add mod">
          <ac:chgData name="Kokchun Giang" userId="67e2125d-ec8c-4323-9653-9824a2ad815f" providerId="ADAL" clId="{10EEDAB3-2DB0-BA4D-8CC6-6424E46A9142}" dt="2024-01-13T13:58:12.686" v="1120"/>
          <ac:inkMkLst>
            <pc:docMk/>
            <pc:sldMk cId="744054261" sldId="328"/>
            <ac:inkMk id="222" creationId="{AB8A6384-3E60-CBD4-1981-7B3E5DED46FA}"/>
          </ac:inkMkLst>
        </pc:inkChg>
        <pc:inkChg chg="add mod">
          <ac:chgData name="Kokchun Giang" userId="67e2125d-ec8c-4323-9653-9824a2ad815f" providerId="ADAL" clId="{10EEDAB3-2DB0-BA4D-8CC6-6424E46A9142}" dt="2024-01-13T13:58:12.686" v="1120"/>
          <ac:inkMkLst>
            <pc:docMk/>
            <pc:sldMk cId="744054261" sldId="328"/>
            <ac:inkMk id="223" creationId="{70D40866-0C2F-80CD-150C-D50E768A59F3}"/>
          </ac:inkMkLst>
        </pc:inkChg>
        <pc:inkChg chg="add mod">
          <ac:chgData name="Kokchun Giang" userId="67e2125d-ec8c-4323-9653-9824a2ad815f" providerId="ADAL" clId="{10EEDAB3-2DB0-BA4D-8CC6-6424E46A9142}" dt="2024-01-13T15:28:57.824" v="2916" actId="164"/>
          <ac:inkMkLst>
            <pc:docMk/>
            <pc:sldMk cId="744054261" sldId="328"/>
            <ac:inkMk id="224" creationId="{DA9640A6-7CD1-2222-54DD-D3FB6CA9861C}"/>
          </ac:inkMkLst>
        </pc:inkChg>
        <pc:inkChg chg="add mod">
          <ac:chgData name="Kokchun Giang" userId="67e2125d-ec8c-4323-9653-9824a2ad815f" providerId="ADAL" clId="{10EEDAB3-2DB0-BA4D-8CC6-6424E46A9142}" dt="2024-01-13T13:58:16.684" v="1124"/>
          <ac:inkMkLst>
            <pc:docMk/>
            <pc:sldMk cId="744054261" sldId="328"/>
            <ac:inkMk id="225" creationId="{66BB9D10-E423-451B-4802-5BC8426FD45F}"/>
          </ac:inkMkLst>
        </pc:inkChg>
        <pc:inkChg chg="add mod">
          <ac:chgData name="Kokchun Giang" userId="67e2125d-ec8c-4323-9653-9824a2ad815f" providerId="ADAL" clId="{10EEDAB3-2DB0-BA4D-8CC6-6424E46A9142}" dt="2024-01-13T13:58:16.684" v="1124"/>
          <ac:inkMkLst>
            <pc:docMk/>
            <pc:sldMk cId="744054261" sldId="328"/>
            <ac:inkMk id="226" creationId="{66523843-F2A1-58F1-E92F-75C1313EE7E6}"/>
          </ac:inkMkLst>
        </pc:inkChg>
        <pc:inkChg chg="add mod">
          <ac:chgData name="Kokchun Giang" userId="67e2125d-ec8c-4323-9653-9824a2ad815f" providerId="ADAL" clId="{10EEDAB3-2DB0-BA4D-8CC6-6424E46A9142}" dt="2024-01-13T13:58:16.684" v="1124"/>
          <ac:inkMkLst>
            <pc:docMk/>
            <pc:sldMk cId="744054261" sldId="328"/>
            <ac:inkMk id="227" creationId="{AC4B0429-7A95-890E-EB04-8B2AE7337DD8}"/>
          </ac:inkMkLst>
        </pc:inkChg>
        <pc:inkChg chg="add mod">
          <ac:chgData name="Kokchun Giang" userId="67e2125d-ec8c-4323-9653-9824a2ad815f" providerId="ADAL" clId="{10EEDAB3-2DB0-BA4D-8CC6-6424E46A9142}" dt="2024-01-13T13:58:13.364" v="1122"/>
          <ac:inkMkLst>
            <pc:docMk/>
            <pc:sldMk cId="744054261" sldId="328"/>
            <ac:inkMk id="228" creationId="{F063C89A-03A8-C233-1D0A-8005FCEC23E1}"/>
          </ac:inkMkLst>
        </pc:inkChg>
        <pc:inkChg chg="add mod">
          <ac:chgData name="Kokchun Giang" userId="67e2125d-ec8c-4323-9653-9824a2ad815f" providerId="ADAL" clId="{10EEDAB3-2DB0-BA4D-8CC6-6424E46A9142}" dt="2024-01-13T13:58:13.364" v="1122"/>
          <ac:inkMkLst>
            <pc:docMk/>
            <pc:sldMk cId="744054261" sldId="328"/>
            <ac:inkMk id="229" creationId="{3A7EDB1E-05F8-779F-36BF-08AA39FEBC0C}"/>
          </ac:inkMkLst>
        </pc:inkChg>
        <pc:inkChg chg="add mod">
          <ac:chgData name="Kokchun Giang" userId="67e2125d-ec8c-4323-9653-9824a2ad815f" providerId="ADAL" clId="{10EEDAB3-2DB0-BA4D-8CC6-6424E46A9142}" dt="2024-01-13T13:58:13.364" v="1122"/>
          <ac:inkMkLst>
            <pc:docMk/>
            <pc:sldMk cId="744054261" sldId="328"/>
            <ac:inkMk id="236" creationId="{07688F4A-97A8-4ACD-A665-94D0D39B49A9}"/>
          </ac:inkMkLst>
        </pc:inkChg>
        <pc:inkChg chg="add mod">
          <ac:chgData name="Kokchun Giang" userId="67e2125d-ec8c-4323-9653-9824a2ad815f" providerId="ADAL" clId="{10EEDAB3-2DB0-BA4D-8CC6-6424E46A9142}" dt="2024-01-13T13:58:16.684" v="1124"/>
          <ac:inkMkLst>
            <pc:docMk/>
            <pc:sldMk cId="744054261" sldId="328"/>
            <ac:inkMk id="238" creationId="{4DF7679A-63E0-A2C4-6519-A392E641B074}"/>
          </ac:inkMkLst>
        </pc:inkChg>
        <pc:inkChg chg="add mod">
          <ac:chgData name="Kokchun Giang" userId="67e2125d-ec8c-4323-9653-9824a2ad815f" providerId="ADAL" clId="{10EEDAB3-2DB0-BA4D-8CC6-6424E46A9142}" dt="2024-01-13T15:28:57.824" v="2916" actId="164"/>
          <ac:inkMkLst>
            <pc:docMk/>
            <pc:sldMk cId="744054261" sldId="328"/>
            <ac:inkMk id="240" creationId="{D2ED3A33-FD58-A7FD-187F-59E32D9ADFF0}"/>
          </ac:inkMkLst>
        </pc:inkChg>
        <pc:inkChg chg="add mod">
          <ac:chgData name="Kokchun Giang" userId="67e2125d-ec8c-4323-9653-9824a2ad815f" providerId="ADAL" clId="{10EEDAB3-2DB0-BA4D-8CC6-6424E46A9142}" dt="2024-01-13T13:58:21.288" v="1136"/>
          <ac:inkMkLst>
            <pc:docMk/>
            <pc:sldMk cId="744054261" sldId="328"/>
            <ac:inkMk id="241" creationId="{0FFFE1CE-477E-DE7C-F91F-5635B406BDD3}"/>
          </ac:inkMkLst>
        </pc:inkChg>
        <pc:inkChg chg="add mod">
          <ac:chgData name="Kokchun Giang" userId="67e2125d-ec8c-4323-9653-9824a2ad815f" providerId="ADAL" clId="{10EEDAB3-2DB0-BA4D-8CC6-6424E46A9142}" dt="2024-01-13T13:58:21.288" v="1136"/>
          <ac:inkMkLst>
            <pc:docMk/>
            <pc:sldMk cId="744054261" sldId="328"/>
            <ac:inkMk id="242" creationId="{674BCE6A-8445-E521-4B93-948EE5BE86BE}"/>
          </ac:inkMkLst>
        </pc:inkChg>
        <pc:inkChg chg="add mod">
          <ac:chgData name="Kokchun Giang" userId="67e2125d-ec8c-4323-9653-9824a2ad815f" providerId="ADAL" clId="{10EEDAB3-2DB0-BA4D-8CC6-6424E46A9142}" dt="2024-01-13T13:58:21.288" v="1136"/>
          <ac:inkMkLst>
            <pc:docMk/>
            <pc:sldMk cId="744054261" sldId="328"/>
            <ac:inkMk id="243" creationId="{C0D5CDC6-79EE-BCC3-9279-491E1AEC67FC}"/>
          </ac:inkMkLst>
        </pc:inkChg>
        <pc:inkChg chg="add mod">
          <ac:chgData name="Kokchun Giang" userId="67e2125d-ec8c-4323-9653-9824a2ad815f" providerId="ADAL" clId="{10EEDAB3-2DB0-BA4D-8CC6-6424E46A9142}" dt="2024-01-13T13:58:21.288" v="1136"/>
          <ac:inkMkLst>
            <pc:docMk/>
            <pc:sldMk cId="744054261" sldId="328"/>
            <ac:inkMk id="244" creationId="{F5FB83B6-361E-D70D-C681-DD6D65AC6548}"/>
          </ac:inkMkLst>
        </pc:inkChg>
        <pc:inkChg chg="add mod">
          <ac:chgData name="Kokchun Giang" userId="67e2125d-ec8c-4323-9653-9824a2ad815f" providerId="ADAL" clId="{10EEDAB3-2DB0-BA4D-8CC6-6424E46A9142}" dt="2024-01-13T13:58:21.288" v="1136"/>
          <ac:inkMkLst>
            <pc:docMk/>
            <pc:sldMk cId="744054261" sldId="328"/>
            <ac:inkMk id="245" creationId="{9736144C-91C5-ADC2-2207-0C64A8411AFA}"/>
          </ac:inkMkLst>
        </pc:inkChg>
        <pc:inkChg chg="add del mod">
          <ac:chgData name="Kokchun Giang" userId="67e2125d-ec8c-4323-9653-9824a2ad815f" providerId="ADAL" clId="{10EEDAB3-2DB0-BA4D-8CC6-6424E46A9142}" dt="2024-01-13T13:58:19.984" v="1134"/>
          <ac:inkMkLst>
            <pc:docMk/>
            <pc:sldMk cId="744054261" sldId="328"/>
            <ac:inkMk id="246" creationId="{62742200-A66B-94D3-0493-A3CF4B4AA91D}"/>
          </ac:inkMkLst>
        </pc:inkChg>
        <pc:inkChg chg="add mod">
          <ac:chgData name="Kokchun Giang" userId="67e2125d-ec8c-4323-9653-9824a2ad815f" providerId="ADAL" clId="{10EEDAB3-2DB0-BA4D-8CC6-6424E46A9142}" dt="2024-01-13T13:58:21.288" v="1136"/>
          <ac:inkMkLst>
            <pc:docMk/>
            <pc:sldMk cId="744054261" sldId="328"/>
            <ac:inkMk id="248" creationId="{012A5F08-D9F0-C29F-FD80-2F19EA38692D}"/>
          </ac:inkMkLst>
        </pc:inkChg>
        <pc:inkChg chg="add mod">
          <ac:chgData name="Kokchun Giang" userId="67e2125d-ec8c-4323-9653-9824a2ad815f" providerId="ADAL" clId="{10EEDAB3-2DB0-BA4D-8CC6-6424E46A9142}" dt="2024-01-13T13:58:25.249" v="1145"/>
          <ac:inkMkLst>
            <pc:docMk/>
            <pc:sldMk cId="744054261" sldId="328"/>
            <ac:inkMk id="250" creationId="{9A30AF23-BD1C-76D3-67A1-E22C7F1EF3BC}"/>
          </ac:inkMkLst>
        </pc:inkChg>
        <pc:inkChg chg="add mod">
          <ac:chgData name="Kokchun Giang" userId="67e2125d-ec8c-4323-9653-9824a2ad815f" providerId="ADAL" clId="{10EEDAB3-2DB0-BA4D-8CC6-6424E46A9142}" dt="2024-01-13T13:58:25.249" v="1145"/>
          <ac:inkMkLst>
            <pc:docMk/>
            <pc:sldMk cId="744054261" sldId="328"/>
            <ac:inkMk id="251" creationId="{75348921-5351-C3FB-9507-C6C8960BCA78}"/>
          </ac:inkMkLst>
        </pc:inkChg>
        <pc:inkChg chg="add mod">
          <ac:chgData name="Kokchun Giang" userId="67e2125d-ec8c-4323-9653-9824a2ad815f" providerId="ADAL" clId="{10EEDAB3-2DB0-BA4D-8CC6-6424E46A9142}" dt="2024-01-13T13:58:25.249" v="1145"/>
          <ac:inkMkLst>
            <pc:docMk/>
            <pc:sldMk cId="744054261" sldId="328"/>
            <ac:inkMk id="252" creationId="{B960F8FC-7759-2415-36FD-263CB18CC5AC}"/>
          </ac:inkMkLst>
        </pc:inkChg>
        <pc:inkChg chg="add mod">
          <ac:chgData name="Kokchun Giang" userId="67e2125d-ec8c-4323-9653-9824a2ad815f" providerId="ADAL" clId="{10EEDAB3-2DB0-BA4D-8CC6-6424E46A9142}" dt="2024-01-13T13:58:25.249" v="1145"/>
          <ac:inkMkLst>
            <pc:docMk/>
            <pc:sldMk cId="744054261" sldId="328"/>
            <ac:inkMk id="253" creationId="{4CC79FE2-3E17-6F87-E81E-4B10D71928E6}"/>
          </ac:inkMkLst>
        </pc:inkChg>
        <pc:inkChg chg="add mod">
          <ac:chgData name="Kokchun Giang" userId="67e2125d-ec8c-4323-9653-9824a2ad815f" providerId="ADAL" clId="{10EEDAB3-2DB0-BA4D-8CC6-6424E46A9142}" dt="2024-01-13T13:58:25.249" v="1145"/>
          <ac:inkMkLst>
            <pc:docMk/>
            <pc:sldMk cId="744054261" sldId="328"/>
            <ac:inkMk id="254" creationId="{4FDD81B4-9711-A7A1-FB53-B21A00F2DEEE}"/>
          </ac:inkMkLst>
        </pc:inkChg>
        <pc:inkChg chg="add mod">
          <ac:chgData name="Kokchun Giang" userId="67e2125d-ec8c-4323-9653-9824a2ad815f" providerId="ADAL" clId="{10EEDAB3-2DB0-BA4D-8CC6-6424E46A9142}" dt="2024-01-13T13:58:25.249" v="1145"/>
          <ac:inkMkLst>
            <pc:docMk/>
            <pc:sldMk cId="744054261" sldId="328"/>
            <ac:inkMk id="255" creationId="{6D7075DC-C8A4-C92D-126D-C083BB894208}"/>
          </ac:inkMkLst>
        </pc:inkChg>
        <pc:inkChg chg="add mod">
          <ac:chgData name="Kokchun Giang" userId="67e2125d-ec8c-4323-9653-9824a2ad815f" providerId="ADAL" clId="{10EEDAB3-2DB0-BA4D-8CC6-6424E46A9142}" dt="2024-01-13T13:58:25.249" v="1145"/>
          <ac:inkMkLst>
            <pc:docMk/>
            <pc:sldMk cId="744054261" sldId="328"/>
            <ac:inkMk id="256" creationId="{62B2FA24-021B-63B7-99CE-80EF22AD94CD}"/>
          </ac:inkMkLst>
        </pc:inkChg>
        <pc:inkChg chg="add mod">
          <ac:chgData name="Kokchun Giang" userId="67e2125d-ec8c-4323-9653-9824a2ad815f" providerId="ADAL" clId="{10EEDAB3-2DB0-BA4D-8CC6-6424E46A9142}" dt="2024-01-13T13:58:25.249" v="1145"/>
          <ac:inkMkLst>
            <pc:docMk/>
            <pc:sldMk cId="744054261" sldId="328"/>
            <ac:inkMk id="257" creationId="{3A6A314B-B43B-9D50-DFDC-FA22C9A4F08E}"/>
          </ac:inkMkLst>
        </pc:inkChg>
        <pc:inkChg chg="add mod">
          <ac:chgData name="Kokchun Giang" userId="67e2125d-ec8c-4323-9653-9824a2ad815f" providerId="ADAL" clId="{10EEDAB3-2DB0-BA4D-8CC6-6424E46A9142}" dt="2024-01-13T13:58:37.433" v="1166"/>
          <ac:inkMkLst>
            <pc:docMk/>
            <pc:sldMk cId="744054261" sldId="328"/>
            <ac:inkMk id="260" creationId="{E1A45CE2-FA7D-1037-E3AF-A1469939B567}"/>
          </ac:inkMkLst>
        </pc:inkChg>
        <pc:inkChg chg="add mod">
          <ac:chgData name="Kokchun Giang" userId="67e2125d-ec8c-4323-9653-9824a2ad815f" providerId="ADAL" clId="{10EEDAB3-2DB0-BA4D-8CC6-6424E46A9142}" dt="2024-01-13T13:58:37.433" v="1166"/>
          <ac:inkMkLst>
            <pc:docMk/>
            <pc:sldMk cId="744054261" sldId="328"/>
            <ac:inkMk id="261" creationId="{FD1011A8-F8C5-F956-C699-6BBCDF1C803F}"/>
          </ac:inkMkLst>
        </pc:inkChg>
        <pc:inkChg chg="add mod">
          <ac:chgData name="Kokchun Giang" userId="67e2125d-ec8c-4323-9653-9824a2ad815f" providerId="ADAL" clId="{10EEDAB3-2DB0-BA4D-8CC6-6424E46A9142}" dt="2024-01-13T13:58:37.433" v="1166"/>
          <ac:inkMkLst>
            <pc:docMk/>
            <pc:sldMk cId="744054261" sldId="328"/>
            <ac:inkMk id="262" creationId="{37C66351-F3A7-D2FC-A648-D130CC765B8C}"/>
          </ac:inkMkLst>
        </pc:inkChg>
        <pc:inkChg chg="add mod">
          <ac:chgData name="Kokchun Giang" userId="67e2125d-ec8c-4323-9653-9824a2ad815f" providerId="ADAL" clId="{10EEDAB3-2DB0-BA4D-8CC6-6424E46A9142}" dt="2024-01-13T13:58:37.433" v="1166"/>
          <ac:inkMkLst>
            <pc:docMk/>
            <pc:sldMk cId="744054261" sldId="328"/>
            <ac:inkMk id="263" creationId="{80DADA47-F45C-E8B3-EC0A-7BB0C7BF08AA}"/>
          </ac:inkMkLst>
        </pc:inkChg>
        <pc:inkChg chg="add mod">
          <ac:chgData name="Kokchun Giang" userId="67e2125d-ec8c-4323-9653-9824a2ad815f" providerId="ADAL" clId="{10EEDAB3-2DB0-BA4D-8CC6-6424E46A9142}" dt="2024-01-13T13:58:37.433" v="1166"/>
          <ac:inkMkLst>
            <pc:docMk/>
            <pc:sldMk cId="744054261" sldId="328"/>
            <ac:inkMk id="264" creationId="{3BC0EA3B-411E-1E52-A353-BB5A8F4544FC}"/>
          </ac:inkMkLst>
        </pc:inkChg>
        <pc:inkChg chg="add mod">
          <ac:chgData name="Kokchun Giang" userId="67e2125d-ec8c-4323-9653-9824a2ad815f" providerId="ADAL" clId="{10EEDAB3-2DB0-BA4D-8CC6-6424E46A9142}" dt="2024-01-13T13:58:37.433" v="1166"/>
          <ac:inkMkLst>
            <pc:docMk/>
            <pc:sldMk cId="744054261" sldId="328"/>
            <ac:inkMk id="265" creationId="{8B5FA379-056B-04AA-8C0A-D02BE37CA636}"/>
          </ac:inkMkLst>
        </pc:inkChg>
        <pc:inkChg chg="add mod">
          <ac:chgData name="Kokchun Giang" userId="67e2125d-ec8c-4323-9653-9824a2ad815f" providerId="ADAL" clId="{10EEDAB3-2DB0-BA4D-8CC6-6424E46A9142}" dt="2024-01-13T13:58:37.433" v="1166"/>
          <ac:inkMkLst>
            <pc:docMk/>
            <pc:sldMk cId="744054261" sldId="328"/>
            <ac:inkMk id="266" creationId="{2B9D27A8-650E-DDEE-E46A-89760D900A65}"/>
          </ac:inkMkLst>
        </pc:inkChg>
        <pc:inkChg chg="add mod">
          <ac:chgData name="Kokchun Giang" userId="67e2125d-ec8c-4323-9653-9824a2ad815f" providerId="ADAL" clId="{10EEDAB3-2DB0-BA4D-8CC6-6424E46A9142}" dt="2024-01-13T13:58:37.433" v="1166"/>
          <ac:inkMkLst>
            <pc:docMk/>
            <pc:sldMk cId="744054261" sldId="328"/>
            <ac:inkMk id="267" creationId="{AAEDB383-6A1E-2039-301B-FDB19373A3A0}"/>
          </ac:inkMkLst>
        </pc:inkChg>
        <pc:inkChg chg="add mod">
          <ac:chgData name="Kokchun Giang" userId="67e2125d-ec8c-4323-9653-9824a2ad815f" providerId="ADAL" clId="{10EEDAB3-2DB0-BA4D-8CC6-6424E46A9142}" dt="2024-01-13T13:58:37.433" v="1166"/>
          <ac:inkMkLst>
            <pc:docMk/>
            <pc:sldMk cId="744054261" sldId="328"/>
            <ac:inkMk id="268" creationId="{45B07A17-A65C-3FA9-8E6C-83018DB97EAF}"/>
          </ac:inkMkLst>
        </pc:inkChg>
        <pc:inkChg chg="add mod">
          <ac:chgData name="Kokchun Giang" userId="67e2125d-ec8c-4323-9653-9824a2ad815f" providerId="ADAL" clId="{10EEDAB3-2DB0-BA4D-8CC6-6424E46A9142}" dt="2024-01-13T13:58:37.433" v="1166"/>
          <ac:inkMkLst>
            <pc:docMk/>
            <pc:sldMk cId="744054261" sldId="328"/>
            <ac:inkMk id="269" creationId="{E3FA5E40-C8E9-DE1A-E68C-2481D2F8C515}"/>
          </ac:inkMkLst>
        </pc:inkChg>
        <pc:inkChg chg="add mod">
          <ac:chgData name="Kokchun Giang" userId="67e2125d-ec8c-4323-9653-9824a2ad815f" providerId="ADAL" clId="{10EEDAB3-2DB0-BA4D-8CC6-6424E46A9142}" dt="2024-01-13T13:58:37.433" v="1166"/>
          <ac:inkMkLst>
            <pc:docMk/>
            <pc:sldMk cId="744054261" sldId="328"/>
            <ac:inkMk id="270" creationId="{A8C7E3E5-31BF-943E-5235-349EF4CE8B0B}"/>
          </ac:inkMkLst>
        </pc:inkChg>
        <pc:inkChg chg="add mod">
          <ac:chgData name="Kokchun Giang" userId="67e2125d-ec8c-4323-9653-9824a2ad815f" providerId="ADAL" clId="{10EEDAB3-2DB0-BA4D-8CC6-6424E46A9142}" dt="2024-01-13T13:58:37.433" v="1166"/>
          <ac:inkMkLst>
            <pc:docMk/>
            <pc:sldMk cId="744054261" sldId="328"/>
            <ac:inkMk id="271" creationId="{9B4303CA-23C8-5E8B-31C2-C85CF3A5E067}"/>
          </ac:inkMkLst>
        </pc:inkChg>
        <pc:inkChg chg="add del">
          <ac:chgData name="Kokchun Giang" userId="67e2125d-ec8c-4323-9653-9824a2ad815f" providerId="ADAL" clId="{10EEDAB3-2DB0-BA4D-8CC6-6424E46A9142}" dt="2024-01-13T13:58:33.197" v="1159" actId="9405"/>
          <ac:inkMkLst>
            <pc:docMk/>
            <pc:sldMk cId="744054261" sldId="328"/>
            <ac:inkMk id="272" creationId="{9F30AE15-3DCA-6F1D-6E3B-120B2CEE580F}"/>
          </ac:inkMkLst>
        </pc:inkChg>
        <pc:inkChg chg="add mod">
          <ac:chgData name="Kokchun Giang" userId="67e2125d-ec8c-4323-9653-9824a2ad815f" providerId="ADAL" clId="{10EEDAB3-2DB0-BA4D-8CC6-6424E46A9142}" dt="2024-01-13T13:58:37.433" v="1166"/>
          <ac:inkMkLst>
            <pc:docMk/>
            <pc:sldMk cId="744054261" sldId="328"/>
            <ac:inkMk id="274" creationId="{075F91A5-23AB-F46E-82E5-E9074E1C75D4}"/>
          </ac:inkMkLst>
        </pc:inkChg>
        <pc:inkChg chg="add mod">
          <ac:chgData name="Kokchun Giang" userId="67e2125d-ec8c-4323-9653-9824a2ad815f" providerId="ADAL" clId="{10EEDAB3-2DB0-BA4D-8CC6-6424E46A9142}" dt="2024-01-13T13:58:37.433" v="1166"/>
          <ac:inkMkLst>
            <pc:docMk/>
            <pc:sldMk cId="744054261" sldId="328"/>
            <ac:inkMk id="276" creationId="{A31E3204-9D81-F0B6-7A67-5453851EFC3B}"/>
          </ac:inkMkLst>
        </pc:inkChg>
        <pc:inkChg chg="add mod">
          <ac:chgData name="Kokchun Giang" userId="67e2125d-ec8c-4323-9653-9824a2ad815f" providerId="ADAL" clId="{10EEDAB3-2DB0-BA4D-8CC6-6424E46A9142}" dt="2024-01-13T13:58:37.433" v="1166"/>
          <ac:inkMkLst>
            <pc:docMk/>
            <pc:sldMk cId="744054261" sldId="328"/>
            <ac:inkMk id="277" creationId="{53A792F8-764B-901B-AAC2-FD1305AD528F}"/>
          </ac:inkMkLst>
        </pc:inkChg>
        <pc:inkChg chg="add mod">
          <ac:chgData name="Kokchun Giang" userId="67e2125d-ec8c-4323-9653-9824a2ad815f" providerId="ADAL" clId="{10EEDAB3-2DB0-BA4D-8CC6-6424E46A9142}" dt="2024-01-13T13:58:37.433" v="1166"/>
          <ac:inkMkLst>
            <pc:docMk/>
            <pc:sldMk cId="744054261" sldId="328"/>
            <ac:inkMk id="278" creationId="{84EF51CC-FA47-4476-CF2A-7C0278649509}"/>
          </ac:inkMkLst>
        </pc:inkChg>
        <pc:inkChg chg="add mod">
          <ac:chgData name="Kokchun Giang" userId="67e2125d-ec8c-4323-9653-9824a2ad815f" providerId="ADAL" clId="{10EEDAB3-2DB0-BA4D-8CC6-6424E46A9142}" dt="2024-01-13T14:01:11.185" v="1177"/>
          <ac:inkMkLst>
            <pc:docMk/>
            <pc:sldMk cId="744054261" sldId="328"/>
            <ac:inkMk id="281" creationId="{254B4EEB-9F51-EA90-D942-EBC31FE0463C}"/>
          </ac:inkMkLst>
        </pc:inkChg>
        <pc:inkChg chg="add mod">
          <ac:chgData name="Kokchun Giang" userId="67e2125d-ec8c-4323-9653-9824a2ad815f" providerId="ADAL" clId="{10EEDAB3-2DB0-BA4D-8CC6-6424E46A9142}" dt="2024-01-13T14:01:11.185" v="1177"/>
          <ac:inkMkLst>
            <pc:docMk/>
            <pc:sldMk cId="744054261" sldId="328"/>
            <ac:inkMk id="282" creationId="{CA2BA734-0C83-B8CF-A1F6-4121CE3A997F}"/>
          </ac:inkMkLst>
        </pc:inkChg>
        <pc:inkChg chg="add mod">
          <ac:chgData name="Kokchun Giang" userId="67e2125d-ec8c-4323-9653-9824a2ad815f" providerId="ADAL" clId="{10EEDAB3-2DB0-BA4D-8CC6-6424E46A9142}" dt="2024-01-13T14:01:11.185" v="1177"/>
          <ac:inkMkLst>
            <pc:docMk/>
            <pc:sldMk cId="744054261" sldId="328"/>
            <ac:inkMk id="284" creationId="{8A87431B-6CF5-2D25-6457-03918D1461E4}"/>
          </ac:inkMkLst>
        </pc:inkChg>
        <pc:inkChg chg="add mod">
          <ac:chgData name="Kokchun Giang" userId="67e2125d-ec8c-4323-9653-9824a2ad815f" providerId="ADAL" clId="{10EEDAB3-2DB0-BA4D-8CC6-6424E46A9142}" dt="2024-01-13T14:01:11.185" v="1177"/>
          <ac:inkMkLst>
            <pc:docMk/>
            <pc:sldMk cId="744054261" sldId="328"/>
            <ac:inkMk id="285" creationId="{0A96D973-6885-EB52-26A1-C736A3522562}"/>
          </ac:inkMkLst>
        </pc:inkChg>
        <pc:inkChg chg="add mod">
          <ac:chgData name="Kokchun Giang" userId="67e2125d-ec8c-4323-9653-9824a2ad815f" providerId="ADAL" clId="{10EEDAB3-2DB0-BA4D-8CC6-6424E46A9142}" dt="2024-01-13T14:01:11.185" v="1177"/>
          <ac:inkMkLst>
            <pc:docMk/>
            <pc:sldMk cId="744054261" sldId="328"/>
            <ac:inkMk id="286" creationId="{A0855E53-7CC0-4B6C-9E15-A2B185E3F631}"/>
          </ac:inkMkLst>
        </pc:inkChg>
        <pc:inkChg chg="add mod">
          <ac:chgData name="Kokchun Giang" userId="67e2125d-ec8c-4323-9653-9824a2ad815f" providerId="ADAL" clId="{10EEDAB3-2DB0-BA4D-8CC6-6424E46A9142}" dt="2024-01-13T14:01:11.185" v="1177"/>
          <ac:inkMkLst>
            <pc:docMk/>
            <pc:sldMk cId="744054261" sldId="328"/>
            <ac:inkMk id="287" creationId="{10D5F38E-EB07-E8DD-CA48-AB2578C0DDE4}"/>
          </ac:inkMkLst>
        </pc:inkChg>
        <pc:inkChg chg="add mod">
          <ac:chgData name="Kokchun Giang" userId="67e2125d-ec8c-4323-9653-9824a2ad815f" providerId="ADAL" clId="{10EEDAB3-2DB0-BA4D-8CC6-6424E46A9142}" dt="2024-01-13T14:01:11.185" v="1177"/>
          <ac:inkMkLst>
            <pc:docMk/>
            <pc:sldMk cId="744054261" sldId="328"/>
            <ac:inkMk id="288" creationId="{A3D0572A-F020-FA45-DCE7-41B438677A5A}"/>
          </ac:inkMkLst>
        </pc:inkChg>
        <pc:inkChg chg="add mod">
          <ac:chgData name="Kokchun Giang" userId="67e2125d-ec8c-4323-9653-9824a2ad815f" providerId="ADAL" clId="{10EEDAB3-2DB0-BA4D-8CC6-6424E46A9142}" dt="2024-01-13T15:30:23.949" v="2921" actId="164"/>
          <ac:inkMkLst>
            <pc:docMk/>
            <pc:sldMk cId="744054261" sldId="328"/>
            <ac:inkMk id="290" creationId="{E9F3B44E-1ABF-E328-1A07-B053DB4566AD}"/>
          </ac:inkMkLst>
        </pc:inkChg>
        <pc:inkChg chg="add mod">
          <ac:chgData name="Kokchun Giang" userId="67e2125d-ec8c-4323-9653-9824a2ad815f" providerId="ADAL" clId="{10EEDAB3-2DB0-BA4D-8CC6-6424E46A9142}" dt="2024-01-13T15:30:23.949" v="2921" actId="164"/>
          <ac:inkMkLst>
            <pc:docMk/>
            <pc:sldMk cId="744054261" sldId="328"/>
            <ac:inkMk id="291" creationId="{5A118EB3-1A62-D3B0-5C4F-EC7CE54553C0}"/>
          </ac:inkMkLst>
        </pc:inkChg>
        <pc:inkChg chg="add mod">
          <ac:chgData name="Kokchun Giang" userId="67e2125d-ec8c-4323-9653-9824a2ad815f" providerId="ADAL" clId="{10EEDAB3-2DB0-BA4D-8CC6-6424E46A9142}" dt="2024-01-13T14:01:18.654" v="1184"/>
          <ac:inkMkLst>
            <pc:docMk/>
            <pc:sldMk cId="744054261" sldId="328"/>
            <ac:inkMk id="292" creationId="{73442BF8-976C-22DF-029B-1D73F7D3EFC1}"/>
          </ac:inkMkLst>
        </pc:inkChg>
        <pc:inkChg chg="add mod">
          <ac:chgData name="Kokchun Giang" userId="67e2125d-ec8c-4323-9653-9824a2ad815f" providerId="ADAL" clId="{10EEDAB3-2DB0-BA4D-8CC6-6424E46A9142}" dt="2024-01-13T14:01:18.654" v="1184"/>
          <ac:inkMkLst>
            <pc:docMk/>
            <pc:sldMk cId="744054261" sldId="328"/>
            <ac:inkMk id="293" creationId="{F1EB4572-87D8-5457-32DF-712F55C597FE}"/>
          </ac:inkMkLst>
        </pc:inkChg>
        <pc:inkChg chg="add mod">
          <ac:chgData name="Kokchun Giang" userId="67e2125d-ec8c-4323-9653-9824a2ad815f" providerId="ADAL" clId="{10EEDAB3-2DB0-BA4D-8CC6-6424E46A9142}" dt="2024-01-13T14:01:18.654" v="1184"/>
          <ac:inkMkLst>
            <pc:docMk/>
            <pc:sldMk cId="744054261" sldId="328"/>
            <ac:inkMk id="294" creationId="{0A9A1C74-D0AA-EC61-D92A-22D5248C54E4}"/>
          </ac:inkMkLst>
        </pc:inkChg>
        <pc:inkChg chg="add mod">
          <ac:chgData name="Kokchun Giang" userId="67e2125d-ec8c-4323-9653-9824a2ad815f" providerId="ADAL" clId="{10EEDAB3-2DB0-BA4D-8CC6-6424E46A9142}" dt="2024-01-13T15:30:23.949" v="2921" actId="164"/>
          <ac:inkMkLst>
            <pc:docMk/>
            <pc:sldMk cId="744054261" sldId="328"/>
            <ac:inkMk id="295" creationId="{7C1FC702-C43F-C675-4EF3-320940B1EAD4}"/>
          </ac:inkMkLst>
        </pc:inkChg>
        <pc:inkChg chg="add mod">
          <ac:chgData name="Kokchun Giang" userId="67e2125d-ec8c-4323-9653-9824a2ad815f" providerId="ADAL" clId="{10EEDAB3-2DB0-BA4D-8CC6-6424E46A9142}" dt="2024-01-13T14:01:24.763" v="1193"/>
          <ac:inkMkLst>
            <pc:docMk/>
            <pc:sldMk cId="744054261" sldId="328"/>
            <ac:inkMk id="297" creationId="{6DBAE978-18B9-2695-EA9E-A375B7A26E09}"/>
          </ac:inkMkLst>
        </pc:inkChg>
        <pc:inkChg chg="add mod">
          <ac:chgData name="Kokchun Giang" userId="67e2125d-ec8c-4323-9653-9824a2ad815f" providerId="ADAL" clId="{10EEDAB3-2DB0-BA4D-8CC6-6424E46A9142}" dt="2024-01-13T14:01:24.763" v="1193"/>
          <ac:inkMkLst>
            <pc:docMk/>
            <pc:sldMk cId="744054261" sldId="328"/>
            <ac:inkMk id="298" creationId="{EBCC02D2-4746-F4FF-D065-CE09B19B46CA}"/>
          </ac:inkMkLst>
        </pc:inkChg>
        <pc:inkChg chg="add mod">
          <ac:chgData name="Kokchun Giang" userId="67e2125d-ec8c-4323-9653-9824a2ad815f" providerId="ADAL" clId="{10EEDAB3-2DB0-BA4D-8CC6-6424E46A9142}" dt="2024-01-13T14:01:24.763" v="1193"/>
          <ac:inkMkLst>
            <pc:docMk/>
            <pc:sldMk cId="744054261" sldId="328"/>
            <ac:inkMk id="299" creationId="{A7A004F9-2946-CEEB-B26F-7F3595FB6312}"/>
          </ac:inkMkLst>
        </pc:inkChg>
        <pc:inkChg chg="add mod">
          <ac:chgData name="Kokchun Giang" userId="67e2125d-ec8c-4323-9653-9824a2ad815f" providerId="ADAL" clId="{10EEDAB3-2DB0-BA4D-8CC6-6424E46A9142}" dt="2024-01-13T14:01:24.763" v="1193"/>
          <ac:inkMkLst>
            <pc:docMk/>
            <pc:sldMk cId="744054261" sldId="328"/>
            <ac:inkMk id="300" creationId="{EA36DBA7-5E8B-D20A-3BCF-25F31A3F0042}"/>
          </ac:inkMkLst>
        </pc:inkChg>
        <pc:inkChg chg="add mod">
          <ac:chgData name="Kokchun Giang" userId="67e2125d-ec8c-4323-9653-9824a2ad815f" providerId="ADAL" clId="{10EEDAB3-2DB0-BA4D-8CC6-6424E46A9142}" dt="2024-01-13T14:01:24.763" v="1193"/>
          <ac:inkMkLst>
            <pc:docMk/>
            <pc:sldMk cId="744054261" sldId="328"/>
            <ac:inkMk id="301" creationId="{067AD0F6-5066-213F-B72A-A9EE50B81C2D}"/>
          </ac:inkMkLst>
        </pc:inkChg>
        <pc:inkChg chg="add mod">
          <ac:chgData name="Kokchun Giang" userId="67e2125d-ec8c-4323-9653-9824a2ad815f" providerId="ADAL" clId="{10EEDAB3-2DB0-BA4D-8CC6-6424E46A9142}" dt="2024-01-13T14:01:24.763" v="1193"/>
          <ac:inkMkLst>
            <pc:docMk/>
            <pc:sldMk cId="744054261" sldId="328"/>
            <ac:inkMk id="303" creationId="{286A94AA-B6E7-AEC7-7DA4-820FF7967523}"/>
          </ac:inkMkLst>
        </pc:inkChg>
        <pc:inkChg chg="add mod">
          <ac:chgData name="Kokchun Giang" userId="67e2125d-ec8c-4323-9653-9824a2ad815f" providerId="ADAL" clId="{10EEDAB3-2DB0-BA4D-8CC6-6424E46A9142}" dt="2024-01-13T14:01:24.763" v="1193"/>
          <ac:inkMkLst>
            <pc:docMk/>
            <pc:sldMk cId="744054261" sldId="328"/>
            <ac:inkMk id="304" creationId="{B88D134A-58F4-3B57-AF88-EBC08449DD41}"/>
          </ac:inkMkLst>
        </pc:inkChg>
        <pc:inkChg chg="add mod">
          <ac:chgData name="Kokchun Giang" userId="67e2125d-ec8c-4323-9653-9824a2ad815f" providerId="ADAL" clId="{10EEDAB3-2DB0-BA4D-8CC6-6424E46A9142}" dt="2024-01-13T15:30:23.949" v="2921" actId="164"/>
          <ac:inkMkLst>
            <pc:docMk/>
            <pc:sldMk cId="744054261" sldId="328"/>
            <ac:inkMk id="306" creationId="{41E36F5B-C63D-02C6-9BFA-31B3646EE184}"/>
          </ac:inkMkLst>
        </pc:inkChg>
        <pc:inkChg chg="add mod">
          <ac:chgData name="Kokchun Giang" userId="67e2125d-ec8c-4323-9653-9824a2ad815f" providerId="ADAL" clId="{10EEDAB3-2DB0-BA4D-8CC6-6424E46A9142}" dt="2024-01-13T14:01:38.411" v="1212"/>
          <ac:inkMkLst>
            <pc:docMk/>
            <pc:sldMk cId="744054261" sldId="328"/>
            <ac:inkMk id="307" creationId="{54AFE81F-E46F-BEE3-C8C5-6E65BBF28C09}"/>
          </ac:inkMkLst>
        </pc:inkChg>
        <pc:inkChg chg="add mod">
          <ac:chgData name="Kokchun Giang" userId="67e2125d-ec8c-4323-9653-9824a2ad815f" providerId="ADAL" clId="{10EEDAB3-2DB0-BA4D-8CC6-6424E46A9142}" dt="2024-01-13T14:01:38.411" v="1212"/>
          <ac:inkMkLst>
            <pc:docMk/>
            <pc:sldMk cId="744054261" sldId="328"/>
            <ac:inkMk id="308" creationId="{3098887E-9BEB-5FB3-C0D4-069970B6C932}"/>
          </ac:inkMkLst>
        </pc:inkChg>
        <pc:inkChg chg="add mod">
          <ac:chgData name="Kokchun Giang" userId="67e2125d-ec8c-4323-9653-9824a2ad815f" providerId="ADAL" clId="{10EEDAB3-2DB0-BA4D-8CC6-6424E46A9142}" dt="2024-01-13T14:01:38.411" v="1212"/>
          <ac:inkMkLst>
            <pc:docMk/>
            <pc:sldMk cId="744054261" sldId="328"/>
            <ac:inkMk id="309" creationId="{99001FEB-4283-DA07-38E2-58097F99362D}"/>
          </ac:inkMkLst>
        </pc:inkChg>
        <pc:inkChg chg="add mod">
          <ac:chgData name="Kokchun Giang" userId="67e2125d-ec8c-4323-9653-9824a2ad815f" providerId="ADAL" clId="{10EEDAB3-2DB0-BA4D-8CC6-6424E46A9142}" dt="2024-01-13T15:30:23.949" v="2921" actId="164"/>
          <ac:inkMkLst>
            <pc:docMk/>
            <pc:sldMk cId="744054261" sldId="328"/>
            <ac:inkMk id="311" creationId="{52F26885-94D1-309D-852A-AF15F9350B98}"/>
          </ac:inkMkLst>
        </pc:inkChg>
        <pc:inkChg chg="add del mod">
          <ac:chgData name="Kokchun Giang" userId="67e2125d-ec8c-4323-9653-9824a2ad815f" providerId="ADAL" clId="{10EEDAB3-2DB0-BA4D-8CC6-6424E46A9142}" dt="2024-01-13T14:01:40.959" v="1221" actId="9405"/>
          <ac:inkMkLst>
            <pc:docMk/>
            <pc:sldMk cId="744054261" sldId="328"/>
            <ac:inkMk id="312" creationId="{D0C3F380-E241-0D5B-008F-DB4AA6442BB4}"/>
          </ac:inkMkLst>
        </pc:inkChg>
        <pc:inkChg chg="add del mod">
          <ac:chgData name="Kokchun Giang" userId="67e2125d-ec8c-4323-9653-9824a2ad815f" providerId="ADAL" clId="{10EEDAB3-2DB0-BA4D-8CC6-6424E46A9142}" dt="2024-01-13T14:01:40.416" v="1220" actId="9405"/>
          <ac:inkMkLst>
            <pc:docMk/>
            <pc:sldMk cId="744054261" sldId="328"/>
            <ac:inkMk id="313" creationId="{AA06AD45-AEB5-05A9-7BED-E6637D2F4689}"/>
          </ac:inkMkLst>
        </pc:inkChg>
        <pc:inkChg chg="add del mod">
          <ac:chgData name="Kokchun Giang" userId="67e2125d-ec8c-4323-9653-9824a2ad815f" providerId="ADAL" clId="{10EEDAB3-2DB0-BA4D-8CC6-6424E46A9142}" dt="2024-01-13T14:01:40.074" v="1219" actId="9405"/>
          <ac:inkMkLst>
            <pc:docMk/>
            <pc:sldMk cId="744054261" sldId="328"/>
            <ac:inkMk id="314" creationId="{06A607A5-22A3-9948-51F4-5A991CEF2E8B}"/>
          </ac:inkMkLst>
        </pc:inkChg>
        <pc:inkChg chg="add del mod">
          <ac:chgData name="Kokchun Giang" userId="67e2125d-ec8c-4323-9653-9824a2ad815f" providerId="ADAL" clId="{10EEDAB3-2DB0-BA4D-8CC6-6424E46A9142}" dt="2024-01-13T14:01:39.713" v="1218" actId="9405"/>
          <ac:inkMkLst>
            <pc:docMk/>
            <pc:sldMk cId="744054261" sldId="328"/>
            <ac:inkMk id="315" creationId="{4305CB68-F0E3-8E11-B811-899C2975F256}"/>
          </ac:inkMkLst>
        </pc:inkChg>
        <pc:inkChg chg="add del mod">
          <ac:chgData name="Kokchun Giang" userId="67e2125d-ec8c-4323-9653-9824a2ad815f" providerId="ADAL" clId="{10EEDAB3-2DB0-BA4D-8CC6-6424E46A9142}" dt="2024-01-13T14:01:39.487" v="1217" actId="9405"/>
          <ac:inkMkLst>
            <pc:docMk/>
            <pc:sldMk cId="744054261" sldId="328"/>
            <ac:inkMk id="316" creationId="{5A0B824F-B232-D70D-2C01-9EE2474920D0}"/>
          </ac:inkMkLst>
        </pc:inkChg>
        <pc:inkChg chg="add del mod">
          <ac:chgData name="Kokchun Giang" userId="67e2125d-ec8c-4323-9653-9824a2ad815f" providerId="ADAL" clId="{10EEDAB3-2DB0-BA4D-8CC6-6424E46A9142}" dt="2024-01-13T14:01:39.225" v="1216" actId="9405"/>
          <ac:inkMkLst>
            <pc:docMk/>
            <pc:sldMk cId="744054261" sldId="328"/>
            <ac:inkMk id="317" creationId="{249B428C-BCD4-ABB6-B10D-E401204038E2}"/>
          </ac:inkMkLst>
        </pc:inkChg>
        <pc:inkChg chg="add del mod">
          <ac:chgData name="Kokchun Giang" userId="67e2125d-ec8c-4323-9653-9824a2ad815f" providerId="ADAL" clId="{10EEDAB3-2DB0-BA4D-8CC6-6424E46A9142}" dt="2024-01-13T14:01:38.983" v="1215" actId="9405"/>
          <ac:inkMkLst>
            <pc:docMk/>
            <pc:sldMk cId="744054261" sldId="328"/>
            <ac:inkMk id="318" creationId="{364E3063-D6E0-56EA-73D7-BDAFC10EFCD9}"/>
          </ac:inkMkLst>
        </pc:inkChg>
        <pc:inkChg chg="add del mod">
          <ac:chgData name="Kokchun Giang" userId="67e2125d-ec8c-4323-9653-9824a2ad815f" providerId="ADAL" clId="{10EEDAB3-2DB0-BA4D-8CC6-6424E46A9142}" dt="2024-01-13T14:01:38.820" v="1214" actId="9405"/>
          <ac:inkMkLst>
            <pc:docMk/>
            <pc:sldMk cId="744054261" sldId="328"/>
            <ac:inkMk id="319" creationId="{F4D58FA8-3A6F-D995-EAC4-C351BF9AC449}"/>
          </ac:inkMkLst>
        </pc:inkChg>
        <pc:inkChg chg="add del mod">
          <ac:chgData name="Kokchun Giang" userId="67e2125d-ec8c-4323-9653-9824a2ad815f" providerId="ADAL" clId="{10EEDAB3-2DB0-BA4D-8CC6-6424E46A9142}" dt="2024-01-13T14:01:38.600" v="1213" actId="9405"/>
          <ac:inkMkLst>
            <pc:docMk/>
            <pc:sldMk cId="744054261" sldId="328"/>
            <ac:inkMk id="320" creationId="{31BF6315-319B-C6CA-2A95-2C7C8337CE9A}"/>
          </ac:inkMkLst>
        </pc:inkChg>
        <pc:inkChg chg="add del mod">
          <ac:chgData name="Kokchun Giang" userId="67e2125d-ec8c-4323-9653-9824a2ad815f" providerId="ADAL" clId="{10EEDAB3-2DB0-BA4D-8CC6-6424E46A9142}" dt="2024-01-13T14:01:38.411" v="1212"/>
          <ac:inkMkLst>
            <pc:docMk/>
            <pc:sldMk cId="744054261" sldId="328"/>
            <ac:inkMk id="321" creationId="{142F24D3-C442-BC01-12FB-1D8EF5D82749}"/>
          </ac:inkMkLst>
        </pc:inkChg>
        <pc:inkChg chg="add mod">
          <ac:chgData name="Kokchun Giang" userId="67e2125d-ec8c-4323-9653-9824a2ad815f" providerId="ADAL" clId="{10EEDAB3-2DB0-BA4D-8CC6-6424E46A9142}" dt="2024-01-13T14:01:48.337" v="1235"/>
          <ac:inkMkLst>
            <pc:docMk/>
            <pc:sldMk cId="744054261" sldId="328"/>
            <ac:inkMk id="323" creationId="{1C1B3ABB-6E74-4A2C-34F4-FD0E8152D7AA}"/>
          </ac:inkMkLst>
        </pc:inkChg>
        <pc:inkChg chg="add mod">
          <ac:chgData name="Kokchun Giang" userId="67e2125d-ec8c-4323-9653-9824a2ad815f" providerId="ADAL" clId="{10EEDAB3-2DB0-BA4D-8CC6-6424E46A9142}" dt="2024-01-13T14:01:48.337" v="1235"/>
          <ac:inkMkLst>
            <pc:docMk/>
            <pc:sldMk cId="744054261" sldId="328"/>
            <ac:inkMk id="324" creationId="{23D0BC77-793E-59F8-BC81-078144663069}"/>
          </ac:inkMkLst>
        </pc:inkChg>
        <pc:inkChg chg="add mod">
          <ac:chgData name="Kokchun Giang" userId="67e2125d-ec8c-4323-9653-9824a2ad815f" providerId="ADAL" clId="{10EEDAB3-2DB0-BA4D-8CC6-6424E46A9142}" dt="2024-01-13T14:01:48.337" v="1235"/>
          <ac:inkMkLst>
            <pc:docMk/>
            <pc:sldMk cId="744054261" sldId="328"/>
            <ac:inkMk id="326" creationId="{A21FC407-0558-BC0B-E756-80046ECABDBB}"/>
          </ac:inkMkLst>
        </pc:inkChg>
        <pc:inkChg chg="add mod">
          <ac:chgData name="Kokchun Giang" userId="67e2125d-ec8c-4323-9653-9824a2ad815f" providerId="ADAL" clId="{10EEDAB3-2DB0-BA4D-8CC6-6424E46A9142}" dt="2024-01-13T14:01:48.337" v="1235"/>
          <ac:inkMkLst>
            <pc:docMk/>
            <pc:sldMk cId="744054261" sldId="328"/>
            <ac:inkMk id="328" creationId="{ABB2869A-7DAA-2813-A86E-98F6694C3250}"/>
          </ac:inkMkLst>
        </pc:inkChg>
        <pc:inkChg chg="add mod">
          <ac:chgData name="Kokchun Giang" userId="67e2125d-ec8c-4323-9653-9824a2ad815f" providerId="ADAL" clId="{10EEDAB3-2DB0-BA4D-8CC6-6424E46A9142}" dt="2024-01-13T14:01:48.337" v="1235"/>
          <ac:inkMkLst>
            <pc:docMk/>
            <pc:sldMk cId="744054261" sldId="328"/>
            <ac:inkMk id="329" creationId="{E08E564C-ED2C-BC06-7E6E-FCA462E4FCAF}"/>
          </ac:inkMkLst>
        </pc:inkChg>
        <pc:inkChg chg="add mod">
          <ac:chgData name="Kokchun Giang" userId="67e2125d-ec8c-4323-9653-9824a2ad815f" providerId="ADAL" clId="{10EEDAB3-2DB0-BA4D-8CC6-6424E46A9142}" dt="2024-01-13T14:01:48.337" v="1235"/>
          <ac:inkMkLst>
            <pc:docMk/>
            <pc:sldMk cId="744054261" sldId="328"/>
            <ac:inkMk id="330" creationId="{D16169D1-CAC9-473A-6745-B058B24FF11E}"/>
          </ac:inkMkLst>
        </pc:inkChg>
        <pc:inkChg chg="add mod">
          <ac:chgData name="Kokchun Giang" userId="67e2125d-ec8c-4323-9653-9824a2ad815f" providerId="ADAL" clId="{10EEDAB3-2DB0-BA4D-8CC6-6424E46A9142}" dt="2024-01-13T14:01:48.337" v="1235"/>
          <ac:inkMkLst>
            <pc:docMk/>
            <pc:sldMk cId="744054261" sldId="328"/>
            <ac:inkMk id="331" creationId="{4853F83F-36AE-A28E-E5B9-B53A7D6E7C5C}"/>
          </ac:inkMkLst>
        </pc:inkChg>
        <pc:inkChg chg="add mod">
          <ac:chgData name="Kokchun Giang" userId="67e2125d-ec8c-4323-9653-9824a2ad815f" providerId="ADAL" clId="{10EEDAB3-2DB0-BA4D-8CC6-6424E46A9142}" dt="2024-01-13T14:01:48.337" v="1235"/>
          <ac:inkMkLst>
            <pc:docMk/>
            <pc:sldMk cId="744054261" sldId="328"/>
            <ac:inkMk id="333" creationId="{3B58D2F1-CDF4-1E64-813B-C493DF283E08}"/>
          </ac:inkMkLst>
        </pc:inkChg>
        <pc:inkChg chg="add mod">
          <ac:chgData name="Kokchun Giang" userId="67e2125d-ec8c-4323-9653-9824a2ad815f" providerId="ADAL" clId="{10EEDAB3-2DB0-BA4D-8CC6-6424E46A9142}" dt="2024-01-13T14:01:48.337" v="1235"/>
          <ac:inkMkLst>
            <pc:docMk/>
            <pc:sldMk cId="744054261" sldId="328"/>
            <ac:inkMk id="334" creationId="{A4DFD582-07E4-E49C-3420-264DEB3DA38B}"/>
          </ac:inkMkLst>
        </pc:inkChg>
        <pc:inkChg chg="add mod">
          <ac:chgData name="Kokchun Giang" userId="67e2125d-ec8c-4323-9653-9824a2ad815f" providerId="ADAL" clId="{10EEDAB3-2DB0-BA4D-8CC6-6424E46A9142}" dt="2024-01-13T14:01:48.337" v="1235"/>
          <ac:inkMkLst>
            <pc:docMk/>
            <pc:sldMk cId="744054261" sldId="328"/>
            <ac:inkMk id="335" creationId="{2144C6E2-925C-DA4E-A1F4-350C82DF2041}"/>
          </ac:inkMkLst>
        </pc:inkChg>
        <pc:inkChg chg="add">
          <ac:chgData name="Kokchun Giang" userId="67e2125d-ec8c-4323-9653-9824a2ad815f" providerId="ADAL" clId="{10EEDAB3-2DB0-BA4D-8CC6-6424E46A9142}" dt="2024-01-13T14:02:02.411" v="1236" actId="9405"/>
          <ac:inkMkLst>
            <pc:docMk/>
            <pc:sldMk cId="744054261" sldId="328"/>
            <ac:inkMk id="337" creationId="{5373C939-B683-BB0E-F28F-FBDE274616E6}"/>
          </ac:inkMkLst>
        </pc:inkChg>
        <pc:inkChg chg="add del mod">
          <ac:chgData name="Kokchun Giang" userId="67e2125d-ec8c-4323-9653-9824a2ad815f" providerId="ADAL" clId="{10EEDAB3-2DB0-BA4D-8CC6-6424E46A9142}" dt="2024-01-13T14:02:33.078" v="1250" actId="9405"/>
          <ac:inkMkLst>
            <pc:docMk/>
            <pc:sldMk cId="744054261" sldId="328"/>
            <ac:inkMk id="338" creationId="{A841A69C-A2AE-403D-F817-801653B7D9DE}"/>
          </ac:inkMkLst>
        </pc:inkChg>
        <pc:inkChg chg="add del mod">
          <ac:chgData name="Kokchun Giang" userId="67e2125d-ec8c-4323-9653-9824a2ad815f" providerId="ADAL" clId="{10EEDAB3-2DB0-BA4D-8CC6-6424E46A9142}" dt="2024-01-13T14:02:32.639" v="1249" actId="9405"/>
          <ac:inkMkLst>
            <pc:docMk/>
            <pc:sldMk cId="744054261" sldId="328"/>
            <ac:inkMk id="339" creationId="{B0964489-9805-E9E0-A350-19D4462C085F}"/>
          </ac:inkMkLst>
        </pc:inkChg>
        <pc:inkChg chg="add del mod">
          <ac:chgData name="Kokchun Giang" userId="67e2125d-ec8c-4323-9653-9824a2ad815f" providerId="ADAL" clId="{10EEDAB3-2DB0-BA4D-8CC6-6424E46A9142}" dt="2024-01-13T14:02:32.070" v="1248" actId="9405"/>
          <ac:inkMkLst>
            <pc:docMk/>
            <pc:sldMk cId="744054261" sldId="328"/>
            <ac:inkMk id="340" creationId="{D482CB59-753F-E38F-B70A-BBA75CB08764}"/>
          </ac:inkMkLst>
        </pc:inkChg>
        <pc:inkChg chg="add del mod">
          <ac:chgData name="Kokchun Giang" userId="67e2125d-ec8c-4323-9653-9824a2ad815f" providerId="ADAL" clId="{10EEDAB3-2DB0-BA4D-8CC6-6424E46A9142}" dt="2024-01-13T14:02:31.879" v="1247" actId="9405"/>
          <ac:inkMkLst>
            <pc:docMk/>
            <pc:sldMk cId="744054261" sldId="328"/>
            <ac:inkMk id="341" creationId="{FA7873CD-5D67-0529-A39F-A31118145579}"/>
          </ac:inkMkLst>
        </pc:inkChg>
        <pc:inkChg chg="add del mod">
          <ac:chgData name="Kokchun Giang" userId="67e2125d-ec8c-4323-9653-9824a2ad815f" providerId="ADAL" clId="{10EEDAB3-2DB0-BA4D-8CC6-6424E46A9142}" dt="2024-01-13T14:02:31.673" v="1246" actId="9405"/>
          <ac:inkMkLst>
            <pc:docMk/>
            <pc:sldMk cId="744054261" sldId="328"/>
            <ac:inkMk id="342" creationId="{CE8375DE-0C38-C644-3680-D916460440A3}"/>
          </ac:inkMkLst>
        </pc:inkChg>
        <pc:inkChg chg="add del mod">
          <ac:chgData name="Kokchun Giang" userId="67e2125d-ec8c-4323-9653-9824a2ad815f" providerId="ADAL" clId="{10EEDAB3-2DB0-BA4D-8CC6-6424E46A9142}" dt="2024-01-13T14:02:31.473" v="1245"/>
          <ac:inkMkLst>
            <pc:docMk/>
            <pc:sldMk cId="744054261" sldId="328"/>
            <ac:inkMk id="343" creationId="{413EB494-A87B-C7B3-E4E3-328525CC4643}"/>
          </ac:inkMkLst>
        </pc:inkChg>
        <pc:inkChg chg="add mod">
          <ac:chgData name="Kokchun Giang" userId="67e2125d-ec8c-4323-9653-9824a2ad815f" providerId="ADAL" clId="{10EEDAB3-2DB0-BA4D-8CC6-6424E46A9142}" dt="2024-01-13T14:02:41.190" v="1263"/>
          <ac:inkMkLst>
            <pc:docMk/>
            <pc:sldMk cId="744054261" sldId="328"/>
            <ac:inkMk id="346" creationId="{2C54F077-2B1A-7594-86BD-9373C1B4A1B2}"/>
          </ac:inkMkLst>
        </pc:inkChg>
        <pc:inkChg chg="add mod">
          <ac:chgData name="Kokchun Giang" userId="67e2125d-ec8c-4323-9653-9824a2ad815f" providerId="ADAL" clId="{10EEDAB3-2DB0-BA4D-8CC6-6424E46A9142}" dt="2024-01-13T14:02:41.190" v="1263"/>
          <ac:inkMkLst>
            <pc:docMk/>
            <pc:sldMk cId="744054261" sldId="328"/>
            <ac:inkMk id="347" creationId="{554D64F9-F265-C7D3-F070-1F204E621B1A}"/>
          </ac:inkMkLst>
        </pc:inkChg>
        <pc:inkChg chg="add mod">
          <ac:chgData name="Kokchun Giang" userId="67e2125d-ec8c-4323-9653-9824a2ad815f" providerId="ADAL" clId="{10EEDAB3-2DB0-BA4D-8CC6-6424E46A9142}" dt="2024-01-13T14:02:41.190" v="1263"/>
          <ac:inkMkLst>
            <pc:docMk/>
            <pc:sldMk cId="744054261" sldId="328"/>
            <ac:inkMk id="348" creationId="{8D18ADE3-9BCA-6F68-0BD3-F5F7A95FC614}"/>
          </ac:inkMkLst>
        </pc:inkChg>
        <pc:inkChg chg="add mod">
          <ac:chgData name="Kokchun Giang" userId="67e2125d-ec8c-4323-9653-9824a2ad815f" providerId="ADAL" clId="{10EEDAB3-2DB0-BA4D-8CC6-6424E46A9142}" dt="2024-01-13T14:02:41.190" v="1263"/>
          <ac:inkMkLst>
            <pc:docMk/>
            <pc:sldMk cId="744054261" sldId="328"/>
            <ac:inkMk id="349" creationId="{66B79A42-2033-47D5-6251-06745CB5C19F}"/>
          </ac:inkMkLst>
        </pc:inkChg>
        <pc:inkChg chg="add mod">
          <ac:chgData name="Kokchun Giang" userId="67e2125d-ec8c-4323-9653-9824a2ad815f" providerId="ADAL" clId="{10EEDAB3-2DB0-BA4D-8CC6-6424E46A9142}" dt="2024-01-13T14:02:41.190" v="1263"/>
          <ac:inkMkLst>
            <pc:docMk/>
            <pc:sldMk cId="744054261" sldId="328"/>
            <ac:inkMk id="350" creationId="{F9072A38-BAB8-8DED-276A-ABA64E941C33}"/>
          </ac:inkMkLst>
        </pc:inkChg>
        <pc:inkChg chg="add mod">
          <ac:chgData name="Kokchun Giang" userId="67e2125d-ec8c-4323-9653-9824a2ad815f" providerId="ADAL" clId="{10EEDAB3-2DB0-BA4D-8CC6-6424E46A9142}" dt="2024-01-13T14:02:41.190" v="1263"/>
          <ac:inkMkLst>
            <pc:docMk/>
            <pc:sldMk cId="744054261" sldId="328"/>
            <ac:inkMk id="351" creationId="{BB2DD2BC-F0AA-5837-5876-84D1C69DE1A2}"/>
          </ac:inkMkLst>
        </pc:inkChg>
        <pc:inkChg chg="add mod">
          <ac:chgData name="Kokchun Giang" userId="67e2125d-ec8c-4323-9653-9824a2ad815f" providerId="ADAL" clId="{10EEDAB3-2DB0-BA4D-8CC6-6424E46A9142}" dt="2024-01-13T14:02:41.190" v="1263"/>
          <ac:inkMkLst>
            <pc:docMk/>
            <pc:sldMk cId="744054261" sldId="328"/>
            <ac:inkMk id="352" creationId="{7B9CD494-09FD-181A-09B0-71D3A9F54D11}"/>
          </ac:inkMkLst>
        </pc:inkChg>
        <pc:inkChg chg="add mod">
          <ac:chgData name="Kokchun Giang" userId="67e2125d-ec8c-4323-9653-9824a2ad815f" providerId="ADAL" clId="{10EEDAB3-2DB0-BA4D-8CC6-6424E46A9142}" dt="2024-01-13T14:02:41.190" v="1263"/>
          <ac:inkMkLst>
            <pc:docMk/>
            <pc:sldMk cId="744054261" sldId="328"/>
            <ac:inkMk id="353" creationId="{97D89F03-939D-8E2B-ED1D-6F24182C70B8}"/>
          </ac:inkMkLst>
        </pc:inkChg>
        <pc:inkChg chg="add mod">
          <ac:chgData name="Kokchun Giang" userId="67e2125d-ec8c-4323-9653-9824a2ad815f" providerId="ADAL" clId="{10EEDAB3-2DB0-BA4D-8CC6-6424E46A9142}" dt="2024-01-13T14:02:41.190" v="1263"/>
          <ac:inkMkLst>
            <pc:docMk/>
            <pc:sldMk cId="744054261" sldId="328"/>
            <ac:inkMk id="354" creationId="{864003FA-70CA-AD10-83FC-C3E34FC87760}"/>
          </ac:inkMkLst>
        </pc:inkChg>
        <pc:inkChg chg="add mod">
          <ac:chgData name="Kokchun Giang" userId="67e2125d-ec8c-4323-9653-9824a2ad815f" providerId="ADAL" clId="{10EEDAB3-2DB0-BA4D-8CC6-6424E46A9142}" dt="2024-01-13T14:02:41.190" v="1263"/>
          <ac:inkMkLst>
            <pc:docMk/>
            <pc:sldMk cId="744054261" sldId="328"/>
            <ac:inkMk id="355" creationId="{28ACD5B8-A206-0B08-B622-186408C8B8DE}"/>
          </ac:inkMkLst>
        </pc:inkChg>
        <pc:inkChg chg="add mod">
          <ac:chgData name="Kokchun Giang" userId="67e2125d-ec8c-4323-9653-9824a2ad815f" providerId="ADAL" clId="{10EEDAB3-2DB0-BA4D-8CC6-6424E46A9142}" dt="2024-01-13T14:02:41.190" v="1263"/>
          <ac:inkMkLst>
            <pc:docMk/>
            <pc:sldMk cId="744054261" sldId="328"/>
            <ac:inkMk id="356" creationId="{5A19C1CB-BA79-AA1D-679D-DC998EBE580D}"/>
          </ac:inkMkLst>
        </pc:inkChg>
        <pc:inkChg chg="del">
          <ac:chgData name="Kokchun Giang" userId="67e2125d-ec8c-4323-9653-9824a2ad815f" providerId="ADAL" clId="{10EEDAB3-2DB0-BA4D-8CC6-6424E46A9142}" dt="2024-01-13T12:52:04.788" v="750" actId="478"/>
          <ac:inkMkLst>
            <pc:docMk/>
            <pc:sldMk cId="744054261" sldId="328"/>
            <ac:inkMk id="357" creationId="{7E0C1F9A-23FF-6538-5313-C936B1EDA007}"/>
          </ac:inkMkLst>
        </pc:inkChg>
        <pc:inkChg chg="add mod">
          <ac:chgData name="Kokchun Giang" userId="67e2125d-ec8c-4323-9653-9824a2ad815f" providerId="ADAL" clId="{10EEDAB3-2DB0-BA4D-8CC6-6424E46A9142}" dt="2024-01-13T14:02:41.190" v="1263"/>
          <ac:inkMkLst>
            <pc:docMk/>
            <pc:sldMk cId="744054261" sldId="328"/>
            <ac:inkMk id="357" creationId="{B98021E3-1EBB-84D8-6154-73128A412A89}"/>
          </ac:inkMkLst>
        </pc:inkChg>
        <pc:inkChg chg="add mod">
          <ac:chgData name="Kokchun Giang" userId="67e2125d-ec8c-4323-9653-9824a2ad815f" providerId="ADAL" clId="{10EEDAB3-2DB0-BA4D-8CC6-6424E46A9142}" dt="2024-01-13T14:02:57.713" v="1286"/>
          <ac:inkMkLst>
            <pc:docMk/>
            <pc:sldMk cId="744054261" sldId="328"/>
            <ac:inkMk id="360" creationId="{3CD8BB5F-EB38-659C-3C2F-458FBFAB7B0A}"/>
          </ac:inkMkLst>
        </pc:inkChg>
        <pc:inkChg chg="add mod">
          <ac:chgData name="Kokchun Giang" userId="67e2125d-ec8c-4323-9653-9824a2ad815f" providerId="ADAL" clId="{10EEDAB3-2DB0-BA4D-8CC6-6424E46A9142}" dt="2024-01-13T14:02:57.713" v="1286"/>
          <ac:inkMkLst>
            <pc:docMk/>
            <pc:sldMk cId="744054261" sldId="328"/>
            <ac:inkMk id="361" creationId="{58364EEA-B576-376B-2702-01558E6703A2}"/>
          </ac:inkMkLst>
        </pc:inkChg>
        <pc:inkChg chg="add mod">
          <ac:chgData name="Kokchun Giang" userId="67e2125d-ec8c-4323-9653-9824a2ad815f" providerId="ADAL" clId="{10EEDAB3-2DB0-BA4D-8CC6-6424E46A9142}" dt="2024-01-13T14:02:57.713" v="1286"/>
          <ac:inkMkLst>
            <pc:docMk/>
            <pc:sldMk cId="744054261" sldId="328"/>
            <ac:inkMk id="363" creationId="{477AE652-25ED-D3FC-075F-95EAFCBB6C43}"/>
          </ac:inkMkLst>
        </pc:inkChg>
        <pc:inkChg chg="add mod">
          <ac:chgData name="Kokchun Giang" userId="67e2125d-ec8c-4323-9653-9824a2ad815f" providerId="ADAL" clId="{10EEDAB3-2DB0-BA4D-8CC6-6424E46A9142}" dt="2024-01-13T15:30:34.441" v="2924" actId="164"/>
          <ac:inkMkLst>
            <pc:docMk/>
            <pc:sldMk cId="744054261" sldId="328"/>
            <ac:inkMk id="365" creationId="{BDB7AA4D-8ADD-3F55-8AE0-6B47B6EE3B31}"/>
          </ac:inkMkLst>
        </pc:inkChg>
        <pc:inkChg chg="add mod">
          <ac:chgData name="Kokchun Giang" userId="67e2125d-ec8c-4323-9653-9824a2ad815f" providerId="ADAL" clId="{10EEDAB3-2DB0-BA4D-8CC6-6424E46A9142}" dt="2024-01-13T15:30:34.441" v="2924" actId="164"/>
          <ac:inkMkLst>
            <pc:docMk/>
            <pc:sldMk cId="744054261" sldId="328"/>
            <ac:inkMk id="366" creationId="{BC022495-6B32-5476-9B54-F5152EFC437A}"/>
          </ac:inkMkLst>
        </pc:inkChg>
        <pc:inkChg chg="add del">
          <ac:chgData name="Kokchun Giang" userId="67e2125d-ec8c-4323-9653-9824a2ad815f" providerId="ADAL" clId="{10EEDAB3-2DB0-BA4D-8CC6-6424E46A9142}" dt="2024-01-13T14:02:49.589" v="1272" actId="9405"/>
          <ac:inkMkLst>
            <pc:docMk/>
            <pc:sldMk cId="744054261" sldId="328"/>
            <ac:inkMk id="367" creationId="{5C3B3C14-02F5-ABD1-1641-81DFC103F571}"/>
          </ac:inkMkLst>
        </pc:inkChg>
        <pc:inkChg chg="add del mod">
          <ac:chgData name="Kokchun Giang" userId="67e2125d-ec8c-4323-9653-9824a2ad815f" providerId="ADAL" clId="{10EEDAB3-2DB0-BA4D-8CC6-6424E46A9142}" dt="2024-01-13T14:02:55.655" v="1284"/>
          <ac:inkMkLst>
            <pc:docMk/>
            <pc:sldMk cId="744054261" sldId="328"/>
            <ac:inkMk id="368" creationId="{4CD71F69-B1FD-336C-A852-113B23D0A4FE}"/>
          </ac:inkMkLst>
        </pc:inkChg>
        <pc:inkChg chg="add del mod">
          <ac:chgData name="Kokchun Giang" userId="67e2125d-ec8c-4323-9653-9824a2ad815f" providerId="ADAL" clId="{10EEDAB3-2DB0-BA4D-8CC6-6424E46A9142}" dt="2024-01-13T14:02:55.434" v="1282"/>
          <ac:inkMkLst>
            <pc:docMk/>
            <pc:sldMk cId="744054261" sldId="328"/>
            <ac:inkMk id="370" creationId="{CC2C4FC1-D467-8E8F-999F-2200E564EDC9}"/>
          </ac:inkMkLst>
        </pc:inkChg>
        <pc:inkChg chg="add del mod">
          <ac:chgData name="Kokchun Giang" userId="67e2125d-ec8c-4323-9653-9824a2ad815f" providerId="ADAL" clId="{10EEDAB3-2DB0-BA4D-8CC6-6424E46A9142}" dt="2024-01-13T14:02:55.200" v="1280"/>
          <ac:inkMkLst>
            <pc:docMk/>
            <pc:sldMk cId="744054261" sldId="328"/>
            <ac:inkMk id="372" creationId="{521EDA8E-843C-A2ED-49B9-39E026AF96A6}"/>
          </ac:inkMkLst>
        </pc:inkChg>
        <pc:inkChg chg="add mod">
          <ac:chgData name="Kokchun Giang" userId="67e2125d-ec8c-4323-9653-9824a2ad815f" providerId="ADAL" clId="{10EEDAB3-2DB0-BA4D-8CC6-6424E46A9142}" dt="2024-01-13T14:02:57.713" v="1286"/>
          <ac:inkMkLst>
            <pc:docMk/>
            <pc:sldMk cId="744054261" sldId="328"/>
            <ac:inkMk id="374" creationId="{E92B31A9-5427-22B0-146F-95CC47D97786}"/>
          </ac:inkMkLst>
        </pc:inkChg>
        <pc:inkChg chg="add mod">
          <ac:chgData name="Kokchun Giang" userId="67e2125d-ec8c-4323-9653-9824a2ad815f" providerId="ADAL" clId="{10EEDAB3-2DB0-BA4D-8CC6-6424E46A9142}" dt="2024-01-13T15:30:34.441" v="2924" actId="164"/>
          <ac:inkMkLst>
            <pc:docMk/>
            <pc:sldMk cId="744054261" sldId="328"/>
            <ac:inkMk id="376" creationId="{D08EE010-8B09-6A50-7C05-E2B4C4F0C2BB}"/>
          </ac:inkMkLst>
        </pc:inkChg>
        <pc:inkChg chg="add mod">
          <ac:chgData name="Kokchun Giang" userId="67e2125d-ec8c-4323-9653-9824a2ad815f" providerId="ADAL" clId="{10EEDAB3-2DB0-BA4D-8CC6-6424E46A9142}" dt="2024-01-13T15:30:34.441" v="2924" actId="164"/>
          <ac:inkMkLst>
            <pc:docMk/>
            <pc:sldMk cId="744054261" sldId="328"/>
            <ac:inkMk id="377" creationId="{9DAE37D8-F532-6A0B-F870-7657FC643468}"/>
          </ac:inkMkLst>
        </pc:inkChg>
        <pc:inkChg chg="add mod">
          <ac:chgData name="Kokchun Giang" userId="67e2125d-ec8c-4323-9653-9824a2ad815f" providerId="ADAL" clId="{10EEDAB3-2DB0-BA4D-8CC6-6424E46A9142}" dt="2024-01-13T15:30:50.807" v="2928" actId="164"/>
          <ac:inkMkLst>
            <pc:docMk/>
            <pc:sldMk cId="744054261" sldId="328"/>
            <ac:inkMk id="378" creationId="{8FF7C389-17AB-EAEF-0E2A-D0C9B07DDDED}"/>
          </ac:inkMkLst>
        </pc:inkChg>
        <pc:inkChg chg="add mod">
          <ac:chgData name="Kokchun Giang" userId="67e2125d-ec8c-4323-9653-9824a2ad815f" providerId="ADAL" clId="{10EEDAB3-2DB0-BA4D-8CC6-6424E46A9142}" dt="2024-01-13T15:30:50.807" v="2928" actId="164"/>
          <ac:inkMkLst>
            <pc:docMk/>
            <pc:sldMk cId="744054261" sldId="328"/>
            <ac:inkMk id="379" creationId="{A72670EE-003F-18C4-B403-CDCA54AEC37A}"/>
          </ac:inkMkLst>
        </pc:inkChg>
        <pc:inkChg chg="add mod">
          <ac:chgData name="Kokchun Giang" userId="67e2125d-ec8c-4323-9653-9824a2ad815f" providerId="ADAL" clId="{10EEDAB3-2DB0-BA4D-8CC6-6424E46A9142}" dt="2024-01-13T15:30:50.807" v="2928" actId="164"/>
          <ac:inkMkLst>
            <pc:docMk/>
            <pc:sldMk cId="744054261" sldId="328"/>
            <ac:inkMk id="380" creationId="{D23DD318-8A62-77CB-FDA8-51C11C9AC77A}"/>
          </ac:inkMkLst>
        </pc:inkChg>
        <pc:inkChg chg="add mod">
          <ac:chgData name="Kokchun Giang" userId="67e2125d-ec8c-4323-9653-9824a2ad815f" providerId="ADAL" clId="{10EEDAB3-2DB0-BA4D-8CC6-6424E46A9142}" dt="2024-01-13T15:30:50.807" v="2928" actId="164"/>
          <ac:inkMkLst>
            <pc:docMk/>
            <pc:sldMk cId="744054261" sldId="328"/>
            <ac:inkMk id="381" creationId="{8E7DE7F5-7A4E-0462-E2F3-1BDE408069B0}"/>
          </ac:inkMkLst>
        </pc:inkChg>
        <pc:inkChg chg="add mod">
          <ac:chgData name="Kokchun Giang" userId="67e2125d-ec8c-4323-9653-9824a2ad815f" providerId="ADAL" clId="{10EEDAB3-2DB0-BA4D-8CC6-6424E46A9142}" dt="2024-01-13T15:30:50.807" v="2928" actId="164"/>
          <ac:inkMkLst>
            <pc:docMk/>
            <pc:sldMk cId="744054261" sldId="328"/>
            <ac:inkMk id="382" creationId="{9349EC3B-45D5-F588-BCC1-28600CE56430}"/>
          </ac:inkMkLst>
        </pc:inkChg>
        <pc:inkChg chg="add mod">
          <ac:chgData name="Kokchun Giang" userId="67e2125d-ec8c-4323-9653-9824a2ad815f" providerId="ADAL" clId="{10EEDAB3-2DB0-BA4D-8CC6-6424E46A9142}" dt="2024-01-13T15:30:50.807" v="2928" actId="164"/>
          <ac:inkMkLst>
            <pc:docMk/>
            <pc:sldMk cId="744054261" sldId="328"/>
            <ac:inkMk id="383" creationId="{52087264-CE92-48AE-B0A1-C7CBC41B8D8D}"/>
          </ac:inkMkLst>
        </pc:inkChg>
        <pc:inkChg chg="add mod">
          <ac:chgData name="Kokchun Giang" userId="67e2125d-ec8c-4323-9653-9824a2ad815f" providerId="ADAL" clId="{10EEDAB3-2DB0-BA4D-8CC6-6424E46A9142}" dt="2024-01-13T15:30:50.807" v="2928" actId="164"/>
          <ac:inkMkLst>
            <pc:docMk/>
            <pc:sldMk cId="744054261" sldId="328"/>
            <ac:inkMk id="384" creationId="{F427C740-3054-E736-C1C7-1D0ADD35B8D0}"/>
          </ac:inkMkLst>
        </pc:inkChg>
        <pc:inkChg chg="add mod">
          <ac:chgData name="Kokchun Giang" userId="67e2125d-ec8c-4323-9653-9824a2ad815f" providerId="ADAL" clId="{10EEDAB3-2DB0-BA4D-8CC6-6424E46A9142}" dt="2024-01-13T15:30:50.807" v="2928" actId="164"/>
          <ac:inkMkLst>
            <pc:docMk/>
            <pc:sldMk cId="744054261" sldId="328"/>
            <ac:inkMk id="385" creationId="{2AAED80B-B8B2-8E48-6107-14E7762D5CD8}"/>
          </ac:inkMkLst>
        </pc:inkChg>
        <pc:inkChg chg="add mod">
          <ac:chgData name="Kokchun Giang" userId="67e2125d-ec8c-4323-9653-9824a2ad815f" providerId="ADAL" clId="{10EEDAB3-2DB0-BA4D-8CC6-6424E46A9142}" dt="2024-01-13T15:30:50.807" v="2928" actId="164"/>
          <ac:inkMkLst>
            <pc:docMk/>
            <pc:sldMk cId="744054261" sldId="328"/>
            <ac:inkMk id="386" creationId="{DFCA5D38-B461-B403-6397-8B7DEEB6E5F9}"/>
          </ac:inkMkLst>
        </pc:inkChg>
        <pc:inkChg chg="add mod">
          <ac:chgData name="Kokchun Giang" userId="67e2125d-ec8c-4323-9653-9824a2ad815f" providerId="ADAL" clId="{10EEDAB3-2DB0-BA4D-8CC6-6424E46A9142}" dt="2024-01-13T15:30:50.807" v="2928" actId="164"/>
          <ac:inkMkLst>
            <pc:docMk/>
            <pc:sldMk cId="744054261" sldId="328"/>
            <ac:inkMk id="387" creationId="{2454582C-75AC-0E31-4394-9440BC33F335}"/>
          </ac:inkMkLst>
        </pc:inkChg>
        <pc:inkChg chg="add del mod">
          <ac:chgData name="Kokchun Giang" userId="67e2125d-ec8c-4323-9653-9824a2ad815f" providerId="ADAL" clId="{10EEDAB3-2DB0-BA4D-8CC6-6424E46A9142}" dt="2024-01-13T14:03:31.532" v="1304" actId="9405"/>
          <ac:inkMkLst>
            <pc:docMk/>
            <pc:sldMk cId="744054261" sldId="328"/>
            <ac:inkMk id="388" creationId="{653CD52B-F519-E194-E86A-21716F8EAEA6}"/>
          </ac:inkMkLst>
        </pc:inkChg>
        <pc:inkChg chg="add del mod">
          <ac:chgData name="Kokchun Giang" userId="67e2125d-ec8c-4323-9653-9824a2ad815f" providerId="ADAL" clId="{10EEDAB3-2DB0-BA4D-8CC6-6424E46A9142}" dt="2024-01-13T14:03:30.974" v="1303"/>
          <ac:inkMkLst>
            <pc:docMk/>
            <pc:sldMk cId="744054261" sldId="328"/>
            <ac:inkMk id="389" creationId="{80C875B6-5021-95DE-2136-1900BCA18E29}"/>
          </ac:inkMkLst>
        </pc:inkChg>
        <pc:inkChg chg="add mod">
          <ac:chgData name="Kokchun Giang" userId="67e2125d-ec8c-4323-9653-9824a2ad815f" providerId="ADAL" clId="{10EEDAB3-2DB0-BA4D-8CC6-6424E46A9142}" dt="2024-01-13T15:30:46.749" v="2927" actId="164"/>
          <ac:inkMkLst>
            <pc:docMk/>
            <pc:sldMk cId="744054261" sldId="328"/>
            <ac:inkMk id="391" creationId="{3CA2623A-DE13-DEC7-C806-90BA6AD5AEAB}"/>
          </ac:inkMkLst>
        </pc:inkChg>
        <pc:inkChg chg="add mod">
          <ac:chgData name="Kokchun Giang" userId="67e2125d-ec8c-4323-9653-9824a2ad815f" providerId="ADAL" clId="{10EEDAB3-2DB0-BA4D-8CC6-6424E46A9142}" dt="2024-01-13T15:30:46.749" v="2927" actId="164"/>
          <ac:inkMkLst>
            <pc:docMk/>
            <pc:sldMk cId="744054261" sldId="328"/>
            <ac:inkMk id="392" creationId="{E6E32ACC-AF62-D2DE-B45F-06EB89597027}"/>
          </ac:inkMkLst>
        </pc:inkChg>
        <pc:inkChg chg="add mod">
          <ac:chgData name="Kokchun Giang" userId="67e2125d-ec8c-4323-9653-9824a2ad815f" providerId="ADAL" clId="{10EEDAB3-2DB0-BA4D-8CC6-6424E46A9142}" dt="2024-01-13T15:30:46.749" v="2927" actId="164"/>
          <ac:inkMkLst>
            <pc:docMk/>
            <pc:sldMk cId="744054261" sldId="328"/>
            <ac:inkMk id="393" creationId="{40203C74-4EE6-900A-6F55-59D4FCFBEAAC}"/>
          </ac:inkMkLst>
        </pc:inkChg>
        <pc:inkChg chg="add mod">
          <ac:chgData name="Kokchun Giang" userId="67e2125d-ec8c-4323-9653-9824a2ad815f" providerId="ADAL" clId="{10EEDAB3-2DB0-BA4D-8CC6-6424E46A9142}" dt="2024-01-13T15:30:46.749" v="2927" actId="164"/>
          <ac:inkMkLst>
            <pc:docMk/>
            <pc:sldMk cId="744054261" sldId="328"/>
            <ac:inkMk id="394" creationId="{F5B06E4D-5FBD-3B1B-9624-2F659D3DF47E}"/>
          </ac:inkMkLst>
        </pc:inkChg>
        <pc:inkChg chg="add mod">
          <ac:chgData name="Kokchun Giang" userId="67e2125d-ec8c-4323-9653-9824a2ad815f" providerId="ADAL" clId="{10EEDAB3-2DB0-BA4D-8CC6-6424E46A9142}" dt="2024-01-13T15:30:46.749" v="2927" actId="164"/>
          <ac:inkMkLst>
            <pc:docMk/>
            <pc:sldMk cId="744054261" sldId="328"/>
            <ac:inkMk id="395" creationId="{0D95736D-C1D3-E4AD-1EFD-873DCD1118C8}"/>
          </ac:inkMkLst>
        </pc:inkChg>
        <pc:inkChg chg="add mod">
          <ac:chgData name="Kokchun Giang" userId="67e2125d-ec8c-4323-9653-9824a2ad815f" providerId="ADAL" clId="{10EEDAB3-2DB0-BA4D-8CC6-6424E46A9142}" dt="2024-01-13T15:30:46.749" v="2927" actId="164"/>
          <ac:inkMkLst>
            <pc:docMk/>
            <pc:sldMk cId="744054261" sldId="328"/>
            <ac:inkMk id="396" creationId="{ABC48E16-C9F7-D8F8-EDA9-B43976FFEE1F}"/>
          </ac:inkMkLst>
        </pc:inkChg>
        <pc:inkChg chg="add mod">
          <ac:chgData name="Kokchun Giang" userId="67e2125d-ec8c-4323-9653-9824a2ad815f" providerId="ADAL" clId="{10EEDAB3-2DB0-BA4D-8CC6-6424E46A9142}" dt="2024-01-13T15:30:46.749" v="2927" actId="164"/>
          <ac:inkMkLst>
            <pc:docMk/>
            <pc:sldMk cId="744054261" sldId="328"/>
            <ac:inkMk id="397" creationId="{DAD3BA66-C721-48F7-EB98-6EC0A3F421C8}"/>
          </ac:inkMkLst>
        </pc:inkChg>
        <pc:inkChg chg="add mod">
          <ac:chgData name="Kokchun Giang" userId="67e2125d-ec8c-4323-9653-9824a2ad815f" providerId="ADAL" clId="{10EEDAB3-2DB0-BA4D-8CC6-6424E46A9142}" dt="2024-01-13T15:30:46.749" v="2927" actId="164"/>
          <ac:inkMkLst>
            <pc:docMk/>
            <pc:sldMk cId="744054261" sldId="328"/>
            <ac:inkMk id="399" creationId="{B415FCFF-6611-84CC-8861-4555B7089D55}"/>
          </ac:inkMkLst>
        </pc:inkChg>
        <pc:inkChg chg="add mod">
          <ac:chgData name="Kokchun Giang" userId="67e2125d-ec8c-4323-9653-9824a2ad815f" providerId="ADAL" clId="{10EEDAB3-2DB0-BA4D-8CC6-6424E46A9142}" dt="2024-01-13T15:30:46.749" v="2927" actId="164"/>
          <ac:inkMkLst>
            <pc:docMk/>
            <pc:sldMk cId="744054261" sldId="328"/>
            <ac:inkMk id="400" creationId="{588693CD-B04B-150E-98E4-1D089196745B}"/>
          </ac:inkMkLst>
        </pc:inkChg>
        <pc:inkChg chg="add mod">
          <ac:chgData name="Kokchun Giang" userId="67e2125d-ec8c-4323-9653-9824a2ad815f" providerId="ADAL" clId="{10EEDAB3-2DB0-BA4D-8CC6-6424E46A9142}" dt="2024-01-13T15:30:46.749" v="2927" actId="164"/>
          <ac:inkMkLst>
            <pc:docMk/>
            <pc:sldMk cId="744054261" sldId="328"/>
            <ac:inkMk id="402" creationId="{0BE84416-8158-20DC-17F3-2CA78170FE28}"/>
          </ac:inkMkLst>
        </pc:inkChg>
        <pc:inkChg chg="add mod">
          <ac:chgData name="Kokchun Giang" userId="67e2125d-ec8c-4323-9653-9824a2ad815f" providerId="ADAL" clId="{10EEDAB3-2DB0-BA4D-8CC6-6424E46A9142}" dt="2024-01-13T15:30:46.749" v="2927" actId="164"/>
          <ac:inkMkLst>
            <pc:docMk/>
            <pc:sldMk cId="744054261" sldId="328"/>
            <ac:inkMk id="403" creationId="{D7E791C8-824A-923A-3E6F-519E7FA83F2C}"/>
          </ac:inkMkLst>
        </pc:inkChg>
        <pc:inkChg chg="add mod">
          <ac:chgData name="Kokchun Giang" userId="67e2125d-ec8c-4323-9653-9824a2ad815f" providerId="ADAL" clId="{10EEDAB3-2DB0-BA4D-8CC6-6424E46A9142}" dt="2024-01-13T15:30:46.749" v="2927" actId="164"/>
          <ac:inkMkLst>
            <pc:docMk/>
            <pc:sldMk cId="744054261" sldId="328"/>
            <ac:inkMk id="405" creationId="{9E5502AD-E098-41BD-4211-DDF165D0AD01}"/>
          </ac:inkMkLst>
        </pc:inkChg>
        <pc:inkChg chg="add mod">
          <ac:chgData name="Kokchun Giang" userId="67e2125d-ec8c-4323-9653-9824a2ad815f" providerId="ADAL" clId="{10EEDAB3-2DB0-BA4D-8CC6-6424E46A9142}" dt="2024-01-13T15:30:46.749" v="2927" actId="164"/>
          <ac:inkMkLst>
            <pc:docMk/>
            <pc:sldMk cId="744054261" sldId="328"/>
            <ac:inkMk id="406" creationId="{65B1B75C-3DC5-5A91-3ECE-03B3D3E417D0}"/>
          </ac:inkMkLst>
        </pc:inkChg>
        <pc:inkChg chg="add mod">
          <ac:chgData name="Kokchun Giang" userId="67e2125d-ec8c-4323-9653-9824a2ad815f" providerId="ADAL" clId="{10EEDAB3-2DB0-BA4D-8CC6-6424E46A9142}" dt="2024-01-13T15:30:46.749" v="2927" actId="164"/>
          <ac:inkMkLst>
            <pc:docMk/>
            <pc:sldMk cId="744054261" sldId="328"/>
            <ac:inkMk id="408" creationId="{A9862B30-CC74-96B5-C31F-EE9735E90212}"/>
          </ac:inkMkLst>
        </pc:inkChg>
        <pc:inkChg chg="add mod">
          <ac:chgData name="Kokchun Giang" userId="67e2125d-ec8c-4323-9653-9824a2ad815f" providerId="ADAL" clId="{10EEDAB3-2DB0-BA4D-8CC6-6424E46A9142}" dt="2024-01-13T15:30:46.749" v="2927" actId="164"/>
          <ac:inkMkLst>
            <pc:docMk/>
            <pc:sldMk cId="744054261" sldId="328"/>
            <ac:inkMk id="409" creationId="{F8B3C118-06F4-ECE9-5DF1-A84F838317F9}"/>
          </ac:inkMkLst>
        </pc:inkChg>
        <pc:inkChg chg="add mod">
          <ac:chgData name="Kokchun Giang" userId="67e2125d-ec8c-4323-9653-9824a2ad815f" providerId="ADAL" clId="{10EEDAB3-2DB0-BA4D-8CC6-6424E46A9142}" dt="2024-01-13T15:30:46.749" v="2927" actId="164"/>
          <ac:inkMkLst>
            <pc:docMk/>
            <pc:sldMk cId="744054261" sldId="328"/>
            <ac:inkMk id="411" creationId="{ABF84B23-52AA-11F3-3C9E-900CD6513597}"/>
          </ac:inkMkLst>
        </pc:inkChg>
        <pc:inkChg chg="add mod">
          <ac:chgData name="Kokchun Giang" userId="67e2125d-ec8c-4323-9653-9824a2ad815f" providerId="ADAL" clId="{10EEDAB3-2DB0-BA4D-8CC6-6424E46A9142}" dt="2024-01-13T15:30:46.749" v="2927" actId="164"/>
          <ac:inkMkLst>
            <pc:docMk/>
            <pc:sldMk cId="744054261" sldId="328"/>
            <ac:inkMk id="412" creationId="{5D161680-54C0-3491-8FC5-DFB8AB39C730}"/>
          </ac:inkMkLst>
        </pc:inkChg>
        <pc:inkChg chg="add mod">
          <ac:chgData name="Kokchun Giang" userId="67e2125d-ec8c-4323-9653-9824a2ad815f" providerId="ADAL" clId="{10EEDAB3-2DB0-BA4D-8CC6-6424E46A9142}" dt="2024-01-13T15:30:46.749" v="2927" actId="164"/>
          <ac:inkMkLst>
            <pc:docMk/>
            <pc:sldMk cId="744054261" sldId="328"/>
            <ac:inkMk id="413" creationId="{71A7E574-15A2-1247-D4D6-D96A440116C6}"/>
          </ac:inkMkLst>
        </pc:inkChg>
        <pc:inkChg chg="add mod">
          <ac:chgData name="Kokchun Giang" userId="67e2125d-ec8c-4323-9653-9824a2ad815f" providerId="ADAL" clId="{10EEDAB3-2DB0-BA4D-8CC6-6424E46A9142}" dt="2024-01-13T15:30:46.749" v="2927" actId="164"/>
          <ac:inkMkLst>
            <pc:docMk/>
            <pc:sldMk cId="744054261" sldId="328"/>
            <ac:inkMk id="414" creationId="{AA7619A6-F4AB-E205-A72A-795320486948}"/>
          </ac:inkMkLst>
        </pc:inkChg>
        <pc:inkChg chg="add mod">
          <ac:chgData name="Kokchun Giang" userId="67e2125d-ec8c-4323-9653-9824a2ad815f" providerId="ADAL" clId="{10EEDAB3-2DB0-BA4D-8CC6-6424E46A9142}" dt="2024-01-13T15:30:57.247" v="2930" actId="164"/>
          <ac:inkMkLst>
            <pc:docMk/>
            <pc:sldMk cId="744054261" sldId="328"/>
            <ac:inkMk id="416" creationId="{50D8D6D6-F4F7-46C4-5D31-C0B3E7456393}"/>
          </ac:inkMkLst>
        </pc:inkChg>
        <pc:inkChg chg="add mod">
          <ac:chgData name="Kokchun Giang" userId="67e2125d-ec8c-4323-9653-9824a2ad815f" providerId="ADAL" clId="{10EEDAB3-2DB0-BA4D-8CC6-6424E46A9142}" dt="2024-01-13T15:30:57.247" v="2930" actId="164"/>
          <ac:inkMkLst>
            <pc:docMk/>
            <pc:sldMk cId="744054261" sldId="328"/>
            <ac:inkMk id="417" creationId="{32AF4850-AD2C-B73E-8C95-C3A8F75F056C}"/>
          </ac:inkMkLst>
        </pc:inkChg>
        <pc:inkChg chg="add mod">
          <ac:chgData name="Kokchun Giang" userId="67e2125d-ec8c-4323-9653-9824a2ad815f" providerId="ADAL" clId="{10EEDAB3-2DB0-BA4D-8CC6-6424E46A9142}" dt="2024-01-13T15:30:57.247" v="2930" actId="164"/>
          <ac:inkMkLst>
            <pc:docMk/>
            <pc:sldMk cId="744054261" sldId="328"/>
            <ac:inkMk id="418" creationId="{3F04B659-0281-3C26-692E-1A5BB310B956}"/>
          </ac:inkMkLst>
        </pc:inkChg>
        <pc:inkChg chg="add mod">
          <ac:chgData name="Kokchun Giang" userId="67e2125d-ec8c-4323-9653-9824a2ad815f" providerId="ADAL" clId="{10EEDAB3-2DB0-BA4D-8CC6-6424E46A9142}" dt="2024-01-13T15:30:57.247" v="2930" actId="164"/>
          <ac:inkMkLst>
            <pc:docMk/>
            <pc:sldMk cId="744054261" sldId="328"/>
            <ac:inkMk id="419" creationId="{942E34D6-F149-439A-C0E7-7AE83C1DE3C6}"/>
          </ac:inkMkLst>
        </pc:inkChg>
        <pc:inkChg chg="add mod">
          <ac:chgData name="Kokchun Giang" userId="67e2125d-ec8c-4323-9653-9824a2ad815f" providerId="ADAL" clId="{10EEDAB3-2DB0-BA4D-8CC6-6424E46A9142}" dt="2024-01-13T15:30:57.247" v="2930" actId="164"/>
          <ac:inkMkLst>
            <pc:docMk/>
            <pc:sldMk cId="744054261" sldId="328"/>
            <ac:inkMk id="420" creationId="{DA403C79-5893-A428-FCEC-3FEEB08D47ED}"/>
          </ac:inkMkLst>
        </pc:inkChg>
        <pc:inkChg chg="add mod">
          <ac:chgData name="Kokchun Giang" userId="67e2125d-ec8c-4323-9653-9824a2ad815f" providerId="ADAL" clId="{10EEDAB3-2DB0-BA4D-8CC6-6424E46A9142}" dt="2024-01-13T15:30:57.247" v="2930" actId="164"/>
          <ac:inkMkLst>
            <pc:docMk/>
            <pc:sldMk cId="744054261" sldId="328"/>
            <ac:inkMk id="421" creationId="{BB32ED89-5336-B347-5526-F09CEE8E8E67}"/>
          </ac:inkMkLst>
        </pc:inkChg>
        <pc:inkChg chg="del">
          <ac:chgData name="Kokchun Giang" userId="67e2125d-ec8c-4323-9653-9824a2ad815f" providerId="ADAL" clId="{10EEDAB3-2DB0-BA4D-8CC6-6424E46A9142}" dt="2024-01-13T12:52:04.788" v="750" actId="478"/>
          <ac:inkMkLst>
            <pc:docMk/>
            <pc:sldMk cId="744054261" sldId="328"/>
            <ac:inkMk id="422" creationId="{2B2DDE4B-FB5D-220C-80FE-9EA45E4412D6}"/>
          </ac:inkMkLst>
        </pc:inkChg>
        <pc:inkChg chg="add del mod">
          <ac:chgData name="Kokchun Giang" userId="67e2125d-ec8c-4323-9653-9824a2ad815f" providerId="ADAL" clId="{10EEDAB3-2DB0-BA4D-8CC6-6424E46A9142}" dt="2024-01-13T14:04:04.579" v="1343" actId="9405"/>
          <ac:inkMkLst>
            <pc:docMk/>
            <pc:sldMk cId="744054261" sldId="328"/>
            <ac:inkMk id="422" creationId="{A6377765-936D-73A2-4545-279E8AA31035}"/>
          </ac:inkMkLst>
        </pc:inkChg>
        <pc:inkChg chg="del">
          <ac:chgData name="Kokchun Giang" userId="67e2125d-ec8c-4323-9653-9824a2ad815f" providerId="ADAL" clId="{10EEDAB3-2DB0-BA4D-8CC6-6424E46A9142}" dt="2024-01-13T12:52:04.788" v="750" actId="478"/>
          <ac:inkMkLst>
            <pc:docMk/>
            <pc:sldMk cId="744054261" sldId="328"/>
            <ac:inkMk id="423" creationId="{75426B72-00FF-8C03-3CCD-5C598A5D9761}"/>
          </ac:inkMkLst>
        </pc:inkChg>
        <pc:inkChg chg="add del mod">
          <ac:chgData name="Kokchun Giang" userId="67e2125d-ec8c-4323-9653-9824a2ad815f" providerId="ADAL" clId="{10EEDAB3-2DB0-BA4D-8CC6-6424E46A9142}" dt="2024-01-13T14:04:03.872" v="1342"/>
          <ac:inkMkLst>
            <pc:docMk/>
            <pc:sldMk cId="744054261" sldId="328"/>
            <ac:inkMk id="423" creationId="{B8DB29DC-822C-64FF-02A4-806B278FC403}"/>
          </ac:inkMkLst>
        </pc:inkChg>
        <pc:inkChg chg="add del">
          <ac:chgData name="Kokchun Giang" userId="67e2125d-ec8c-4323-9653-9824a2ad815f" providerId="ADAL" clId="{10EEDAB3-2DB0-BA4D-8CC6-6424E46A9142}" dt="2024-01-13T14:04:03.564" v="1339" actId="9405"/>
          <ac:inkMkLst>
            <pc:docMk/>
            <pc:sldMk cId="744054261" sldId="328"/>
            <ac:inkMk id="424" creationId="{6CE95A0D-B6E6-0AF1-A83D-156433798296}"/>
          </ac:inkMkLst>
        </pc:inkChg>
        <pc:inkChg chg="del">
          <ac:chgData name="Kokchun Giang" userId="67e2125d-ec8c-4323-9653-9824a2ad815f" providerId="ADAL" clId="{10EEDAB3-2DB0-BA4D-8CC6-6424E46A9142}" dt="2024-01-13T12:52:04.788" v="750" actId="478"/>
          <ac:inkMkLst>
            <pc:docMk/>
            <pc:sldMk cId="744054261" sldId="328"/>
            <ac:inkMk id="424" creationId="{94FDBEA5-B449-586A-760A-F4CC99476603}"/>
          </ac:inkMkLst>
        </pc:inkChg>
        <pc:inkChg chg="del">
          <ac:chgData name="Kokchun Giang" userId="67e2125d-ec8c-4323-9653-9824a2ad815f" providerId="ADAL" clId="{10EEDAB3-2DB0-BA4D-8CC6-6424E46A9142}" dt="2024-01-13T12:52:04.788" v="750" actId="478"/>
          <ac:inkMkLst>
            <pc:docMk/>
            <pc:sldMk cId="744054261" sldId="328"/>
            <ac:inkMk id="425" creationId="{FEA8BD2F-B671-8AB3-9064-7BD10EE8EC4D}"/>
          </ac:inkMkLst>
        </pc:inkChg>
        <pc:inkChg chg="del">
          <ac:chgData name="Kokchun Giang" userId="67e2125d-ec8c-4323-9653-9824a2ad815f" providerId="ADAL" clId="{10EEDAB3-2DB0-BA4D-8CC6-6424E46A9142}" dt="2024-01-13T12:52:04.788" v="750" actId="478"/>
          <ac:inkMkLst>
            <pc:docMk/>
            <pc:sldMk cId="744054261" sldId="328"/>
            <ac:inkMk id="426" creationId="{56F038B0-D276-904F-FE2A-FDB46CA4EB58}"/>
          </ac:inkMkLst>
        </pc:inkChg>
        <pc:inkChg chg="add mod">
          <ac:chgData name="Kokchun Giang" userId="67e2125d-ec8c-4323-9653-9824a2ad815f" providerId="ADAL" clId="{10EEDAB3-2DB0-BA4D-8CC6-6424E46A9142}" dt="2024-01-13T15:30:46.749" v="2927" actId="164"/>
          <ac:inkMkLst>
            <pc:docMk/>
            <pc:sldMk cId="744054261" sldId="328"/>
            <ac:inkMk id="426" creationId="{8E650792-41A6-CFF2-02DB-1AD262A23750}"/>
          </ac:inkMkLst>
        </pc:inkChg>
        <pc:inkChg chg="del">
          <ac:chgData name="Kokchun Giang" userId="67e2125d-ec8c-4323-9653-9824a2ad815f" providerId="ADAL" clId="{10EEDAB3-2DB0-BA4D-8CC6-6424E46A9142}" dt="2024-01-13T12:52:04.788" v="750" actId="478"/>
          <ac:inkMkLst>
            <pc:docMk/>
            <pc:sldMk cId="744054261" sldId="328"/>
            <ac:inkMk id="427" creationId="{1B336D7E-E8E2-2183-EE88-6CE2A7E9F1A7}"/>
          </ac:inkMkLst>
        </pc:inkChg>
        <pc:inkChg chg="add mod">
          <ac:chgData name="Kokchun Giang" userId="67e2125d-ec8c-4323-9653-9824a2ad815f" providerId="ADAL" clId="{10EEDAB3-2DB0-BA4D-8CC6-6424E46A9142}" dt="2024-01-13T15:30:46.749" v="2927" actId="164"/>
          <ac:inkMkLst>
            <pc:docMk/>
            <pc:sldMk cId="744054261" sldId="328"/>
            <ac:inkMk id="427" creationId="{323A0296-3628-D3BB-B11A-2866918FB127}"/>
          </ac:inkMkLst>
        </pc:inkChg>
        <pc:inkChg chg="del">
          <ac:chgData name="Kokchun Giang" userId="67e2125d-ec8c-4323-9653-9824a2ad815f" providerId="ADAL" clId="{10EEDAB3-2DB0-BA4D-8CC6-6424E46A9142}" dt="2024-01-13T12:52:04.788" v="750" actId="478"/>
          <ac:inkMkLst>
            <pc:docMk/>
            <pc:sldMk cId="744054261" sldId="328"/>
            <ac:inkMk id="428" creationId="{9DC3B175-4B4D-64F9-382F-2041C8CB1B38}"/>
          </ac:inkMkLst>
        </pc:inkChg>
        <pc:inkChg chg="add mod">
          <ac:chgData name="Kokchun Giang" userId="67e2125d-ec8c-4323-9653-9824a2ad815f" providerId="ADAL" clId="{10EEDAB3-2DB0-BA4D-8CC6-6424E46A9142}" dt="2024-01-13T15:30:46.749" v="2927" actId="164"/>
          <ac:inkMkLst>
            <pc:docMk/>
            <pc:sldMk cId="744054261" sldId="328"/>
            <ac:inkMk id="428" creationId="{AA3F3D72-761B-92D0-4E97-DBCB73140178}"/>
          </ac:inkMkLst>
        </pc:inkChg>
        <pc:inkChg chg="del">
          <ac:chgData name="Kokchun Giang" userId="67e2125d-ec8c-4323-9653-9824a2ad815f" providerId="ADAL" clId="{10EEDAB3-2DB0-BA4D-8CC6-6424E46A9142}" dt="2024-01-13T12:52:04.788" v="750" actId="478"/>
          <ac:inkMkLst>
            <pc:docMk/>
            <pc:sldMk cId="744054261" sldId="328"/>
            <ac:inkMk id="429" creationId="{6A577B74-E969-81A1-FAF5-458400142804}"/>
          </ac:inkMkLst>
        </pc:inkChg>
        <pc:inkChg chg="add mod">
          <ac:chgData name="Kokchun Giang" userId="67e2125d-ec8c-4323-9653-9824a2ad815f" providerId="ADAL" clId="{10EEDAB3-2DB0-BA4D-8CC6-6424E46A9142}" dt="2024-01-13T15:30:46.749" v="2927" actId="164"/>
          <ac:inkMkLst>
            <pc:docMk/>
            <pc:sldMk cId="744054261" sldId="328"/>
            <ac:inkMk id="429" creationId="{72BBBF02-9418-47A5-4CA6-535CCB81A4CF}"/>
          </ac:inkMkLst>
        </pc:inkChg>
        <pc:inkChg chg="del">
          <ac:chgData name="Kokchun Giang" userId="67e2125d-ec8c-4323-9653-9824a2ad815f" providerId="ADAL" clId="{10EEDAB3-2DB0-BA4D-8CC6-6424E46A9142}" dt="2024-01-13T12:52:04.788" v="750" actId="478"/>
          <ac:inkMkLst>
            <pc:docMk/>
            <pc:sldMk cId="744054261" sldId="328"/>
            <ac:inkMk id="430" creationId="{138745EC-B661-7621-1EDF-A47F36703AB2}"/>
          </ac:inkMkLst>
        </pc:inkChg>
        <pc:inkChg chg="add mod">
          <ac:chgData name="Kokchun Giang" userId="67e2125d-ec8c-4323-9653-9824a2ad815f" providerId="ADAL" clId="{10EEDAB3-2DB0-BA4D-8CC6-6424E46A9142}" dt="2024-01-13T15:30:46.749" v="2927" actId="164"/>
          <ac:inkMkLst>
            <pc:docMk/>
            <pc:sldMk cId="744054261" sldId="328"/>
            <ac:inkMk id="431" creationId="{82891CC8-FCD3-11DA-0B59-8EEED9C3B29D}"/>
          </ac:inkMkLst>
        </pc:inkChg>
        <pc:inkChg chg="del">
          <ac:chgData name="Kokchun Giang" userId="67e2125d-ec8c-4323-9653-9824a2ad815f" providerId="ADAL" clId="{10EEDAB3-2DB0-BA4D-8CC6-6424E46A9142}" dt="2024-01-13T12:52:08.448" v="752" actId="478"/>
          <ac:inkMkLst>
            <pc:docMk/>
            <pc:sldMk cId="744054261" sldId="328"/>
            <ac:inkMk id="431" creationId="{C66F511D-848D-DF97-A44F-ED37DDF36DA4}"/>
          </ac:inkMkLst>
        </pc:inkChg>
        <pc:inkChg chg="add mod">
          <ac:chgData name="Kokchun Giang" userId="67e2125d-ec8c-4323-9653-9824a2ad815f" providerId="ADAL" clId="{10EEDAB3-2DB0-BA4D-8CC6-6424E46A9142}" dt="2024-01-13T15:30:46.749" v="2927" actId="164"/>
          <ac:inkMkLst>
            <pc:docMk/>
            <pc:sldMk cId="744054261" sldId="328"/>
            <ac:inkMk id="432" creationId="{C7ABE41A-D8DA-14BE-5316-48C982847648}"/>
          </ac:inkMkLst>
        </pc:inkChg>
        <pc:inkChg chg="add mod">
          <ac:chgData name="Kokchun Giang" userId="67e2125d-ec8c-4323-9653-9824a2ad815f" providerId="ADAL" clId="{10EEDAB3-2DB0-BA4D-8CC6-6424E46A9142}" dt="2024-01-13T15:30:46.749" v="2927" actId="164"/>
          <ac:inkMkLst>
            <pc:docMk/>
            <pc:sldMk cId="744054261" sldId="328"/>
            <ac:inkMk id="433" creationId="{551DDB82-D067-51A1-8E40-EB57E7F4C6C5}"/>
          </ac:inkMkLst>
        </pc:inkChg>
        <pc:inkChg chg="add mod">
          <ac:chgData name="Kokchun Giang" userId="67e2125d-ec8c-4323-9653-9824a2ad815f" providerId="ADAL" clId="{10EEDAB3-2DB0-BA4D-8CC6-6424E46A9142}" dt="2024-01-13T15:30:46.749" v="2927" actId="164"/>
          <ac:inkMkLst>
            <pc:docMk/>
            <pc:sldMk cId="744054261" sldId="328"/>
            <ac:inkMk id="434" creationId="{A9AF2CE4-509A-C889-C012-984B3E6E1CC7}"/>
          </ac:inkMkLst>
        </pc:inkChg>
        <pc:inkChg chg="add mod">
          <ac:chgData name="Kokchun Giang" userId="67e2125d-ec8c-4323-9653-9824a2ad815f" providerId="ADAL" clId="{10EEDAB3-2DB0-BA4D-8CC6-6424E46A9142}" dt="2024-01-13T15:30:46.749" v="2927" actId="164"/>
          <ac:inkMkLst>
            <pc:docMk/>
            <pc:sldMk cId="744054261" sldId="328"/>
            <ac:inkMk id="436" creationId="{5A1D3A06-2CD2-4AD1-511A-B02F2A134ACB}"/>
          </ac:inkMkLst>
        </pc:inkChg>
        <pc:inkChg chg="add mod">
          <ac:chgData name="Kokchun Giang" userId="67e2125d-ec8c-4323-9653-9824a2ad815f" providerId="ADAL" clId="{10EEDAB3-2DB0-BA4D-8CC6-6424E46A9142}" dt="2024-01-13T15:30:46.749" v="2927" actId="164"/>
          <ac:inkMkLst>
            <pc:docMk/>
            <pc:sldMk cId="744054261" sldId="328"/>
            <ac:inkMk id="437" creationId="{76D7BF42-BDE7-79EE-0F5D-A7F44209E46F}"/>
          </ac:inkMkLst>
        </pc:inkChg>
        <pc:inkChg chg="add mod">
          <ac:chgData name="Kokchun Giang" userId="67e2125d-ec8c-4323-9653-9824a2ad815f" providerId="ADAL" clId="{10EEDAB3-2DB0-BA4D-8CC6-6424E46A9142}" dt="2024-01-13T15:30:46.749" v="2927" actId="164"/>
          <ac:inkMkLst>
            <pc:docMk/>
            <pc:sldMk cId="744054261" sldId="328"/>
            <ac:inkMk id="438" creationId="{475F2BF3-5019-8ECC-69F5-1E5E2C2C45AA}"/>
          </ac:inkMkLst>
        </pc:inkChg>
        <pc:inkChg chg="add mod">
          <ac:chgData name="Kokchun Giang" userId="67e2125d-ec8c-4323-9653-9824a2ad815f" providerId="ADAL" clId="{10EEDAB3-2DB0-BA4D-8CC6-6424E46A9142}" dt="2024-01-13T15:30:46.749" v="2927" actId="164"/>
          <ac:inkMkLst>
            <pc:docMk/>
            <pc:sldMk cId="744054261" sldId="328"/>
            <ac:inkMk id="439" creationId="{3F214E89-72F0-5175-1718-B3B031D849B5}"/>
          </ac:inkMkLst>
        </pc:inkChg>
        <pc:inkChg chg="add mod">
          <ac:chgData name="Kokchun Giang" userId="67e2125d-ec8c-4323-9653-9824a2ad815f" providerId="ADAL" clId="{10EEDAB3-2DB0-BA4D-8CC6-6424E46A9142}" dt="2024-01-13T15:30:46.749" v="2927" actId="164"/>
          <ac:inkMkLst>
            <pc:docMk/>
            <pc:sldMk cId="744054261" sldId="328"/>
            <ac:inkMk id="440" creationId="{8F94525E-79A4-47B6-2456-A5EA47BCEAED}"/>
          </ac:inkMkLst>
        </pc:inkChg>
        <pc:inkChg chg="add mod">
          <ac:chgData name="Kokchun Giang" userId="67e2125d-ec8c-4323-9653-9824a2ad815f" providerId="ADAL" clId="{10EEDAB3-2DB0-BA4D-8CC6-6424E46A9142}" dt="2024-01-13T15:30:46.749" v="2927" actId="164"/>
          <ac:inkMkLst>
            <pc:docMk/>
            <pc:sldMk cId="744054261" sldId="328"/>
            <ac:inkMk id="441" creationId="{091E813E-1A29-5C7A-A280-1DE2441EAE05}"/>
          </ac:inkMkLst>
        </pc:inkChg>
        <pc:inkChg chg="add mod">
          <ac:chgData name="Kokchun Giang" userId="67e2125d-ec8c-4323-9653-9824a2ad815f" providerId="ADAL" clId="{10EEDAB3-2DB0-BA4D-8CC6-6424E46A9142}" dt="2024-01-13T15:30:46.749" v="2927" actId="164"/>
          <ac:inkMkLst>
            <pc:docMk/>
            <pc:sldMk cId="744054261" sldId="328"/>
            <ac:inkMk id="442" creationId="{37B61D8E-18B5-8E4C-D0F0-E5AD435261DF}"/>
          </ac:inkMkLst>
        </pc:inkChg>
        <pc:inkChg chg="add mod">
          <ac:chgData name="Kokchun Giang" userId="67e2125d-ec8c-4323-9653-9824a2ad815f" providerId="ADAL" clId="{10EEDAB3-2DB0-BA4D-8CC6-6424E46A9142}" dt="2024-01-13T15:30:46.749" v="2927" actId="164"/>
          <ac:inkMkLst>
            <pc:docMk/>
            <pc:sldMk cId="744054261" sldId="328"/>
            <ac:inkMk id="443" creationId="{B84B2589-CCF9-2B3A-F66B-FFA4115218C4}"/>
          </ac:inkMkLst>
        </pc:inkChg>
        <pc:inkChg chg="add mod">
          <ac:chgData name="Kokchun Giang" userId="67e2125d-ec8c-4323-9653-9824a2ad815f" providerId="ADAL" clId="{10EEDAB3-2DB0-BA4D-8CC6-6424E46A9142}" dt="2024-01-13T15:30:46.749" v="2927" actId="164"/>
          <ac:inkMkLst>
            <pc:docMk/>
            <pc:sldMk cId="744054261" sldId="328"/>
            <ac:inkMk id="445" creationId="{7152DEBD-30D4-0133-61FE-B09CCD769DE3}"/>
          </ac:inkMkLst>
        </pc:inkChg>
        <pc:inkChg chg="add del mod">
          <ac:chgData name="Kokchun Giang" userId="67e2125d-ec8c-4323-9653-9824a2ad815f" providerId="ADAL" clId="{10EEDAB3-2DB0-BA4D-8CC6-6424E46A9142}" dt="2024-01-13T14:04:51.093" v="1370" actId="9405"/>
          <ac:inkMkLst>
            <pc:docMk/>
            <pc:sldMk cId="744054261" sldId="328"/>
            <ac:inkMk id="447" creationId="{EFAA3804-D415-C688-DEDB-1F48EF1A3659}"/>
          </ac:inkMkLst>
        </pc:inkChg>
        <pc:inkChg chg="add del mod">
          <ac:chgData name="Kokchun Giang" userId="67e2125d-ec8c-4323-9653-9824a2ad815f" providerId="ADAL" clId="{10EEDAB3-2DB0-BA4D-8CC6-6424E46A9142}" dt="2024-01-13T14:04:50.772" v="1369"/>
          <ac:inkMkLst>
            <pc:docMk/>
            <pc:sldMk cId="744054261" sldId="328"/>
            <ac:inkMk id="448" creationId="{014D50C8-B3B0-8C5F-7CAB-FD002FD0EABA}"/>
          </ac:inkMkLst>
        </pc:inkChg>
        <pc:inkChg chg="del">
          <ac:chgData name="Kokchun Giang" userId="67e2125d-ec8c-4323-9653-9824a2ad815f" providerId="ADAL" clId="{10EEDAB3-2DB0-BA4D-8CC6-6424E46A9142}" dt="2024-01-13T12:52:07.290" v="751" actId="478"/>
          <ac:inkMkLst>
            <pc:docMk/>
            <pc:sldMk cId="744054261" sldId="328"/>
            <ac:inkMk id="463" creationId="{132B1EC7-8234-8892-F022-88A9352D5343}"/>
          </ac:inkMkLst>
        </pc:inkChg>
        <pc:inkChg chg="del">
          <ac:chgData name="Kokchun Giang" userId="67e2125d-ec8c-4323-9653-9824a2ad815f" providerId="ADAL" clId="{10EEDAB3-2DB0-BA4D-8CC6-6424E46A9142}" dt="2024-01-13T12:52:07.290" v="751" actId="478"/>
          <ac:inkMkLst>
            <pc:docMk/>
            <pc:sldMk cId="744054261" sldId="328"/>
            <ac:inkMk id="464" creationId="{D8210BA1-6E4C-35DD-50B6-A46A6BBD0150}"/>
          </ac:inkMkLst>
        </pc:inkChg>
        <pc:inkChg chg="del">
          <ac:chgData name="Kokchun Giang" userId="67e2125d-ec8c-4323-9653-9824a2ad815f" providerId="ADAL" clId="{10EEDAB3-2DB0-BA4D-8CC6-6424E46A9142}" dt="2024-01-13T12:52:07.290" v="751" actId="478"/>
          <ac:inkMkLst>
            <pc:docMk/>
            <pc:sldMk cId="744054261" sldId="328"/>
            <ac:inkMk id="465" creationId="{047EACD8-3B93-B61B-E00E-ED81F31E6969}"/>
          </ac:inkMkLst>
        </pc:inkChg>
        <pc:inkChg chg="del">
          <ac:chgData name="Kokchun Giang" userId="67e2125d-ec8c-4323-9653-9824a2ad815f" providerId="ADAL" clId="{10EEDAB3-2DB0-BA4D-8CC6-6424E46A9142}" dt="2024-01-13T12:52:07.290" v="751" actId="478"/>
          <ac:inkMkLst>
            <pc:docMk/>
            <pc:sldMk cId="744054261" sldId="328"/>
            <ac:inkMk id="466" creationId="{84A57748-3D55-032A-F694-2F9B99E521BE}"/>
          </ac:inkMkLst>
        </pc:inkChg>
        <pc:inkChg chg="del">
          <ac:chgData name="Kokchun Giang" userId="67e2125d-ec8c-4323-9653-9824a2ad815f" providerId="ADAL" clId="{10EEDAB3-2DB0-BA4D-8CC6-6424E46A9142}" dt="2024-01-13T12:52:07.290" v="751" actId="478"/>
          <ac:inkMkLst>
            <pc:docMk/>
            <pc:sldMk cId="744054261" sldId="328"/>
            <ac:inkMk id="467" creationId="{1A316319-1542-1D9C-AB6D-12ED554A76C9}"/>
          </ac:inkMkLst>
        </pc:inkChg>
        <pc:inkChg chg="del">
          <ac:chgData name="Kokchun Giang" userId="67e2125d-ec8c-4323-9653-9824a2ad815f" providerId="ADAL" clId="{10EEDAB3-2DB0-BA4D-8CC6-6424E46A9142}" dt="2024-01-13T12:52:07.290" v="751" actId="478"/>
          <ac:inkMkLst>
            <pc:docMk/>
            <pc:sldMk cId="744054261" sldId="328"/>
            <ac:inkMk id="479" creationId="{159AA81C-4A40-3991-C66F-AADCA532746B}"/>
          </ac:inkMkLst>
        </pc:inkChg>
        <pc:cxnChg chg="mod">
          <ac:chgData name="Kokchun Giang" userId="67e2125d-ec8c-4323-9653-9824a2ad815f" providerId="ADAL" clId="{10EEDAB3-2DB0-BA4D-8CC6-6424E46A9142}" dt="2024-01-13T13:53:31.333" v="909" actId="1076"/>
          <ac:cxnSpMkLst>
            <pc:docMk/>
            <pc:sldMk cId="744054261" sldId="328"/>
            <ac:cxnSpMk id="11" creationId="{28FE6B8E-8EF2-1C7B-E415-67CA4159BBFB}"/>
          </ac:cxnSpMkLst>
        </pc:cxnChg>
        <pc:cxnChg chg="mod">
          <ac:chgData name="Kokchun Giang" userId="67e2125d-ec8c-4323-9653-9824a2ad815f" providerId="ADAL" clId="{10EEDAB3-2DB0-BA4D-8CC6-6424E46A9142}" dt="2024-01-13T13:53:28.698" v="907" actId="14100"/>
          <ac:cxnSpMkLst>
            <pc:docMk/>
            <pc:sldMk cId="744054261" sldId="328"/>
            <ac:cxnSpMk id="12" creationId="{612E35A1-B658-A0E0-3DCF-0717569D94EF}"/>
          </ac:cxnSpMkLst>
        </pc:cxnChg>
        <pc:cxnChg chg="add mod">
          <ac:chgData name="Kokchun Giang" userId="67e2125d-ec8c-4323-9653-9824a2ad815f" providerId="ADAL" clId="{10EEDAB3-2DB0-BA4D-8CC6-6424E46A9142}" dt="2024-01-13T13:59:23.412" v="1168" actId="1076"/>
          <ac:cxnSpMkLst>
            <pc:docMk/>
            <pc:sldMk cId="744054261" sldId="328"/>
            <ac:cxnSpMk id="280" creationId="{E15CD59C-BBD7-D831-4CF8-502B208028A9}"/>
          </ac:cxnSpMkLst>
        </pc:cxnChg>
      </pc:sldChg>
      <pc:sldChg chg="addSp delSp modSp add mod delAnim modAnim modNotesTx">
        <pc:chgData name="Kokchun Giang" userId="67e2125d-ec8c-4323-9653-9824a2ad815f" providerId="ADAL" clId="{10EEDAB3-2DB0-BA4D-8CC6-6424E46A9142}" dt="2024-01-13T15:33:28.429" v="2964"/>
        <pc:sldMkLst>
          <pc:docMk/>
          <pc:sldMk cId="3137551220" sldId="329"/>
        </pc:sldMkLst>
        <pc:spChg chg="mod">
          <ac:chgData name="Kokchun Giang" userId="67e2125d-ec8c-4323-9653-9824a2ad815f" providerId="ADAL" clId="{10EEDAB3-2DB0-BA4D-8CC6-6424E46A9142}" dt="2024-01-13T14:06:26.660" v="1425" actId="2711"/>
          <ac:spMkLst>
            <pc:docMk/>
            <pc:sldMk cId="3137551220" sldId="329"/>
            <ac:spMk id="28" creationId="{7E8C0D03-019A-279A-6AD5-A5E7BD2580DB}"/>
          </ac:spMkLst>
        </pc:spChg>
        <pc:grpChg chg="del">
          <ac:chgData name="Kokchun Giang" userId="67e2125d-ec8c-4323-9653-9824a2ad815f" providerId="ADAL" clId="{10EEDAB3-2DB0-BA4D-8CC6-6424E46A9142}" dt="2024-01-13T14:06:45.364" v="1430" actId="478"/>
          <ac:grpSpMkLst>
            <pc:docMk/>
            <pc:sldMk cId="3137551220" sldId="329"/>
            <ac:grpSpMk id="2" creationId="{8D56E9CA-8C6F-3014-AACC-BFD5D3278352}"/>
          </ac:grpSpMkLst>
        </pc:grpChg>
        <pc:grpChg chg="add mod">
          <ac:chgData name="Kokchun Giang" userId="67e2125d-ec8c-4323-9653-9824a2ad815f" providerId="ADAL" clId="{10EEDAB3-2DB0-BA4D-8CC6-6424E46A9142}" dt="2024-01-13T15:31:06.221" v="2932" actId="164"/>
          <ac:grpSpMkLst>
            <pc:docMk/>
            <pc:sldMk cId="3137551220" sldId="329"/>
            <ac:grpSpMk id="2" creationId="{C52D8CB5-6EFE-BAB7-0AE5-B3FD18B1740A}"/>
          </ac:grpSpMkLst>
        </pc:grpChg>
        <pc:grpChg chg="del">
          <ac:chgData name="Kokchun Giang" userId="67e2125d-ec8c-4323-9653-9824a2ad815f" providerId="ADAL" clId="{10EEDAB3-2DB0-BA4D-8CC6-6424E46A9142}" dt="2024-01-13T14:06:45.364" v="1430" actId="478"/>
          <ac:grpSpMkLst>
            <pc:docMk/>
            <pc:sldMk cId="3137551220" sldId="329"/>
            <ac:grpSpMk id="6" creationId="{58B56413-743E-A5DB-A45C-8EEE81F8C619}"/>
          </ac:grpSpMkLst>
        </pc:grpChg>
        <pc:grpChg chg="add mod">
          <ac:chgData name="Kokchun Giang" userId="67e2125d-ec8c-4323-9653-9824a2ad815f" providerId="ADAL" clId="{10EEDAB3-2DB0-BA4D-8CC6-6424E46A9142}" dt="2024-01-13T15:31:39.237" v="2939" actId="164"/>
          <ac:grpSpMkLst>
            <pc:docMk/>
            <pc:sldMk cId="3137551220" sldId="329"/>
            <ac:grpSpMk id="7" creationId="{D4829399-8E81-00B0-A196-973CD5F30241}"/>
          </ac:grpSpMkLst>
        </pc:grpChg>
        <pc:grpChg chg="add mod">
          <ac:chgData name="Kokchun Giang" userId="67e2125d-ec8c-4323-9653-9824a2ad815f" providerId="ADAL" clId="{10EEDAB3-2DB0-BA4D-8CC6-6424E46A9142}" dt="2024-01-13T15:31:47.035" v="2941" actId="164"/>
          <ac:grpSpMkLst>
            <pc:docMk/>
            <pc:sldMk cId="3137551220" sldId="329"/>
            <ac:grpSpMk id="8" creationId="{F05DD42B-12CE-7B85-DE19-AF8478427354}"/>
          </ac:grpSpMkLst>
        </pc:grpChg>
        <pc:grpChg chg="add mod">
          <ac:chgData name="Kokchun Giang" userId="67e2125d-ec8c-4323-9653-9824a2ad815f" providerId="ADAL" clId="{10EEDAB3-2DB0-BA4D-8CC6-6424E46A9142}" dt="2024-01-13T15:31:54.585" v="2943" actId="164"/>
          <ac:grpSpMkLst>
            <pc:docMk/>
            <pc:sldMk cId="3137551220" sldId="329"/>
            <ac:grpSpMk id="9" creationId="{0948E606-9320-0F64-F267-94246C1FDA1D}"/>
          </ac:grpSpMkLst>
        </pc:grpChg>
        <pc:grpChg chg="add mod">
          <ac:chgData name="Kokchun Giang" userId="67e2125d-ec8c-4323-9653-9824a2ad815f" providerId="ADAL" clId="{10EEDAB3-2DB0-BA4D-8CC6-6424E46A9142}" dt="2024-01-13T15:32:05.141" v="2945" actId="164"/>
          <ac:grpSpMkLst>
            <pc:docMk/>
            <pc:sldMk cId="3137551220" sldId="329"/>
            <ac:grpSpMk id="10" creationId="{69AB4709-712B-9E42-00A1-19656834CEDE}"/>
          </ac:grpSpMkLst>
        </pc:grpChg>
        <pc:grpChg chg="del">
          <ac:chgData name="Kokchun Giang" userId="67e2125d-ec8c-4323-9653-9824a2ad815f" providerId="ADAL" clId="{10EEDAB3-2DB0-BA4D-8CC6-6424E46A9142}" dt="2024-01-13T14:06:45.364" v="1430" actId="478"/>
          <ac:grpSpMkLst>
            <pc:docMk/>
            <pc:sldMk cId="3137551220" sldId="329"/>
            <ac:grpSpMk id="10" creationId="{925D1EC6-7509-C1C6-30B3-5208AD5B96CA}"/>
          </ac:grpSpMkLst>
        </pc:grpChg>
        <pc:grpChg chg="add mod">
          <ac:chgData name="Kokchun Giang" userId="67e2125d-ec8c-4323-9653-9824a2ad815f" providerId="ADAL" clId="{10EEDAB3-2DB0-BA4D-8CC6-6424E46A9142}" dt="2024-01-13T15:32:10.023" v="2947" actId="164"/>
          <ac:grpSpMkLst>
            <pc:docMk/>
            <pc:sldMk cId="3137551220" sldId="329"/>
            <ac:grpSpMk id="11" creationId="{689F66EA-18B2-0869-32EA-19C84E1DF3D0}"/>
          </ac:grpSpMkLst>
        </pc:grpChg>
        <pc:grpChg chg="add mod">
          <ac:chgData name="Kokchun Giang" userId="67e2125d-ec8c-4323-9653-9824a2ad815f" providerId="ADAL" clId="{10EEDAB3-2DB0-BA4D-8CC6-6424E46A9142}" dt="2024-01-13T15:32:15.867" v="2949" actId="164"/>
          <ac:grpSpMkLst>
            <pc:docMk/>
            <pc:sldMk cId="3137551220" sldId="329"/>
            <ac:grpSpMk id="12" creationId="{9F7C08F2-1F23-35F1-AEDD-488C0244EC99}"/>
          </ac:grpSpMkLst>
        </pc:grpChg>
        <pc:grpChg chg="add mod">
          <ac:chgData name="Kokchun Giang" userId="67e2125d-ec8c-4323-9653-9824a2ad815f" providerId="ADAL" clId="{10EEDAB3-2DB0-BA4D-8CC6-6424E46A9142}" dt="2024-01-13T15:32:25.183" v="2951" actId="164"/>
          <ac:grpSpMkLst>
            <pc:docMk/>
            <pc:sldMk cId="3137551220" sldId="329"/>
            <ac:grpSpMk id="13" creationId="{2B3E0EDA-FA69-7636-DF73-6CC09E5F1A05}"/>
          </ac:grpSpMkLst>
        </pc:grpChg>
        <pc:grpChg chg="add mod">
          <ac:chgData name="Kokchun Giang" userId="67e2125d-ec8c-4323-9653-9824a2ad815f" providerId="ADAL" clId="{10EEDAB3-2DB0-BA4D-8CC6-6424E46A9142}" dt="2024-01-13T15:32:30.992" v="2953" actId="164"/>
          <ac:grpSpMkLst>
            <pc:docMk/>
            <pc:sldMk cId="3137551220" sldId="329"/>
            <ac:grpSpMk id="15" creationId="{EA325902-5534-CE95-AC85-EEB70F0161FB}"/>
          </ac:grpSpMkLst>
        </pc:grpChg>
        <pc:grpChg chg="add mod">
          <ac:chgData name="Kokchun Giang" userId="67e2125d-ec8c-4323-9653-9824a2ad815f" providerId="ADAL" clId="{10EEDAB3-2DB0-BA4D-8CC6-6424E46A9142}" dt="2024-01-13T15:32:37.170" v="2955" actId="164"/>
          <ac:grpSpMkLst>
            <pc:docMk/>
            <pc:sldMk cId="3137551220" sldId="329"/>
            <ac:grpSpMk id="16" creationId="{6C4254F9-041A-EB58-587B-8794CC165FE1}"/>
          </ac:grpSpMkLst>
        </pc:grpChg>
        <pc:grpChg chg="add mod">
          <ac:chgData name="Kokchun Giang" userId="67e2125d-ec8c-4323-9653-9824a2ad815f" providerId="ADAL" clId="{10EEDAB3-2DB0-BA4D-8CC6-6424E46A9142}" dt="2024-01-13T15:32:52.912" v="2959" actId="164"/>
          <ac:grpSpMkLst>
            <pc:docMk/>
            <pc:sldMk cId="3137551220" sldId="329"/>
            <ac:grpSpMk id="17" creationId="{703E6C8A-ED19-F1B0-AC52-6B642D2A7C3C}"/>
          </ac:grpSpMkLst>
        </pc:grpChg>
        <pc:grpChg chg="del">
          <ac:chgData name="Kokchun Giang" userId="67e2125d-ec8c-4323-9653-9824a2ad815f" providerId="ADAL" clId="{10EEDAB3-2DB0-BA4D-8CC6-6424E46A9142}" dt="2024-01-13T14:06:45.364" v="1430" actId="478"/>
          <ac:grpSpMkLst>
            <pc:docMk/>
            <pc:sldMk cId="3137551220" sldId="329"/>
            <ac:grpSpMk id="20" creationId="{78CE9E8F-35AB-13C5-54DB-D0A785507CE7}"/>
          </ac:grpSpMkLst>
        </pc:grpChg>
        <pc:grpChg chg="del">
          <ac:chgData name="Kokchun Giang" userId="67e2125d-ec8c-4323-9653-9824a2ad815f" providerId="ADAL" clId="{10EEDAB3-2DB0-BA4D-8CC6-6424E46A9142}" dt="2024-01-13T14:06:45.364" v="1430" actId="478"/>
          <ac:grpSpMkLst>
            <pc:docMk/>
            <pc:sldMk cId="3137551220" sldId="329"/>
            <ac:grpSpMk id="38" creationId="{6D5D4F6E-F7B9-ADD1-4B75-8C2885E43881}"/>
          </ac:grpSpMkLst>
        </pc:grpChg>
        <pc:grpChg chg="del">
          <ac:chgData name="Kokchun Giang" userId="67e2125d-ec8c-4323-9653-9824a2ad815f" providerId="ADAL" clId="{10EEDAB3-2DB0-BA4D-8CC6-6424E46A9142}" dt="2024-01-13T14:06:45.364" v="1430" actId="478"/>
          <ac:grpSpMkLst>
            <pc:docMk/>
            <pc:sldMk cId="3137551220" sldId="329"/>
            <ac:grpSpMk id="46" creationId="{9D51CFAE-E945-6F9D-3948-3D5463C530E6}"/>
          </ac:grpSpMkLst>
        </pc:grpChg>
        <pc:grpChg chg="del mod">
          <ac:chgData name="Kokchun Giang" userId="67e2125d-ec8c-4323-9653-9824a2ad815f" providerId="ADAL" clId="{10EEDAB3-2DB0-BA4D-8CC6-6424E46A9142}" dt="2024-01-13T14:07:17.002" v="1438"/>
          <ac:grpSpMkLst>
            <pc:docMk/>
            <pc:sldMk cId="3137551220" sldId="329"/>
            <ac:grpSpMk id="51" creationId="{E1E832CA-52B3-3A23-BCBB-DB5CC9E6C7B1}"/>
          </ac:grpSpMkLst>
        </pc:grpChg>
        <pc:grpChg chg="del">
          <ac:chgData name="Kokchun Giang" userId="67e2125d-ec8c-4323-9653-9824a2ad815f" providerId="ADAL" clId="{10EEDAB3-2DB0-BA4D-8CC6-6424E46A9142}" dt="2024-01-13T14:06:45.364" v="1430" actId="478"/>
          <ac:grpSpMkLst>
            <pc:docMk/>
            <pc:sldMk cId="3137551220" sldId="329"/>
            <ac:grpSpMk id="60" creationId="{50A6E89E-6B21-6357-8AEE-7FF1FE1AA151}"/>
          </ac:grpSpMkLst>
        </pc:grpChg>
        <pc:grpChg chg="del">
          <ac:chgData name="Kokchun Giang" userId="67e2125d-ec8c-4323-9653-9824a2ad815f" providerId="ADAL" clId="{10EEDAB3-2DB0-BA4D-8CC6-6424E46A9142}" dt="2024-01-13T14:06:45.364" v="1430" actId="478"/>
          <ac:grpSpMkLst>
            <pc:docMk/>
            <pc:sldMk cId="3137551220" sldId="329"/>
            <ac:grpSpMk id="72" creationId="{6569500A-A0B8-284E-F51B-EF91C1BED375}"/>
          </ac:grpSpMkLst>
        </pc:grpChg>
        <pc:grpChg chg="del mod">
          <ac:chgData name="Kokchun Giang" userId="67e2125d-ec8c-4323-9653-9824a2ad815f" providerId="ADAL" clId="{10EEDAB3-2DB0-BA4D-8CC6-6424E46A9142}" dt="2024-01-13T14:07:18.839" v="1441"/>
          <ac:grpSpMkLst>
            <pc:docMk/>
            <pc:sldMk cId="3137551220" sldId="329"/>
            <ac:grpSpMk id="77" creationId="{3527698F-F06A-6395-4F2B-4513C4698F29}"/>
          </ac:grpSpMkLst>
        </pc:grpChg>
        <pc:grpChg chg="del mod">
          <ac:chgData name="Kokchun Giang" userId="67e2125d-ec8c-4323-9653-9824a2ad815f" providerId="ADAL" clId="{10EEDAB3-2DB0-BA4D-8CC6-6424E46A9142}" dt="2024-01-13T14:07:19.875" v="1443"/>
          <ac:grpSpMkLst>
            <pc:docMk/>
            <pc:sldMk cId="3137551220" sldId="329"/>
            <ac:grpSpMk id="80" creationId="{99E1A225-BEF9-56F8-4E62-DC20DEFCE207}"/>
          </ac:grpSpMkLst>
        </pc:grpChg>
        <pc:grpChg chg="del mod">
          <ac:chgData name="Kokchun Giang" userId="67e2125d-ec8c-4323-9653-9824a2ad815f" providerId="ADAL" clId="{10EEDAB3-2DB0-BA4D-8CC6-6424E46A9142}" dt="2024-01-13T14:07:21.976" v="1445"/>
          <ac:grpSpMkLst>
            <pc:docMk/>
            <pc:sldMk cId="3137551220" sldId="329"/>
            <ac:grpSpMk id="82" creationId="{1DA3DA39-F9BC-C359-6881-DFBDAFA80D6F}"/>
          </ac:grpSpMkLst>
        </pc:grpChg>
        <pc:grpChg chg="del mod">
          <ac:chgData name="Kokchun Giang" userId="67e2125d-ec8c-4323-9653-9824a2ad815f" providerId="ADAL" clId="{10EEDAB3-2DB0-BA4D-8CC6-6424E46A9142}" dt="2024-01-13T14:07:23.797" v="1448"/>
          <ac:grpSpMkLst>
            <pc:docMk/>
            <pc:sldMk cId="3137551220" sldId="329"/>
            <ac:grpSpMk id="84" creationId="{D4084A0D-857E-61A7-2053-E94832C62968}"/>
          </ac:grpSpMkLst>
        </pc:grpChg>
        <pc:grpChg chg="del">
          <ac:chgData name="Kokchun Giang" userId="67e2125d-ec8c-4323-9653-9824a2ad815f" providerId="ADAL" clId="{10EEDAB3-2DB0-BA4D-8CC6-6424E46A9142}" dt="2024-01-13T14:06:45.364" v="1430" actId="478"/>
          <ac:grpSpMkLst>
            <pc:docMk/>
            <pc:sldMk cId="3137551220" sldId="329"/>
            <ac:grpSpMk id="87" creationId="{432548ED-602C-10C2-D9BF-06717065C7EC}"/>
          </ac:grpSpMkLst>
        </pc:grpChg>
        <pc:grpChg chg="del">
          <ac:chgData name="Kokchun Giang" userId="67e2125d-ec8c-4323-9653-9824a2ad815f" providerId="ADAL" clId="{10EEDAB3-2DB0-BA4D-8CC6-6424E46A9142}" dt="2024-01-13T14:06:45.364" v="1430" actId="478"/>
          <ac:grpSpMkLst>
            <pc:docMk/>
            <pc:sldMk cId="3137551220" sldId="329"/>
            <ac:grpSpMk id="97" creationId="{E2D3C3B4-DD5C-5682-9948-91F1E7C3468C}"/>
          </ac:grpSpMkLst>
        </pc:grpChg>
        <pc:grpChg chg="del">
          <ac:chgData name="Kokchun Giang" userId="67e2125d-ec8c-4323-9653-9824a2ad815f" providerId="ADAL" clId="{10EEDAB3-2DB0-BA4D-8CC6-6424E46A9142}" dt="2024-01-13T14:06:45.364" v="1430" actId="478"/>
          <ac:grpSpMkLst>
            <pc:docMk/>
            <pc:sldMk cId="3137551220" sldId="329"/>
            <ac:grpSpMk id="107" creationId="{3A749F36-0AC1-4E93-2162-1537C2B48376}"/>
          </ac:grpSpMkLst>
        </pc:grpChg>
        <pc:grpChg chg="del">
          <ac:chgData name="Kokchun Giang" userId="67e2125d-ec8c-4323-9653-9824a2ad815f" providerId="ADAL" clId="{10EEDAB3-2DB0-BA4D-8CC6-6424E46A9142}" dt="2024-01-13T14:06:45.364" v="1430" actId="478"/>
          <ac:grpSpMkLst>
            <pc:docMk/>
            <pc:sldMk cId="3137551220" sldId="329"/>
            <ac:grpSpMk id="116" creationId="{AFDCA17A-CA5B-9C98-0FB4-7EB55447FAA1}"/>
          </ac:grpSpMkLst>
        </pc:grpChg>
        <pc:grpChg chg="mod">
          <ac:chgData name="Kokchun Giang" userId="67e2125d-ec8c-4323-9653-9824a2ad815f" providerId="ADAL" clId="{10EEDAB3-2DB0-BA4D-8CC6-6424E46A9142}" dt="2024-01-13T14:08:16.737" v="1492" actId="164"/>
          <ac:grpSpMkLst>
            <pc:docMk/>
            <pc:sldMk cId="3137551220" sldId="329"/>
            <ac:grpSpMk id="119" creationId="{EEF9574C-F5A3-2146-AB74-5993F8CBB18F}"/>
          </ac:grpSpMkLst>
        </pc:grpChg>
        <pc:grpChg chg="mod">
          <ac:chgData name="Kokchun Giang" userId="67e2125d-ec8c-4323-9653-9824a2ad815f" providerId="ADAL" clId="{10EEDAB3-2DB0-BA4D-8CC6-6424E46A9142}" dt="2024-01-13T14:08:16.737" v="1492" actId="164"/>
          <ac:grpSpMkLst>
            <pc:docMk/>
            <pc:sldMk cId="3137551220" sldId="329"/>
            <ac:grpSpMk id="127" creationId="{395C2DF9-594C-32CC-D670-E381628C6919}"/>
          </ac:grpSpMkLst>
        </pc:grpChg>
        <pc:grpChg chg="del">
          <ac:chgData name="Kokchun Giang" userId="67e2125d-ec8c-4323-9653-9824a2ad815f" providerId="ADAL" clId="{10EEDAB3-2DB0-BA4D-8CC6-6424E46A9142}" dt="2024-01-13T14:06:48.505" v="1431" actId="478"/>
          <ac:grpSpMkLst>
            <pc:docMk/>
            <pc:sldMk cId="3137551220" sldId="329"/>
            <ac:grpSpMk id="151" creationId="{6521396A-EA21-BE53-C1E2-58C1209D2A87}"/>
          </ac:grpSpMkLst>
        </pc:grpChg>
        <pc:grpChg chg="del">
          <ac:chgData name="Kokchun Giang" userId="67e2125d-ec8c-4323-9653-9824a2ad815f" providerId="ADAL" clId="{10EEDAB3-2DB0-BA4D-8CC6-6424E46A9142}" dt="2024-01-13T14:06:45.364" v="1430" actId="478"/>
          <ac:grpSpMkLst>
            <pc:docMk/>
            <pc:sldMk cId="3137551220" sldId="329"/>
            <ac:grpSpMk id="173" creationId="{7AFD7003-D2BE-1C5E-D64B-5735F00EA106}"/>
          </ac:grpSpMkLst>
        </pc:grpChg>
        <pc:grpChg chg="del">
          <ac:chgData name="Kokchun Giang" userId="67e2125d-ec8c-4323-9653-9824a2ad815f" providerId="ADAL" clId="{10EEDAB3-2DB0-BA4D-8CC6-6424E46A9142}" dt="2024-01-13T14:06:45.364" v="1430" actId="478"/>
          <ac:grpSpMkLst>
            <pc:docMk/>
            <pc:sldMk cId="3137551220" sldId="329"/>
            <ac:grpSpMk id="174" creationId="{4A5BEC13-E16E-3E4F-0B1E-54A65169CDBB}"/>
          </ac:grpSpMkLst>
        </pc:grpChg>
        <pc:grpChg chg="del">
          <ac:chgData name="Kokchun Giang" userId="67e2125d-ec8c-4323-9653-9824a2ad815f" providerId="ADAL" clId="{10EEDAB3-2DB0-BA4D-8CC6-6424E46A9142}" dt="2024-01-13T14:06:45.364" v="1430" actId="478"/>
          <ac:grpSpMkLst>
            <pc:docMk/>
            <pc:sldMk cId="3137551220" sldId="329"/>
            <ac:grpSpMk id="175" creationId="{9BD019EE-A8ED-40B5-B783-E896BBC9B08A}"/>
          </ac:grpSpMkLst>
        </pc:grpChg>
        <pc:grpChg chg="del">
          <ac:chgData name="Kokchun Giang" userId="67e2125d-ec8c-4323-9653-9824a2ad815f" providerId="ADAL" clId="{10EEDAB3-2DB0-BA4D-8CC6-6424E46A9142}" dt="2024-01-13T14:06:33.570" v="1427" actId="478"/>
          <ac:grpSpMkLst>
            <pc:docMk/>
            <pc:sldMk cId="3137551220" sldId="329"/>
            <ac:grpSpMk id="188" creationId="{932C5C9A-06BA-26EA-4AC0-27B2043F3D50}"/>
          </ac:grpSpMkLst>
        </pc:grpChg>
        <pc:grpChg chg="del">
          <ac:chgData name="Kokchun Giang" userId="67e2125d-ec8c-4323-9653-9824a2ad815f" providerId="ADAL" clId="{10EEDAB3-2DB0-BA4D-8CC6-6424E46A9142}" dt="2024-01-13T14:06:33.570" v="1427" actId="478"/>
          <ac:grpSpMkLst>
            <pc:docMk/>
            <pc:sldMk cId="3137551220" sldId="329"/>
            <ac:grpSpMk id="189" creationId="{D39C79AE-5C3C-579D-08D4-E722BCE7E893}"/>
          </ac:grpSpMkLst>
        </pc:grpChg>
        <pc:grpChg chg="del">
          <ac:chgData name="Kokchun Giang" userId="67e2125d-ec8c-4323-9653-9824a2ad815f" providerId="ADAL" clId="{10EEDAB3-2DB0-BA4D-8CC6-6424E46A9142}" dt="2024-01-13T14:06:40.912" v="1428" actId="478"/>
          <ac:grpSpMkLst>
            <pc:docMk/>
            <pc:sldMk cId="3137551220" sldId="329"/>
            <ac:grpSpMk id="197" creationId="{D8869EA1-9704-3F2A-A902-666FDF4E0AB1}"/>
          </ac:grpSpMkLst>
        </pc:grpChg>
        <pc:grpChg chg="del">
          <ac:chgData name="Kokchun Giang" userId="67e2125d-ec8c-4323-9653-9824a2ad815f" providerId="ADAL" clId="{10EEDAB3-2DB0-BA4D-8CC6-6424E46A9142}" dt="2024-01-13T14:06:33.570" v="1427" actId="478"/>
          <ac:grpSpMkLst>
            <pc:docMk/>
            <pc:sldMk cId="3137551220" sldId="329"/>
            <ac:grpSpMk id="198" creationId="{F1D7E055-9097-CEE9-8479-FB8055CA4ED3}"/>
          </ac:grpSpMkLst>
        </pc:grpChg>
        <pc:grpChg chg="del">
          <ac:chgData name="Kokchun Giang" userId="67e2125d-ec8c-4323-9653-9824a2ad815f" providerId="ADAL" clId="{10EEDAB3-2DB0-BA4D-8CC6-6424E46A9142}" dt="2024-01-13T14:06:33.570" v="1427" actId="478"/>
          <ac:grpSpMkLst>
            <pc:docMk/>
            <pc:sldMk cId="3137551220" sldId="329"/>
            <ac:grpSpMk id="206" creationId="{035C30A0-BB13-AC4C-D8B1-4C4D3B4CB02D}"/>
          </ac:grpSpMkLst>
        </pc:grpChg>
        <pc:grpChg chg="del">
          <ac:chgData name="Kokchun Giang" userId="67e2125d-ec8c-4323-9653-9824a2ad815f" providerId="ADAL" clId="{10EEDAB3-2DB0-BA4D-8CC6-6424E46A9142}" dt="2024-01-13T14:06:33.570" v="1427" actId="478"/>
          <ac:grpSpMkLst>
            <pc:docMk/>
            <pc:sldMk cId="3137551220" sldId="329"/>
            <ac:grpSpMk id="207" creationId="{ED57573B-4059-7BDD-FA88-C4964509F4D3}"/>
          </ac:grpSpMkLst>
        </pc:grpChg>
        <pc:grpChg chg="del">
          <ac:chgData name="Kokchun Giang" userId="67e2125d-ec8c-4323-9653-9824a2ad815f" providerId="ADAL" clId="{10EEDAB3-2DB0-BA4D-8CC6-6424E46A9142}" dt="2024-01-13T14:06:33.570" v="1427" actId="478"/>
          <ac:grpSpMkLst>
            <pc:docMk/>
            <pc:sldMk cId="3137551220" sldId="329"/>
            <ac:grpSpMk id="232" creationId="{81B83FEA-3357-5F49-422A-0165F711B90B}"/>
          </ac:grpSpMkLst>
        </pc:grpChg>
        <pc:grpChg chg="del">
          <ac:chgData name="Kokchun Giang" userId="67e2125d-ec8c-4323-9653-9824a2ad815f" providerId="ADAL" clId="{10EEDAB3-2DB0-BA4D-8CC6-6424E46A9142}" dt="2024-01-13T14:06:33.570" v="1427" actId="478"/>
          <ac:grpSpMkLst>
            <pc:docMk/>
            <pc:sldMk cId="3137551220" sldId="329"/>
            <ac:grpSpMk id="233" creationId="{23C4185A-D1D1-7538-7E54-185CC1F0B59F}"/>
          </ac:grpSpMkLst>
        </pc:grpChg>
        <pc:grpChg chg="del">
          <ac:chgData name="Kokchun Giang" userId="67e2125d-ec8c-4323-9653-9824a2ad815f" providerId="ADAL" clId="{10EEDAB3-2DB0-BA4D-8CC6-6424E46A9142}" dt="2024-01-13T14:06:33.570" v="1427" actId="478"/>
          <ac:grpSpMkLst>
            <pc:docMk/>
            <pc:sldMk cId="3137551220" sldId="329"/>
            <ac:grpSpMk id="234" creationId="{9334830E-C0D7-45C9-399A-A97045CBCA2E}"/>
          </ac:grpSpMkLst>
        </pc:grpChg>
        <pc:grpChg chg="del">
          <ac:chgData name="Kokchun Giang" userId="67e2125d-ec8c-4323-9653-9824a2ad815f" providerId="ADAL" clId="{10EEDAB3-2DB0-BA4D-8CC6-6424E46A9142}" dt="2024-01-13T14:06:40.912" v="1428" actId="478"/>
          <ac:grpSpMkLst>
            <pc:docMk/>
            <pc:sldMk cId="3137551220" sldId="329"/>
            <ac:grpSpMk id="235" creationId="{5DC0AEE7-F493-528E-7667-7011BF7EDF8B}"/>
          </ac:grpSpMkLst>
        </pc:grpChg>
        <pc:grpChg chg="del">
          <ac:chgData name="Kokchun Giang" userId="67e2125d-ec8c-4323-9653-9824a2ad815f" providerId="ADAL" clId="{10EEDAB3-2DB0-BA4D-8CC6-6424E46A9142}" dt="2024-01-13T14:06:33.570" v="1427" actId="478"/>
          <ac:grpSpMkLst>
            <pc:docMk/>
            <pc:sldMk cId="3137551220" sldId="329"/>
            <ac:grpSpMk id="237" creationId="{2532B878-C410-2608-C5C6-CAED0E354AE5}"/>
          </ac:grpSpMkLst>
        </pc:grpChg>
        <pc:grpChg chg="del">
          <ac:chgData name="Kokchun Giang" userId="67e2125d-ec8c-4323-9653-9824a2ad815f" providerId="ADAL" clId="{10EEDAB3-2DB0-BA4D-8CC6-6424E46A9142}" dt="2024-01-13T14:06:33.570" v="1427" actId="478"/>
          <ac:grpSpMkLst>
            <pc:docMk/>
            <pc:sldMk cId="3137551220" sldId="329"/>
            <ac:grpSpMk id="239" creationId="{31BBA110-20EE-862A-7155-2F544AB9EA5C}"/>
          </ac:grpSpMkLst>
        </pc:grpChg>
        <pc:grpChg chg="del">
          <ac:chgData name="Kokchun Giang" userId="67e2125d-ec8c-4323-9653-9824a2ad815f" providerId="ADAL" clId="{10EEDAB3-2DB0-BA4D-8CC6-6424E46A9142}" dt="2024-01-13T14:06:33.570" v="1427" actId="478"/>
          <ac:grpSpMkLst>
            <pc:docMk/>
            <pc:sldMk cId="3137551220" sldId="329"/>
            <ac:grpSpMk id="249" creationId="{F1EA76B2-DBB2-733B-B9CE-951D359075F4}"/>
          </ac:grpSpMkLst>
        </pc:grpChg>
        <pc:grpChg chg="del">
          <ac:chgData name="Kokchun Giang" userId="67e2125d-ec8c-4323-9653-9824a2ad815f" providerId="ADAL" clId="{10EEDAB3-2DB0-BA4D-8CC6-6424E46A9142}" dt="2024-01-13T14:06:40.912" v="1428" actId="478"/>
          <ac:grpSpMkLst>
            <pc:docMk/>
            <pc:sldMk cId="3137551220" sldId="329"/>
            <ac:grpSpMk id="258" creationId="{EB11367C-2D17-A839-8F7E-991375EDC57D}"/>
          </ac:grpSpMkLst>
        </pc:grpChg>
        <pc:grpChg chg="del">
          <ac:chgData name="Kokchun Giang" userId="67e2125d-ec8c-4323-9653-9824a2ad815f" providerId="ADAL" clId="{10EEDAB3-2DB0-BA4D-8CC6-6424E46A9142}" dt="2024-01-13T14:06:33.570" v="1427" actId="478"/>
          <ac:grpSpMkLst>
            <pc:docMk/>
            <pc:sldMk cId="3137551220" sldId="329"/>
            <ac:grpSpMk id="259" creationId="{0AEF5C6A-D25B-2648-10C9-584DA48BC735}"/>
          </ac:grpSpMkLst>
        </pc:grpChg>
        <pc:grpChg chg="del">
          <ac:chgData name="Kokchun Giang" userId="67e2125d-ec8c-4323-9653-9824a2ad815f" providerId="ADAL" clId="{10EEDAB3-2DB0-BA4D-8CC6-6424E46A9142}" dt="2024-01-13T14:06:40.912" v="1428" actId="478"/>
          <ac:grpSpMkLst>
            <pc:docMk/>
            <pc:sldMk cId="3137551220" sldId="329"/>
            <ac:grpSpMk id="279" creationId="{07EF7598-2488-0E2C-6F48-8AB0EBC903C5}"/>
          </ac:grpSpMkLst>
        </pc:grpChg>
        <pc:grpChg chg="del">
          <ac:chgData name="Kokchun Giang" userId="67e2125d-ec8c-4323-9653-9824a2ad815f" providerId="ADAL" clId="{10EEDAB3-2DB0-BA4D-8CC6-6424E46A9142}" dt="2024-01-13T14:06:42.305" v="1429" actId="478"/>
          <ac:grpSpMkLst>
            <pc:docMk/>
            <pc:sldMk cId="3137551220" sldId="329"/>
            <ac:grpSpMk id="289" creationId="{3AC47D12-DC71-F10D-F268-4B3FC0A94016}"/>
          </ac:grpSpMkLst>
        </pc:grpChg>
        <pc:grpChg chg="del">
          <ac:chgData name="Kokchun Giang" userId="67e2125d-ec8c-4323-9653-9824a2ad815f" providerId="ADAL" clId="{10EEDAB3-2DB0-BA4D-8CC6-6424E46A9142}" dt="2024-01-13T14:06:33.570" v="1427" actId="478"/>
          <ac:grpSpMkLst>
            <pc:docMk/>
            <pc:sldMk cId="3137551220" sldId="329"/>
            <ac:grpSpMk id="296" creationId="{6DA56660-CA13-D415-E455-75F3C9B32E5A}"/>
          </ac:grpSpMkLst>
        </pc:grpChg>
        <pc:grpChg chg="mod">
          <ac:chgData name="Kokchun Giang" userId="67e2125d-ec8c-4323-9653-9824a2ad815f" providerId="ADAL" clId="{10EEDAB3-2DB0-BA4D-8CC6-6424E46A9142}" dt="2024-01-13T14:08:16.737" v="1492" actId="164"/>
          <ac:grpSpMkLst>
            <pc:docMk/>
            <pc:sldMk cId="3137551220" sldId="329"/>
            <ac:grpSpMk id="302" creationId="{38606AB0-0797-1884-6322-84AECE099926}"/>
          </ac:grpSpMkLst>
        </pc:grpChg>
        <pc:grpChg chg="del">
          <ac:chgData name="Kokchun Giang" userId="67e2125d-ec8c-4323-9653-9824a2ad815f" providerId="ADAL" clId="{10EEDAB3-2DB0-BA4D-8CC6-6424E46A9142}" dt="2024-01-13T14:06:33.570" v="1427" actId="478"/>
          <ac:grpSpMkLst>
            <pc:docMk/>
            <pc:sldMk cId="3137551220" sldId="329"/>
            <ac:grpSpMk id="305" creationId="{3623D569-7A5A-F331-10D6-3C0E0AD20B62}"/>
          </ac:grpSpMkLst>
        </pc:grpChg>
        <pc:grpChg chg="del">
          <ac:chgData name="Kokchun Giang" userId="67e2125d-ec8c-4323-9653-9824a2ad815f" providerId="ADAL" clId="{10EEDAB3-2DB0-BA4D-8CC6-6424E46A9142}" dt="2024-01-13T14:06:33.570" v="1427" actId="478"/>
          <ac:grpSpMkLst>
            <pc:docMk/>
            <pc:sldMk cId="3137551220" sldId="329"/>
            <ac:grpSpMk id="310" creationId="{8C7F5601-8B51-2E30-F478-3C061537DA41}"/>
          </ac:grpSpMkLst>
        </pc:grpChg>
        <pc:grpChg chg="mod">
          <ac:chgData name="Kokchun Giang" userId="67e2125d-ec8c-4323-9653-9824a2ad815f" providerId="ADAL" clId="{10EEDAB3-2DB0-BA4D-8CC6-6424E46A9142}" dt="2024-01-13T14:08:16.737" v="1492" actId="164"/>
          <ac:grpSpMkLst>
            <pc:docMk/>
            <pc:sldMk cId="3137551220" sldId="329"/>
            <ac:grpSpMk id="316" creationId="{4C8F242E-E2DB-FFFA-81BB-9FE4242CBD5A}"/>
          </ac:grpSpMkLst>
        </pc:grpChg>
        <pc:grpChg chg="mod">
          <ac:chgData name="Kokchun Giang" userId="67e2125d-ec8c-4323-9653-9824a2ad815f" providerId="ADAL" clId="{10EEDAB3-2DB0-BA4D-8CC6-6424E46A9142}" dt="2024-01-13T14:08:16.737" v="1492" actId="164"/>
          <ac:grpSpMkLst>
            <pc:docMk/>
            <pc:sldMk cId="3137551220" sldId="329"/>
            <ac:grpSpMk id="320" creationId="{C1E00B32-50E6-8748-A1FB-5FFD27D7B424}"/>
          </ac:grpSpMkLst>
        </pc:grpChg>
        <pc:grpChg chg="mod">
          <ac:chgData name="Kokchun Giang" userId="67e2125d-ec8c-4323-9653-9824a2ad815f" providerId="ADAL" clId="{10EEDAB3-2DB0-BA4D-8CC6-6424E46A9142}" dt="2024-01-13T14:08:16.737" v="1492" actId="164"/>
          <ac:grpSpMkLst>
            <pc:docMk/>
            <pc:sldMk cId="3137551220" sldId="329"/>
            <ac:grpSpMk id="332" creationId="{6970D930-6A5C-7B6D-49F7-97E49464BE69}"/>
          </ac:grpSpMkLst>
        </pc:grpChg>
        <pc:grpChg chg="del">
          <ac:chgData name="Kokchun Giang" userId="67e2125d-ec8c-4323-9653-9824a2ad815f" providerId="ADAL" clId="{10EEDAB3-2DB0-BA4D-8CC6-6424E46A9142}" dt="2024-01-13T14:06:33.570" v="1427" actId="478"/>
          <ac:grpSpMkLst>
            <pc:docMk/>
            <pc:sldMk cId="3137551220" sldId="329"/>
            <ac:grpSpMk id="336" creationId="{F7896284-D0E2-22C2-7E2F-B07DCBC3C4ED}"/>
          </ac:grpSpMkLst>
        </pc:grpChg>
        <pc:grpChg chg="mod">
          <ac:chgData name="Kokchun Giang" userId="67e2125d-ec8c-4323-9653-9824a2ad815f" providerId="ADAL" clId="{10EEDAB3-2DB0-BA4D-8CC6-6424E46A9142}" dt="2024-01-13T14:08:05.518" v="1491"/>
          <ac:grpSpMkLst>
            <pc:docMk/>
            <pc:sldMk cId="3137551220" sldId="329"/>
            <ac:grpSpMk id="344" creationId="{EA546BDB-5E95-3E04-BB25-C70AB9C51A05}"/>
          </ac:grpSpMkLst>
        </pc:grpChg>
        <pc:grpChg chg="add mod">
          <ac:chgData name="Kokchun Giang" userId="67e2125d-ec8c-4323-9653-9824a2ad815f" providerId="ADAL" clId="{10EEDAB3-2DB0-BA4D-8CC6-6424E46A9142}" dt="2024-01-13T14:20:04.843" v="2247" actId="1076"/>
          <ac:grpSpMkLst>
            <pc:docMk/>
            <pc:sldMk cId="3137551220" sldId="329"/>
            <ac:grpSpMk id="345" creationId="{BC147FF4-1943-43EE-470E-2BBA4A586527}"/>
          </ac:grpSpMkLst>
        </pc:grpChg>
        <pc:grpChg chg="del">
          <ac:chgData name="Kokchun Giang" userId="67e2125d-ec8c-4323-9653-9824a2ad815f" providerId="ADAL" clId="{10EEDAB3-2DB0-BA4D-8CC6-6424E46A9142}" dt="2024-01-13T14:06:30.685" v="1426" actId="478"/>
          <ac:grpSpMkLst>
            <pc:docMk/>
            <pc:sldMk cId="3137551220" sldId="329"/>
            <ac:grpSpMk id="358" creationId="{D0041E76-845B-6A56-79F2-7C1A0B0BA154}"/>
          </ac:grpSpMkLst>
        </pc:grpChg>
        <pc:grpChg chg="del">
          <ac:chgData name="Kokchun Giang" userId="67e2125d-ec8c-4323-9653-9824a2ad815f" providerId="ADAL" clId="{10EEDAB3-2DB0-BA4D-8CC6-6424E46A9142}" dt="2024-01-13T14:06:30.685" v="1426" actId="478"/>
          <ac:grpSpMkLst>
            <pc:docMk/>
            <pc:sldMk cId="3137551220" sldId="329"/>
            <ac:grpSpMk id="359" creationId="{156B4720-4F89-D17A-D0E9-3558FE715E83}"/>
          </ac:grpSpMkLst>
        </pc:grpChg>
        <pc:grpChg chg="del">
          <ac:chgData name="Kokchun Giang" userId="67e2125d-ec8c-4323-9653-9824a2ad815f" providerId="ADAL" clId="{10EEDAB3-2DB0-BA4D-8CC6-6424E46A9142}" dt="2024-01-13T14:06:30.685" v="1426" actId="478"/>
          <ac:grpSpMkLst>
            <pc:docMk/>
            <pc:sldMk cId="3137551220" sldId="329"/>
            <ac:grpSpMk id="375" creationId="{1028B69C-357D-3FC3-6D03-2C063CBD8AE6}"/>
          </ac:grpSpMkLst>
        </pc:grpChg>
        <pc:grpChg chg="del">
          <ac:chgData name="Kokchun Giang" userId="67e2125d-ec8c-4323-9653-9824a2ad815f" providerId="ADAL" clId="{10EEDAB3-2DB0-BA4D-8CC6-6424E46A9142}" dt="2024-01-13T14:06:30.685" v="1426" actId="478"/>
          <ac:grpSpMkLst>
            <pc:docMk/>
            <pc:sldMk cId="3137551220" sldId="329"/>
            <ac:grpSpMk id="398" creationId="{2D53917E-5AA0-C26A-AE1C-4F50C673476F}"/>
          </ac:grpSpMkLst>
        </pc:grpChg>
        <pc:grpChg chg="del">
          <ac:chgData name="Kokchun Giang" userId="67e2125d-ec8c-4323-9653-9824a2ad815f" providerId="ADAL" clId="{10EEDAB3-2DB0-BA4D-8CC6-6424E46A9142}" dt="2024-01-13T14:06:30.685" v="1426" actId="478"/>
          <ac:grpSpMkLst>
            <pc:docMk/>
            <pc:sldMk cId="3137551220" sldId="329"/>
            <ac:grpSpMk id="401" creationId="{74A7A02F-097F-5D74-7A56-6F3A635D479C}"/>
          </ac:grpSpMkLst>
        </pc:grpChg>
        <pc:grpChg chg="del">
          <ac:chgData name="Kokchun Giang" userId="67e2125d-ec8c-4323-9653-9824a2ad815f" providerId="ADAL" clId="{10EEDAB3-2DB0-BA4D-8CC6-6424E46A9142}" dt="2024-01-13T14:06:30.685" v="1426" actId="478"/>
          <ac:grpSpMkLst>
            <pc:docMk/>
            <pc:sldMk cId="3137551220" sldId="329"/>
            <ac:grpSpMk id="407" creationId="{F5F8C07C-87C6-BC4C-1C64-5CA135BE2AAE}"/>
          </ac:grpSpMkLst>
        </pc:grpChg>
        <pc:grpChg chg="del">
          <ac:chgData name="Kokchun Giang" userId="67e2125d-ec8c-4323-9653-9824a2ad815f" providerId="ADAL" clId="{10EEDAB3-2DB0-BA4D-8CC6-6424E46A9142}" dt="2024-01-13T14:06:30.685" v="1426" actId="478"/>
          <ac:grpSpMkLst>
            <pc:docMk/>
            <pc:sldMk cId="3137551220" sldId="329"/>
            <ac:grpSpMk id="415" creationId="{EC53F87D-CDF7-2A58-1E3C-9E68D6693E2F}"/>
          </ac:grpSpMkLst>
        </pc:grpChg>
        <pc:grpChg chg="mod">
          <ac:chgData name="Kokchun Giang" userId="67e2125d-ec8c-4323-9653-9824a2ad815f" providerId="ADAL" clId="{10EEDAB3-2DB0-BA4D-8CC6-6424E46A9142}" dt="2024-01-13T15:31:06.221" v="2932" actId="164"/>
          <ac:grpSpMkLst>
            <pc:docMk/>
            <pc:sldMk cId="3137551220" sldId="329"/>
            <ac:grpSpMk id="422" creationId="{8DEE15A6-CDB8-E938-C3CA-34697B727313}"/>
          </ac:grpSpMkLst>
        </pc:grpChg>
        <pc:grpChg chg="mod">
          <ac:chgData name="Kokchun Giang" userId="67e2125d-ec8c-4323-9653-9824a2ad815f" providerId="ADAL" clId="{10EEDAB3-2DB0-BA4D-8CC6-6424E46A9142}" dt="2024-01-13T15:31:06.221" v="2932" actId="164"/>
          <ac:grpSpMkLst>
            <pc:docMk/>
            <pc:sldMk cId="3137551220" sldId="329"/>
            <ac:grpSpMk id="423" creationId="{AB7F12E8-846B-8DD4-690C-8E860B1AD727}"/>
          </ac:grpSpMkLst>
        </pc:grpChg>
        <pc:grpChg chg="del">
          <ac:chgData name="Kokchun Giang" userId="67e2125d-ec8c-4323-9653-9824a2ad815f" providerId="ADAL" clId="{10EEDAB3-2DB0-BA4D-8CC6-6424E46A9142}" dt="2024-01-13T14:06:30.685" v="1426" actId="478"/>
          <ac:grpSpMkLst>
            <pc:docMk/>
            <pc:sldMk cId="3137551220" sldId="329"/>
            <ac:grpSpMk id="430" creationId="{6DFE5F96-9CF5-205F-E223-193191486107}"/>
          </ac:grpSpMkLst>
        </pc:grpChg>
        <pc:grpChg chg="del">
          <ac:chgData name="Kokchun Giang" userId="67e2125d-ec8c-4323-9653-9824a2ad815f" providerId="ADAL" clId="{10EEDAB3-2DB0-BA4D-8CC6-6424E46A9142}" dt="2024-01-13T14:06:30.685" v="1426" actId="478"/>
          <ac:grpSpMkLst>
            <pc:docMk/>
            <pc:sldMk cId="3137551220" sldId="329"/>
            <ac:grpSpMk id="444" creationId="{89490098-EBE5-AC2A-6FB5-3F8AE834B94F}"/>
          </ac:grpSpMkLst>
        </pc:grpChg>
        <pc:grpChg chg="del">
          <ac:chgData name="Kokchun Giang" userId="67e2125d-ec8c-4323-9653-9824a2ad815f" providerId="ADAL" clId="{10EEDAB3-2DB0-BA4D-8CC6-6424E46A9142}" dt="2024-01-13T14:06:30.685" v="1426" actId="478"/>
          <ac:grpSpMkLst>
            <pc:docMk/>
            <pc:sldMk cId="3137551220" sldId="329"/>
            <ac:grpSpMk id="446" creationId="{45A17CEA-37A1-E34D-9EAC-0B8E6732BA0F}"/>
          </ac:grpSpMkLst>
        </pc:grpChg>
        <pc:grpChg chg="mod">
          <ac:chgData name="Kokchun Giang" userId="67e2125d-ec8c-4323-9653-9824a2ad815f" providerId="ADAL" clId="{10EEDAB3-2DB0-BA4D-8CC6-6424E46A9142}" dt="2024-01-13T15:31:06.221" v="2932" actId="164"/>
          <ac:grpSpMkLst>
            <pc:docMk/>
            <pc:sldMk cId="3137551220" sldId="329"/>
            <ac:grpSpMk id="451" creationId="{246F418A-360D-C771-BE05-2B22C938B1B1}"/>
          </ac:grpSpMkLst>
        </pc:grpChg>
        <pc:grpChg chg="mod">
          <ac:chgData name="Kokchun Giang" userId="67e2125d-ec8c-4323-9653-9824a2ad815f" providerId="ADAL" clId="{10EEDAB3-2DB0-BA4D-8CC6-6424E46A9142}" dt="2024-01-13T15:31:39.237" v="2939" actId="164"/>
          <ac:grpSpMkLst>
            <pc:docMk/>
            <pc:sldMk cId="3137551220" sldId="329"/>
            <ac:grpSpMk id="461" creationId="{C22E6217-841C-748A-AB78-71A836162597}"/>
          </ac:grpSpMkLst>
        </pc:grpChg>
        <pc:grpChg chg="mod">
          <ac:chgData name="Kokchun Giang" userId="67e2125d-ec8c-4323-9653-9824a2ad815f" providerId="ADAL" clId="{10EEDAB3-2DB0-BA4D-8CC6-6424E46A9142}" dt="2024-01-13T15:31:39.237" v="2939" actId="164"/>
          <ac:grpSpMkLst>
            <pc:docMk/>
            <pc:sldMk cId="3137551220" sldId="329"/>
            <ac:grpSpMk id="464" creationId="{E9144AC6-0BBC-9A41-50E7-BF28A8799404}"/>
          </ac:grpSpMkLst>
        </pc:grpChg>
        <pc:grpChg chg="del mod">
          <ac:chgData name="Kokchun Giang" userId="67e2125d-ec8c-4323-9653-9824a2ad815f" providerId="ADAL" clId="{10EEDAB3-2DB0-BA4D-8CC6-6424E46A9142}" dt="2024-01-13T14:09:35.229" v="1548"/>
          <ac:grpSpMkLst>
            <pc:docMk/>
            <pc:sldMk cId="3137551220" sldId="329"/>
            <ac:grpSpMk id="473" creationId="{E9BDDC49-D76D-C0FA-C995-21D693A3F76F}"/>
          </ac:grpSpMkLst>
        </pc:grpChg>
        <pc:grpChg chg="mod">
          <ac:chgData name="Kokchun Giang" userId="67e2125d-ec8c-4323-9653-9824a2ad815f" providerId="ADAL" clId="{10EEDAB3-2DB0-BA4D-8CC6-6424E46A9142}" dt="2024-01-13T15:31:39.237" v="2939" actId="164"/>
          <ac:grpSpMkLst>
            <pc:docMk/>
            <pc:sldMk cId="3137551220" sldId="329"/>
            <ac:grpSpMk id="480" creationId="{BA334C43-7429-8C01-584B-39D43440CF3C}"/>
          </ac:grpSpMkLst>
        </pc:grpChg>
        <pc:grpChg chg="mod">
          <ac:chgData name="Kokchun Giang" userId="67e2125d-ec8c-4323-9653-9824a2ad815f" providerId="ADAL" clId="{10EEDAB3-2DB0-BA4D-8CC6-6424E46A9142}" dt="2024-01-13T15:31:39.237" v="2939" actId="164"/>
          <ac:grpSpMkLst>
            <pc:docMk/>
            <pc:sldMk cId="3137551220" sldId="329"/>
            <ac:grpSpMk id="485" creationId="{24C2B882-0D10-6D14-846A-C6C488AA884A}"/>
          </ac:grpSpMkLst>
        </pc:grpChg>
        <pc:grpChg chg="mod">
          <ac:chgData name="Kokchun Giang" userId="67e2125d-ec8c-4323-9653-9824a2ad815f" providerId="ADAL" clId="{10EEDAB3-2DB0-BA4D-8CC6-6424E46A9142}" dt="2024-01-13T15:31:54.585" v="2943" actId="164"/>
          <ac:grpSpMkLst>
            <pc:docMk/>
            <pc:sldMk cId="3137551220" sldId="329"/>
            <ac:grpSpMk id="497" creationId="{2333C0DC-8FEF-C833-BACA-3140AB407D3D}"/>
          </ac:grpSpMkLst>
        </pc:grpChg>
        <pc:grpChg chg="mod">
          <ac:chgData name="Kokchun Giang" userId="67e2125d-ec8c-4323-9653-9824a2ad815f" providerId="ADAL" clId="{10EEDAB3-2DB0-BA4D-8CC6-6424E46A9142}" dt="2024-01-13T15:31:54.585" v="2943" actId="164"/>
          <ac:grpSpMkLst>
            <pc:docMk/>
            <pc:sldMk cId="3137551220" sldId="329"/>
            <ac:grpSpMk id="504" creationId="{47091483-E78D-2188-2652-DDA7E4BB06E0}"/>
          </ac:grpSpMkLst>
        </pc:grpChg>
        <pc:grpChg chg="add del mod">
          <ac:chgData name="Kokchun Giang" userId="67e2125d-ec8c-4323-9653-9824a2ad815f" providerId="ADAL" clId="{10EEDAB3-2DB0-BA4D-8CC6-6424E46A9142}" dt="2024-01-13T14:10:25.266" v="1600"/>
          <ac:grpSpMkLst>
            <pc:docMk/>
            <pc:sldMk cId="3137551220" sldId="329"/>
            <ac:grpSpMk id="516" creationId="{D8FF479D-7699-7D80-2904-945EB48A5599}"/>
          </ac:grpSpMkLst>
        </pc:grpChg>
        <pc:grpChg chg="mod">
          <ac:chgData name="Kokchun Giang" userId="67e2125d-ec8c-4323-9653-9824a2ad815f" providerId="ADAL" clId="{10EEDAB3-2DB0-BA4D-8CC6-6424E46A9142}" dt="2024-01-13T14:10:21.732" v="1594"/>
          <ac:grpSpMkLst>
            <pc:docMk/>
            <pc:sldMk cId="3137551220" sldId="329"/>
            <ac:grpSpMk id="524" creationId="{43ABBCD6-73B8-CC32-4332-FE06836ED670}"/>
          </ac:grpSpMkLst>
        </pc:grpChg>
        <pc:grpChg chg="mod">
          <ac:chgData name="Kokchun Giang" userId="67e2125d-ec8c-4323-9653-9824a2ad815f" providerId="ADAL" clId="{10EEDAB3-2DB0-BA4D-8CC6-6424E46A9142}" dt="2024-01-13T15:31:54.585" v="2943" actId="164"/>
          <ac:grpSpMkLst>
            <pc:docMk/>
            <pc:sldMk cId="3137551220" sldId="329"/>
            <ac:grpSpMk id="529" creationId="{B767002A-5901-EFD6-2325-6D54EA927946}"/>
          </ac:grpSpMkLst>
        </pc:grpChg>
        <pc:grpChg chg="mod">
          <ac:chgData name="Kokchun Giang" userId="67e2125d-ec8c-4323-9653-9824a2ad815f" providerId="ADAL" clId="{10EEDAB3-2DB0-BA4D-8CC6-6424E46A9142}" dt="2024-01-13T15:32:15.867" v="2949" actId="164"/>
          <ac:grpSpMkLst>
            <pc:docMk/>
            <pc:sldMk cId="3137551220" sldId="329"/>
            <ac:grpSpMk id="537" creationId="{C8FD16CB-D19A-2364-360D-B2CA99C82CD7}"/>
          </ac:grpSpMkLst>
        </pc:grpChg>
        <pc:grpChg chg="del mod">
          <ac:chgData name="Kokchun Giang" userId="67e2125d-ec8c-4323-9653-9824a2ad815f" providerId="ADAL" clId="{10EEDAB3-2DB0-BA4D-8CC6-6424E46A9142}" dt="2024-01-13T14:10:56.618" v="1617"/>
          <ac:grpSpMkLst>
            <pc:docMk/>
            <pc:sldMk cId="3137551220" sldId="329"/>
            <ac:grpSpMk id="543" creationId="{EBC7C5A1-6114-DED8-990A-11BD756B09F1}"/>
          </ac:grpSpMkLst>
        </pc:grpChg>
        <pc:grpChg chg="mod">
          <ac:chgData name="Kokchun Giang" userId="67e2125d-ec8c-4323-9653-9824a2ad815f" providerId="ADAL" clId="{10EEDAB3-2DB0-BA4D-8CC6-6424E46A9142}" dt="2024-01-13T15:32:15.867" v="2949" actId="164"/>
          <ac:grpSpMkLst>
            <pc:docMk/>
            <pc:sldMk cId="3137551220" sldId="329"/>
            <ac:grpSpMk id="544" creationId="{849215A1-0523-31DF-0805-E8603F70B2E1}"/>
          </ac:grpSpMkLst>
        </pc:grpChg>
        <pc:grpChg chg="del mod">
          <ac:chgData name="Kokchun Giang" userId="67e2125d-ec8c-4323-9653-9824a2ad815f" providerId="ADAL" clId="{10EEDAB3-2DB0-BA4D-8CC6-6424E46A9142}" dt="2024-01-13T14:10:57.367" v="1619"/>
          <ac:grpSpMkLst>
            <pc:docMk/>
            <pc:sldMk cId="3137551220" sldId="329"/>
            <ac:grpSpMk id="547" creationId="{CE2F7196-1E3F-6727-C848-0F3F3DD96FEA}"/>
          </ac:grpSpMkLst>
        </pc:grpChg>
        <pc:grpChg chg="del mod">
          <ac:chgData name="Kokchun Giang" userId="67e2125d-ec8c-4323-9653-9824a2ad815f" providerId="ADAL" clId="{10EEDAB3-2DB0-BA4D-8CC6-6424E46A9142}" dt="2024-01-13T14:10:58.230" v="1621"/>
          <ac:grpSpMkLst>
            <pc:docMk/>
            <pc:sldMk cId="3137551220" sldId="329"/>
            <ac:grpSpMk id="549" creationId="{FB338067-DE79-9A89-E1AB-045C0B83DB62}"/>
          </ac:grpSpMkLst>
        </pc:grpChg>
        <pc:grpChg chg="mod">
          <ac:chgData name="Kokchun Giang" userId="67e2125d-ec8c-4323-9653-9824a2ad815f" providerId="ADAL" clId="{10EEDAB3-2DB0-BA4D-8CC6-6424E46A9142}" dt="2024-01-13T15:32:15.867" v="2949" actId="164"/>
          <ac:grpSpMkLst>
            <pc:docMk/>
            <pc:sldMk cId="3137551220" sldId="329"/>
            <ac:grpSpMk id="551" creationId="{D6A9E99D-9E17-D1CD-7810-2809D971E802}"/>
          </ac:grpSpMkLst>
        </pc:grpChg>
        <pc:grpChg chg="add del mod">
          <ac:chgData name="Kokchun Giang" userId="67e2125d-ec8c-4323-9653-9824a2ad815f" providerId="ADAL" clId="{10EEDAB3-2DB0-BA4D-8CC6-6424E46A9142}" dt="2024-01-13T14:11:15.691" v="1649"/>
          <ac:grpSpMkLst>
            <pc:docMk/>
            <pc:sldMk cId="3137551220" sldId="329"/>
            <ac:grpSpMk id="561" creationId="{F33B693D-76F2-B337-834B-5D9F2E37DF86}"/>
          </ac:grpSpMkLst>
        </pc:grpChg>
        <pc:grpChg chg="mod">
          <ac:chgData name="Kokchun Giang" userId="67e2125d-ec8c-4323-9653-9824a2ad815f" providerId="ADAL" clId="{10EEDAB3-2DB0-BA4D-8CC6-6424E46A9142}" dt="2024-01-13T14:11:12.297" v="1643"/>
          <ac:grpSpMkLst>
            <pc:docMk/>
            <pc:sldMk cId="3137551220" sldId="329"/>
            <ac:grpSpMk id="569" creationId="{C236CDF8-F61D-5E11-27DC-B5D29AC50387}"/>
          </ac:grpSpMkLst>
        </pc:grpChg>
        <pc:grpChg chg="mod">
          <ac:chgData name="Kokchun Giang" userId="67e2125d-ec8c-4323-9653-9824a2ad815f" providerId="ADAL" clId="{10EEDAB3-2DB0-BA4D-8CC6-6424E46A9142}" dt="2024-01-13T15:32:15.867" v="2949" actId="164"/>
          <ac:grpSpMkLst>
            <pc:docMk/>
            <pc:sldMk cId="3137551220" sldId="329"/>
            <ac:grpSpMk id="575" creationId="{5A99AAE6-D4C4-4650-07B1-1A8D76B90C68}"/>
          </ac:grpSpMkLst>
        </pc:grpChg>
        <pc:grpChg chg="mod">
          <ac:chgData name="Kokchun Giang" userId="67e2125d-ec8c-4323-9653-9824a2ad815f" providerId="ADAL" clId="{10EEDAB3-2DB0-BA4D-8CC6-6424E46A9142}" dt="2024-01-13T14:17:42.452" v="2159" actId="164"/>
          <ac:grpSpMkLst>
            <pc:docMk/>
            <pc:sldMk cId="3137551220" sldId="329"/>
            <ac:grpSpMk id="580" creationId="{AC37242D-A4E0-6EDF-B817-B2AD17C9A848}"/>
          </ac:grpSpMkLst>
        </pc:grpChg>
        <pc:grpChg chg="mod">
          <ac:chgData name="Kokchun Giang" userId="67e2125d-ec8c-4323-9653-9824a2ad815f" providerId="ADAL" clId="{10EEDAB3-2DB0-BA4D-8CC6-6424E46A9142}" dt="2024-01-13T14:17:42.452" v="2159" actId="164"/>
          <ac:grpSpMkLst>
            <pc:docMk/>
            <pc:sldMk cId="3137551220" sldId="329"/>
            <ac:grpSpMk id="583" creationId="{453E72A4-5E81-36B7-0124-9D6D9257CDCE}"/>
          </ac:grpSpMkLst>
        </pc:grpChg>
        <pc:grpChg chg="del mod">
          <ac:chgData name="Kokchun Giang" userId="67e2125d-ec8c-4323-9653-9824a2ad815f" providerId="ADAL" clId="{10EEDAB3-2DB0-BA4D-8CC6-6424E46A9142}" dt="2024-01-13T14:11:36.565" v="1668"/>
          <ac:grpSpMkLst>
            <pc:docMk/>
            <pc:sldMk cId="3137551220" sldId="329"/>
            <ac:grpSpMk id="589" creationId="{A978B3B2-D8CC-1982-042A-4555FE3ACDB9}"/>
          </ac:grpSpMkLst>
        </pc:grpChg>
        <pc:grpChg chg="del mod">
          <ac:chgData name="Kokchun Giang" userId="67e2125d-ec8c-4323-9653-9824a2ad815f" providerId="ADAL" clId="{10EEDAB3-2DB0-BA4D-8CC6-6424E46A9142}" dt="2024-01-13T14:11:38.182" v="1670"/>
          <ac:grpSpMkLst>
            <pc:docMk/>
            <pc:sldMk cId="3137551220" sldId="329"/>
            <ac:grpSpMk id="594" creationId="{E5A51355-0CBD-CCA9-0064-CF900259CF1B}"/>
          </ac:grpSpMkLst>
        </pc:grpChg>
        <pc:grpChg chg="del mod">
          <ac:chgData name="Kokchun Giang" userId="67e2125d-ec8c-4323-9653-9824a2ad815f" providerId="ADAL" clId="{10EEDAB3-2DB0-BA4D-8CC6-6424E46A9142}" dt="2024-01-13T14:11:51.810" v="1683"/>
          <ac:grpSpMkLst>
            <pc:docMk/>
            <pc:sldMk cId="3137551220" sldId="329"/>
            <ac:grpSpMk id="596" creationId="{2FDE7AAB-80B8-D462-875D-BCC62586C08E}"/>
          </ac:grpSpMkLst>
        </pc:grpChg>
        <pc:grpChg chg="del mod">
          <ac:chgData name="Kokchun Giang" userId="67e2125d-ec8c-4323-9653-9824a2ad815f" providerId="ADAL" clId="{10EEDAB3-2DB0-BA4D-8CC6-6424E46A9142}" dt="2024-01-13T14:11:51.810" v="1683"/>
          <ac:grpSpMkLst>
            <pc:docMk/>
            <pc:sldMk cId="3137551220" sldId="329"/>
            <ac:grpSpMk id="606" creationId="{FCBF95C9-5C6B-9F7A-8E0F-9AF8A8F720D2}"/>
          </ac:grpSpMkLst>
        </pc:grpChg>
        <pc:grpChg chg="mod">
          <ac:chgData name="Kokchun Giang" userId="67e2125d-ec8c-4323-9653-9824a2ad815f" providerId="ADAL" clId="{10EEDAB3-2DB0-BA4D-8CC6-6424E46A9142}" dt="2024-01-13T14:17:42.452" v="2159" actId="164"/>
          <ac:grpSpMkLst>
            <pc:docMk/>
            <pc:sldMk cId="3137551220" sldId="329"/>
            <ac:grpSpMk id="608" creationId="{3F3A5849-9143-4D3B-8791-EE4FD48C2760}"/>
          </ac:grpSpMkLst>
        </pc:grpChg>
        <pc:grpChg chg="mod">
          <ac:chgData name="Kokchun Giang" userId="67e2125d-ec8c-4323-9653-9824a2ad815f" providerId="ADAL" clId="{10EEDAB3-2DB0-BA4D-8CC6-6424E46A9142}" dt="2024-01-13T15:31:47.035" v="2941" actId="164"/>
          <ac:grpSpMkLst>
            <pc:docMk/>
            <pc:sldMk cId="3137551220" sldId="329"/>
            <ac:grpSpMk id="624" creationId="{99C5C320-52CA-874D-E4DE-01B216F2C5F4}"/>
          </ac:grpSpMkLst>
        </pc:grpChg>
        <pc:grpChg chg="mod">
          <ac:chgData name="Kokchun Giang" userId="67e2125d-ec8c-4323-9653-9824a2ad815f" providerId="ADAL" clId="{10EEDAB3-2DB0-BA4D-8CC6-6424E46A9142}" dt="2024-01-13T15:31:47.035" v="2941" actId="164"/>
          <ac:grpSpMkLst>
            <pc:docMk/>
            <pc:sldMk cId="3137551220" sldId="329"/>
            <ac:grpSpMk id="625" creationId="{0ABC0C29-A121-476A-E239-00F1BC59C4A7}"/>
          </ac:grpSpMkLst>
        </pc:grpChg>
        <pc:grpChg chg="del mod">
          <ac:chgData name="Kokchun Giang" userId="67e2125d-ec8c-4323-9653-9824a2ad815f" providerId="ADAL" clId="{10EEDAB3-2DB0-BA4D-8CC6-6424E46A9142}" dt="2024-01-13T14:12:35.100" v="1710"/>
          <ac:grpSpMkLst>
            <pc:docMk/>
            <pc:sldMk cId="3137551220" sldId="329"/>
            <ac:grpSpMk id="631" creationId="{3FE70F62-7590-AA1E-5189-E7FBBB512FF6}"/>
          </ac:grpSpMkLst>
        </pc:grpChg>
        <pc:grpChg chg="mod">
          <ac:chgData name="Kokchun Giang" userId="67e2125d-ec8c-4323-9653-9824a2ad815f" providerId="ADAL" clId="{10EEDAB3-2DB0-BA4D-8CC6-6424E46A9142}" dt="2024-01-13T15:31:47.035" v="2941" actId="164"/>
          <ac:grpSpMkLst>
            <pc:docMk/>
            <pc:sldMk cId="3137551220" sldId="329"/>
            <ac:grpSpMk id="635" creationId="{D0648BA5-3876-EE6F-8175-00EE5EB6F729}"/>
          </ac:grpSpMkLst>
        </pc:grpChg>
        <pc:grpChg chg="mod">
          <ac:chgData name="Kokchun Giang" userId="67e2125d-ec8c-4323-9653-9824a2ad815f" providerId="ADAL" clId="{10EEDAB3-2DB0-BA4D-8CC6-6424E46A9142}" dt="2024-01-13T15:32:05.141" v="2945" actId="164"/>
          <ac:grpSpMkLst>
            <pc:docMk/>
            <pc:sldMk cId="3137551220" sldId="329"/>
            <ac:grpSpMk id="641" creationId="{2453E170-13CE-2EF6-B26A-DA3D4A14E7C9}"/>
          </ac:grpSpMkLst>
        </pc:grpChg>
        <pc:grpChg chg="mod">
          <ac:chgData name="Kokchun Giang" userId="67e2125d-ec8c-4323-9653-9824a2ad815f" providerId="ADAL" clId="{10EEDAB3-2DB0-BA4D-8CC6-6424E46A9142}" dt="2024-01-13T15:32:05.141" v="2945" actId="164"/>
          <ac:grpSpMkLst>
            <pc:docMk/>
            <pc:sldMk cId="3137551220" sldId="329"/>
            <ac:grpSpMk id="645" creationId="{2924A00D-EFA7-E278-1D78-10C92A608DB7}"/>
          </ac:grpSpMkLst>
        </pc:grpChg>
        <pc:grpChg chg="mod">
          <ac:chgData name="Kokchun Giang" userId="67e2125d-ec8c-4323-9653-9824a2ad815f" providerId="ADAL" clId="{10EEDAB3-2DB0-BA4D-8CC6-6424E46A9142}" dt="2024-01-13T15:32:05.141" v="2945" actId="164"/>
          <ac:grpSpMkLst>
            <pc:docMk/>
            <pc:sldMk cId="3137551220" sldId="329"/>
            <ac:grpSpMk id="650" creationId="{5E3AE9C0-772E-D137-AFE1-DB1F4AC05FAE}"/>
          </ac:grpSpMkLst>
        </pc:grpChg>
        <pc:grpChg chg="mod">
          <ac:chgData name="Kokchun Giang" userId="67e2125d-ec8c-4323-9653-9824a2ad815f" providerId="ADAL" clId="{10EEDAB3-2DB0-BA4D-8CC6-6424E46A9142}" dt="2024-01-13T15:32:05.141" v="2945" actId="164"/>
          <ac:grpSpMkLst>
            <pc:docMk/>
            <pc:sldMk cId="3137551220" sldId="329"/>
            <ac:grpSpMk id="651" creationId="{2E50F777-0BAF-60B6-BFFA-884A2E5959D8}"/>
          </ac:grpSpMkLst>
        </pc:grpChg>
        <pc:grpChg chg="mod">
          <ac:chgData name="Kokchun Giang" userId="67e2125d-ec8c-4323-9653-9824a2ad815f" providerId="ADAL" clId="{10EEDAB3-2DB0-BA4D-8CC6-6424E46A9142}" dt="2024-01-13T15:32:05.141" v="2945" actId="164"/>
          <ac:grpSpMkLst>
            <pc:docMk/>
            <pc:sldMk cId="3137551220" sldId="329"/>
            <ac:grpSpMk id="663" creationId="{BEA74F5B-DF05-0D51-F642-F6C8EF48468E}"/>
          </ac:grpSpMkLst>
        </pc:grpChg>
        <pc:grpChg chg="mod">
          <ac:chgData name="Kokchun Giang" userId="67e2125d-ec8c-4323-9653-9824a2ad815f" providerId="ADAL" clId="{10EEDAB3-2DB0-BA4D-8CC6-6424E46A9142}" dt="2024-01-13T15:32:05.141" v="2945" actId="164"/>
          <ac:grpSpMkLst>
            <pc:docMk/>
            <pc:sldMk cId="3137551220" sldId="329"/>
            <ac:grpSpMk id="664" creationId="{B8A36093-DAD4-7509-B2EA-A4B48130D52F}"/>
          </ac:grpSpMkLst>
        </pc:grpChg>
        <pc:grpChg chg="del mod">
          <ac:chgData name="Kokchun Giang" userId="67e2125d-ec8c-4323-9653-9824a2ad815f" providerId="ADAL" clId="{10EEDAB3-2DB0-BA4D-8CC6-6424E46A9142}" dt="2024-01-13T14:13:18.233" v="1758"/>
          <ac:grpSpMkLst>
            <pc:docMk/>
            <pc:sldMk cId="3137551220" sldId="329"/>
            <ac:grpSpMk id="669" creationId="{9B66922F-9795-6C46-C86F-116CCEC98EAF}"/>
          </ac:grpSpMkLst>
        </pc:grpChg>
        <pc:grpChg chg="mod">
          <ac:chgData name="Kokchun Giang" userId="67e2125d-ec8c-4323-9653-9824a2ad815f" providerId="ADAL" clId="{10EEDAB3-2DB0-BA4D-8CC6-6424E46A9142}" dt="2024-01-13T14:13:13.308" v="1750"/>
          <ac:grpSpMkLst>
            <pc:docMk/>
            <pc:sldMk cId="3137551220" sldId="329"/>
            <ac:grpSpMk id="675" creationId="{666B5048-B6C3-F7C1-4E44-B8BD3023CA85}"/>
          </ac:grpSpMkLst>
        </pc:grpChg>
        <pc:grpChg chg="del mod">
          <ac:chgData name="Kokchun Giang" userId="67e2125d-ec8c-4323-9653-9824a2ad815f" providerId="ADAL" clId="{10EEDAB3-2DB0-BA4D-8CC6-6424E46A9142}" dt="2024-01-13T14:13:18.233" v="1758"/>
          <ac:grpSpMkLst>
            <pc:docMk/>
            <pc:sldMk cId="3137551220" sldId="329"/>
            <ac:grpSpMk id="679" creationId="{7F571063-4C46-1E33-EE1F-EB4B872DFA00}"/>
          </ac:grpSpMkLst>
        </pc:grpChg>
        <pc:grpChg chg="mod">
          <ac:chgData name="Kokchun Giang" userId="67e2125d-ec8c-4323-9653-9824a2ad815f" providerId="ADAL" clId="{10EEDAB3-2DB0-BA4D-8CC6-6424E46A9142}" dt="2024-01-13T15:32:05.141" v="2945" actId="164"/>
          <ac:grpSpMkLst>
            <pc:docMk/>
            <pc:sldMk cId="3137551220" sldId="329"/>
            <ac:grpSpMk id="681" creationId="{C7925577-FAFF-0B40-CC83-E2390100C0C4}"/>
          </ac:grpSpMkLst>
        </pc:grpChg>
        <pc:grpChg chg="mod">
          <ac:chgData name="Kokchun Giang" userId="67e2125d-ec8c-4323-9653-9824a2ad815f" providerId="ADAL" clId="{10EEDAB3-2DB0-BA4D-8CC6-6424E46A9142}" dt="2024-01-13T15:32:10.023" v="2947" actId="164"/>
          <ac:grpSpMkLst>
            <pc:docMk/>
            <pc:sldMk cId="3137551220" sldId="329"/>
            <ac:grpSpMk id="686" creationId="{DAC6A95A-81F0-A4B7-0BC6-7B33E158EFF6}"/>
          </ac:grpSpMkLst>
        </pc:grpChg>
        <pc:grpChg chg="mod">
          <ac:chgData name="Kokchun Giang" userId="67e2125d-ec8c-4323-9653-9824a2ad815f" providerId="ADAL" clId="{10EEDAB3-2DB0-BA4D-8CC6-6424E46A9142}" dt="2024-01-13T14:13:28.532" v="1773"/>
          <ac:grpSpMkLst>
            <pc:docMk/>
            <pc:sldMk cId="3137551220" sldId="329"/>
            <ac:grpSpMk id="692" creationId="{64BCE8AD-78D4-A6C4-0AEB-EECC64E307A9}"/>
          </ac:grpSpMkLst>
        </pc:grpChg>
        <pc:grpChg chg="mod">
          <ac:chgData name="Kokchun Giang" userId="67e2125d-ec8c-4323-9653-9824a2ad815f" providerId="ADAL" clId="{10EEDAB3-2DB0-BA4D-8CC6-6424E46A9142}" dt="2024-01-13T15:32:10.023" v="2947" actId="164"/>
          <ac:grpSpMkLst>
            <pc:docMk/>
            <pc:sldMk cId="3137551220" sldId="329"/>
            <ac:grpSpMk id="702" creationId="{DA629DDF-BBB4-BFA9-3135-B5E6D80D7BDF}"/>
          </ac:grpSpMkLst>
        </pc:grpChg>
        <pc:grpChg chg="mod">
          <ac:chgData name="Kokchun Giang" userId="67e2125d-ec8c-4323-9653-9824a2ad815f" providerId="ADAL" clId="{10EEDAB3-2DB0-BA4D-8CC6-6424E46A9142}" dt="2024-01-13T15:32:25.183" v="2951" actId="164"/>
          <ac:grpSpMkLst>
            <pc:docMk/>
            <pc:sldMk cId="3137551220" sldId="329"/>
            <ac:grpSpMk id="712" creationId="{67114681-6D8B-C4BF-B4F1-939E984545D1}"/>
          </ac:grpSpMkLst>
        </pc:grpChg>
        <pc:grpChg chg="mod">
          <ac:chgData name="Kokchun Giang" userId="67e2125d-ec8c-4323-9653-9824a2ad815f" providerId="ADAL" clId="{10EEDAB3-2DB0-BA4D-8CC6-6424E46A9142}" dt="2024-01-13T15:32:25.183" v="2951" actId="164"/>
          <ac:grpSpMkLst>
            <pc:docMk/>
            <pc:sldMk cId="3137551220" sldId="329"/>
            <ac:grpSpMk id="716" creationId="{7C5E3682-992B-D5F8-45E9-DC7F6FA7E894}"/>
          </ac:grpSpMkLst>
        </pc:grpChg>
        <pc:grpChg chg="add mod">
          <ac:chgData name="Kokchun Giang" userId="67e2125d-ec8c-4323-9653-9824a2ad815f" providerId="ADAL" clId="{10EEDAB3-2DB0-BA4D-8CC6-6424E46A9142}" dt="2024-01-13T15:32:30.992" v="2953" actId="164"/>
          <ac:grpSpMkLst>
            <pc:docMk/>
            <pc:sldMk cId="3137551220" sldId="329"/>
            <ac:grpSpMk id="717" creationId="{A7FC279D-600E-7735-EC82-2ED806A9969A}"/>
          </ac:grpSpMkLst>
        </pc:grpChg>
        <pc:grpChg chg="mod">
          <ac:chgData name="Kokchun Giang" userId="67e2125d-ec8c-4323-9653-9824a2ad815f" providerId="ADAL" clId="{10EEDAB3-2DB0-BA4D-8CC6-6424E46A9142}" dt="2024-01-13T15:32:25.183" v="2951" actId="164"/>
          <ac:grpSpMkLst>
            <pc:docMk/>
            <pc:sldMk cId="3137551220" sldId="329"/>
            <ac:grpSpMk id="724" creationId="{46873D4E-A62C-F23E-C4FC-039B5580CAC1}"/>
          </ac:grpSpMkLst>
        </pc:grpChg>
        <pc:grpChg chg="mod">
          <ac:chgData name="Kokchun Giang" userId="67e2125d-ec8c-4323-9653-9824a2ad815f" providerId="ADAL" clId="{10EEDAB3-2DB0-BA4D-8CC6-6424E46A9142}" dt="2024-01-13T15:32:25.183" v="2951" actId="164"/>
          <ac:grpSpMkLst>
            <pc:docMk/>
            <pc:sldMk cId="3137551220" sldId="329"/>
            <ac:grpSpMk id="728" creationId="{89952036-BF2D-8F98-04ED-3ED491F1ABB0}"/>
          </ac:grpSpMkLst>
        </pc:grpChg>
        <pc:grpChg chg="del mod">
          <ac:chgData name="Kokchun Giang" userId="67e2125d-ec8c-4323-9653-9824a2ad815f" providerId="ADAL" clId="{10EEDAB3-2DB0-BA4D-8CC6-6424E46A9142}" dt="2024-01-13T14:18:01.329" v="2177"/>
          <ac:grpSpMkLst>
            <pc:docMk/>
            <pc:sldMk cId="3137551220" sldId="329"/>
            <ac:grpSpMk id="732" creationId="{909B41D9-D209-EF32-6872-A79044EACC90}"/>
          </ac:grpSpMkLst>
        </pc:grpChg>
        <pc:grpChg chg="mod">
          <ac:chgData name="Kokchun Giang" userId="67e2125d-ec8c-4323-9653-9824a2ad815f" providerId="ADAL" clId="{10EEDAB3-2DB0-BA4D-8CC6-6424E46A9142}" dt="2024-01-13T15:32:25.183" v="2951" actId="164"/>
          <ac:grpSpMkLst>
            <pc:docMk/>
            <pc:sldMk cId="3137551220" sldId="329"/>
            <ac:grpSpMk id="735" creationId="{077ED28E-740C-6A92-BF89-365426629768}"/>
          </ac:grpSpMkLst>
        </pc:grpChg>
        <pc:grpChg chg="mod">
          <ac:chgData name="Kokchun Giang" userId="67e2125d-ec8c-4323-9653-9824a2ad815f" providerId="ADAL" clId="{10EEDAB3-2DB0-BA4D-8CC6-6424E46A9142}" dt="2024-01-13T15:32:25.183" v="2951" actId="164"/>
          <ac:grpSpMkLst>
            <pc:docMk/>
            <pc:sldMk cId="3137551220" sldId="329"/>
            <ac:grpSpMk id="740" creationId="{9E281D9F-58D8-807E-9F37-4D31DE989445}"/>
          </ac:grpSpMkLst>
        </pc:grpChg>
        <pc:grpChg chg="mod">
          <ac:chgData name="Kokchun Giang" userId="67e2125d-ec8c-4323-9653-9824a2ad815f" providerId="ADAL" clId="{10EEDAB3-2DB0-BA4D-8CC6-6424E46A9142}" dt="2024-01-13T15:32:25.183" v="2951" actId="164"/>
          <ac:grpSpMkLst>
            <pc:docMk/>
            <pc:sldMk cId="3137551220" sldId="329"/>
            <ac:grpSpMk id="749" creationId="{F8EDFEC7-F4A1-42E5-DF02-9EF3ADD75E6D}"/>
          </ac:grpSpMkLst>
        </pc:grpChg>
        <pc:grpChg chg="del mod">
          <ac:chgData name="Kokchun Giang" userId="67e2125d-ec8c-4323-9653-9824a2ad815f" providerId="ADAL" clId="{10EEDAB3-2DB0-BA4D-8CC6-6424E46A9142}" dt="2024-01-13T14:18:26.086" v="2204"/>
          <ac:grpSpMkLst>
            <pc:docMk/>
            <pc:sldMk cId="3137551220" sldId="329"/>
            <ac:grpSpMk id="756" creationId="{9B54CC7E-FA5E-F433-C765-1723E8C67F6E}"/>
          </ac:grpSpMkLst>
        </pc:grpChg>
        <pc:grpChg chg="mod">
          <ac:chgData name="Kokchun Giang" userId="67e2125d-ec8c-4323-9653-9824a2ad815f" providerId="ADAL" clId="{10EEDAB3-2DB0-BA4D-8CC6-6424E46A9142}" dt="2024-01-13T15:32:25.183" v="2951" actId="164"/>
          <ac:grpSpMkLst>
            <pc:docMk/>
            <pc:sldMk cId="3137551220" sldId="329"/>
            <ac:grpSpMk id="762" creationId="{5B21FA7B-3F9D-230A-C585-311C54BA75C6}"/>
          </ac:grpSpMkLst>
        </pc:grpChg>
        <pc:grpChg chg="mod">
          <ac:chgData name="Kokchun Giang" userId="67e2125d-ec8c-4323-9653-9824a2ad815f" providerId="ADAL" clId="{10EEDAB3-2DB0-BA4D-8CC6-6424E46A9142}" dt="2024-01-13T15:32:37.170" v="2955" actId="164"/>
          <ac:grpSpMkLst>
            <pc:docMk/>
            <pc:sldMk cId="3137551220" sldId="329"/>
            <ac:grpSpMk id="773" creationId="{6EE06C39-3898-80D6-5E2A-042CB3EA0D92}"/>
          </ac:grpSpMkLst>
        </pc:grpChg>
        <pc:grpChg chg="mod">
          <ac:chgData name="Kokchun Giang" userId="67e2125d-ec8c-4323-9653-9824a2ad815f" providerId="ADAL" clId="{10EEDAB3-2DB0-BA4D-8CC6-6424E46A9142}" dt="2024-01-13T15:32:37.170" v="2955" actId="164"/>
          <ac:grpSpMkLst>
            <pc:docMk/>
            <pc:sldMk cId="3137551220" sldId="329"/>
            <ac:grpSpMk id="774" creationId="{9B8EDCA8-00CB-5B0B-552C-0D8871CCD4EE}"/>
          </ac:grpSpMkLst>
        </pc:grpChg>
        <pc:grpChg chg="mod">
          <ac:chgData name="Kokchun Giang" userId="67e2125d-ec8c-4323-9653-9824a2ad815f" providerId="ADAL" clId="{10EEDAB3-2DB0-BA4D-8CC6-6424E46A9142}" dt="2024-01-13T15:32:37.170" v="2955" actId="164"/>
          <ac:grpSpMkLst>
            <pc:docMk/>
            <pc:sldMk cId="3137551220" sldId="329"/>
            <ac:grpSpMk id="778" creationId="{61CD52EC-8733-F58F-8726-36F49FB2BCA6}"/>
          </ac:grpSpMkLst>
        </pc:grpChg>
        <pc:grpChg chg="mod">
          <ac:chgData name="Kokchun Giang" userId="67e2125d-ec8c-4323-9653-9824a2ad815f" providerId="ADAL" clId="{10EEDAB3-2DB0-BA4D-8CC6-6424E46A9142}" dt="2024-01-13T15:32:37.170" v="2955" actId="164"/>
          <ac:grpSpMkLst>
            <pc:docMk/>
            <pc:sldMk cId="3137551220" sldId="329"/>
            <ac:grpSpMk id="787" creationId="{2CC028CF-0102-5FE9-DFD9-90D7F971512F}"/>
          </ac:grpSpMkLst>
        </pc:grpChg>
        <pc:grpChg chg="mod">
          <ac:chgData name="Kokchun Giang" userId="67e2125d-ec8c-4323-9653-9824a2ad815f" providerId="ADAL" clId="{10EEDAB3-2DB0-BA4D-8CC6-6424E46A9142}" dt="2024-01-13T15:32:37.170" v="2955" actId="164"/>
          <ac:grpSpMkLst>
            <pc:docMk/>
            <pc:sldMk cId="3137551220" sldId="329"/>
            <ac:grpSpMk id="788" creationId="{F85A2AE5-3F05-8903-E117-2D957B667F4F}"/>
          </ac:grpSpMkLst>
        </pc:grpChg>
        <pc:grpChg chg="mod">
          <ac:chgData name="Kokchun Giang" userId="67e2125d-ec8c-4323-9653-9824a2ad815f" providerId="ADAL" clId="{10EEDAB3-2DB0-BA4D-8CC6-6424E46A9142}" dt="2024-01-13T14:20:04.843" v="2247" actId="1076"/>
          <ac:grpSpMkLst>
            <pc:docMk/>
            <pc:sldMk cId="3137551220" sldId="329"/>
            <ac:grpSpMk id="806" creationId="{B0E41D1F-7781-5CC2-AEA5-4E38E404660E}"/>
          </ac:grpSpMkLst>
        </pc:grpChg>
        <pc:grpChg chg="mod">
          <ac:chgData name="Kokchun Giang" userId="67e2125d-ec8c-4323-9653-9824a2ad815f" providerId="ADAL" clId="{10EEDAB3-2DB0-BA4D-8CC6-6424E46A9142}" dt="2024-01-13T14:20:04.843" v="2247" actId="1076"/>
          <ac:grpSpMkLst>
            <pc:docMk/>
            <pc:sldMk cId="3137551220" sldId="329"/>
            <ac:grpSpMk id="807" creationId="{D1A8EAAC-BEE9-A639-A047-DB44E2DFC81B}"/>
          </ac:grpSpMkLst>
        </pc:grpChg>
        <pc:grpChg chg="mod">
          <ac:chgData name="Kokchun Giang" userId="67e2125d-ec8c-4323-9653-9824a2ad815f" providerId="ADAL" clId="{10EEDAB3-2DB0-BA4D-8CC6-6424E46A9142}" dt="2024-01-13T15:32:52.912" v="2959" actId="164"/>
          <ac:grpSpMkLst>
            <pc:docMk/>
            <pc:sldMk cId="3137551220" sldId="329"/>
            <ac:grpSpMk id="820" creationId="{79E2E2D4-9AB9-96FB-8010-DAD8DCDE44C6}"/>
          </ac:grpSpMkLst>
        </pc:grpChg>
        <pc:grpChg chg="mod">
          <ac:chgData name="Kokchun Giang" userId="67e2125d-ec8c-4323-9653-9824a2ad815f" providerId="ADAL" clId="{10EEDAB3-2DB0-BA4D-8CC6-6424E46A9142}" dt="2024-01-13T15:32:52.912" v="2959" actId="164"/>
          <ac:grpSpMkLst>
            <pc:docMk/>
            <pc:sldMk cId="3137551220" sldId="329"/>
            <ac:grpSpMk id="821" creationId="{0EC810FE-19C7-9FEA-58D4-30199F513347}"/>
          </ac:grpSpMkLst>
        </pc:grpChg>
        <pc:inkChg chg="add mod">
          <ac:chgData name="Kokchun Giang" userId="67e2125d-ec8c-4323-9653-9824a2ad815f" providerId="ADAL" clId="{10EEDAB3-2DB0-BA4D-8CC6-6424E46A9142}" dt="2024-01-13T15:31:39.237" v="2939" actId="164"/>
          <ac:inkMkLst>
            <pc:docMk/>
            <pc:sldMk cId="3137551220" sldId="329"/>
            <ac:inkMk id="3" creationId="{181272F5-7363-5433-EB58-F7F8F8641D12}"/>
          </ac:inkMkLst>
        </pc:inkChg>
        <pc:inkChg chg="add mod">
          <ac:chgData name="Kokchun Giang" userId="67e2125d-ec8c-4323-9653-9824a2ad815f" providerId="ADAL" clId="{10EEDAB3-2DB0-BA4D-8CC6-6424E46A9142}" dt="2024-01-13T15:31:54.585" v="2943" actId="164"/>
          <ac:inkMkLst>
            <pc:docMk/>
            <pc:sldMk cId="3137551220" sldId="329"/>
            <ac:inkMk id="4" creationId="{5F3B94C9-1009-7071-E85E-6BC56413190D}"/>
          </ac:inkMkLst>
        </pc:inkChg>
        <pc:inkChg chg="add mod">
          <ac:chgData name="Kokchun Giang" userId="67e2125d-ec8c-4323-9653-9824a2ad815f" providerId="ADAL" clId="{10EEDAB3-2DB0-BA4D-8CC6-6424E46A9142}" dt="2024-01-13T15:32:15.867" v="2949" actId="164"/>
          <ac:inkMkLst>
            <pc:docMk/>
            <pc:sldMk cId="3137551220" sldId="329"/>
            <ac:inkMk id="5" creationId="{20DD7B04-94BA-B544-A491-C340EF94B348}"/>
          </ac:inkMkLst>
        </pc:inkChg>
        <pc:inkChg chg="add mod">
          <ac:chgData name="Kokchun Giang" userId="67e2125d-ec8c-4323-9653-9824a2ad815f" providerId="ADAL" clId="{10EEDAB3-2DB0-BA4D-8CC6-6424E46A9142}" dt="2024-01-13T15:32:30.992" v="2953" actId="164"/>
          <ac:inkMkLst>
            <pc:docMk/>
            <pc:sldMk cId="3137551220" sldId="329"/>
            <ac:inkMk id="6" creationId="{19FAA369-8439-81AD-3A58-3FF77C789B29}"/>
          </ac:inkMkLst>
        </pc:inkChg>
        <pc:inkChg chg="add del">
          <ac:chgData name="Kokchun Giang" userId="67e2125d-ec8c-4323-9653-9824a2ad815f" providerId="ADAL" clId="{10EEDAB3-2DB0-BA4D-8CC6-6424E46A9142}" dt="2024-01-13T14:07:11.381" v="1433" actId="9405"/>
          <ac:inkMkLst>
            <pc:docMk/>
            <pc:sldMk cId="3137551220" sldId="329"/>
            <ac:inkMk id="13" creationId="{F6DC7695-CE7D-0901-618B-D4571875FB5F}"/>
          </ac:inkMkLst>
        </pc:inkChg>
        <pc:inkChg chg="add mod">
          <ac:chgData name="Kokchun Giang" userId="67e2125d-ec8c-4323-9653-9824a2ad815f" providerId="ADAL" clId="{10EEDAB3-2DB0-BA4D-8CC6-6424E46A9142}" dt="2024-01-13T14:07:23.797" v="1448"/>
          <ac:inkMkLst>
            <pc:docMk/>
            <pc:sldMk cId="3137551220" sldId="329"/>
            <ac:inkMk id="14" creationId="{D229DC88-4968-7F8D-CE0C-EFCB44F3588F}"/>
          </ac:inkMkLst>
        </pc:inkChg>
        <pc:inkChg chg="add mod">
          <ac:chgData name="Kokchun Giang" userId="67e2125d-ec8c-4323-9653-9824a2ad815f" providerId="ADAL" clId="{10EEDAB3-2DB0-BA4D-8CC6-6424E46A9142}" dt="2024-01-13T14:07:23.797" v="1448"/>
          <ac:inkMkLst>
            <pc:docMk/>
            <pc:sldMk cId="3137551220" sldId="329"/>
            <ac:inkMk id="49" creationId="{6DF07AD1-DF2E-1884-AD81-A6C66CD1DBCD}"/>
          </ac:inkMkLst>
        </pc:inkChg>
        <pc:inkChg chg="del">
          <ac:chgData name="Kokchun Giang" userId="67e2125d-ec8c-4323-9653-9824a2ad815f" providerId="ADAL" clId="{10EEDAB3-2DB0-BA4D-8CC6-6424E46A9142}" dt="2024-01-13T14:06:45.364" v="1430" actId="478"/>
          <ac:inkMkLst>
            <pc:docMk/>
            <pc:sldMk cId="3137551220" sldId="329"/>
            <ac:inkMk id="52" creationId="{D7839A29-EB19-63F0-B209-BEE9664F75D9}"/>
          </ac:inkMkLst>
        </pc:inkChg>
        <pc:inkChg chg="del">
          <ac:chgData name="Kokchun Giang" userId="67e2125d-ec8c-4323-9653-9824a2ad815f" providerId="ADAL" clId="{10EEDAB3-2DB0-BA4D-8CC6-6424E46A9142}" dt="2024-01-13T14:06:45.364" v="1430" actId="478"/>
          <ac:inkMkLst>
            <pc:docMk/>
            <pc:sldMk cId="3137551220" sldId="329"/>
            <ac:inkMk id="73" creationId="{23B9B765-AFF8-A61A-B764-85EFDB790564}"/>
          </ac:inkMkLst>
        </pc:inkChg>
        <pc:inkChg chg="del">
          <ac:chgData name="Kokchun Giang" userId="67e2125d-ec8c-4323-9653-9824a2ad815f" providerId="ADAL" clId="{10EEDAB3-2DB0-BA4D-8CC6-6424E46A9142}" dt="2024-01-13T14:06:45.364" v="1430" actId="478"/>
          <ac:inkMkLst>
            <pc:docMk/>
            <pc:sldMk cId="3137551220" sldId="329"/>
            <ac:inkMk id="74" creationId="{E05F19D9-881F-A278-06A9-F44167148C6E}"/>
          </ac:inkMkLst>
        </pc:inkChg>
        <pc:inkChg chg="del">
          <ac:chgData name="Kokchun Giang" userId="67e2125d-ec8c-4323-9653-9824a2ad815f" providerId="ADAL" clId="{10EEDAB3-2DB0-BA4D-8CC6-6424E46A9142}" dt="2024-01-13T14:06:45.364" v="1430" actId="478"/>
          <ac:inkMkLst>
            <pc:docMk/>
            <pc:sldMk cId="3137551220" sldId="329"/>
            <ac:inkMk id="75" creationId="{40C71D6D-203A-348E-7B79-7E82DCAEFB38}"/>
          </ac:inkMkLst>
        </pc:inkChg>
        <pc:inkChg chg="add mod">
          <ac:chgData name="Kokchun Giang" userId="67e2125d-ec8c-4323-9653-9824a2ad815f" providerId="ADAL" clId="{10EEDAB3-2DB0-BA4D-8CC6-6424E46A9142}" dt="2024-01-13T14:07:23.797" v="1448"/>
          <ac:inkMkLst>
            <pc:docMk/>
            <pc:sldMk cId="3137551220" sldId="329"/>
            <ac:inkMk id="76" creationId="{01D6E6BA-3A72-6445-976B-4E5FC1B55F7A}"/>
          </ac:inkMkLst>
        </pc:inkChg>
        <pc:inkChg chg="add mod">
          <ac:chgData name="Kokchun Giang" userId="67e2125d-ec8c-4323-9653-9824a2ad815f" providerId="ADAL" clId="{10EEDAB3-2DB0-BA4D-8CC6-6424E46A9142}" dt="2024-01-13T14:07:23.797" v="1448"/>
          <ac:inkMkLst>
            <pc:docMk/>
            <pc:sldMk cId="3137551220" sldId="329"/>
            <ac:inkMk id="78" creationId="{2D5DAA29-2B0C-233F-CF6C-16A25DF8FCC7}"/>
          </ac:inkMkLst>
        </pc:inkChg>
        <pc:inkChg chg="add mod">
          <ac:chgData name="Kokchun Giang" userId="67e2125d-ec8c-4323-9653-9824a2ad815f" providerId="ADAL" clId="{10EEDAB3-2DB0-BA4D-8CC6-6424E46A9142}" dt="2024-01-13T14:07:23.797" v="1448"/>
          <ac:inkMkLst>
            <pc:docMk/>
            <pc:sldMk cId="3137551220" sldId="329"/>
            <ac:inkMk id="79" creationId="{127A5BCD-9343-2417-8C3E-FF1F82129EAB}"/>
          </ac:inkMkLst>
        </pc:inkChg>
        <pc:inkChg chg="add mod">
          <ac:chgData name="Kokchun Giang" userId="67e2125d-ec8c-4323-9653-9824a2ad815f" providerId="ADAL" clId="{10EEDAB3-2DB0-BA4D-8CC6-6424E46A9142}" dt="2024-01-13T14:07:23.797" v="1448"/>
          <ac:inkMkLst>
            <pc:docMk/>
            <pc:sldMk cId="3137551220" sldId="329"/>
            <ac:inkMk id="81" creationId="{FA6D536A-EC6A-A430-6C13-A8DCE391132B}"/>
          </ac:inkMkLst>
        </pc:inkChg>
        <pc:inkChg chg="add mod">
          <ac:chgData name="Kokchun Giang" userId="67e2125d-ec8c-4323-9653-9824a2ad815f" providerId="ADAL" clId="{10EEDAB3-2DB0-BA4D-8CC6-6424E46A9142}" dt="2024-01-13T14:07:23.797" v="1448"/>
          <ac:inkMkLst>
            <pc:docMk/>
            <pc:sldMk cId="3137551220" sldId="329"/>
            <ac:inkMk id="83" creationId="{ED87A538-F626-86F2-7564-E650DA12AA15}"/>
          </ac:inkMkLst>
        </pc:inkChg>
        <pc:inkChg chg="del">
          <ac:chgData name="Kokchun Giang" userId="67e2125d-ec8c-4323-9653-9824a2ad815f" providerId="ADAL" clId="{10EEDAB3-2DB0-BA4D-8CC6-6424E46A9142}" dt="2024-01-13T14:06:45.364" v="1430" actId="478"/>
          <ac:inkMkLst>
            <pc:docMk/>
            <pc:sldMk cId="3137551220" sldId="329"/>
            <ac:inkMk id="88" creationId="{34C276A1-9348-2BA7-1F89-BC571C46F36E}"/>
          </ac:inkMkLst>
        </pc:inkChg>
        <pc:inkChg chg="add mod">
          <ac:chgData name="Kokchun Giang" userId="67e2125d-ec8c-4323-9653-9824a2ad815f" providerId="ADAL" clId="{10EEDAB3-2DB0-BA4D-8CC6-6424E46A9142}" dt="2024-01-13T14:07:23.797" v="1448"/>
          <ac:inkMkLst>
            <pc:docMk/>
            <pc:sldMk cId="3137551220" sldId="329"/>
            <ac:inkMk id="95" creationId="{B2E6F0C7-F46F-70B4-FA03-F35A3EC56C77}"/>
          </ac:inkMkLst>
        </pc:inkChg>
        <pc:inkChg chg="del">
          <ac:chgData name="Kokchun Giang" userId="67e2125d-ec8c-4323-9653-9824a2ad815f" providerId="ADAL" clId="{10EEDAB3-2DB0-BA4D-8CC6-6424E46A9142}" dt="2024-01-13T14:06:45.364" v="1430" actId="478"/>
          <ac:inkMkLst>
            <pc:docMk/>
            <pc:sldMk cId="3137551220" sldId="329"/>
            <ac:inkMk id="117" creationId="{116F4E42-BCA1-F23A-5B81-591645FF554A}"/>
          </ac:inkMkLst>
        </pc:inkChg>
        <pc:inkChg chg="add mod">
          <ac:chgData name="Kokchun Giang" userId="67e2125d-ec8c-4323-9653-9824a2ad815f" providerId="ADAL" clId="{10EEDAB3-2DB0-BA4D-8CC6-6424E46A9142}" dt="2024-01-13T14:07:23.797" v="1448"/>
          <ac:inkMkLst>
            <pc:docMk/>
            <pc:sldMk cId="3137551220" sldId="329"/>
            <ac:inkMk id="118" creationId="{86189C02-3F14-A8AE-36E6-97BADB6696E5}"/>
          </ac:inkMkLst>
        </pc:inkChg>
        <pc:inkChg chg="add mod">
          <ac:chgData name="Kokchun Giang" userId="67e2125d-ec8c-4323-9653-9824a2ad815f" providerId="ADAL" clId="{10EEDAB3-2DB0-BA4D-8CC6-6424E46A9142}" dt="2024-01-13T14:07:33.672" v="1456"/>
          <ac:inkMkLst>
            <pc:docMk/>
            <pc:sldMk cId="3137551220" sldId="329"/>
            <ac:inkMk id="120" creationId="{1E70DEA3-8CCD-996F-E067-7C6963088997}"/>
          </ac:inkMkLst>
        </pc:inkChg>
        <pc:inkChg chg="add mod">
          <ac:chgData name="Kokchun Giang" userId="67e2125d-ec8c-4323-9653-9824a2ad815f" providerId="ADAL" clId="{10EEDAB3-2DB0-BA4D-8CC6-6424E46A9142}" dt="2024-01-13T14:07:33.672" v="1456"/>
          <ac:inkMkLst>
            <pc:docMk/>
            <pc:sldMk cId="3137551220" sldId="329"/>
            <ac:inkMk id="121" creationId="{BF4C1856-40A2-5E62-873C-8BC6E481E7C2}"/>
          </ac:inkMkLst>
        </pc:inkChg>
        <pc:inkChg chg="add mod">
          <ac:chgData name="Kokchun Giang" userId="67e2125d-ec8c-4323-9653-9824a2ad815f" providerId="ADAL" clId="{10EEDAB3-2DB0-BA4D-8CC6-6424E46A9142}" dt="2024-01-13T14:07:33.672" v="1456"/>
          <ac:inkMkLst>
            <pc:docMk/>
            <pc:sldMk cId="3137551220" sldId="329"/>
            <ac:inkMk id="122" creationId="{055128FC-9803-5E13-F230-F55F8E5F789F}"/>
          </ac:inkMkLst>
        </pc:inkChg>
        <pc:inkChg chg="add mod">
          <ac:chgData name="Kokchun Giang" userId="67e2125d-ec8c-4323-9653-9824a2ad815f" providerId="ADAL" clId="{10EEDAB3-2DB0-BA4D-8CC6-6424E46A9142}" dt="2024-01-13T14:07:33.672" v="1456"/>
          <ac:inkMkLst>
            <pc:docMk/>
            <pc:sldMk cId="3137551220" sldId="329"/>
            <ac:inkMk id="123" creationId="{3D54E5F5-BB04-7369-30EB-897042B4631E}"/>
          </ac:inkMkLst>
        </pc:inkChg>
        <pc:inkChg chg="add mod">
          <ac:chgData name="Kokchun Giang" userId="67e2125d-ec8c-4323-9653-9824a2ad815f" providerId="ADAL" clId="{10EEDAB3-2DB0-BA4D-8CC6-6424E46A9142}" dt="2024-01-13T14:07:33.672" v="1456"/>
          <ac:inkMkLst>
            <pc:docMk/>
            <pc:sldMk cId="3137551220" sldId="329"/>
            <ac:inkMk id="124" creationId="{26C938A5-AAD4-10C3-8401-D702040E40D5}"/>
          </ac:inkMkLst>
        </pc:inkChg>
        <pc:inkChg chg="add mod">
          <ac:chgData name="Kokchun Giang" userId="67e2125d-ec8c-4323-9653-9824a2ad815f" providerId="ADAL" clId="{10EEDAB3-2DB0-BA4D-8CC6-6424E46A9142}" dt="2024-01-13T14:07:33.672" v="1456"/>
          <ac:inkMkLst>
            <pc:docMk/>
            <pc:sldMk cId="3137551220" sldId="329"/>
            <ac:inkMk id="125" creationId="{DBF5A402-F8A6-DFA7-AB8D-714CC2C87D04}"/>
          </ac:inkMkLst>
        </pc:inkChg>
        <pc:inkChg chg="add mod">
          <ac:chgData name="Kokchun Giang" userId="67e2125d-ec8c-4323-9653-9824a2ad815f" providerId="ADAL" clId="{10EEDAB3-2DB0-BA4D-8CC6-6424E46A9142}" dt="2024-01-13T14:07:33.672" v="1456"/>
          <ac:inkMkLst>
            <pc:docMk/>
            <pc:sldMk cId="3137551220" sldId="329"/>
            <ac:inkMk id="126" creationId="{12B0FC1D-0ED5-539E-15F7-D9BDDA955BB4}"/>
          </ac:inkMkLst>
        </pc:inkChg>
        <pc:inkChg chg="del">
          <ac:chgData name="Kokchun Giang" userId="67e2125d-ec8c-4323-9653-9824a2ad815f" providerId="ADAL" clId="{10EEDAB3-2DB0-BA4D-8CC6-6424E46A9142}" dt="2024-01-13T14:06:45.364" v="1430" actId="478"/>
          <ac:inkMkLst>
            <pc:docMk/>
            <pc:sldMk cId="3137551220" sldId="329"/>
            <ac:inkMk id="128" creationId="{EAF1A641-E57D-EF05-F61E-5351BEDBDA1A}"/>
          </ac:inkMkLst>
        </pc:inkChg>
        <pc:inkChg chg="add mod">
          <ac:chgData name="Kokchun Giang" userId="67e2125d-ec8c-4323-9653-9824a2ad815f" providerId="ADAL" clId="{10EEDAB3-2DB0-BA4D-8CC6-6424E46A9142}" dt="2024-01-13T14:07:40.416" v="1468"/>
          <ac:inkMkLst>
            <pc:docMk/>
            <pc:sldMk cId="3137551220" sldId="329"/>
            <ac:inkMk id="134" creationId="{44ACF898-A3A9-1CC8-AE93-5E75B6172F70}"/>
          </ac:inkMkLst>
        </pc:inkChg>
        <pc:inkChg chg="add mod">
          <ac:chgData name="Kokchun Giang" userId="67e2125d-ec8c-4323-9653-9824a2ad815f" providerId="ADAL" clId="{10EEDAB3-2DB0-BA4D-8CC6-6424E46A9142}" dt="2024-01-13T14:07:40.416" v="1468"/>
          <ac:inkMkLst>
            <pc:docMk/>
            <pc:sldMk cId="3137551220" sldId="329"/>
            <ac:inkMk id="137" creationId="{68CA8274-CE44-13C6-E978-E32C81554B65}"/>
          </ac:inkMkLst>
        </pc:inkChg>
        <pc:inkChg chg="add mod">
          <ac:chgData name="Kokchun Giang" userId="67e2125d-ec8c-4323-9653-9824a2ad815f" providerId="ADAL" clId="{10EEDAB3-2DB0-BA4D-8CC6-6424E46A9142}" dt="2024-01-13T14:07:40.416" v="1468"/>
          <ac:inkMkLst>
            <pc:docMk/>
            <pc:sldMk cId="3137551220" sldId="329"/>
            <ac:inkMk id="164" creationId="{C5E8CD32-6D0E-890A-9DBB-95345EC04488}"/>
          </ac:inkMkLst>
        </pc:inkChg>
        <pc:inkChg chg="del">
          <ac:chgData name="Kokchun Giang" userId="67e2125d-ec8c-4323-9653-9824a2ad815f" providerId="ADAL" clId="{10EEDAB3-2DB0-BA4D-8CC6-6424E46A9142}" dt="2024-01-13T14:06:45.364" v="1430" actId="478"/>
          <ac:inkMkLst>
            <pc:docMk/>
            <pc:sldMk cId="3137551220" sldId="329"/>
            <ac:inkMk id="170" creationId="{98D2165F-5CF9-9D5B-CC0A-E146F0D89765}"/>
          </ac:inkMkLst>
        </pc:inkChg>
        <pc:inkChg chg="del">
          <ac:chgData name="Kokchun Giang" userId="67e2125d-ec8c-4323-9653-9824a2ad815f" providerId="ADAL" clId="{10EEDAB3-2DB0-BA4D-8CC6-6424E46A9142}" dt="2024-01-13T14:06:40.912" v="1428" actId="478"/>
          <ac:inkMkLst>
            <pc:docMk/>
            <pc:sldMk cId="3137551220" sldId="329"/>
            <ac:inkMk id="224" creationId="{DA9640A6-7CD1-2222-54DD-D3FB6CA9861C}"/>
          </ac:inkMkLst>
        </pc:inkChg>
        <pc:inkChg chg="add mod">
          <ac:chgData name="Kokchun Giang" userId="67e2125d-ec8c-4323-9653-9824a2ad815f" providerId="ADAL" clId="{10EEDAB3-2DB0-BA4D-8CC6-6424E46A9142}" dt="2024-01-13T14:07:40.416" v="1468"/>
          <ac:inkMkLst>
            <pc:docMk/>
            <pc:sldMk cId="3137551220" sldId="329"/>
            <ac:inkMk id="230" creationId="{0E3B715F-8AAC-E0B6-902D-CA47D2908649}"/>
          </ac:inkMkLst>
        </pc:inkChg>
        <pc:inkChg chg="add mod">
          <ac:chgData name="Kokchun Giang" userId="67e2125d-ec8c-4323-9653-9824a2ad815f" providerId="ADAL" clId="{10EEDAB3-2DB0-BA4D-8CC6-6424E46A9142}" dt="2024-01-13T14:07:40.416" v="1468"/>
          <ac:inkMkLst>
            <pc:docMk/>
            <pc:sldMk cId="3137551220" sldId="329"/>
            <ac:inkMk id="231" creationId="{1409EB3D-A52C-AC2A-BD12-DE5477EBDA41}"/>
          </ac:inkMkLst>
        </pc:inkChg>
        <pc:inkChg chg="del">
          <ac:chgData name="Kokchun Giang" userId="67e2125d-ec8c-4323-9653-9824a2ad815f" providerId="ADAL" clId="{10EEDAB3-2DB0-BA4D-8CC6-6424E46A9142}" dt="2024-01-13T14:06:33.570" v="1427" actId="478"/>
          <ac:inkMkLst>
            <pc:docMk/>
            <pc:sldMk cId="3137551220" sldId="329"/>
            <ac:inkMk id="240" creationId="{D2ED3A33-FD58-A7FD-187F-59E32D9ADFF0}"/>
          </ac:inkMkLst>
        </pc:inkChg>
        <pc:inkChg chg="add mod">
          <ac:chgData name="Kokchun Giang" userId="67e2125d-ec8c-4323-9653-9824a2ad815f" providerId="ADAL" clId="{10EEDAB3-2DB0-BA4D-8CC6-6424E46A9142}" dt="2024-01-13T14:07:40.416" v="1468"/>
          <ac:inkMkLst>
            <pc:docMk/>
            <pc:sldMk cId="3137551220" sldId="329"/>
            <ac:inkMk id="246" creationId="{32EC8E92-C9C0-5B94-EF09-F06786C25E43}"/>
          </ac:inkMkLst>
        </pc:inkChg>
        <pc:inkChg chg="add mod">
          <ac:chgData name="Kokchun Giang" userId="67e2125d-ec8c-4323-9653-9824a2ad815f" providerId="ADAL" clId="{10EEDAB3-2DB0-BA4D-8CC6-6424E46A9142}" dt="2024-01-13T14:07:40.416" v="1468"/>
          <ac:inkMkLst>
            <pc:docMk/>
            <pc:sldMk cId="3137551220" sldId="329"/>
            <ac:inkMk id="247" creationId="{6A3E2836-352D-C2A1-F676-195875432DF6}"/>
          </ac:inkMkLst>
        </pc:inkChg>
        <pc:inkChg chg="add mod">
          <ac:chgData name="Kokchun Giang" userId="67e2125d-ec8c-4323-9653-9824a2ad815f" providerId="ADAL" clId="{10EEDAB3-2DB0-BA4D-8CC6-6424E46A9142}" dt="2024-01-13T14:07:40.416" v="1468"/>
          <ac:inkMkLst>
            <pc:docMk/>
            <pc:sldMk cId="3137551220" sldId="329"/>
            <ac:inkMk id="272" creationId="{A405CE75-0DB9-BE32-148E-E178A16D365A}"/>
          </ac:inkMkLst>
        </pc:inkChg>
        <pc:inkChg chg="add mod">
          <ac:chgData name="Kokchun Giang" userId="67e2125d-ec8c-4323-9653-9824a2ad815f" providerId="ADAL" clId="{10EEDAB3-2DB0-BA4D-8CC6-6424E46A9142}" dt="2024-01-13T14:07:40.416" v="1468"/>
          <ac:inkMkLst>
            <pc:docMk/>
            <pc:sldMk cId="3137551220" sldId="329"/>
            <ac:inkMk id="273" creationId="{AC9FFFA3-AC8A-1A2B-401B-2A1C05E3852C}"/>
          </ac:inkMkLst>
        </pc:inkChg>
        <pc:inkChg chg="add mod">
          <ac:chgData name="Kokchun Giang" userId="67e2125d-ec8c-4323-9653-9824a2ad815f" providerId="ADAL" clId="{10EEDAB3-2DB0-BA4D-8CC6-6424E46A9142}" dt="2024-01-13T14:07:40.416" v="1468"/>
          <ac:inkMkLst>
            <pc:docMk/>
            <pc:sldMk cId="3137551220" sldId="329"/>
            <ac:inkMk id="275" creationId="{926EAFCE-FFA8-7029-9F42-BCE442EE619D}"/>
          </ac:inkMkLst>
        </pc:inkChg>
        <pc:inkChg chg="add mod">
          <ac:chgData name="Kokchun Giang" userId="67e2125d-ec8c-4323-9653-9824a2ad815f" providerId="ADAL" clId="{10EEDAB3-2DB0-BA4D-8CC6-6424E46A9142}" dt="2024-01-13T14:07:40.416" v="1468"/>
          <ac:inkMkLst>
            <pc:docMk/>
            <pc:sldMk cId="3137551220" sldId="329"/>
            <ac:inkMk id="283" creationId="{27F8BEAD-D3E9-E8F2-286D-58B6495E9174}"/>
          </ac:inkMkLst>
        </pc:inkChg>
        <pc:inkChg chg="del">
          <ac:chgData name="Kokchun Giang" userId="67e2125d-ec8c-4323-9653-9824a2ad815f" providerId="ADAL" clId="{10EEDAB3-2DB0-BA4D-8CC6-6424E46A9142}" dt="2024-01-13T14:06:33.570" v="1427" actId="478"/>
          <ac:inkMkLst>
            <pc:docMk/>
            <pc:sldMk cId="3137551220" sldId="329"/>
            <ac:inkMk id="290" creationId="{E9F3B44E-1ABF-E328-1A07-B053DB4566AD}"/>
          </ac:inkMkLst>
        </pc:inkChg>
        <pc:inkChg chg="del">
          <ac:chgData name="Kokchun Giang" userId="67e2125d-ec8c-4323-9653-9824a2ad815f" providerId="ADAL" clId="{10EEDAB3-2DB0-BA4D-8CC6-6424E46A9142}" dt="2024-01-13T14:06:33.570" v="1427" actId="478"/>
          <ac:inkMkLst>
            <pc:docMk/>
            <pc:sldMk cId="3137551220" sldId="329"/>
            <ac:inkMk id="291" creationId="{5A118EB3-1A62-D3B0-5C4F-EC7CE54553C0}"/>
          </ac:inkMkLst>
        </pc:inkChg>
        <pc:inkChg chg="del">
          <ac:chgData name="Kokchun Giang" userId="67e2125d-ec8c-4323-9653-9824a2ad815f" providerId="ADAL" clId="{10EEDAB3-2DB0-BA4D-8CC6-6424E46A9142}" dt="2024-01-13T14:06:33.570" v="1427" actId="478"/>
          <ac:inkMkLst>
            <pc:docMk/>
            <pc:sldMk cId="3137551220" sldId="329"/>
            <ac:inkMk id="295" creationId="{7C1FC702-C43F-C675-4EF3-320940B1EAD4}"/>
          </ac:inkMkLst>
        </pc:inkChg>
        <pc:inkChg chg="del">
          <ac:chgData name="Kokchun Giang" userId="67e2125d-ec8c-4323-9653-9824a2ad815f" providerId="ADAL" clId="{10EEDAB3-2DB0-BA4D-8CC6-6424E46A9142}" dt="2024-01-13T14:06:33.570" v="1427" actId="478"/>
          <ac:inkMkLst>
            <pc:docMk/>
            <pc:sldMk cId="3137551220" sldId="329"/>
            <ac:inkMk id="306" creationId="{41E36F5B-C63D-02C6-9BFA-31B3646EE184}"/>
          </ac:inkMkLst>
        </pc:inkChg>
        <pc:inkChg chg="del">
          <ac:chgData name="Kokchun Giang" userId="67e2125d-ec8c-4323-9653-9824a2ad815f" providerId="ADAL" clId="{10EEDAB3-2DB0-BA4D-8CC6-6424E46A9142}" dt="2024-01-13T14:06:33.570" v="1427" actId="478"/>
          <ac:inkMkLst>
            <pc:docMk/>
            <pc:sldMk cId="3137551220" sldId="329"/>
            <ac:inkMk id="311" creationId="{52F26885-94D1-309D-852A-AF15F9350B98}"/>
          </ac:inkMkLst>
        </pc:inkChg>
        <pc:inkChg chg="add mod">
          <ac:chgData name="Kokchun Giang" userId="67e2125d-ec8c-4323-9653-9824a2ad815f" providerId="ADAL" clId="{10EEDAB3-2DB0-BA4D-8CC6-6424E46A9142}" dt="2024-01-13T14:07:45.868" v="1473"/>
          <ac:inkMkLst>
            <pc:docMk/>
            <pc:sldMk cId="3137551220" sldId="329"/>
            <ac:inkMk id="312" creationId="{980ABED0-8717-8818-9351-8741E3CB19F9}"/>
          </ac:inkMkLst>
        </pc:inkChg>
        <pc:inkChg chg="add mod">
          <ac:chgData name="Kokchun Giang" userId="67e2125d-ec8c-4323-9653-9824a2ad815f" providerId="ADAL" clId="{10EEDAB3-2DB0-BA4D-8CC6-6424E46A9142}" dt="2024-01-13T14:07:45.868" v="1473"/>
          <ac:inkMkLst>
            <pc:docMk/>
            <pc:sldMk cId="3137551220" sldId="329"/>
            <ac:inkMk id="313" creationId="{BB9769F3-E0C6-C0FE-649B-54982100655F}"/>
          </ac:inkMkLst>
        </pc:inkChg>
        <pc:inkChg chg="add mod">
          <ac:chgData name="Kokchun Giang" userId="67e2125d-ec8c-4323-9653-9824a2ad815f" providerId="ADAL" clId="{10EEDAB3-2DB0-BA4D-8CC6-6424E46A9142}" dt="2024-01-13T14:07:45.868" v="1473"/>
          <ac:inkMkLst>
            <pc:docMk/>
            <pc:sldMk cId="3137551220" sldId="329"/>
            <ac:inkMk id="314" creationId="{86E79290-17AC-5791-70B3-37AB5CA55906}"/>
          </ac:inkMkLst>
        </pc:inkChg>
        <pc:inkChg chg="add mod">
          <ac:chgData name="Kokchun Giang" userId="67e2125d-ec8c-4323-9653-9824a2ad815f" providerId="ADAL" clId="{10EEDAB3-2DB0-BA4D-8CC6-6424E46A9142}" dt="2024-01-13T14:07:45.868" v="1473"/>
          <ac:inkMkLst>
            <pc:docMk/>
            <pc:sldMk cId="3137551220" sldId="329"/>
            <ac:inkMk id="315" creationId="{2A982E08-D44D-E46D-D7D5-E8EBDC087B06}"/>
          </ac:inkMkLst>
        </pc:inkChg>
        <pc:inkChg chg="add mod">
          <ac:chgData name="Kokchun Giang" userId="67e2125d-ec8c-4323-9653-9824a2ad815f" providerId="ADAL" clId="{10EEDAB3-2DB0-BA4D-8CC6-6424E46A9142}" dt="2024-01-13T14:07:48.271" v="1477"/>
          <ac:inkMkLst>
            <pc:docMk/>
            <pc:sldMk cId="3137551220" sldId="329"/>
            <ac:inkMk id="317" creationId="{D5677F42-8656-E74A-AF5B-2A67A8BA8F32}"/>
          </ac:inkMkLst>
        </pc:inkChg>
        <pc:inkChg chg="add mod">
          <ac:chgData name="Kokchun Giang" userId="67e2125d-ec8c-4323-9653-9824a2ad815f" providerId="ADAL" clId="{10EEDAB3-2DB0-BA4D-8CC6-6424E46A9142}" dt="2024-01-13T14:07:48.271" v="1477"/>
          <ac:inkMkLst>
            <pc:docMk/>
            <pc:sldMk cId="3137551220" sldId="329"/>
            <ac:inkMk id="318" creationId="{2413E8BB-CEB9-959A-F827-39C774D5FC14}"/>
          </ac:inkMkLst>
        </pc:inkChg>
        <pc:inkChg chg="add mod">
          <ac:chgData name="Kokchun Giang" userId="67e2125d-ec8c-4323-9653-9824a2ad815f" providerId="ADAL" clId="{10EEDAB3-2DB0-BA4D-8CC6-6424E46A9142}" dt="2024-01-13T14:07:48.271" v="1477"/>
          <ac:inkMkLst>
            <pc:docMk/>
            <pc:sldMk cId="3137551220" sldId="329"/>
            <ac:inkMk id="319" creationId="{64C8F2E1-CCCC-9262-52BF-E2DC02A92AEB}"/>
          </ac:inkMkLst>
        </pc:inkChg>
        <pc:inkChg chg="add mod">
          <ac:chgData name="Kokchun Giang" userId="67e2125d-ec8c-4323-9653-9824a2ad815f" providerId="ADAL" clId="{10EEDAB3-2DB0-BA4D-8CC6-6424E46A9142}" dt="2024-01-13T14:07:57.252" v="1482"/>
          <ac:inkMkLst>
            <pc:docMk/>
            <pc:sldMk cId="3137551220" sldId="329"/>
            <ac:inkMk id="321" creationId="{4DC5A77F-971E-2614-35A6-D7DC76E02A24}"/>
          </ac:inkMkLst>
        </pc:inkChg>
        <pc:inkChg chg="add mod">
          <ac:chgData name="Kokchun Giang" userId="67e2125d-ec8c-4323-9653-9824a2ad815f" providerId="ADAL" clId="{10EEDAB3-2DB0-BA4D-8CC6-6424E46A9142}" dt="2024-01-13T14:07:57.252" v="1482"/>
          <ac:inkMkLst>
            <pc:docMk/>
            <pc:sldMk cId="3137551220" sldId="329"/>
            <ac:inkMk id="322" creationId="{5112180A-AC30-14FC-A091-A5C81FBBCD8E}"/>
          </ac:inkMkLst>
        </pc:inkChg>
        <pc:inkChg chg="add mod">
          <ac:chgData name="Kokchun Giang" userId="67e2125d-ec8c-4323-9653-9824a2ad815f" providerId="ADAL" clId="{10EEDAB3-2DB0-BA4D-8CC6-6424E46A9142}" dt="2024-01-13T14:07:57.252" v="1482"/>
          <ac:inkMkLst>
            <pc:docMk/>
            <pc:sldMk cId="3137551220" sldId="329"/>
            <ac:inkMk id="325" creationId="{DCD1B582-DB7F-4174-3E36-F4C8BE557C07}"/>
          </ac:inkMkLst>
        </pc:inkChg>
        <pc:inkChg chg="add mod">
          <ac:chgData name="Kokchun Giang" userId="67e2125d-ec8c-4323-9653-9824a2ad815f" providerId="ADAL" clId="{10EEDAB3-2DB0-BA4D-8CC6-6424E46A9142}" dt="2024-01-13T14:07:57.252" v="1482"/>
          <ac:inkMkLst>
            <pc:docMk/>
            <pc:sldMk cId="3137551220" sldId="329"/>
            <ac:inkMk id="327" creationId="{D8DF0E83-3ED0-C8DB-DFE8-67A6152E7AEB}"/>
          </ac:inkMkLst>
        </pc:inkChg>
        <pc:inkChg chg="del">
          <ac:chgData name="Kokchun Giang" userId="67e2125d-ec8c-4323-9653-9824a2ad815f" providerId="ADAL" clId="{10EEDAB3-2DB0-BA4D-8CC6-6424E46A9142}" dt="2024-01-13T14:06:40.912" v="1428" actId="478"/>
          <ac:inkMkLst>
            <pc:docMk/>
            <pc:sldMk cId="3137551220" sldId="329"/>
            <ac:inkMk id="337" creationId="{5373C939-B683-BB0E-F28F-FBDE274616E6}"/>
          </ac:inkMkLst>
        </pc:inkChg>
        <pc:inkChg chg="add mod">
          <ac:chgData name="Kokchun Giang" userId="67e2125d-ec8c-4323-9653-9824a2ad815f" providerId="ADAL" clId="{10EEDAB3-2DB0-BA4D-8CC6-6424E46A9142}" dt="2024-01-13T14:08:16.737" v="1492" actId="164"/>
          <ac:inkMkLst>
            <pc:docMk/>
            <pc:sldMk cId="3137551220" sldId="329"/>
            <ac:inkMk id="338" creationId="{0363B43C-31BB-6955-A31B-64E2AECD2083}"/>
          </ac:inkMkLst>
        </pc:inkChg>
        <pc:inkChg chg="add mod">
          <ac:chgData name="Kokchun Giang" userId="67e2125d-ec8c-4323-9653-9824a2ad815f" providerId="ADAL" clId="{10EEDAB3-2DB0-BA4D-8CC6-6424E46A9142}" dt="2024-01-13T14:08:16.737" v="1492" actId="164"/>
          <ac:inkMkLst>
            <pc:docMk/>
            <pc:sldMk cId="3137551220" sldId="329"/>
            <ac:inkMk id="339" creationId="{8B7E5AFE-32E5-85AA-470B-F7227E91CC92}"/>
          </ac:inkMkLst>
        </pc:inkChg>
        <pc:inkChg chg="add mod">
          <ac:chgData name="Kokchun Giang" userId="67e2125d-ec8c-4323-9653-9824a2ad815f" providerId="ADAL" clId="{10EEDAB3-2DB0-BA4D-8CC6-6424E46A9142}" dt="2024-01-13T14:08:16.737" v="1492" actId="164"/>
          <ac:inkMkLst>
            <pc:docMk/>
            <pc:sldMk cId="3137551220" sldId="329"/>
            <ac:inkMk id="340" creationId="{8AEB8483-1C77-0660-2874-A91239BEC860}"/>
          </ac:inkMkLst>
        </pc:inkChg>
        <pc:inkChg chg="add mod">
          <ac:chgData name="Kokchun Giang" userId="67e2125d-ec8c-4323-9653-9824a2ad815f" providerId="ADAL" clId="{10EEDAB3-2DB0-BA4D-8CC6-6424E46A9142}" dt="2024-01-13T14:08:16.737" v="1492" actId="164"/>
          <ac:inkMkLst>
            <pc:docMk/>
            <pc:sldMk cId="3137551220" sldId="329"/>
            <ac:inkMk id="341" creationId="{9EB2F89F-7677-C037-9DB2-AF2719406A3F}"/>
          </ac:inkMkLst>
        </pc:inkChg>
        <pc:inkChg chg="add mod">
          <ac:chgData name="Kokchun Giang" userId="67e2125d-ec8c-4323-9653-9824a2ad815f" providerId="ADAL" clId="{10EEDAB3-2DB0-BA4D-8CC6-6424E46A9142}" dt="2024-01-13T14:08:16.737" v="1492" actId="164"/>
          <ac:inkMkLst>
            <pc:docMk/>
            <pc:sldMk cId="3137551220" sldId="329"/>
            <ac:inkMk id="342" creationId="{469C8BFC-2DC9-9F3D-E753-C7507904E9F7}"/>
          </ac:inkMkLst>
        </pc:inkChg>
        <pc:inkChg chg="add del mod">
          <ac:chgData name="Kokchun Giang" userId="67e2125d-ec8c-4323-9653-9824a2ad815f" providerId="ADAL" clId="{10EEDAB3-2DB0-BA4D-8CC6-6424E46A9142}" dt="2024-01-13T14:08:05.518" v="1491"/>
          <ac:inkMkLst>
            <pc:docMk/>
            <pc:sldMk cId="3137551220" sldId="329"/>
            <ac:inkMk id="343" creationId="{7B8DB64B-6491-4F95-471A-E97E9374B3BA}"/>
          </ac:inkMkLst>
        </pc:inkChg>
        <pc:inkChg chg="add mod">
          <ac:chgData name="Kokchun Giang" userId="67e2125d-ec8c-4323-9653-9824a2ad815f" providerId="ADAL" clId="{10EEDAB3-2DB0-BA4D-8CC6-6424E46A9142}" dt="2024-01-13T14:08:35.754" v="1509"/>
          <ac:inkMkLst>
            <pc:docMk/>
            <pc:sldMk cId="3137551220" sldId="329"/>
            <ac:inkMk id="362" creationId="{40CDB747-01B2-C169-23BF-5E8668AD6357}"/>
          </ac:inkMkLst>
        </pc:inkChg>
        <pc:inkChg chg="add mod">
          <ac:chgData name="Kokchun Giang" userId="67e2125d-ec8c-4323-9653-9824a2ad815f" providerId="ADAL" clId="{10EEDAB3-2DB0-BA4D-8CC6-6424E46A9142}" dt="2024-01-13T14:08:35.754" v="1509"/>
          <ac:inkMkLst>
            <pc:docMk/>
            <pc:sldMk cId="3137551220" sldId="329"/>
            <ac:inkMk id="364" creationId="{A0747F46-160B-7ECE-E36F-FF1910FDEB2B}"/>
          </ac:inkMkLst>
        </pc:inkChg>
        <pc:inkChg chg="del">
          <ac:chgData name="Kokchun Giang" userId="67e2125d-ec8c-4323-9653-9824a2ad815f" providerId="ADAL" clId="{10EEDAB3-2DB0-BA4D-8CC6-6424E46A9142}" dt="2024-01-13T14:06:30.685" v="1426" actId="478"/>
          <ac:inkMkLst>
            <pc:docMk/>
            <pc:sldMk cId="3137551220" sldId="329"/>
            <ac:inkMk id="365" creationId="{BDB7AA4D-8ADD-3F55-8AE0-6B47B6EE3B31}"/>
          </ac:inkMkLst>
        </pc:inkChg>
        <pc:inkChg chg="del">
          <ac:chgData name="Kokchun Giang" userId="67e2125d-ec8c-4323-9653-9824a2ad815f" providerId="ADAL" clId="{10EEDAB3-2DB0-BA4D-8CC6-6424E46A9142}" dt="2024-01-13T14:06:30.685" v="1426" actId="478"/>
          <ac:inkMkLst>
            <pc:docMk/>
            <pc:sldMk cId="3137551220" sldId="329"/>
            <ac:inkMk id="366" creationId="{BC022495-6B32-5476-9B54-F5152EFC437A}"/>
          </ac:inkMkLst>
        </pc:inkChg>
        <pc:inkChg chg="add mod">
          <ac:chgData name="Kokchun Giang" userId="67e2125d-ec8c-4323-9653-9824a2ad815f" providerId="ADAL" clId="{10EEDAB3-2DB0-BA4D-8CC6-6424E46A9142}" dt="2024-01-13T14:08:35.754" v="1509"/>
          <ac:inkMkLst>
            <pc:docMk/>
            <pc:sldMk cId="3137551220" sldId="329"/>
            <ac:inkMk id="367" creationId="{1C53DBB6-35FC-FAA3-32E5-2298774328DC}"/>
          </ac:inkMkLst>
        </pc:inkChg>
        <pc:inkChg chg="add mod">
          <ac:chgData name="Kokchun Giang" userId="67e2125d-ec8c-4323-9653-9824a2ad815f" providerId="ADAL" clId="{10EEDAB3-2DB0-BA4D-8CC6-6424E46A9142}" dt="2024-01-13T15:31:06.221" v="2932" actId="164"/>
          <ac:inkMkLst>
            <pc:docMk/>
            <pc:sldMk cId="3137551220" sldId="329"/>
            <ac:inkMk id="368" creationId="{48D3A853-48A1-02DA-BA76-B58D481AE163}"/>
          </ac:inkMkLst>
        </pc:inkChg>
        <pc:inkChg chg="add mod">
          <ac:chgData name="Kokchun Giang" userId="67e2125d-ec8c-4323-9653-9824a2ad815f" providerId="ADAL" clId="{10EEDAB3-2DB0-BA4D-8CC6-6424E46A9142}" dt="2024-01-13T14:08:35.754" v="1509"/>
          <ac:inkMkLst>
            <pc:docMk/>
            <pc:sldMk cId="3137551220" sldId="329"/>
            <ac:inkMk id="369" creationId="{6C3ADFC7-A239-BEEE-7B0C-89018C022283}"/>
          </ac:inkMkLst>
        </pc:inkChg>
        <pc:inkChg chg="add mod">
          <ac:chgData name="Kokchun Giang" userId="67e2125d-ec8c-4323-9653-9824a2ad815f" providerId="ADAL" clId="{10EEDAB3-2DB0-BA4D-8CC6-6424E46A9142}" dt="2024-01-13T14:08:35.754" v="1509"/>
          <ac:inkMkLst>
            <pc:docMk/>
            <pc:sldMk cId="3137551220" sldId="329"/>
            <ac:inkMk id="370" creationId="{8AC2047F-D0C1-FDB8-171C-FBD62E6D18E6}"/>
          </ac:inkMkLst>
        </pc:inkChg>
        <pc:inkChg chg="add mod">
          <ac:chgData name="Kokchun Giang" userId="67e2125d-ec8c-4323-9653-9824a2ad815f" providerId="ADAL" clId="{10EEDAB3-2DB0-BA4D-8CC6-6424E46A9142}" dt="2024-01-13T14:08:35.754" v="1509"/>
          <ac:inkMkLst>
            <pc:docMk/>
            <pc:sldMk cId="3137551220" sldId="329"/>
            <ac:inkMk id="371" creationId="{AA507D84-D23C-CBC8-24B9-A83332E0B906}"/>
          </ac:inkMkLst>
        </pc:inkChg>
        <pc:inkChg chg="add mod">
          <ac:chgData name="Kokchun Giang" userId="67e2125d-ec8c-4323-9653-9824a2ad815f" providerId="ADAL" clId="{10EEDAB3-2DB0-BA4D-8CC6-6424E46A9142}" dt="2024-01-13T14:08:35.754" v="1509"/>
          <ac:inkMkLst>
            <pc:docMk/>
            <pc:sldMk cId="3137551220" sldId="329"/>
            <ac:inkMk id="372" creationId="{748BDFEF-3D35-A596-9DA4-C6C67B196973}"/>
          </ac:inkMkLst>
        </pc:inkChg>
        <pc:inkChg chg="add mod">
          <ac:chgData name="Kokchun Giang" userId="67e2125d-ec8c-4323-9653-9824a2ad815f" providerId="ADAL" clId="{10EEDAB3-2DB0-BA4D-8CC6-6424E46A9142}" dt="2024-01-13T14:08:35.754" v="1509"/>
          <ac:inkMkLst>
            <pc:docMk/>
            <pc:sldMk cId="3137551220" sldId="329"/>
            <ac:inkMk id="373" creationId="{FAD47F57-7200-846D-F8F2-A960D80D56EB}"/>
          </ac:inkMkLst>
        </pc:inkChg>
        <pc:inkChg chg="del">
          <ac:chgData name="Kokchun Giang" userId="67e2125d-ec8c-4323-9653-9824a2ad815f" providerId="ADAL" clId="{10EEDAB3-2DB0-BA4D-8CC6-6424E46A9142}" dt="2024-01-13T14:06:30.685" v="1426" actId="478"/>
          <ac:inkMkLst>
            <pc:docMk/>
            <pc:sldMk cId="3137551220" sldId="329"/>
            <ac:inkMk id="376" creationId="{D08EE010-8B09-6A50-7C05-E2B4C4F0C2BB}"/>
          </ac:inkMkLst>
        </pc:inkChg>
        <pc:inkChg chg="del">
          <ac:chgData name="Kokchun Giang" userId="67e2125d-ec8c-4323-9653-9824a2ad815f" providerId="ADAL" clId="{10EEDAB3-2DB0-BA4D-8CC6-6424E46A9142}" dt="2024-01-13T14:06:30.685" v="1426" actId="478"/>
          <ac:inkMkLst>
            <pc:docMk/>
            <pc:sldMk cId="3137551220" sldId="329"/>
            <ac:inkMk id="377" creationId="{9DAE37D8-F532-6A0B-F870-7657FC643468}"/>
          </ac:inkMkLst>
        </pc:inkChg>
        <pc:inkChg chg="del">
          <ac:chgData name="Kokchun Giang" userId="67e2125d-ec8c-4323-9653-9824a2ad815f" providerId="ADAL" clId="{10EEDAB3-2DB0-BA4D-8CC6-6424E46A9142}" dt="2024-01-13T14:06:30.685" v="1426" actId="478"/>
          <ac:inkMkLst>
            <pc:docMk/>
            <pc:sldMk cId="3137551220" sldId="329"/>
            <ac:inkMk id="378" creationId="{8FF7C389-17AB-EAEF-0E2A-D0C9B07DDDED}"/>
          </ac:inkMkLst>
        </pc:inkChg>
        <pc:inkChg chg="del">
          <ac:chgData name="Kokchun Giang" userId="67e2125d-ec8c-4323-9653-9824a2ad815f" providerId="ADAL" clId="{10EEDAB3-2DB0-BA4D-8CC6-6424E46A9142}" dt="2024-01-13T14:06:30.685" v="1426" actId="478"/>
          <ac:inkMkLst>
            <pc:docMk/>
            <pc:sldMk cId="3137551220" sldId="329"/>
            <ac:inkMk id="379" creationId="{A72670EE-003F-18C4-B403-CDCA54AEC37A}"/>
          </ac:inkMkLst>
        </pc:inkChg>
        <pc:inkChg chg="del">
          <ac:chgData name="Kokchun Giang" userId="67e2125d-ec8c-4323-9653-9824a2ad815f" providerId="ADAL" clId="{10EEDAB3-2DB0-BA4D-8CC6-6424E46A9142}" dt="2024-01-13T14:06:30.685" v="1426" actId="478"/>
          <ac:inkMkLst>
            <pc:docMk/>
            <pc:sldMk cId="3137551220" sldId="329"/>
            <ac:inkMk id="380" creationId="{D23DD318-8A62-77CB-FDA8-51C11C9AC77A}"/>
          </ac:inkMkLst>
        </pc:inkChg>
        <pc:inkChg chg="del">
          <ac:chgData name="Kokchun Giang" userId="67e2125d-ec8c-4323-9653-9824a2ad815f" providerId="ADAL" clId="{10EEDAB3-2DB0-BA4D-8CC6-6424E46A9142}" dt="2024-01-13T14:06:30.685" v="1426" actId="478"/>
          <ac:inkMkLst>
            <pc:docMk/>
            <pc:sldMk cId="3137551220" sldId="329"/>
            <ac:inkMk id="381" creationId="{8E7DE7F5-7A4E-0462-E2F3-1BDE408069B0}"/>
          </ac:inkMkLst>
        </pc:inkChg>
        <pc:inkChg chg="del">
          <ac:chgData name="Kokchun Giang" userId="67e2125d-ec8c-4323-9653-9824a2ad815f" providerId="ADAL" clId="{10EEDAB3-2DB0-BA4D-8CC6-6424E46A9142}" dt="2024-01-13T14:06:30.685" v="1426" actId="478"/>
          <ac:inkMkLst>
            <pc:docMk/>
            <pc:sldMk cId="3137551220" sldId="329"/>
            <ac:inkMk id="382" creationId="{9349EC3B-45D5-F588-BCC1-28600CE56430}"/>
          </ac:inkMkLst>
        </pc:inkChg>
        <pc:inkChg chg="del">
          <ac:chgData name="Kokchun Giang" userId="67e2125d-ec8c-4323-9653-9824a2ad815f" providerId="ADAL" clId="{10EEDAB3-2DB0-BA4D-8CC6-6424E46A9142}" dt="2024-01-13T14:06:30.685" v="1426" actId="478"/>
          <ac:inkMkLst>
            <pc:docMk/>
            <pc:sldMk cId="3137551220" sldId="329"/>
            <ac:inkMk id="383" creationId="{52087264-CE92-48AE-B0A1-C7CBC41B8D8D}"/>
          </ac:inkMkLst>
        </pc:inkChg>
        <pc:inkChg chg="del">
          <ac:chgData name="Kokchun Giang" userId="67e2125d-ec8c-4323-9653-9824a2ad815f" providerId="ADAL" clId="{10EEDAB3-2DB0-BA4D-8CC6-6424E46A9142}" dt="2024-01-13T14:06:30.685" v="1426" actId="478"/>
          <ac:inkMkLst>
            <pc:docMk/>
            <pc:sldMk cId="3137551220" sldId="329"/>
            <ac:inkMk id="384" creationId="{F427C740-3054-E736-C1C7-1D0ADD35B8D0}"/>
          </ac:inkMkLst>
        </pc:inkChg>
        <pc:inkChg chg="del">
          <ac:chgData name="Kokchun Giang" userId="67e2125d-ec8c-4323-9653-9824a2ad815f" providerId="ADAL" clId="{10EEDAB3-2DB0-BA4D-8CC6-6424E46A9142}" dt="2024-01-13T14:06:30.685" v="1426" actId="478"/>
          <ac:inkMkLst>
            <pc:docMk/>
            <pc:sldMk cId="3137551220" sldId="329"/>
            <ac:inkMk id="385" creationId="{2AAED80B-B8B2-8E48-6107-14E7762D5CD8}"/>
          </ac:inkMkLst>
        </pc:inkChg>
        <pc:inkChg chg="del">
          <ac:chgData name="Kokchun Giang" userId="67e2125d-ec8c-4323-9653-9824a2ad815f" providerId="ADAL" clId="{10EEDAB3-2DB0-BA4D-8CC6-6424E46A9142}" dt="2024-01-13T14:06:30.685" v="1426" actId="478"/>
          <ac:inkMkLst>
            <pc:docMk/>
            <pc:sldMk cId="3137551220" sldId="329"/>
            <ac:inkMk id="386" creationId="{DFCA5D38-B461-B403-6397-8B7DEEB6E5F9}"/>
          </ac:inkMkLst>
        </pc:inkChg>
        <pc:inkChg chg="del">
          <ac:chgData name="Kokchun Giang" userId="67e2125d-ec8c-4323-9653-9824a2ad815f" providerId="ADAL" clId="{10EEDAB3-2DB0-BA4D-8CC6-6424E46A9142}" dt="2024-01-13T14:06:30.685" v="1426" actId="478"/>
          <ac:inkMkLst>
            <pc:docMk/>
            <pc:sldMk cId="3137551220" sldId="329"/>
            <ac:inkMk id="387" creationId="{2454582C-75AC-0E31-4394-9440BC33F335}"/>
          </ac:inkMkLst>
        </pc:inkChg>
        <pc:inkChg chg="add mod">
          <ac:chgData name="Kokchun Giang" userId="67e2125d-ec8c-4323-9653-9824a2ad815f" providerId="ADAL" clId="{10EEDAB3-2DB0-BA4D-8CC6-6424E46A9142}" dt="2024-01-13T14:08:35.754" v="1509"/>
          <ac:inkMkLst>
            <pc:docMk/>
            <pc:sldMk cId="3137551220" sldId="329"/>
            <ac:inkMk id="388" creationId="{A3FD0CB4-2240-BB7C-FC8A-5E275FDD3006}"/>
          </ac:inkMkLst>
        </pc:inkChg>
        <pc:inkChg chg="add mod">
          <ac:chgData name="Kokchun Giang" userId="67e2125d-ec8c-4323-9653-9824a2ad815f" providerId="ADAL" clId="{10EEDAB3-2DB0-BA4D-8CC6-6424E46A9142}" dt="2024-01-13T14:08:35.754" v="1509"/>
          <ac:inkMkLst>
            <pc:docMk/>
            <pc:sldMk cId="3137551220" sldId="329"/>
            <ac:inkMk id="389" creationId="{E334D5E0-51E4-1F54-8F9E-4CBF1388A591}"/>
          </ac:inkMkLst>
        </pc:inkChg>
        <pc:inkChg chg="add mod">
          <ac:chgData name="Kokchun Giang" userId="67e2125d-ec8c-4323-9653-9824a2ad815f" providerId="ADAL" clId="{10EEDAB3-2DB0-BA4D-8CC6-6424E46A9142}" dt="2024-01-13T14:08:35.754" v="1509"/>
          <ac:inkMkLst>
            <pc:docMk/>
            <pc:sldMk cId="3137551220" sldId="329"/>
            <ac:inkMk id="390" creationId="{5E287D29-6F07-E3A6-B4D8-CEC9ED5DE0D4}"/>
          </ac:inkMkLst>
        </pc:inkChg>
        <pc:inkChg chg="add mod">
          <ac:chgData name="Kokchun Giang" userId="67e2125d-ec8c-4323-9653-9824a2ad815f" providerId="ADAL" clId="{10EEDAB3-2DB0-BA4D-8CC6-6424E46A9142}" dt="2024-01-13T14:08:35.754" v="1509"/>
          <ac:inkMkLst>
            <pc:docMk/>
            <pc:sldMk cId="3137551220" sldId="329"/>
            <ac:inkMk id="404" creationId="{5B3FF582-D0DF-C89E-5440-2FCF38314AD4}"/>
          </ac:inkMkLst>
        </pc:inkChg>
        <pc:inkChg chg="add mod">
          <ac:chgData name="Kokchun Giang" userId="67e2125d-ec8c-4323-9653-9824a2ad815f" providerId="ADAL" clId="{10EEDAB3-2DB0-BA4D-8CC6-6424E46A9142}" dt="2024-01-13T14:08:35.754" v="1509"/>
          <ac:inkMkLst>
            <pc:docMk/>
            <pc:sldMk cId="3137551220" sldId="329"/>
            <ac:inkMk id="410" creationId="{F75946B3-A03E-AB39-2FCC-6D17F18D8193}"/>
          </ac:inkMkLst>
        </pc:inkChg>
        <pc:inkChg chg="del">
          <ac:chgData name="Kokchun Giang" userId="67e2125d-ec8c-4323-9653-9824a2ad815f" providerId="ADAL" clId="{10EEDAB3-2DB0-BA4D-8CC6-6424E46A9142}" dt="2024-01-13T14:06:30.685" v="1426" actId="478"/>
          <ac:inkMkLst>
            <pc:docMk/>
            <pc:sldMk cId="3137551220" sldId="329"/>
            <ac:inkMk id="416" creationId="{50D8D6D6-F4F7-46C4-5D31-C0B3E7456393}"/>
          </ac:inkMkLst>
        </pc:inkChg>
        <pc:inkChg chg="del">
          <ac:chgData name="Kokchun Giang" userId="67e2125d-ec8c-4323-9653-9824a2ad815f" providerId="ADAL" clId="{10EEDAB3-2DB0-BA4D-8CC6-6424E46A9142}" dt="2024-01-13T14:06:30.685" v="1426" actId="478"/>
          <ac:inkMkLst>
            <pc:docMk/>
            <pc:sldMk cId="3137551220" sldId="329"/>
            <ac:inkMk id="417" creationId="{32AF4850-AD2C-B73E-8C95-C3A8F75F056C}"/>
          </ac:inkMkLst>
        </pc:inkChg>
        <pc:inkChg chg="del">
          <ac:chgData name="Kokchun Giang" userId="67e2125d-ec8c-4323-9653-9824a2ad815f" providerId="ADAL" clId="{10EEDAB3-2DB0-BA4D-8CC6-6424E46A9142}" dt="2024-01-13T14:06:30.685" v="1426" actId="478"/>
          <ac:inkMkLst>
            <pc:docMk/>
            <pc:sldMk cId="3137551220" sldId="329"/>
            <ac:inkMk id="418" creationId="{3F04B659-0281-3C26-692E-1A5BB310B956}"/>
          </ac:inkMkLst>
        </pc:inkChg>
        <pc:inkChg chg="del">
          <ac:chgData name="Kokchun Giang" userId="67e2125d-ec8c-4323-9653-9824a2ad815f" providerId="ADAL" clId="{10EEDAB3-2DB0-BA4D-8CC6-6424E46A9142}" dt="2024-01-13T14:06:30.685" v="1426" actId="478"/>
          <ac:inkMkLst>
            <pc:docMk/>
            <pc:sldMk cId="3137551220" sldId="329"/>
            <ac:inkMk id="419" creationId="{942E34D6-F149-439A-C0E7-7AE83C1DE3C6}"/>
          </ac:inkMkLst>
        </pc:inkChg>
        <pc:inkChg chg="del">
          <ac:chgData name="Kokchun Giang" userId="67e2125d-ec8c-4323-9653-9824a2ad815f" providerId="ADAL" clId="{10EEDAB3-2DB0-BA4D-8CC6-6424E46A9142}" dt="2024-01-13T14:06:30.685" v="1426" actId="478"/>
          <ac:inkMkLst>
            <pc:docMk/>
            <pc:sldMk cId="3137551220" sldId="329"/>
            <ac:inkMk id="420" creationId="{DA403C79-5893-A428-FCEC-3FEEB08D47ED}"/>
          </ac:inkMkLst>
        </pc:inkChg>
        <pc:inkChg chg="del">
          <ac:chgData name="Kokchun Giang" userId="67e2125d-ec8c-4323-9653-9824a2ad815f" providerId="ADAL" clId="{10EEDAB3-2DB0-BA4D-8CC6-6424E46A9142}" dt="2024-01-13T14:06:30.685" v="1426" actId="478"/>
          <ac:inkMkLst>
            <pc:docMk/>
            <pc:sldMk cId="3137551220" sldId="329"/>
            <ac:inkMk id="421" creationId="{BB32ED89-5336-B347-5526-F09CEE8E8E67}"/>
          </ac:inkMkLst>
        </pc:inkChg>
        <pc:inkChg chg="add mod">
          <ac:chgData name="Kokchun Giang" userId="67e2125d-ec8c-4323-9653-9824a2ad815f" providerId="ADAL" clId="{10EEDAB3-2DB0-BA4D-8CC6-6424E46A9142}" dt="2024-01-13T14:08:38.971" v="1517"/>
          <ac:inkMkLst>
            <pc:docMk/>
            <pc:sldMk cId="3137551220" sldId="329"/>
            <ac:inkMk id="424" creationId="{BBE961CC-044D-DB5B-99DE-E49ADE10BD63}"/>
          </ac:inkMkLst>
        </pc:inkChg>
        <pc:inkChg chg="add mod">
          <ac:chgData name="Kokchun Giang" userId="67e2125d-ec8c-4323-9653-9824a2ad815f" providerId="ADAL" clId="{10EEDAB3-2DB0-BA4D-8CC6-6424E46A9142}" dt="2024-01-13T14:08:38.971" v="1517"/>
          <ac:inkMkLst>
            <pc:docMk/>
            <pc:sldMk cId="3137551220" sldId="329"/>
            <ac:inkMk id="425" creationId="{64FF7ACD-451A-042A-507D-0B4A86EEA813}"/>
          </ac:inkMkLst>
        </pc:inkChg>
        <pc:inkChg chg="add mod">
          <ac:chgData name="Kokchun Giang" userId="67e2125d-ec8c-4323-9653-9824a2ad815f" providerId="ADAL" clId="{10EEDAB3-2DB0-BA4D-8CC6-6424E46A9142}" dt="2024-01-13T14:08:38.971" v="1517"/>
          <ac:inkMkLst>
            <pc:docMk/>
            <pc:sldMk cId="3137551220" sldId="329"/>
            <ac:inkMk id="435" creationId="{6896D94A-BB90-A0D6-9A01-B51C5E1F74F4}"/>
          </ac:inkMkLst>
        </pc:inkChg>
        <pc:inkChg chg="add mod">
          <ac:chgData name="Kokchun Giang" userId="67e2125d-ec8c-4323-9653-9824a2ad815f" providerId="ADAL" clId="{10EEDAB3-2DB0-BA4D-8CC6-6424E46A9142}" dt="2024-01-13T14:08:38.971" v="1517"/>
          <ac:inkMkLst>
            <pc:docMk/>
            <pc:sldMk cId="3137551220" sldId="329"/>
            <ac:inkMk id="447" creationId="{DD982666-7EF0-7052-BA88-F2A5725BA483}"/>
          </ac:inkMkLst>
        </pc:inkChg>
        <pc:inkChg chg="add mod">
          <ac:chgData name="Kokchun Giang" userId="67e2125d-ec8c-4323-9653-9824a2ad815f" providerId="ADAL" clId="{10EEDAB3-2DB0-BA4D-8CC6-6424E46A9142}" dt="2024-01-13T14:08:38.971" v="1517"/>
          <ac:inkMkLst>
            <pc:docMk/>
            <pc:sldMk cId="3137551220" sldId="329"/>
            <ac:inkMk id="448" creationId="{AD5FCC5F-62FD-77D7-88D6-F7D0DB721A0D}"/>
          </ac:inkMkLst>
        </pc:inkChg>
        <pc:inkChg chg="add mod">
          <ac:chgData name="Kokchun Giang" userId="67e2125d-ec8c-4323-9653-9824a2ad815f" providerId="ADAL" clId="{10EEDAB3-2DB0-BA4D-8CC6-6424E46A9142}" dt="2024-01-13T14:08:38.971" v="1517"/>
          <ac:inkMkLst>
            <pc:docMk/>
            <pc:sldMk cId="3137551220" sldId="329"/>
            <ac:inkMk id="449" creationId="{784BDF8F-96D0-6ED7-8A7A-E8894D7FCB23}"/>
          </ac:inkMkLst>
        </pc:inkChg>
        <pc:inkChg chg="add mod">
          <ac:chgData name="Kokchun Giang" userId="67e2125d-ec8c-4323-9653-9824a2ad815f" providerId="ADAL" clId="{10EEDAB3-2DB0-BA4D-8CC6-6424E46A9142}" dt="2024-01-13T14:08:38.971" v="1517"/>
          <ac:inkMkLst>
            <pc:docMk/>
            <pc:sldMk cId="3137551220" sldId="329"/>
            <ac:inkMk id="450" creationId="{F4921733-4928-CD1D-5516-BE3A59480F13}"/>
          </ac:inkMkLst>
        </pc:inkChg>
        <pc:inkChg chg="add del">
          <ac:chgData name="Kokchun Giang" userId="67e2125d-ec8c-4323-9653-9824a2ad815f" providerId="ADAL" clId="{10EEDAB3-2DB0-BA4D-8CC6-6424E46A9142}" dt="2024-01-13T14:08:44.734" v="1519" actId="9405"/>
          <ac:inkMkLst>
            <pc:docMk/>
            <pc:sldMk cId="3137551220" sldId="329"/>
            <ac:inkMk id="452" creationId="{5256B95C-83F9-4F7B-3B9D-4677BE8ABE21}"/>
          </ac:inkMkLst>
        </pc:inkChg>
        <pc:inkChg chg="add mod">
          <ac:chgData name="Kokchun Giang" userId="67e2125d-ec8c-4323-9653-9824a2ad815f" providerId="ADAL" clId="{10EEDAB3-2DB0-BA4D-8CC6-6424E46A9142}" dt="2024-01-13T15:31:06.221" v="2932" actId="164"/>
          <ac:inkMkLst>
            <pc:docMk/>
            <pc:sldMk cId="3137551220" sldId="329"/>
            <ac:inkMk id="453" creationId="{08B9A004-542E-582A-076C-713E2A75BF92}"/>
          </ac:inkMkLst>
        </pc:inkChg>
        <pc:inkChg chg="add mod">
          <ac:chgData name="Kokchun Giang" userId="67e2125d-ec8c-4323-9653-9824a2ad815f" providerId="ADAL" clId="{10EEDAB3-2DB0-BA4D-8CC6-6424E46A9142}" dt="2024-01-13T15:31:06.221" v="2932" actId="164"/>
          <ac:inkMkLst>
            <pc:docMk/>
            <pc:sldMk cId="3137551220" sldId="329"/>
            <ac:inkMk id="454" creationId="{851C0E12-4C55-0DCD-378D-2673043F4B1D}"/>
          </ac:inkMkLst>
        </pc:inkChg>
        <pc:inkChg chg="add mod">
          <ac:chgData name="Kokchun Giang" userId="67e2125d-ec8c-4323-9653-9824a2ad815f" providerId="ADAL" clId="{10EEDAB3-2DB0-BA4D-8CC6-6424E46A9142}" dt="2024-01-13T14:09:23.488" v="1529"/>
          <ac:inkMkLst>
            <pc:docMk/>
            <pc:sldMk cId="3137551220" sldId="329"/>
            <ac:inkMk id="455" creationId="{EFD43FBA-9C9C-2BAE-76F0-6A61C8BB915E}"/>
          </ac:inkMkLst>
        </pc:inkChg>
        <pc:inkChg chg="add mod">
          <ac:chgData name="Kokchun Giang" userId="67e2125d-ec8c-4323-9653-9824a2ad815f" providerId="ADAL" clId="{10EEDAB3-2DB0-BA4D-8CC6-6424E46A9142}" dt="2024-01-13T14:09:23.488" v="1529"/>
          <ac:inkMkLst>
            <pc:docMk/>
            <pc:sldMk cId="3137551220" sldId="329"/>
            <ac:inkMk id="456" creationId="{FAC14B41-1AB3-1897-3C30-4E05556F8AF6}"/>
          </ac:inkMkLst>
        </pc:inkChg>
        <pc:inkChg chg="add mod">
          <ac:chgData name="Kokchun Giang" userId="67e2125d-ec8c-4323-9653-9824a2ad815f" providerId="ADAL" clId="{10EEDAB3-2DB0-BA4D-8CC6-6424E46A9142}" dt="2024-01-13T14:09:23.488" v="1529"/>
          <ac:inkMkLst>
            <pc:docMk/>
            <pc:sldMk cId="3137551220" sldId="329"/>
            <ac:inkMk id="457" creationId="{C31707FC-B1C9-13DC-5251-CF6871E0B08D}"/>
          </ac:inkMkLst>
        </pc:inkChg>
        <pc:inkChg chg="add mod">
          <ac:chgData name="Kokchun Giang" userId="67e2125d-ec8c-4323-9653-9824a2ad815f" providerId="ADAL" clId="{10EEDAB3-2DB0-BA4D-8CC6-6424E46A9142}" dt="2024-01-13T14:09:23.488" v="1529"/>
          <ac:inkMkLst>
            <pc:docMk/>
            <pc:sldMk cId="3137551220" sldId="329"/>
            <ac:inkMk id="458" creationId="{610A1E70-24DF-252F-3052-6375D8B78510}"/>
          </ac:inkMkLst>
        </pc:inkChg>
        <pc:inkChg chg="add mod">
          <ac:chgData name="Kokchun Giang" userId="67e2125d-ec8c-4323-9653-9824a2ad815f" providerId="ADAL" clId="{10EEDAB3-2DB0-BA4D-8CC6-6424E46A9142}" dt="2024-01-13T14:09:23.488" v="1529"/>
          <ac:inkMkLst>
            <pc:docMk/>
            <pc:sldMk cId="3137551220" sldId="329"/>
            <ac:inkMk id="459" creationId="{AF58D4DD-E12C-2758-8E7E-CD91D967E516}"/>
          </ac:inkMkLst>
        </pc:inkChg>
        <pc:inkChg chg="add mod">
          <ac:chgData name="Kokchun Giang" userId="67e2125d-ec8c-4323-9653-9824a2ad815f" providerId="ADAL" clId="{10EEDAB3-2DB0-BA4D-8CC6-6424E46A9142}" dt="2024-01-13T14:09:23.488" v="1529"/>
          <ac:inkMkLst>
            <pc:docMk/>
            <pc:sldMk cId="3137551220" sldId="329"/>
            <ac:inkMk id="460" creationId="{05D17C4E-11A3-CBB2-DB6B-DDA1FD1B685D}"/>
          </ac:inkMkLst>
        </pc:inkChg>
        <pc:inkChg chg="add mod">
          <ac:chgData name="Kokchun Giang" userId="67e2125d-ec8c-4323-9653-9824a2ad815f" providerId="ADAL" clId="{10EEDAB3-2DB0-BA4D-8CC6-6424E46A9142}" dt="2024-01-13T14:09:24.781" v="1532"/>
          <ac:inkMkLst>
            <pc:docMk/>
            <pc:sldMk cId="3137551220" sldId="329"/>
            <ac:inkMk id="462" creationId="{3696523A-341B-845B-D7EE-92DADC5F4711}"/>
          </ac:inkMkLst>
        </pc:inkChg>
        <pc:inkChg chg="add mod">
          <ac:chgData name="Kokchun Giang" userId="67e2125d-ec8c-4323-9653-9824a2ad815f" providerId="ADAL" clId="{10EEDAB3-2DB0-BA4D-8CC6-6424E46A9142}" dt="2024-01-13T14:09:24.781" v="1532"/>
          <ac:inkMkLst>
            <pc:docMk/>
            <pc:sldMk cId="3137551220" sldId="329"/>
            <ac:inkMk id="463" creationId="{ADE94D75-61DB-57BB-E548-EA7C379D207D}"/>
          </ac:inkMkLst>
        </pc:inkChg>
        <pc:inkChg chg="add mod">
          <ac:chgData name="Kokchun Giang" userId="67e2125d-ec8c-4323-9653-9824a2ad815f" providerId="ADAL" clId="{10EEDAB3-2DB0-BA4D-8CC6-6424E46A9142}" dt="2024-01-13T14:09:35.229" v="1548"/>
          <ac:inkMkLst>
            <pc:docMk/>
            <pc:sldMk cId="3137551220" sldId="329"/>
            <ac:inkMk id="465" creationId="{BE76B02B-4A97-0322-A07F-5684429FB8E7}"/>
          </ac:inkMkLst>
        </pc:inkChg>
        <pc:inkChg chg="add mod">
          <ac:chgData name="Kokchun Giang" userId="67e2125d-ec8c-4323-9653-9824a2ad815f" providerId="ADAL" clId="{10EEDAB3-2DB0-BA4D-8CC6-6424E46A9142}" dt="2024-01-13T14:09:35.229" v="1548"/>
          <ac:inkMkLst>
            <pc:docMk/>
            <pc:sldMk cId="3137551220" sldId="329"/>
            <ac:inkMk id="466" creationId="{0CF4A531-6202-798C-62EB-9EFD12849828}"/>
          </ac:inkMkLst>
        </pc:inkChg>
        <pc:inkChg chg="add mod">
          <ac:chgData name="Kokchun Giang" userId="67e2125d-ec8c-4323-9653-9824a2ad815f" providerId="ADAL" clId="{10EEDAB3-2DB0-BA4D-8CC6-6424E46A9142}" dt="2024-01-13T14:09:35.229" v="1548"/>
          <ac:inkMkLst>
            <pc:docMk/>
            <pc:sldMk cId="3137551220" sldId="329"/>
            <ac:inkMk id="467" creationId="{F5A387ED-EB7A-0FE1-A867-7D38BB5CAA89}"/>
          </ac:inkMkLst>
        </pc:inkChg>
        <pc:inkChg chg="add mod">
          <ac:chgData name="Kokchun Giang" userId="67e2125d-ec8c-4323-9653-9824a2ad815f" providerId="ADAL" clId="{10EEDAB3-2DB0-BA4D-8CC6-6424E46A9142}" dt="2024-01-13T14:09:35.229" v="1548"/>
          <ac:inkMkLst>
            <pc:docMk/>
            <pc:sldMk cId="3137551220" sldId="329"/>
            <ac:inkMk id="468" creationId="{DCB624F0-9825-57C5-701B-E757EF97ABEF}"/>
          </ac:inkMkLst>
        </pc:inkChg>
        <pc:inkChg chg="add mod">
          <ac:chgData name="Kokchun Giang" userId="67e2125d-ec8c-4323-9653-9824a2ad815f" providerId="ADAL" clId="{10EEDAB3-2DB0-BA4D-8CC6-6424E46A9142}" dt="2024-01-13T14:09:35.229" v="1548"/>
          <ac:inkMkLst>
            <pc:docMk/>
            <pc:sldMk cId="3137551220" sldId="329"/>
            <ac:inkMk id="469" creationId="{E6C9E8AE-9716-3C40-DC38-1776ED0A63A1}"/>
          </ac:inkMkLst>
        </pc:inkChg>
        <pc:inkChg chg="add mod">
          <ac:chgData name="Kokchun Giang" userId="67e2125d-ec8c-4323-9653-9824a2ad815f" providerId="ADAL" clId="{10EEDAB3-2DB0-BA4D-8CC6-6424E46A9142}" dt="2024-01-13T14:09:35.229" v="1548"/>
          <ac:inkMkLst>
            <pc:docMk/>
            <pc:sldMk cId="3137551220" sldId="329"/>
            <ac:inkMk id="470" creationId="{5B085B71-3EF5-C7BC-881E-A82356BA20DD}"/>
          </ac:inkMkLst>
        </pc:inkChg>
        <pc:inkChg chg="add mod">
          <ac:chgData name="Kokchun Giang" userId="67e2125d-ec8c-4323-9653-9824a2ad815f" providerId="ADAL" clId="{10EEDAB3-2DB0-BA4D-8CC6-6424E46A9142}" dt="2024-01-13T14:09:35.229" v="1548"/>
          <ac:inkMkLst>
            <pc:docMk/>
            <pc:sldMk cId="3137551220" sldId="329"/>
            <ac:inkMk id="471" creationId="{DB0189C3-801A-598D-B696-BEB298300C42}"/>
          </ac:inkMkLst>
        </pc:inkChg>
        <pc:inkChg chg="add mod">
          <ac:chgData name="Kokchun Giang" userId="67e2125d-ec8c-4323-9653-9824a2ad815f" providerId="ADAL" clId="{10EEDAB3-2DB0-BA4D-8CC6-6424E46A9142}" dt="2024-01-13T14:09:35.229" v="1548"/>
          <ac:inkMkLst>
            <pc:docMk/>
            <pc:sldMk cId="3137551220" sldId="329"/>
            <ac:inkMk id="472" creationId="{4E440072-89DA-C3C5-E636-255482E425C4}"/>
          </ac:inkMkLst>
        </pc:inkChg>
        <pc:inkChg chg="add mod">
          <ac:chgData name="Kokchun Giang" userId="67e2125d-ec8c-4323-9653-9824a2ad815f" providerId="ADAL" clId="{10EEDAB3-2DB0-BA4D-8CC6-6424E46A9142}" dt="2024-01-13T14:09:35.229" v="1548"/>
          <ac:inkMkLst>
            <pc:docMk/>
            <pc:sldMk cId="3137551220" sldId="329"/>
            <ac:inkMk id="474" creationId="{E7E87BC6-2E52-9FA2-38A2-8F997C5A567F}"/>
          </ac:inkMkLst>
        </pc:inkChg>
        <pc:inkChg chg="add mod">
          <ac:chgData name="Kokchun Giang" userId="67e2125d-ec8c-4323-9653-9824a2ad815f" providerId="ADAL" clId="{10EEDAB3-2DB0-BA4D-8CC6-6424E46A9142}" dt="2024-01-13T14:09:35.229" v="1548"/>
          <ac:inkMkLst>
            <pc:docMk/>
            <pc:sldMk cId="3137551220" sldId="329"/>
            <ac:inkMk id="475" creationId="{7B9475D8-CF91-6C1A-7F32-C60282D56172}"/>
          </ac:inkMkLst>
        </pc:inkChg>
        <pc:inkChg chg="add mod">
          <ac:chgData name="Kokchun Giang" userId="67e2125d-ec8c-4323-9653-9824a2ad815f" providerId="ADAL" clId="{10EEDAB3-2DB0-BA4D-8CC6-6424E46A9142}" dt="2024-01-13T14:09:35.229" v="1548"/>
          <ac:inkMkLst>
            <pc:docMk/>
            <pc:sldMk cId="3137551220" sldId="329"/>
            <ac:inkMk id="476" creationId="{4C0659A6-C6A6-7F0A-89B6-4312B25D6F9F}"/>
          </ac:inkMkLst>
        </pc:inkChg>
        <pc:inkChg chg="add mod">
          <ac:chgData name="Kokchun Giang" userId="67e2125d-ec8c-4323-9653-9824a2ad815f" providerId="ADAL" clId="{10EEDAB3-2DB0-BA4D-8CC6-6424E46A9142}" dt="2024-01-13T14:09:35.229" v="1548"/>
          <ac:inkMkLst>
            <pc:docMk/>
            <pc:sldMk cId="3137551220" sldId="329"/>
            <ac:inkMk id="477" creationId="{2DEF0B99-4B52-C1FC-5191-390D476F1756}"/>
          </ac:inkMkLst>
        </pc:inkChg>
        <pc:inkChg chg="add mod">
          <ac:chgData name="Kokchun Giang" userId="67e2125d-ec8c-4323-9653-9824a2ad815f" providerId="ADAL" clId="{10EEDAB3-2DB0-BA4D-8CC6-6424E46A9142}" dt="2024-01-13T14:09:35.229" v="1548"/>
          <ac:inkMkLst>
            <pc:docMk/>
            <pc:sldMk cId="3137551220" sldId="329"/>
            <ac:inkMk id="478" creationId="{35D57E67-BA5E-23C4-9D0B-BC364D263E23}"/>
          </ac:inkMkLst>
        </pc:inkChg>
        <pc:inkChg chg="add mod">
          <ac:chgData name="Kokchun Giang" userId="67e2125d-ec8c-4323-9653-9824a2ad815f" providerId="ADAL" clId="{10EEDAB3-2DB0-BA4D-8CC6-6424E46A9142}" dt="2024-01-13T14:09:38.580" v="1553"/>
          <ac:inkMkLst>
            <pc:docMk/>
            <pc:sldMk cId="3137551220" sldId="329"/>
            <ac:inkMk id="479" creationId="{12191604-EC78-A005-B0A7-CCD787ADF02D}"/>
          </ac:inkMkLst>
        </pc:inkChg>
        <pc:inkChg chg="add mod">
          <ac:chgData name="Kokchun Giang" userId="67e2125d-ec8c-4323-9653-9824a2ad815f" providerId="ADAL" clId="{10EEDAB3-2DB0-BA4D-8CC6-6424E46A9142}" dt="2024-01-13T14:09:38.580" v="1553"/>
          <ac:inkMkLst>
            <pc:docMk/>
            <pc:sldMk cId="3137551220" sldId="329"/>
            <ac:inkMk id="481" creationId="{8B471870-A7D8-3AF0-AB38-22287B43657A}"/>
          </ac:inkMkLst>
        </pc:inkChg>
        <pc:inkChg chg="add mod">
          <ac:chgData name="Kokchun Giang" userId="67e2125d-ec8c-4323-9653-9824a2ad815f" providerId="ADAL" clId="{10EEDAB3-2DB0-BA4D-8CC6-6424E46A9142}" dt="2024-01-13T14:09:38.580" v="1553"/>
          <ac:inkMkLst>
            <pc:docMk/>
            <pc:sldMk cId="3137551220" sldId="329"/>
            <ac:inkMk id="482" creationId="{A8387C74-32E4-5D2C-9902-AF332D19D617}"/>
          </ac:inkMkLst>
        </pc:inkChg>
        <pc:inkChg chg="add mod">
          <ac:chgData name="Kokchun Giang" userId="67e2125d-ec8c-4323-9653-9824a2ad815f" providerId="ADAL" clId="{10EEDAB3-2DB0-BA4D-8CC6-6424E46A9142}" dt="2024-01-13T14:09:38.580" v="1553"/>
          <ac:inkMkLst>
            <pc:docMk/>
            <pc:sldMk cId="3137551220" sldId="329"/>
            <ac:inkMk id="483" creationId="{27BD2064-7981-766F-E361-F9A38AC678AA}"/>
          </ac:inkMkLst>
        </pc:inkChg>
        <pc:inkChg chg="add mod">
          <ac:chgData name="Kokchun Giang" userId="67e2125d-ec8c-4323-9653-9824a2ad815f" providerId="ADAL" clId="{10EEDAB3-2DB0-BA4D-8CC6-6424E46A9142}" dt="2024-01-13T14:09:38.580" v="1553"/>
          <ac:inkMkLst>
            <pc:docMk/>
            <pc:sldMk cId="3137551220" sldId="329"/>
            <ac:inkMk id="484" creationId="{13D2A651-8AD7-6762-71C3-3A08AA1C302E}"/>
          </ac:inkMkLst>
        </pc:inkChg>
        <pc:inkChg chg="add mod">
          <ac:chgData name="Kokchun Giang" userId="67e2125d-ec8c-4323-9653-9824a2ad815f" providerId="ADAL" clId="{10EEDAB3-2DB0-BA4D-8CC6-6424E46A9142}" dt="2024-01-13T14:09:56.918" v="1565"/>
          <ac:inkMkLst>
            <pc:docMk/>
            <pc:sldMk cId="3137551220" sldId="329"/>
            <ac:inkMk id="486" creationId="{E4CBDA45-AFB2-BB6E-2DAC-81A356CB0B51}"/>
          </ac:inkMkLst>
        </pc:inkChg>
        <pc:inkChg chg="add mod">
          <ac:chgData name="Kokchun Giang" userId="67e2125d-ec8c-4323-9653-9824a2ad815f" providerId="ADAL" clId="{10EEDAB3-2DB0-BA4D-8CC6-6424E46A9142}" dt="2024-01-13T14:09:56.918" v="1565"/>
          <ac:inkMkLst>
            <pc:docMk/>
            <pc:sldMk cId="3137551220" sldId="329"/>
            <ac:inkMk id="487" creationId="{F8981828-682B-BE30-8E69-6D00E10B6D8A}"/>
          </ac:inkMkLst>
        </pc:inkChg>
        <pc:inkChg chg="add mod">
          <ac:chgData name="Kokchun Giang" userId="67e2125d-ec8c-4323-9653-9824a2ad815f" providerId="ADAL" clId="{10EEDAB3-2DB0-BA4D-8CC6-6424E46A9142}" dt="2024-01-13T14:09:56.918" v="1565"/>
          <ac:inkMkLst>
            <pc:docMk/>
            <pc:sldMk cId="3137551220" sldId="329"/>
            <ac:inkMk id="488" creationId="{ABFE792E-A377-C926-DD2B-8D5A6F684B44}"/>
          </ac:inkMkLst>
        </pc:inkChg>
        <pc:inkChg chg="add mod">
          <ac:chgData name="Kokchun Giang" userId="67e2125d-ec8c-4323-9653-9824a2ad815f" providerId="ADAL" clId="{10EEDAB3-2DB0-BA4D-8CC6-6424E46A9142}" dt="2024-01-13T14:09:56.918" v="1565"/>
          <ac:inkMkLst>
            <pc:docMk/>
            <pc:sldMk cId="3137551220" sldId="329"/>
            <ac:inkMk id="489" creationId="{72580573-EB5D-467D-BC47-0C1CAD8F3E55}"/>
          </ac:inkMkLst>
        </pc:inkChg>
        <pc:inkChg chg="add mod">
          <ac:chgData name="Kokchun Giang" userId="67e2125d-ec8c-4323-9653-9824a2ad815f" providerId="ADAL" clId="{10EEDAB3-2DB0-BA4D-8CC6-6424E46A9142}" dt="2024-01-13T14:09:56.918" v="1565"/>
          <ac:inkMkLst>
            <pc:docMk/>
            <pc:sldMk cId="3137551220" sldId="329"/>
            <ac:inkMk id="490" creationId="{2EC8B9E8-A08C-C62C-B151-7D3B6D4CF35B}"/>
          </ac:inkMkLst>
        </pc:inkChg>
        <pc:inkChg chg="add mod">
          <ac:chgData name="Kokchun Giang" userId="67e2125d-ec8c-4323-9653-9824a2ad815f" providerId="ADAL" clId="{10EEDAB3-2DB0-BA4D-8CC6-6424E46A9142}" dt="2024-01-13T14:09:56.918" v="1565"/>
          <ac:inkMkLst>
            <pc:docMk/>
            <pc:sldMk cId="3137551220" sldId="329"/>
            <ac:inkMk id="491" creationId="{0D7B746C-4F6C-2117-0C57-46E398842C42}"/>
          </ac:inkMkLst>
        </pc:inkChg>
        <pc:inkChg chg="add mod">
          <ac:chgData name="Kokchun Giang" userId="67e2125d-ec8c-4323-9653-9824a2ad815f" providerId="ADAL" clId="{10EEDAB3-2DB0-BA4D-8CC6-6424E46A9142}" dt="2024-01-13T14:09:56.918" v="1565"/>
          <ac:inkMkLst>
            <pc:docMk/>
            <pc:sldMk cId="3137551220" sldId="329"/>
            <ac:inkMk id="492" creationId="{4272A66D-C3D8-1110-2813-C0582C7030BB}"/>
          </ac:inkMkLst>
        </pc:inkChg>
        <pc:inkChg chg="add mod">
          <ac:chgData name="Kokchun Giang" userId="67e2125d-ec8c-4323-9653-9824a2ad815f" providerId="ADAL" clId="{10EEDAB3-2DB0-BA4D-8CC6-6424E46A9142}" dt="2024-01-13T14:09:56.918" v="1565"/>
          <ac:inkMkLst>
            <pc:docMk/>
            <pc:sldMk cId="3137551220" sldId="329"/>
            <ac:inkMk id="493" creationId="{60C5DB0F-AC53-1762-C37D-42B9B57F37E6}"/>
          </ac:inkMkLst>
        </pc:inkChg>
        <pc:inkChg chg="add mod">
          <ac:chgData name="Kokchun Giang" userId="67e2125d-ec8c-4323-9653-9824a2ad815f" providerId="ADAL" clId="{10EEDAB3-2DB0-BA4D-8CC6-6424E46A9142}" dt="2024-01-13T14:09:56.918" v="1565"/>
          <ac:inkMkLst>
            <pc:docMk/>
            <pc:sldMk cId="3137551220" sldId="329"/>
            <ac:inkMk id="494" creationId="{81A75729-FDF1-BEA2-1ECD-4C16BAFE82E7}"/>
          </ac:inkMkLst>
        </pc:inkChg>
        <pc:inkChg chg="add mod">
          <ac:chgData name="Kokchun Giang" userId="67e2125d-ec8c-4323-9653-9824a2ad815f" providerId="ADAL" clId="{10EEDAB3-2DB0-BA4D-8CC6-6424E46A9142}" dt="2024-01-13T14:09:56.918" v="1565"/>
          <ac:inkMkLst>
            <pc:docMk/>
            <pc:sldMk cId="3137551220" sldId="329"/>
            <ac:inkMk id="495" creationId="{262877E6-87C5-F98C-AE58-831CAC7423D3}"/>
          </ac:inkMkLst>
        </pc:inkChg>
        <pc:inkChg chg="add mod">
          <ac:chgData name="Kokchun Giang" userId="67e2125d-ec8c-4323-9653-9824a2ad815f" providerId="ADAL" clId="{10EEDAB3-2DB0-BA4D-8CC6-6424E46A9142}" dt="2024-01-13T14:09:56.918" v="1565"/>
          <ac:inkMkLst>
            <pc:docMk/>
            <pc:sldMk cId="3137551220" sldId="329"/>
            <ac:inkMk id="496" creationId="{D2233E44-AF89-C3ED-3962-8CE4F6E64C4A}"/>
          </ac:inkMkLst>
        </pc:inkChg>
        <pc:inkChg chg="add mod">
          <ac:chgData name="Kokchun Giang" userId="67e2125d-ec8c-4323-9653-9824a2ad815f" providerId="ADAL" clId="{10EEDAB3-2DB0-BA4D-8CC6-6424E46A9142}" dt="2024-01-13T14:10:02.623" v="1572"/>
          <ac:inkMkLst>
            <pc:docMk/>
            <pc:sldMk cId="3137551220" sldId="329"/>
            <ac:inkMk id="498" creationId="{69383D52-1F50-1C8D-0B1C-0C5B260BEA3F}"/>
          </ac:inkMkLst>
        </pc:inkChg>
        <pc:inkChg chg="add mod">
          <ac:chgData name="Kokchun Giang" userId="67e2125d-ec8c-4323-9653-9824a2ad815f" providerId="ADAL" clId="{10EEDAB3-2DB0-BA4D-8CC6-6424E46A9142}" dt="2024-01-13T14:10:02.623" v="1572"/>
          <ac:inkMkLst>
            <pc:docMk/>
            <pc:sldMk cId="3137551220" sldId="329"/>
            <ac:inkMk id="499" creationId="{F89745D4-3502-D191-A1E7-8E47DCE9F8C0}"/>
          </ac:inkMkLst>
        </pc:inkChg>
        <pc:inkChg chg="add mod">
          <ac:chgData name="Kokchun Giang" userId="67e2125d-ec8c-4323-9653-9824a2ad815f" providerId="ADAL" clId="{10EEDAB3-2DB0-BA4D-8CC6-6424E46A9142}" dt="2024-01-13T14:10:02.623" v="1572"/>
          <ac:inkMkLst>
            <pc:docMk/>
            <pc:sldMk cId="3137551220" sldId="329"/>
            <ac:inkMk id="500" creationId="{8D48B96F-CBB9-1F2F-52DA-6071FC0BEAF1}"/>
          </ac:inkMkLst>
        </pc:inkChg>
        <pc:inkChg chg="add mod">
          <ac:chgData name="Kokchun Giang" userId="67e2125d-ec8c-4323-9653-9824a2ad815f" providerId="ADAL" clId="{10EEDAB3-2DB0-BA4D-8CC6-6424E46A9142}" dt="2024-01-13T14:10:02.623" v="1572"/>
          <ac:inkMkLst>
            <pc:docMk/>
            <pc:sldMk cId="3137551220" sldId="329"/>
            <ac:inkMk id="501" creationId="{6D0D4EE0-8027-3CD4-3719-0D3793836905}"/>
          </ac:inkMkLst>
        </pc:inkChg>
        <pc:inkChg chg="add mod">
          <ac:chgData name="Kokchun Giang" userId="67e2125d-ec8c-4323-9653-9824a2ad815f" providerId="ADAL" clId="{10EEDAB3-2DB0-BA4D-8CC6-6424E46A9142}" dt="2024-01-13T14:10:02.623" v="1572"/>
          <ac:inkMkLst>
            <pc:docMk/>
            <pc:sldMk cId="3137551220" sldId="329"/>
            <ac:inkMk id="502" creationId="{179517BA-2534-8AAF-F711-79DD90F0AA76}"/>
          </ac:inkMkLst>
        </pc:inkChg>
        <pc:inkChg chg="add mod">
          <ac:chgData name="Kokchun Giang" userId="67e2125d-ec8c-4323-9653-9824a2ad815f" providerId="ADAL" clId="{10EEDAB3-2DB0-BA4D-8CC6-6424E46A9142}" dt="2024-01-13T14:10:02.623" v="1572"/>
          <ac:inkMkLst>
            <pc:docMk/>
            <pc:sldMk cId="3137551220" sldId="329"/>
            <ac:inkMk id="503" creationId="{CFF7FBB8-5DBC-039D-A486-FE13C7982B0E}"/>
          </ac:inkMkLst>
        </pc:inkChg>
        <pc:inkChg chg="add mod">
          <ac:chgData name="Kokchun Giang" userId="67e2125d-ec8c-4323-9653-9824a2ad815f" providerId="ADAL" clId="{10EEDAB3-2DB0-BA4D-8CC6-6424E46A9142}" dt="2024-01-13T15:31:54.585" v="2943" actId="164"/>
          <ac:inkMkLst>
            <pc:docMk/>
            <pc:sldMk cId="3137551220" sldId="329"/>
            <ac:inkMk id="505" creationId="{7C837A75-115C-6E15-D5FB-59BE9D900D07}"/>
          </ac:inkMkLst>
        </pc:inkChg>
        <pc:inkChg chg="add mod">
          <ac:chgData name="Kokchun Giang" userId="67e2125d-ec8c-4323-9653-9824a2ad815f" providerId="ADAL" clId="{10EEDAB3-2DB0-BA4D-8CC6-6424E46A9142}" dt="2024-01-13T14:10:25.266" v="1600"/>
          <ac:inkMkLst>
            <pc:docMk/>
            <pc:sldMk cId="3137551220" sldId="329"/>
            <ac:inkMk id="506" creationId="{264455B2-12BB-65BB-A1DC-C429E36791FE}"/>
          </ac:inkMkLst>
        </pc:inkChg>
        <pc:inkChg chg="add mod">
          <ac:chgData name="Kokchun Giang" userId="67e2125d-ec8c-4323-9653-9824a2ad815f" providerId="ADAL" clId="{10EEDAB3-2DB0-BA4D-8CC6-6424E46A9142}" dt="2024-01-13T14:10:25.266" v="1600"/>
          <ac:inkMkLst>
            <pc:docMk/>
            <pc:sldMk cId="3137551220" sldId="329"/>
            <ac:inkMk id="507" creationId="{A85B1456-4C4B-3AEC-4627-EC9A8BE76329}"/>
          </ac:inkMkLst>
        </pc:inkChg>
        <pc:inkChg chg="add mod">
          <ac:chgData name="Kokchun Giang" userId="67e2125d-ec8c-4323-9653-9824a2ad815f" providerId="ADAL" clId="{10EEDAB3-2DB0-BA4D-8CC6-6424E46A9142}" dt="2024-01-13T14:10:25.266" v="1600"/>
          <ac:inkMkLst>
            <pc:docMk/>
            <pc:sldMk cId="3137551220" sldId="329"/>
            <ac:inkMk id="508" creationId="{C89C3D6A-367E-FFA0-0773-E86F05BE08F9}"/>
          </ac:inkMkLst>
        </pc:inkChg>
        <pc:inkChg chg="add mod">
          <ac:chgData name="Kokchun Giang" userId="67e2125d-ec8c-4323-9653-9824a2ad815f" providerId="ADAL" clId="{10EEDAB3-2DB0-BA4D-8CC6-6424E46A9142}" dt="2024-01-13T14:10:25.266" v="1600"/>
          <ac:inkMkLst>
            <pc:docMk/>
            <pc:sldMk cId="3137551220" sldId="329"/>
            <ac:inkMk id="509" creationId="{67F7627F-4F54-D2B9-B025-6855F84B2A88}"/>
          </ac:inkMkLst>
        </pc:inkChg>
        <pc:inkChg chg="add mod">
          <ac:chgData name="Kokchun Giang" userId="67e2125d-ec8c-4323-9653-9824a2ad815f" providerId="ADAL" clId="{10EEDAB3-2DB0-BA4D-8CC6-6424E46A9142}" dt="2024-01-13T14:10:25.266" v="1600"/>
          <ac:inkMkLst>
            <pc:docMk/>
            <pc:sldMk cId="3137551220" sldId="329"/>
            <ac:inkMk id="510" creationId="{1CD2E2B2-6986-AC31-28FB-31C7C1C685FB}"/>
          </ac:inkMkLst>
        </pc:inkChg>
        <pc:inkChg chg="add mod">
          <ac:chgData name="Kokchun Giang" userId="67e2125d-ec8c-4323-9653-9824a2ad815f" providerId="ADAL" clId="{10EEDAB3-2DB0-BA4D-8CC6-6424E46A9142}" dt="2024-01-13T14:10:25.266" v="1600"/>
          <ac:inkMkLst>
            <pc:docMk/>
            <pc:sldMk cId="3137551220" sldId="329"/>
            <ac:inkMk id="511" creationId="{F6520385-F887-031F-B35E-BA25D25BD657}"/>
          </ac:inkMkLst>
        </pc:inkChg>
        <pc:inkChg chg="add mod">
          <ac:chgData name="Kokchun Giang" userId="67e2125d-ec8c-4323-9653-9824a2ad815f" providerId="ADAL" clId="{10EEDAB3-2DB0-BA4D-8CC6-6424E46A9142}" dt="2024-01-13T14:10:25.266" v="1600"/>
          <ac:inkMkLst>
            <pc:docMk/>
            <pc:sldMk cId="3137551220" sldId="329"/>
            <ac:inkMk id="512" creationId="{822AD20D-0709-7360-4897-39F62A01B3B8}"/>
          </ac:inkMkLst>
        </pc:inkChg>
        <pc:inkChg chg="add mod">
          <ac:chgData name="Kokchun Giang" userId="67e2125d-ec8c-4323-9653-9824a2ad815f" providerId="ADAL" clId="{10EEDAB3-2DB0-BA4D-8CC6-6424E46A9142}" dt="2024-01-13T14:10:25.266" v="1600"/>
          <ac:inkMkLst>
            <pc:docMk/>
            <pc:sldMk cId="3137551220" sldId="329"/>
            <ac:inkMk id="513" creationId="{A7E31BA1-E67B-B9BF-89D8-BBCE2C171F93}"/>
          </ac:inkMkLst>
        </pc:inkChg>
        <pc:inkChg chg="add mod">
          <ac:chgData name="Kokchun Giang" userId="67e2125d-ec8c-4323-9653-9824a2ad815f" providerId="ADAL" clId="{10EEDAB3-2DB0-BA4D-8CC6-6424E46A9142}" dt="2024-01-13T14:10:25.266" v="1600"/>
          <ac:inkMkLst>
            <pc:docMk/>
            <pc:sldMk cId="3137551220" sldId="329"/>
            <ac:inkMk id="514" creationId="{2B3302C8-2A81-F600-2B0C-9FE5247851F5}"/>
          </ac:inkMkLst>
        </pc:inkChg>
        <pc:inkChg chg="add mod">
          <ac:chgData name="Kokchun Giang" userId="67e2125d-ec8c-4323-9653-9824a2ad815f" providerId="ADAL" clId="{10EEDAB3-2DB0-BA4D-8CC6-6424E46A9142}" dt="2024-01-13T14:10:25.266" v="1600"/>
          <ac:inkMkLst>
            <pc:docMk/>
            <pc:sldMk cId="3137551220" sldId="329"/>
            <ac:inkMk id="515" creationId="{4A620BA6-7A87-A451-697F-F28DB161868D}"/>
          </ac:inkMkLst>
        </pc:inkChg>
        <pc:inkChg chg="add mod">
          <ac:chgData name="Kokchun Giang" userId="67e2125d-ec8c-4323-9653-9824a2ad815f" providerId="ADAL" clId="{10EEDAB3-2DB0-BA4D-8CC6-6424E46A9142}" dt="2024-01-13T14:10:25.266" v="1600"/>
          <ac:inkMkLst>
            <pc:docMk/>
            <pc:sldMk cId="3137551220" sldId="329"/>
            <ac:inkMk id="517" creationId="{92938AA1-A749-5365-CE0F-212042EA18E9}"/>
          </ac:inkMkLst>
        </pc:inkChg>
        <pc:inkChg chg="add mod">
          <ac:chgData name="Kokchun Giang" userId="67e2125d-ec8c-4323-9653-9824a2ad815f" providerId="ADAL" clId="{10EEDAB3-2DB0-BA4D-8CC6-6424E46A9142}" dt="2024-01-13T14:10:25.266" v="1600"/>
          <ac:inkMkLst>
            <pc:docMk/>
            <pc:sldMk cId="3137551220" sldId="329"/>
            <ac:inkMk id="518" creationId="{CEEFDD55-BDCE-1E1B-EE77-F2F3DDBA3DD5}"/>
          </ac:inkMkLst>
        </pc:inkChg>
        <pc:inkChg chg="add mod">
          <ac:chgData name="Kokchun Giang" userId="67e2125d-ec8c-4323-9653-9824a2ad815f" providerId="ADAL" clId="{10EEDAB3-2DB0-BA4D-8CC6-6424E46A9142}" dt="2024-01-13T14:10:25.266" v="1600"/>
          <ac:inkMkLst>
            <pc:docMk/>
            <pc:sldMk cId="3137551220" sldId="329"/>
            <ac:inkMk id="519" creationId="{7A52EA4E-67B0-62E2-6646-5CBE2F8511EA}"/>
          </ac:inkMkLst>
        </pc:inkChg>
        <pc:inkChg chg="add mod">
          <ac:chgData name="Kokchun Giang" userId="67e2125d-ec8c-4323-9653-9824a2ad815f" providerId="ADAL" clId="{10EEDAB3-2DB0-BA4D-8CC6-6424E46A9142}" dt="2024-01-13T14:10:25.266" v="1600"/>
          <ac:inkMkLst>
            <pc:docMk/>
            <pc:sldMk cId="3137551220" sldId="329"/>
            <ac:inkMk id="520" creationId="{EFF94B46-CDF6-FF0B-0959-5919CB4AB5CC}"/>
          </ac:inkMkLst>
        </pc:inkChg>
        <pc:inkChg chg="add mod">
          <ac:chgData name="Kokchun Giang" userId="67e2125d-ec8c-4323-9653-9824a2ad815f" providerId="ADAL" clId="{10EEDAB3-2DB0-BA4D-8CC6-6424E46A9142}" dt="2024-01-13T14:10:25.266" v="1600"/>
          <ac:inkMkLst>
            <pc:docMk/>
            <pc:sldMk cId="3137551220" sldId="329"/>
            <ac:inkMk id="521" creationId="{2B39BF59-C826-F7E3-662B-170CA63787F7}"/>
          </ac:inkMkLst>
        </pc:inkChg>
        <pc:inkChg chg="add del mod">
          <ac:chgData name="Kokchun Giang" userId="67e2125d-ec8c-4323-9653-9824a2ad815f" providerId="ADAL" clId="{10EEDAB3-2DB0-BA4D-8CC6-6424E46A9142}" dt="2024-01-13T14:10:22.031" v="1595" actId="9405"/>
          <ac:inkMkLst>
            <pc:docMk/>
            <pc:sldMk cId="3137551220" sldId="329"/>
            <ac:inkMk id="522" creationId="{42FB02A5-37D3-06A8-9F91-9ED653205904}"/>
          </ac:inkMkLst>
        </pc:inkChg>
        <pc:inkChg chg="add del mod">
          <ac:chgData name="Kokchun Giang" userId="67e2125d-ec8c-4323-9653-9824a2ad815f" providerId="ADAL" clId="{10EEDAB3-2DB0-BA4D-8CC6-6424E46A9142}" dt="2024-01-13T14:10:21.732" v="1594"/>
          <ac:inkMkLst>
            <pc:docMk/>
            <pc:sldMk cId="3137551220" sldId="329"/>
            <ac:inkMk id="523" creationId="{E9C953EA-B562-7BD5-4C22-5BBAF2C6E400}"/>
          </ac:inkMkLst>
        </pc:inkChg>
        <pc:inkChg chg="add mod">
          <ac:chgData name="Kokchun Giang" userId="67e2125d-ec8c-4323-9653-9824a2ad815f" providerId="ADAL" clId="{10EEDAB3-2DB0-BA4D-8CC6-6424E46A9142}" dt="2024-01-13T14:10:25.266" v="1600"/>
          <ac:inkMkLst>
            <pc:docMk/>
            <pc:sldMk cId="3137551220" sldId="329"/>
            <ac:inkMk id="525" creationId="{0BC23924-05F0-5EC6-5F53-ECE6AE6A94D0}"/>
          </ac:inkMkLst>
        </pc:inkChg>
        <pc:inkChg chg="add mod">
          <ac:chgData name="Kokchun Giang" userId="67e2125d-ec8c-4323-9653-9824a2ad815f" providerId="ADAL" clId="{10EEDAB3-2DB0-BA4D-8CC6-6424E46A9142}" dt="2024-01-13T14:10:25.266" v="1600"/>
          <ac:inkMkLst>
            <pc:docMk/>
            <pc:sldMk cId="3137551220" sldId="329"/>
            <ac:inkMk id="526" creationId="{857076B6-629B-1757-E45B-84BBBCF46AAD}"/>
          </ac:inkMkLst>
        </pc:inkChg>
        <pc:inkChg chg="add mod">
          <ac:chgData name="Kokchun Giang" userId="67e2125d-ec8c-4323-9653-9824a2ad815f" providerId="ADAL" clId="{10EEDAB3-2DB0-BA4D-8CC6-6424E46A9142}" dt="2024-01-13T14:10:25.266" v="1600"/>
          <ac:inkMkLst>
            <pc:docMk/>
            <pc:sldMk cId="3137551220" sldId="329"/>
            <ac:inkMk id="527" creationId="{7C6FFA9C-EB40-F8AA-AC2F-6ABB38CA8C73}"/>
          </ac:inkMkLst>
        </pc:inkChg>
        <pc:inkChg chg="add mod">
          <ac:chgData name="Kokchun Giang" userId="67e2125d-ec8c-4323-9653-9824a2ad815f" providerId="ADAL" clId="{10EEDAB3-2DB0-BA4D-8CC6-6424E46A9142}" dt="2024-01-13T14:10:25.266" v="1600"/>
          <ac:inkMkLst>
            <pc:docMk/>
            <pc:sldMk cId="3137551220" sldId="329"/>
            <ac:inkMk id="528" creationId="{427395DD-9EA7-6FC8-06C1-C4AC7E377E65}"/>
          </ac:inkMkLst>
        </pc:inkChg>
        <pc:inkChg chg="add mod">
          <ac:chgData name="Kokchun Giang" userId="67e2125d-ec8c-4323-9653-9824a2ad815f" providerId="ADAL" clId="{10EEDAB3-2DB0-BA4D-8CC6-6424E46A9142}" dt="2024-01-13T15:31:54.585" v="2943" actId="164"/>
          <ac:inkMkLst>
            <pc:docMk/>
            <pc:sldMk cId="3137551220" sldId="329"/>
            <ac:inkMk id="530" creationId="{6E9F3E57-8FBC-2DD8-8637-A44121F0B3BC}"/>
          </ac:inkMkLst>
        </pc:inkChg>
        <pc:inkChg chg="add mod">
          <ac:chgData name="Kokchun Giang" userId="67e2125d-ec8c-4323-9653-9824a2ad815f" providerId="ADAL" clId="{10EEDAB3-2DB0-BA4D-8CC6-6424E46A9142}" dt="2024-01-13T14:10:39.384" v="1608"/>
          <ac:inkMkLst>
            <pc:docMk/>
            <pc:sldMk cId="3137551220" sldId="329"/>
            <ac:inkMk id="531" creationId="{38D78E15-0333-2889-BC89-27F29D8060FF}"/>
          </ac:inkMkLst>
        </pc:inkChg>
        <pc:inkChg chg="add mod">
          <ac:chgData name="Kokchun Giang" userId="67e2125d-ec8c-4323-9653-9824a2ad815f" providerId="ADAL" clId="{10EEDAB3-2DB0-BA4D-8CC6-6424E46A9142}" dt="2024-01-13T14:10:39.384" v="1608"/>
          <ac:inkMkLst>
            <pc:docMk/>
            <pc:sldMk cId="3137551220" sldId="329"/>
            <ac:inkMk id="532" creationId="{882DC3C4-5BB4-67BD-AA76-21561737F58D}"/>
          </ac:inkMkLst>
        </pc:inkChg>
        <pc:inkChg chg="add mod">
          <ac:chgData name="Kokchun Giang" userId="67e2125d-ec8c-4323-9653-9824a2ad815f" providerId="ADAL" clId="{10EEDAB3-2DB0-BA4D-8CC6-6424E46A9142}" dt="2024-01-13T14:10:39.384" v="1608"/>
          <ac:inkMkLst>
            <pc:docMk/>
            <pc:sldMk cId="3137551220" sldId="329"/>
            <ac:inkMk id="533" creationId="{9B517D0A-B371-BF0B-10CB-BF6B53FE8E7F}"/>
          </ac:inkMkLst>
        </pc:inkChg>
        <pc:inkChg chg="add mod">
          <ac:chgData name="Kokchun Giang" userId="67e2125d-ec8c-4323-9653-9824a2ad815f" providerId="ADAL" clId="{10EEDAB3-2DB0-BA4D-8CC6-6424E46A9142}" dt="2024-01-13T14:10:39.384" v="1608"/>
          <ac:inkMkLst>
            <pc:docMk/>
            <pc:sldMk cId="3137551220" sldId="329"/>
            <ac:inkMk id="534" creationId="{AA3C4C38-5D05-7DD2-890C-87F280C82C9C}"/>
          </ac:inkMkLst>
        </pc:inkChg>
        <pc:inkChg chg="add mod">
          <ac:chgData name="Kokchun Giang" userId="67e2125d-ec8c-4323-9653-9824a2ad815f" providerId="ADAL" clId="{10EEDAB3-2DB0-BA4D-8CC6-6424E46A9142}" dt="2024-01-13T14:10:39.384" v="1608"/>
          <ac:inkMkLst>
            <pc:docMk/>
            <pc:sldMk cId="3137551220" sldId="329"/>
            <ac:inkMk id="535" creationId="{6AD8A1FA-00AC-E4A6-5EF0-FD2560BE6CAA}"/>
          </ac:inkMkLst>
        </pc:inkChg>
        <pc:inkChg chg="add mod">
          <ac:chgData name="Kokchun Giang" userId="67e2125d-ec8c-4323-9653-9824a2ad815f" providerId="ADAL" clId="{10EEDAB3-2DB0-BA4D-8CC6-6424E46A9142}" dt="2024-01-13T14:10:39.384" v="1608"/>
          <ac:inkMkLst>
            <pc:docMk/>
            <pc:sldMk cId="3137551220" sldId="329"/>
            <ac:inkMk id="536" creationId="{13AD6D70-7F2A-FAD4-2FE6-45F17D1556CA}"/>
          </ac:inkMkLst>
        </pc:inkChg>
        <pc:inkChg chg="add mod">
          <ac:chgData name="Kokchun Giang" userId="67e2125d-ec8c-4323-9653-9824a2ad815f" providerId="ADAL" clId="{10EEDAB3-2DB0-BA4D-8CC6-6424E46A9142}" dt="2024-01-13T14:10:54.294" v="1614"/>
          <ac:inkMkLst>
            <pc:docMk/>
            <pc:sldMk cId="3137551220" sldId="329"/>
            <ac:inkMk id="538" creationId="{FED1F038-992A-E0CE-5A13-3BE0A604B92F}"/>
          </ac:inkMkLst>
        </pc:inkChg>
        <pc:inkChg chg="add mod">
          <ac:chgData name="Kokchun Giang" userId="67e2125d-ec8c-4323-9653-9824a2ad815f" providerId="ADAL" clId="{10EEDAB3-2DB0-BA4D-8CC6-6424E46A9142}" dt="2024-01-13T14:10:54.294" v="1614"/>
          <ac:inkMkLst>
            <pc:docMk/>
            <pc:sldMk cId="3137551220" sldId="329"/>
            <ac:inkMk id="539" creationId="{2C1F7098-F540-4D8A-027A-3C4435460BD3}"/>
          </ac:inkMkLst>
        </pc:inkChg>
        <pc:inkChg chg="add mod">
          <ac:chgData name="Kokchun Giang" userId="67e2125d-ec8c-4323-9653-9824a2ad815f" providerId="ADAL" clId="{10EEDAB3-2DB0-BA4D-8CC6-6424E46A9142}" dt="2024-01-13T14:10:58.230" v="1621"/>
          <ac:inkMkLst>
            <pc:docMk/>
            <pc:sldMk cId="3137551220" sldId="329"/>
            <ac:inkMk id="540" creationId="{DEC27FAD-4306-22A8-FBCD-7426AF62993B}"/>
          </ac:inkMkLst>
        </pc:inkChg>
        <pc:inkChg chg="add mod">
          <ac:chgData name="Kokchun Giang" userId="67e2125d-ec8c-4323-9653-9824a2ad815f" providerId="ADAL" clId="{10EEDAB3-2DB0-BA4D-8CC6-6424E46A9142}" dt="2024-01-13T14:10:58.230" v="1621"/>
          <ac:inkMkLst>
            <pc:docMk/>
            <pc:sldMk cId="3137551220" sldId="329"/>
            <ac:inkMk id="541" creationId="{CF3A9CFF-BFB8-6080-DC67-0AE119288C6B}"/>
          </ac:inkMkLst>
        </pc:inkChg>
        <pc:inkChg chg="add mod">
          <ac:chgData name="Kokchun Giang" userId="67e2125d-ec8c-4323-9653-9824a2ad815f" providerId="ADAL" clId="{10EEDAB3-2DB0-BA4D-8CC6-6424E46A9142}" dt="2024-01-13T14:10:58.230" v="1621"/>
          <ac:inkMkLst>
            <pc:docMk/>
            <pc:sldMk cId="3137551220" sldId="329"/>
            <ac:inkMk id="542" creationId="{4ABB8EC3-8556-0CF0-9F33-A1BFF0294AD2}"/>
          </ac:inkMkLst>
        </pc:inkChg>
        <pc:inkChg chg="add mod">
          <ac:chgData name="Kokchun Giang" userId="67e2125d-ec8c-4323-9653-9824a2ad815f" providerId="ADAL" clId="{10EEDAB3-2DB0-BA4D-8CC6-6424E46A9142}" dt="2024-01-13T14:10:58.230" v="1621"/>
          <ac:inkMkLst>
            <pc:docMk/>
            <pc:sldMk cId="3137551220" sldId="329"/>
            <ac:inkMk id="545" creationId="{0AEFA941-AEE9-1996-6D3C-C15EC374A475}"/>
          </ac:inkMkLst>
        </pc:inkChg>
        <pc:inkChg chg="add mod">
          <ac:chgData name="Kokchun Giang" userId="67e2125d-ec8c-4323-9653-9824a2ad815f" providerId="ADAL" clId="{10EEDAB3-2DB0-BA4D-8CC6-6424E46A9142}" dt="2024-01-13T14:10:58.230" v="1621"/>
          <ac:inkMkLst>
            <pc:docMk/>
            <pc:sldMk cId="3137551220" sldId="329"/>
            <ac:inkMk id="546" creationId="{369BAD68-9BCA-D4DC-38F7-7BAF10A0B530}"/>
          </ac:inkMkLst>
        </pc:inkChg>
        <pc:inkChg chg="add mod">
          <ac:chgData name="Kokchun Giang" userId="67e2125d-ec8c-4323-9653-9824a2ad815f" providerId="ADAL" clId="{10EEDAB3-2DB0-BA4D-8CC6-6424E46A9142}" dt="2024-01-13T14:10:58.230" v="1621"/>
          <ac:inkMkLst>
            <pc:docMk/>
            <pc:sldMk cId="3137551220" sldId="329"/>
            <ac:inkMk id="548" creationId="{41F911CA-459B-F1D0-A5C7-B546BE589C0E}"/>
          </ac:inkMkLst>
        </pc:inkChg>
        <pc:inkChg chg="add mod">
          <ac:chgData name="Kokchun Giang" userId="67e2125d-ec8c-4323-9653-9824a2ad815f" providerId="ADAL" clId="{10EEDAB3-2DB0-BA4D-8CC6-6424E46A9142}" dt="2024-01-13T14:10:58.230" v="1621"/>
          <ac:inkMkLst>
            <pc:docMk/>
            <pc:sldMk cId="3137551220" sldId="329"/>
            <ac:inkMk id="550" creationId="{1BA6A9D4-87A0-0958-110A-4F6AC666B960}"/>
          </ac:inkMkLst>
        </pc:inkChg>
        <pc:inkChg chg="add mod">
          <ac:chgData name="Kokchun Giang" userId="67e2125d-ec8c-4323-9653-9824a2ad815f" providerId="ADAL" clId="{10EEDAB3-2DB0-BA4D-8CC6-6424E46A9142}" dt="2024-01-13T15:32:15.867" v="2949" actId="164"/>
          <ac:inkMkLst>
            <pc:docMk/>
            <pc:sldMk cId="3137551220" sldId="329"/>
            <ac:inkMk id="552" creationId="{A7C61C3B-220A-62F4-5778-CEDC27EF240F}"/>
          </ac:inkMkLst>
        </pc:inkChg>
        <pc:inkChg chg="add mod">
          <ac:chgData name="Kokchun Giang" userId="67e2125d-ec8c-4323-9653-9824a2ad815f" providerId="ADAL" clId="{10EEDAB3-2DB0-BA4D-8CC6-6424E46A9142}" dt="2024-01-13T14:11:15.691" v="1649"/>
          <ac:inkMkLst>
            <pc:docMk/>
            <pc:sldMk cId="3137551220" sldId="329"/>
            <ac:inkMk id="553" creationId="{28273E0E-8CD8-B71B-EB50-FDA6A41B7E66}"/>
          </ac:inkMkLst>
        </pc:inkChg>
        <pc:inkChg chg="add mod">
          <ac:chgData name="Kokchun Giang" userId="67e2125d-ec8c-4323-9653-9824a2ad815f" providerId="ADAL" clId="{10EEDAB3-2DB0-BA4D-8CC6-6424E46A9142}" dt="2024-01-13T14:11:15.691" v="1649"/>
          <ac:inkMkLst>
            <pc:docMk/>
            <pc:sldMk cId="3137551220" sldId="329"/>
            <ac:inkMk id="554" creationId="{41138352-DD74-5B01-9CD4-FA2ED48C3E3D}"/>
          </ac:inkMkLst>
        </pc:inkChg>
        <pc:inkChg chg="add mod">
          <ac:chgData name="Kokchun Giang" userId="67e2125d-ec8c-4323-9653-9824a2ad815f" providerId="ADAL" clId="{10EEDAB3-2DB0-BA4D-8CC6-6424E46A9142}" dt="2024-01-13T14:11:15.691" v="1649"/>
          <ac:inkMkLst>
            <pc:docMk/>
            <pc:sldMk cId="3137551220" sldId="329"/>
            <ac:inkMk id="555" creationId="{31B09A03-B76D-948D-59BB-C19EE6FA2232}"/>
          </ac:inkMkLst>
        </pc:inkChg>
        <pc:inkChg chg="add mod">
          <ac:chgData name="Kokchun Giang" userId="67e2125d-ec8c-4323-9653-9824a2ad815f" providerId="ADAL" clId="{10EEDAB3-2DB0-BA4D-8CC6-6424E46A9142}" dt="2024-01-13T14:11:15.691" v="1649"/>
          <ac:inkMkLst>
            <pc:docMk/>
            <pc:sldMk cId="3137551220" sldId="329"/>
            <ac:inkMk id="556" creationId="{92C6BB04-493E-AC06-5E2E-2283263F1FD7}"/>
          </ac:inkMkLst>
        </pc:inkChg>
        <pc:inkChg chg="add mod">
          <ac:chgData name="Kokchun Giang" userId="67e2125d-ec8c-4323-9653-9824a2ad815f" providerId="ADAL" clId="{10EEDAB3-2DB0-BA4D-8CC6-6424E46A9142}" dt="2024-01-13T14:11:15.691" v="1649"/>
          <ac:inkMkLst>
            <pc:docMk/>
            <pc:sldMk cId="3137551220" sldId="329"/>
            <ac:inkMk id="557" creationId="{11C9016E-A019-43C2-2590-4B418E8C9C19}"/>
          </ac:inkMkLst>
        </pc:inkChg>
        <pc:inkChg chg="add mod">
          <ac:chgData name="Kokchun Giang" userId="67e2125d-ec8c-4323-9653-9824a2ad815f" providerId="ADAL" clId="{10EEDAB3-2DB0-BA4D-8CC6-6424E46A9142}" dt="2024-01-13T14:11:15.691" v="1649"/>
          <ac:inkMkLst>
            <pc:docMk/>
            <pc:sldMk cId="3137551220" sldId="329"/>
            <ac:inkMk id="558" creationId="{1F3FC626-8953-D6AF-7983-3F3D23D76FAB}"/>
          </ac:inkMkLst>
        </pc:inkChg>
        <pc:inkChg chg="add mod">
          <ac:chgData name="Kokchun Giang" userId="67e2125d-ec8c-4323-9653-9824a2ad815f" providerId="ADAL" clId="{10EEDAB3-2DB0-BA4D-8CC6-6424E46A9142}" dt="2024-01-13T14:11:15.691" v="1649"/>
          <ac:inkMkLst>
            <pc:docMk/>
            <pc:sldMk cId="3137551220" sldId="329"/>
            <ac:inkMk id="559" creationId="{EBA4C82D-5A08-82FA-ECFA-5155DF47EF7D}"/>
          </ac:inkMkLst>
        </pc:inkChg>
        <pc:inkChg chg="add mod">
          <ac:chgData name="Kokchun Giang" userId="67e2125d-ec8c-4323-9653-9824a2ad815f" providerId="ADAL" clId="{10EEDAB3-2DB0-BA4D-8CC6-6424E46A9142}" dt="2024-01-13T14:11:15.691" v="1649"/>
          <ac:inkMkLst>
            <pc:docMk/>
            <pc:sldMk cId="3137551220" sldId="329"/>
            <ac:inkMk id="560" creationId="{E48D65CC-F9BC-9B36-ABD6-1ACBA3C45D0E}"/>
          </ac:inkMkLst>
        </pc:inkChg>
        <pc:inkChg chg="add mod">
          <ac:chgData name="Kokchun Giang" userId="67e2125d-ec8c-4323-9653-9824a2ad815f" providerId="ADAL" clId="{10EEDAB3-2DB0-BA4D-8CC6-6424E46A9142}" dt="2024-01-13T14:11:15.691" v="1649"/>
          <ac:inkMkLst>
            <pc:docMk/>
            <pc:sldMk cId="3137551220" sldId="329"/>
            <ac:inkMk id="562" creationId="{164016AF-D530-DF14-26D5-03AF98474FAD}"/>
          </ac:inkMkLst>
        </pc:inkChg>
        <pc:inkChg chg="add mod">
          <ac:chgData name="Kokchun Giang" userId="67e2125d-ec8c-4323-9653-9824a2ad815f" providerId="ADAL" clId="{10EEDAB3-2DB0-BA4D-8CC6-6424E46A9142}" dt="2024-01-13T14:11:15.691" v="1649"/>
          <ac:inkMkLst>
            <pc:docMk/>
            <pc:sldMk cId="3137551220" sldId="329"/>
            <ac:inkMk id="563" creationId="{8959992A-5368-22F6-EAFA-EC76C0424D46}"/>
          </ac:inkMkLst>
        </pc:inkChg>
        <pc:inkChg chg="add mod">
          <ac:chgData name="Kokchun Giang" userId="67e2125d-ec8c-4323-9653-9824a2ad815f" providerId="ADAL" clId="{10EEDAB3-2DB0-BA4D-8CC6-6424E46A9142}" dt="2024-01-13T14:11:15.691" v="1649"/>
          <ac:inkMkLst>
            <pc:docMk/>
            <pc:sldMk cId="3137551220" sldId="329"/>
            <ac:inkMk id="564" creationId="{AFEC9B70-DE70-5A47-A85E-C3BF6A354FCB}"/>
          </ac:inkMkLst>
        </pc:inkChg>
        <pc:inkChg chg="add mod">
          <ac:chgData name="Kokchun Giang" userId="67e2125d-ec8c-4323-9653-9824a2ad815f" providerId="ADAL" clId="{10EEDAB3-2DB0-BA4D-8CC6-6424E46A9142}" dt="2024-01-13T14:11:15.691" v="1649"/>
          <ac:inkMkLst>
            <pc:docMk/>
            <pc:sldMk cId="3137551220" sldId="329"/>
            <ac:inkMk id="565" creationId="{E5D4B3CC-6792-69E1-A383-264642F3EC07}"/>
          </ac:inkMkLst>
        </pc:inkChg>
        <pc:inkChg chg="add mod">
          <ac:chgData name="Kokchun Giang" userId="67e2125d-ec8c-4323-9653-9824a2ad815f" providerId="ADAL" clId="{10EEDAB3-2DB0-BA4D-8CC6-6424E46A9142}" dt="2024-01-13T14:11:15.691" v="1649"/>
          <ac:inkMkLst>
            <pc:docMk/>
            <pc:sldMk cId="3137551220" sldId="329"/>
            <ac:inkMk id="566" creationId="{6084F0A6-A415-D4AA-8A96-A519A2E1A9F7}"/>
          </ac:inkMkLst>
        </pc:inkChg>
        <pc:inkChg chg="add del mod">
          <ac:chgData name="Kokchun Giang" userId="67e2125d-ec8c-4323-9653-9824a2ad815f" providerId="ADAL" clId="{10EEDAB3-2DB0-BA4D-8CC6-6424E46A9142}" dt="2024-01-13T14:11:12.662" v="1644" actId="9405"/>
          <ac:inkMkLst>
            <pc:docMk/>
            <pc:sldMk cId="3137551220" sldId="329"/>
            <ac:inkMk id="567" creationId="{3AB69F38-7923-E70B-77DB-9C9E5349E1DE}"/>
          </ac:inkMkLst>
        </pc:inkChg>
        <pc:inkChg chg="add del mod">
          <ac:chgData name="Kokchun Giang" userId="67e2125d-ec8c-4323-9653-9824a2ad815f" providerId="ADAL" clId="{10EEDAB3-2DB0-BA4D-8CC6-6424E46A9142}" dt="2024-01-13T14:11:12.297" v="1643"/>
          <ac:inkMkLst>
            <pc:docMk/>
            <pc:sldMk cId="3137551220" sldId="329"/>
            <ac:inkMk id="568" creationId="{022A43A9-FC2D-90D3-5B50-DE72FFBE1A8E}"/>
          </ac:inkMkLst>
        </pc:inkChg>
        <pc:inkChg chg="add del">
          <ac:chgData name="Kokchun Giang" userId="67e2125d-ec8c-4323-9653-9824a2ad815f" providerId="ADAL" clId="{10EEDAB3-2DB0-BA4D-8CC6-6424E46A9142}" dt="2024-01-13T14:11:11.950" v="1641" actId="9405"/>
          <ac:inkMkLst>
            <pc:docMk/>
            <pc:sldMk cId="3137551220" sldId="329"/>
            <ac:inkMk id="570" creationId="{B0FA2A0B-B070-DAB0-1F32-4E1C067B3984}"/>
          </ac:inkMkLst>
        </pc:inkChg>
        <pc:inkChg chg="add mod">
          <ac:chgData name="Kokchun Giang" userId="67e2125d-ec8c-4323-9653-9824a2ad815f" providerId="ADAL" clId="{10EEDAB3-2DB0-BA4D-8CC6-6424E46A9142}" dt="2024-01-13T14:11:15.691" v="1649"/>
          <ac:inkMkLst>
            <pc:docMk/>
            <pc:sldMk cId="3137551220" sldId="329"/>
            <ac:inkMk id="571" creationId="{2E67F4FD-163C-4316-4262-3F9798C7880A}"/>
          </ac:inkMkLst>
        </pc:inkChg>
        <pc:inkChg chg="add mod">
          <ac:chgData name="Kokchun Giang" userId="67e2125d-ec8c-4323-9653-9824a2ad815f" providerId="ADAL" clId="{10EEDAB3-2DB0-BA4D-8CC6-6424E46A9142}" dt="2024-01-13T14:11:15.691" v="1649"/>
          <ac:inkMkLst>
            <pc:docMk/>
            <pc:sldMk cId="3137551220" sldId="329"/>
            <ac:inkMk id="572" creationId="{C6CCC2DF-9BBB-79A5-EEB0-53B09512D65D}"/>
          </ac:inkMkLst>
        </pc:inkChg>
        <pc:inkChg chg="add mod">
          <ac:chgData name="Kokchun Giang" userId="67e2125d-ec8c-4323-9653-9824a2ad815f" providerId="ADAL" clId="{10EEDAB3-2DB0-BA4D-8CC6-6424E46A9142}" dt="2024-01-13T14:11:15.691" v="1649"/>
          <ac:inkMkLst>
            <pc:docMk/>
            <pc:sldMk cId="3137551220" sldId="329"/>
            <ac:inkMk id="573" creationId="{7283A82B-2E52-0D2C-36DB-D9EAF35DF10D}"/>
          </ac:inkMkLst>
        </pc:inkChg>
        <pc:inkChg chg="add mod">
          <ac:chgData name="Kokchun Giang" userId="67e2125d-ec8c-4323-9653-9824a2ad815f" providerId="ADAL" clId="{10EEDAB3-2DB0-BA4D-8CC6-6424E46A9142}" dt="2024-01-13T14:11:15.691" v="1649"/>
          <ac:inkMkLst>
            <pc:docMk/>
            <pc:sldMk cId="3137551220" sldId="329"/>
            <ac:inkMk id="574" creationId="{25716124-A178-D6F3-049C-DCEAE58A9DBC}"/>
          </ac:inkMkLst>
        </pc:inkChg>
        <pc:inkChg chg="add mod">
          <ac:chgData name="Kokchun Giang" userId="67e2125d-ec8c-4323-9653-9824a2ad815f" providerId="ADAL" clId="{10EEDAB3-2DB0-BA4D-8CC6-6424E46A9142}" dt="2024-01-13T15:32:15.867" v="2949" actId="164"/>
          <ac:inkMkLst>
            <pc:docMk/>
            <pc:sldMk cId="3137551220" sldId="329"/>
            <ac:inkMk id="576" creationId="{3C6F1C16-015B-CEFE-8198-964D906A8019}"/>
          </ac:inkMkLst>
        </pc:inkChg>
        <pc:inkChg chg="add mod">
          <ac:chgData name="Kokchun Giang" userId="67e2125d-ec8c-4323-9653-9824a2ad815f" providerId="ADAL" clId="{10EEDAB3-2DB0-BA4D-8CC6-6424E46A9142}" dt="2024-01-13T14:11:24.958" v="1654"/>
          <ac:inkMkLst>
            <pc:docMk/>
            <pc:sldMk cId="3137551220" sldId="329"/>
            <ac:inkMk id="577" creationId="{CA9FC97A-38D9-E603-858A-8C5F03ADC73C}"/>
          </ac:inkMkLst>
        </pc:inkChg>
        <pc:inkChg chg="add mod">
          <ac:chgData name="Kokchun Giang" userId="67e2125d-ec8c-4323-9653-9824a2ad815f" providerId="ADAL" clId="{10EEDAB3-2DB0-BA4D-8CC6-6424E46A9142}" dt="2024-01-13T14:11:24.958" v="1654"/>
          <ac:inkMkLst>
            <pc:docMk/>
            <pc:sldMk cId="3137551220" sldId="329"/>
            <ac:inkMk id="578" creationId="{D3CCB80F-248B-F2EF-4EAD-F55F7849AF18}"/>
          </ac:inkMkLst>
        </pc:inkChg>
        <pc:inkChg chg="add mod">
          <ac:chgData name="Kokchun Giang" userId="67e2125d-ec8c-4323-9653-9824a2ad815f" providerId="ADAL" clId="{10EEDAB3-2DB0-BA4D-8CC6-6424E46A9142}" dt="2024-01-13T14:11:24.958" v="1654"/>
          <ac:inkMkLst>
            <pc:docMk/>
            <pc:sldMk cId="3137551220" sldId="329"/>
            <ac:inkMk id="579" creationId="{9A1E02AC-FC47-7974-7814-195A46C45B3C}"/>
          </ac:inkMkLst>
        </pc:inkChg>
        <pc:inkChg chg="add mod">
          <ac:chgData name="Kokchun Giang" userId="67e2125d-ec8c-4323-9653-9824a2ad815f" providerId="ADAL" clId="{10EEDAB3-2DB0-BA4D-8CC6-6424E46A9142}" dt="2024-01-13T14:11:28.052" v="1657"/>
          <ac:inkMkLst>
            <pc:docMk/>
            <pc:sldMk cId="3137551220" sldId="329"/>
            <ac:inkMk id="581" creationId="{4C3B9D52-01D5-5460-3AAE-9C245A50B455}"/>
          </ac:inkMkLst>
        </pc:inkChg>
        <pc:inkChg chg="add mod">
          <ac:chgData name="Kokchun Giang" userId="67e2125d-ec8c-4323-9653-9824a2ad815f" providerId="ADAL" clId="{10EEDAB3-2DB0-BA4D-8CC6-6424E46A9142}" dt="2024-01-13T14:11:28.052" v="1657"/>
          <ac:inkMkLst>
            <pc:docMk/>
            <pc:sldMk cId="3137551220" sldId="329"/>
            <ac:inkMk id="582" creationId="{1F17AF45-55E1-3054-907D-EACCB54E7200}"/>
          </ac:inkMkLst>
        </pc:inkChg>
        <pc:inkChg chg="add del">
          <ac:chgData name="Kokchun Giang" userId="67e2125d-ec8c-4323-9653-9824a2ad815f" providerId="ADAL" clId="{10EEDAB3-2DB0-BA4D-8CC6-6424E46A9142}" dt="2024-01-13T14:11:48.239" v="1681"/>
          <ac:inkMkLst>
            <pc:docMk/>
            <pc:sldMk cId="3137551220" sldId="329"/>
            <ac:inkMk id="584" creationId="{8183726C-F320-1316-61D5-0DB468E20A4D}"/>
          </ac:inkMkLst>
        </pc:inkChg>
        <pc:inkChg chg="add mod">
          <ac:chgData name="Kokchun Giang" userId="67e2125d-ec8c-4323-9653-9824a2ad815f" providerId="ADAL" clId="{10EEDAB3-2DB0-BA4D-8CC6-6424E46A9142}" dt="2024-01-13T14:11:51.810" v="1683"/>
          <ac:inkMkLst>
            <pc:docMk/>
            <pc:sldMk cId="3137551220" sldId="329"/>
            <ac:inkMk id="585" creationId="{CFE2A35F-04E8-090C-3C06-7B5F8F8ACF96}"/>
          </ac:inkMkLst>
        </pc:inkChg>
        <pc:inkChg chg="add mod">
          <ac:chgData name="Kokchun Giang" userId="67e2125d-ec8c-4323-9653-9824a2ad815f" providerId="ADAL" clId="{10EEDAB3-2DB0-BA4D-8CC6-6424E46A9142}" dt="2024-01-13T14:11:51.810" v="1683"/>
          <ac:inkMkLst>
            <pc:docMk/>
            <pc:sldMk cId="3137551220" sldId="329"/>
            <ac:inkMk id="586" creationId="{6C200C6B-44F1-BEE7-76DF-C9BB210D2F40}"/>
          </ac:inkMkLst>
        </pc:inkChg>
        <pc:inkChg chg="add mod">
          <ac:chgData name="Kokchun Giang" userId="67e2125d-ec8c-4323-9653-9824a2ad815f" providerId="ADAL" clId="{10EEDAB3-2DB0-BA4D-8CC6-6424E46A9142}" dt="2024-01-13T14:11:51.810" v="1683"/>
          <ac:inkMkLst>
            <pc:docMk/>
            <pc:sldMk cId="3137551220" sldId="329"/>
            <ac:inkMk id="587" creationId="{319729A6-7229-59B9-B583-8F5034EACF1F}"/>
          </ac:inkMkLst>
        </pc:inkChg>
        <pc:inkChg chg="add mod">
          <ac:chgData name="Kokchun Giang" userId="67e2125d-ec8c-4323-9653-9824a2ad815f" providerId="ADAL" clId="{10EEDAB3-2DB0-BA4D-8CC6-6424E46A9142}" dt="2024-01-13T14:11:51.810" v="1683"/>
          <ac:inkMkLst>
            <pc:docMk/>
            <pc:sldMk cId="3137551220" sldId="329"/>
            <ac:inkMk id="588" creationId="{2AF8D81C-E8D9-3602-07CB-F66C01F4DD70}"/>
          </ac:inkMkLst>
        </pc:inkChg>
        <pc:inkChg chg="add mod">
          <ac:chgData name="Kokchun Giang" userId="67e2125d-ec8c-4323-9653-9824a2ad815f" providerId="ADAL" clId="{10EEDAB3-2DB0-BA4D-8CC6-6424E46A9142}" dt="2024-01-13T14:11:51.810" v="1683"/>
          <ac:inkMkLst>
            <pc:docMk/>
            <pc:sldMk cId="3137551220" sldId="329"/>
            <ac:inkMk id="590" creationId="{0C237E23-F1DB-326C-06A5-7D57D0EA6F55}"/>
          </ac:inkMkLst>
        </pc:inkChg>
        <pc:inkChg chg="add mod">
          <ac:chgData name="Kokchun Giang" userId="67e2125d-ec8c-4323-9653-9824a2ad815f" providerId="ADAL" clId="{10EEDAB3-2DB0-BA4D-8CC6-6424E46A9142}" dt="2024-01-13T14:11:51.810" v="1683"/>
          <ac:inkMkLst>
            <pc:docMk/>
            <pc:sldMk cId="3137551220" sldId="329"/>
            <ac:inkMk id="591" creationId="{D8E80C79-FD90-9746-464A-47569139D8B9}"/>
          </ac:inkMkLst>
        </pc:inkChg>
        <pc:inkChg chg="add mod">
          <ac:chgData name="Kokchun Giang" userId="67e2125d-ec8c-4323-9653-9824a2ad815f" providerId="ADAL" clId="{10EEDAB3-2DB0-BA4D-8CC6-6424E46A9142}" dt="2024-01-13T14:11:51.810" v="1683"/>
          <ac:inkMkLst>
            <pc:docMk/>
            <pc:sldMk cId="3137551220" sldId="329"/>
            <ac:inkMk id="592" creationId="{753FDE5D-144A-AE4F-B6F8-E81A7D18C5CC}"/>
          </ac:inkMkLst>
        </pc:inkChg>
        <pc:inkChg chg="add mod">
          <ac:chgData name="Kokchun Giang" userId="67e2125d-ec8c-4323-9653-9824a2ad815f" providerId="ADAL" clId="{10EEDAB3-2DB0-BA4D-8CC6-6424E46A9142}" dt="2024-01-13T14:11:51.810" v="1683"/>
          <ac:inkMkLst>
            <pc:docMk/>
            <pc:sldMk cId="3137551220" sldId="329"/>
            <ac:inkMk id="593" creationId="{0AF2B3C8-065F-B051-7A3A-EA81D3C411A8}"/>
          </ac:inkMkLst>
        </pc:inkChg>
        <pc:inkChg chg="add mod">
          <ac:chgData name="Kokchun Giang" userId="67e2125d-ec8c-4323-9653-9824a2ad815f" providerId="ADAL" clId="{10EEDAB3-2DB0-BA4D-8CC6-6424E46A9142}" dt="2024-01-13T14:11:51.810" v="1683"/>
          <ac:inkMkLst>
            <pc:docMk/>
            <pc:sldMk cId="3137551220" sldId="329"/>
            <ac:inkMk id="595" creationId="{B4A68875-2AEA-6F74-66A9-4B4FA7BC69AB}"/>
          </ac:inkMkLst>
        </pc:inkChg>
        <pc:inkChg chg="add mod">
          <ac:chgData name="Kokchun Giang" userId="67e2125d-ec8c-4323-9653-9824a2ad815f" providerId="ADAL" clId="{10EEDAB3-2DB0-BA4D-8CC6-6424E46A9142}" dt="2024-01-13T14:11:51.810" v="1683"/>
          <ac:inkMkLst>
            <pc:docMk/>
            <pc:sldMk cId="3137551220" sldId="329"/>
            <ac:inkMk id="597" creationId="{278E0A78-4327-A329-1486-EAE9AD66C077}"/>
          </ac:inkMkLst>
        </pc:inkChg>
        <pc:inkChg chg="add mod">
          <ac:chgData name="Kokchun Giang" userId="67e2125d-ec8c-4323-9653-9824a2ad815f" providerId="ADAL" clId="{10EEDAB3-2DB0-BA4D-8CC6-6424E46A9142}" dt="2024-01-13T14:11:51.810" v="1683"/>
          <ac:inkMkLst>
            <pc:docMk/>
            <pc:sldMk cId="3137551220" sldId="329"/>
            <ac:inkMk id="598" creationId="{C7E32D81-2818-1616-CB47-8D4736159BB9}"/>
          </ac:inkMkLst>
        </pc:inkChg>
        <pc:inkChg chg="add mod">
          <ac:chgData name="Kokchun Giang" userId="67e2125d-ec8c-4323-9653-9824a2ad815f" providerId="ADAL" clId="{10EEDAB3-2DB0-BA4D-8CC6-6424E46A9142}" dt="2024-01-13T14:11:51.810" v="1683"/>
          <ac:inkMkLst>
            <pc:docMk/>
            <pc:sldMk cId="3137551220" sldId="329"/>
            <ac:inkMk id="599" creationId="{05C76078-8CD8-B5BC-E69F-D2ABC51E6DD5}"/>
          </ac:inkMkLst>
        </pc:inkChg>
        <pc:inkChg chg="add mod">
          <ac:chgData name="Kokchun Giang" userId="67e2125d-ec8c-4323-9653-9824a2ad815f" providerId="ADAL" clId="{10EEDAB3-2DB0-BA4D-8CC6-6424E46A9142}" dt="2024-01-13T14:11:51.810" v="1683"/>
          <ac:inkMkLst>
            <pc:docMk/>
            <pc:sldMk cId="3137551220" sldId="329"/>
            <ac:inkMk id="600" creationId="{629E895D-CE61-D37D-93E3-A196B39FF4CF}"/>
          </ac:inkMkLst>
        </pc:inkChg>
        <pc:inkChg chg="add mod">
          <ac:chgData name="Kokchun Giang" userId="67e2125d-ec8c-4323-9653-9824a2ad815f" providerId="ADAL" clId="{10EEDAB3-2DB0-BA4D-8CC6-6424E46A9142}" dt="2024-01-13T14:11:51.810" v="1683"/>
          <ac:inkMkLst>
            <pc:docMk/>
            <pc:sldMk cId="3137551220" sldId="329"/>
            <ac:inkMk id="601" creationId="{C73F53D7-4523-3E91-39AF-C1E95395AA49}"/>
          </ac:inkMkLst>
        </pc:inkChg>
        <pc:inkChg chg="add mod">
          <ac:chgData name="Kokchun Giang" userId="67e2125d-ec8c-4323-9653-9824a2ad815f" providerId="ADAL" clId="{10EEDAB3-2DB0-BA4D-8CC6-6424E46A9142}" dt="2024-01-13T14:11:51.810" v="1683"/>
          <ac:inkMkLst>
            <pc:docMk/>
            <pc:sldMk cId="3137551220" sldId="329"/>
            <ac:inkMk id="602" creationId="{FCC2AF36-E295-7418-0FDD-9CD3660D7D1C}"/>
          </ac:inkMkLst>
        </pc:inkChg>
        <pc:inkChg chg="add mod">
          <ac:chgData name="Kokchun Giang" userId="67e2125d-ec8c-4323-9653-9824a2ad815f" providerId="ADAL" clId="{10EEDAB3-2DB0-BA4D-8CC6-6424E46A9142}" dt="2024-01-13T14:11:51.810" v="1683"/>
          <ac:inkMkLst>
            <pc:docMk/>
            <pc:sldMk cId="3137551220" sldId="329"/>
            <ac:inkMk id="603" creationId="{274DD8B1-DE92-C471-264B-6727DC05D188}"/>
          </ac:inkMkLst>
        </pc:inkChg>
        <pc:inkChg chg="add mod">
          <ac:chgData name="Kokchun Giang" userId="67e2125d-ec8c-4323-9653-9824a2ad815f" providerId="ADAL" clId="{10EEDAB3-2DB0-BA4D-8CC6-6424E46A9142}" dt="2024-01-13T14:11:51.810" v="1683"/>
          <ac:inkMkLst>
            <pc:docMk/>
            <pc:sldMk cId="3137551220" sldId="329"/>
            <ac:inkMk id="604" creationId="{F289BC0B-49F3-5CD0-0F06-099C6C1E07A5}"/>
          </ac:inkMkLst>
        </pc:inkChg>
        <pc:inkChg chg="add mod">
          <ac:chgData name="Kokchun Giang" userId="67e2125d-ec8c-4323-9653-9824a2ad815f" providerId="ADAL" clId="{10EEDAB3-2DB0-BA4D-8CC6-6424E46A9142}" dt="2024-01-13T14:11:51.810" v="1683"/>
          <ac:inkMkLst>
            <pc:docMk/>
            <pc:sldMk cId="3137551220" sldId="329"/>
            <ac:inkMk id="605" creationId="{43423176-62CD-7F6E-5237-99B4A7FAD09F}"/>
          </ac:inkMkLst>
        </pc:inkChg>
        <pc:inkChg chg="add mod">
          <ac:chgData name="Kokchun Giang" userId="67e2125d-ec8c-4323-9653-9824a2ad815f" providerId="ADAL" clId="{10EEDAB3-2DB0-BA4D-8CC6-6424E46A9142}" dt="2024-01-13T14:11:51.810" v="1683"/>
          <ac:inkMkLst>
            <pc:docMk/>
            <pc:sldMk cId="3137551220" sldId="329"/>
            <ac:inkMk id="607" creationId="{F3DA8E1D-DBE9-A099-8FFD-776B9055B827}"/>
          </ac:inkMkLst>
        </pc:inkChg>
        <pc:inkChg chg="add mod">
          <ac:chgData name="Kokchun Giang" userId="67e2125d-ec8c-4323-9653-9824a2ad815f" providerId="ADAL" clId="{10EEDAB3-2DB0-BA4D-8CC6-6424E46A9142}" dt="2024-01-13T15:31:47.035" v="2941" actId="164"/>
          <ac:inkMkLst>
            <pc:docMk/>
            <pc:sldMk cId="3137551220" sldId="329"/>
            <ac:inkMk id="609" creationId="{895D5388-2290-EE6A-2FD1-79FD6706A9A1}"/>
          </ac:inkMkLst>
        </pc:inkChg>
        <pc:inkChg chg="add mod">
          <ac:chgData name="Kokchun Giang" userId="67e2125d-ec8c-4323-9653-9824a2ad815f" providerId="ADAL" clId="{10EEDAB3-2DB0-BA4D-8CC6-6424E46A9142}" dt="2024-01-13T14:12:28.538" v="1700"/>
          <ac:inkMkLst>
            <pc:docMk/>
            <pc:sldMk cId="3137551220" sldId="329"/>
            <ac:inkMk id="610" creationId="{EEB34893-25E1-3682-AE5B-B3CC71B1F40C}"/>
          </ac:inkMkLst>
        </pc:inkChg>
        <pc:inkChg chg="add mod">
          <ac:chgData name="Kokchun Giang" userId="67e2125d-ec8c-4323-9653-9824a2ad815f" providerId="ADAL" clId="{10EEDAB3-2DB0-BA4D-8CC6-6424E46A9142}" dt="2024-01-13T14:12:28.538" v="1700"/>
          <ac:inkMkLst>
            <pc:docMk/>
            <pc:sldMk cId="3137551220" sldId="329"/>
            <ac:inkMk id="611" creationId="{A0F0F9CA-400A-A853-38BC-2CE92B251B1C}"/>
          </ac:inkMkLst>
        </pc:inkChg>
        <pc:inkChg chg="add mod">
          <ac:chgData name="Kokchun Giang" userId="67e2125d-ec8c-4323-9653-9824a2ad815f" providerId="ADAL" clId="{10EEDAB3-2DB0-BA4D-8CC6-6424E46A9142}" dt="2024-01-13T14:12:28.538" v="1700"/>
          <ac:inkMkLst>
            <pc:docMk/>
            <pc:sldMk cId="3137551220" sldId="329"/>
            <ac:inkMk id="612" creationId="{B60EBFA2-6F9B-BB79-53C6-86CE40B1CA1E}"/>
          </ac:inkMkLst>
        </pc:inkChg>
        <pc:inkChg chg="add mod">
          <ac:chgData name="Kokchun Giang" userId="67e2125d-ec8c-4323-9653-9824a2ad815f" providerId="ADAL" clId="{10EEDAB3-2DB0-BA4D-8CC6-6424E46A9142}" dt="2024-01-13T14:12:28.538" v="1700"/>
          <ac:inkMkLst>
            <pc:docMk/>
            <pc:sldMk cId="3137551220" sldId="329"/>
            <ac:inkMk id="613" creationId="{9D942FA7-CA11-8283-83D0-73B8FBFA5522}"/>
          </ac:inkMkLst>
        </pc:inkChg>
        <pc:inkChg chg="add mod">
          <ac:chgData name="Kokchun Giang" userId="67e2125d-ec8c-4323-9653-9824a2ad815f" providerId="ADAL" clId="{10EEDAB3-2DB0-BA4D-8CC6-6424E46A9142}" dt="2024-01-13T14:12:28.538" v="1700"/>
          <ac:inkMkLst>
            <pc:docMk/>
            <pc:sldMk cId="3137551220" sldId="329"/>
            <ac:inkMk id="614" creationId="{972AE71F-ED7E-8480-5129-370F5D746C01}"/>
          </ac:inkMkLst>
        </pc:inkChg>
        <pc:inkChg chg="add mod">
          <ac:chgData name="Kokchun Giang" userId="67e2125d-ec8c-4323-9653-9824a2ad815f" providerId="ADAL" clId="{10EEDAB3-2DB0-BA4D-8CC6-6424E46A9142}" dt="2024-01-13T14:12:28.538" v="1700"/>
          <ac:inkMkLst>
            <pc:docMk/>
            <pc:sldMk cId="3137551220" sldId="329"/>
            <ac:inkMk id="615" creationId="{5AE91703-F20C-0BF6-EBAE-A1CAD74F8193}"/>
          </ac:inkMkLst>
        </pc:inkChg>
        <pc:inkChg chg="add mod">
          <ac:chgData name="Kokchun Giang" userId="67e2125d-ec8c-4323-9653-9824a2ad815f" providerId="ADAL" clId="{10EEDAB3-2DB0-BA4D-8CC6-6424E46A9142}" dt="2024-01-13T14:12:28.538" v="1700"/>
          <ac:inkMkLst>
            <pc:docMk/>
            <pc:sldMk cId="3137551220" sldId="329"/>
            <ac:inkMk id="616" creationId="{99BB607D-6956-16B2-0CD9-E3E2D6C397A8}"/>
          </ac:inkMkLst>
        </pc:inkChg>
        <pc:inkChg chg="add mod">
          <ac:chgData name="Kokchun Giang" userId="67e2125d-ec8c-4323-9653-9824a2ad815f" providerId="ADAL" clId="{10EEDAB3-2DB0-BA4D-8CC6-6424E46A9142}" dt="2024-01-13T14:12:28.538" v="1700"/>
          <ac:inkMkLst>
            <pc:docMk/>
            <pc:sldMk cId="3137551220" sldId="329"/>
            <ac:inkMk id="617" creationId="{D5544B62-4184-7D10-1584-4BE19A6960E8}"/>
          </ac:inkMkLst>
        </pc:inkChg>
        <pc:inkChg chg="add mod">
          <ac:chgData name="Kokchun Giang" userId="67e2125d-ec8c-4323-9653-9824a2ad815f" providerId="ADAL" clId="{10EEDAB3-2DB0-BA4D-8CC6-6424E46A9142}" dt="2024-01-13T14:12:28.538" v="1700"/>
          <ac:inkMkLst>
            <pc:docMk/>
            <pc:sldMk cId="3137551220" sldId="329"/>
            <ac:inkMk id="618" creationId="{8A411A93-9437-A8E6-90AB-DAC3BA92E523}"/>
          </ac:inkMkLst>
        </pc:inkChg>
        <pc:inkChg chg="add mod">
          <ac:chgData name="Kokchun Giang" userId="67e2125d-ec8c-4323-9653-9824a2ad815f" providerId="ADAL" clId="{10EEDAB3-2DB0-BA4D-8CC6-6424E46A9142}" dt="2024-01-13T14:12:28.538" v="1700"/>
          <ac:inkMkLst>
            <pc:docMk/>
            <pc:sldMk cId="3137551220" sldId="329"/>
            <ac:inkMk id="619" creationId="{F2BD1BFA-2941-6BCC-81F9-1CC41C0DA1A2}"/>
          </ac:inkMkLst>
        </pc:inkChg>
        <pc:inkChg chg="add mod">
          <ac:chgData name="Kokchun Giang" userId="67e2125d-ec8c-4323-9653-9824a2ad815f" providerId="ADAL" clId="{10EEDAB3-2DB0-BA4D-8CC6-6424E46A9142}" dt="2024-01-13T14:12:28.538" v="1700"/>
          <ac:inkMkLst>
            <pc:docMk/>
            <pc:sldMk cId="3137551220" sldId="329"/>
            <ac:inkMk id="620" creationId="{FCD6395A-E101-0CB9-66BB-DC3A015AD316}"/>
          </ac:inkMkLst>
        </pc:inkChg>
        <pc:inkChg chg="add mod">
          <ac:chgData name="Kokchun Giang" userId="67e2125d-ec8c-4323-9653-9824a2ad815f" providerId="ADAL" clId="{10EEDAB3-2DB0-BA4D-8CC6-6424E46A9142}" dt="2024-01-13T14:12:28.538" v="1700"/>
          <ac:inkMkLst>
            <pc:docMk/>
            <pc:sldMk cId="3137551220" sldId="329"/>
            <ac:inkMk id="621" creationId="{EE332689-6AC9-5E9F-E948-E72F156E318F}"/>
          </ac:inkMkLst>
        </pc:inkChg>
        <pc:inkChg chg="add mod">
          <ac:chgData name="Kokchun Giang" userId="67e2125d-ec8c-4323-9653-9824a2ad815f" providerId="ADAL" clId="{10EEDAB3-2DB0-BA4D-8CC6-6424E46A9142}" dt="2024-01-13T14:12:28.538" v="1700"/>
          <ac:inkMkLst>
            <pc:docMk/>
            <pc:sldMk cId="3137551220" sldId="329"/>
            <ac:inkMk id="622" creationId="{F452E26A-82F8-5CCF-9CDA-F52AA125721B}"/>
          </ac:inkMkLst>
        </pc:inkChg>
        <pc:inkChg chg="add mod">
          <ac:chgData name="Kokchun Giang" userId="67e2125d-ec8c-4323-9653-9824a2ad815f" providerId="ADAL" clId="{10EEDAB3-2DB0-BA4D-8CC6-6424E46A9142}" dt="2024-01-13T14:12:28.538" v="1700"/>
          <ac:inkMkLst>
            <pc:docMk/>
            <pc:sldMk cId="3137551220" sldId="329"/>
            <ac:inkMk id="623" creationId="{061559D3-F73B-44AF-A0BE-841FE72EDC20}"/>
          </ac:inkMkLst>
        </pc:inkChg>
        <pc:inkChg chg="add mod">
          <ac:chgData name="Kokchun Giang" userId="67e2125d-ec8c-4323-9653-9824a2ad815f" providerId="ADAL" clId="{10EEDAB3-2DB0-BA4D-8CC6-6424E46A9142}" dt="2024-01-13T14:12:35.100" v="1710"/>
          <ac:inkMkLst>
            <pc:docMk/>
            <pc:sldMk cId="3137551220" sldId="329"/>
            <ac:inkMk id="626" creationId="{CDAAD5E0-1739-F7AA-B979-72ADA35B87A8}"/>
          </ac:inkMkLst>
        </pc:inkChg>
        <pc:inkChg chg="add mod">
          <ac:chgData name="Kokchun Giang" userId="67e2125d-ec8c-4323-9653-9824a2ad815f" providerId="ADAL" clId="{10EEDAB3-2DB0-BA4D-8CC6-6424E46A9142}" dt="2024-01-13T14:12:35.100" v="1710"/>
          <ac:inkMkLst>
            <pc:docMk/>
            <pc:sldMk cId="3137551220" sldId="329"/>
            <ac:inkMk id="627" creationId="{91778380-4D3A-2E3C-731F-2CAE1E52F66A}"/>
          </ac:inkMkLst>
        </pc:inkChg>
        <pc:inkChg chg="add mod">
          <ac:chgData name="Kokchun Giang" userId="67e2125d-ec8c-4323-9653-9824a2ad815f" providerId="ADAL" clId="{10EEDAB3-2DB0-BA4D-8CC6-6424E46A9142}" dt="2024-01-13T14:12:35.100" v="1710"/>
          <ac:inkMkLst>
            <pc:docMk/>
            <pc:sldMk cId="3137551220" sldId="329"/>
            <ac:inkMk id="628" creationId="{60AEEFCB-F132-1050-1735-11C213CAEF05}"/>
          </ac:inkMkLst>
        </pc:inkChg>
        <pc:inkChg chg="add mod">
          <ac:chgData name="Kokchun Giang" userId="67e2125d-ec8c-4323-9653-9824a2ad815f" providerId="ADAL" clId="{10EEDAB3-2DB0-BA4D-8CC6-6424E46A9142}" dt="2024-01-13T14:12:35.100" v="1710"/>
          <ac:inkMkLst>
            <pc:docMk/>
            <pc:sldMk cId="3137551220" sldId="329"/>
            <ac:inkMk id="629" creationId="{50621682-592D-1FA5-D6BF-9C0913E59260}"/>
          </ac:inkMkLst>
        </pc:inkChg>
        <pc:inkChg chg="add mod">
          <ac:chgData name="Kokchun Giang" userId="67e2125d-ec8c-4323-9653-9824a2ad815f" providerId="ADAL" clId="{10EEDAB3-2DB0-BA4D-8CC6-6424E46A9142}" dt="2024-01-13T14:12:35.100" v="1710"/>
          <ac:inkMkLst>
            <pc:docMk/>
            <pc:sldMk cId="3137551220" sldId="329"/>
            <ac:inkMk id="630" creationId="{1250C4FA-E3CD-1A11-FE06-BE5272261483}"/>
          </ac:inkMkLst>
        </pc:inkChg>
        <pc:inkChg chg="add mod">
          <ac:chgData name="Kokchun Giang" userId="67e2125d-ec8c-4323-9653-9824a2ad815f" providerId="ADAL" clId="{10EEDAB3-2DB0-BA4D-8CC6-6424E46A9142}" dt="2024-01-13T14:12:35.100" v="1710"/>
          <ac:inkMkLst>
            <pc:docMk/>
            <pc:sldMk cId="3137551220" sldId="329"/>
            <ac:inkMk id="632" creationId="{747D4828-60D7-9C93-E974-4695FA9DF9CC}"/>
          </ac:inkMkLst>
        </pc:inkChg>
        <pc:inkChg chg="add mod">
          <ac:chgData name="Kokchun Giang" userId="67e2125d-ec8c-4323-9653-9824a2ad815f" providerId="ADAL" clId="{10EEDAB3-2DB0-BA4D-8CC6-6424E46A9142}" dt="2024-01-13T14:12:35.100" v="1710"/>
          <ac:inkMkLst>
            <pc:docMk/>
            <pc:sldMk cId="3137551220" sldId="329"/>
            <ac:inkMk id="633" creationId="{D7300BD9-4FC9-5FE5-0ABC-BB299D07ADD9}"/>
          </ac:inkMkLst>
        </pc:inkChg>
        <pc:inkChg chg="add mod">
          <ac:chgData name="Kokchun Giang" userId="67e2125d-ec8c-4323-9653-9824a2ad815f" providerId="ADAL" clId="{10EEDAB3-2DB0-BA4D-8CC6-6424E46A9142}" dt="2024-01-13T14:12:35.100" v="1710"/>
          <ac:inkMkLst>
            <pc:docMk/>
            <pc:sldMk cId="3137551220" sldId="329"/>
            <ac:inkMk id="634" creationId="{F684A8E8-E5D5-E44E-C82C-5C89280A54C7}"/>
          </ac:inkMkLst>
        </pc:inkChg>
        <pc:inkChg chg="add mod">
          <ac:chgData name="Kokchun Giang" userId="67e2125d-ec8c-4323-9653-9824a2ad815f" providerId="ADAL" clId="{10EEDAB3-2DB0-BA4D-8CC6-6424E46A9142}" dt="2024-01-13T15:32:05.141" v="2945" actId="164"/>
          <ac:inkMkLst>
            <pc:docMk/>
            <pc:sldMk cId="3137551220" sldId="329"/>
            <ac:inkMk id="636" creationId="{56F97D4F-08D9-78F0-011D-E6FB7DF4DB65}"/>
          </ac:inkMkLst>
        </pc:inkChg>
        <pc:inkChg chg="add mod">
          <ac:chgData name="Kokchun Giang" userId="67e2125d-ec8c-4323-9653-9824a2ad815f" providerId="ADAL" clId="{10EEDAB3-2DB0-BA4D-8CC6-6424E46A9142}" dt="2024-01-13T14:12:49.213" v="1716"/>
          <ac:inkMkLst>
            <pc:docMk/>
            <pc:sldMk cId="3137551220" sldId="329"/>
            <ac:inkMk id="637" creationId="{C83DE025-0CA6-0C18-C608-F713CEDF24B8}"/>
          </ac:inkMkLst>
        </pc:inkChg>
        <pc:inkChg chg="add mod">
          <ac:chgData name="Kokchun Giang" userId="67e2125d-ec8c-4323-9653-9824a2ad815f" providerId="ADAL" clId="{10EEDAB3-2DB0-BA4D-8CC6-6424E46A9142}" dt="2024-01-13T14:12:49.213" v="1716"/>
          <ac:inkMkLst>
            <pc:docMk/>
            <pc:sldMk cId="3137551220" sldId="329"/>
            <ac:inkMk id="638" creationId="{C7010448-EA7C-14E2-05B3-6D8BE1E1636F}"/>
          </ac:inkMkLst>
        </pc:inkChg>
        <pc:inkChg chg="add mod">
          <ac:chgData name="Kokchun Giang" userId="67e2125d-ec8c-4323-9653-9824a2ad815f" providerId="ADAL" clId="{10EEDAB3-2DB0-BA4D-8CC6-6424E46A9142}" dt="2024-01-13T14:12:49.213" v="1716"/>
          <ac:inkMkLst>
            <pc:docMk/>
            <pc:sldMk cId="3137551220" sldId="329"/>
            <ac:inkMk id="639" creationId="{A07AA2E1-C0AA-2CBC-5845-54027E60064B}"/>
          </ac:inkMkLst>
        </pc:inkChg>
        <pc:inkChg chg="add mod">
          <ac:chgData name="Kokchun Giang" userId="67e2125d-ec8c-4323-9653-9824a2ad815f" providerId="ADAL" clId="{10EEDAB3-2DB0-BA4D-8CC6-6424E46A9142}" dt="2024-01-13T14:12:49.213" v="1716"/>
          <ac:inkMkLst>
            <pc:docMk/>
            <pc:sldMk cId="3137551220" sldId="329"/>
            <ac:inkMk id="640" creationId="{3AA40549-4C70-2ECD-58C5-95BA1F29A174}"/>
          </ac:inkMkLst>
        </pc:inkChg>
        <pc:inkChg chg="add mod">
          <ac:chgData name="Kokchun Giang" userId="67e2125d-ec8c-4323-9653-9824a2ad815f" providerId="ADAL" clId="{10EEDAB3-2DB0-BA4D-8CC6-6424E46A9142}" dt="2024-01-13T14:12:51.198" v="1720"/>
          <ac:inkMkLst>
            <pc:docMk/>
            <pc:sldMk cId="3137551220" sldId="329"/>
            <ac:inkMk id="642" creationId="{300BD183-07B7-8F0F-5855-FF6275FA2C53}"/>
          </ac:inkMkLst>
        </pc:inkChg>
        <pc:inkChg chg="add mod">
          <ac:chgData name="Kokchun Giang" userId="67e2125d-ec8c-4323-9653-9824a2ad815f" providerId="ADAL" clId="{10EEDAB3-2DB0-BA4D-8CC6-6424E46A9142}" dt="2024-01-13T14:12:51.198" v="1720"/>
          <ac:inkMkLst>
            <pc:docMk/>
            <pc:sldMk cId="3137551220" sldId="329"/>
            <ac:inkMk id="643" creationId="{3ECA030B-D5C1-3605-6F1C-55833448B385}"/>
          </ac:inkMkLst>
        </pc:inkChg>
        <pc:inkChg chg="add mod">
          <ac:chgData name="Kokchun Giang" userId="67e2125d-ec8c-4323-9653-9824a2ad815f" providerId="ADAL" clId="{10EEDAB3-2DB0-BA4D-8CC6-6424E46A9142}" dt="2024-01-13T14:12:51.198" v="1720"/>
          <ac:inkMkLst>
            <pc:docMk/>
            <pc:sldMk cId="3137551220" sldId="329"/>
            <ac:inkMk id="644" creationId="{7F164C5F-93D8-0136-EAC1-612A5BE2E2AA}"/>
          </ac:inkMkLst>
        </pc:inkChg>
        <pc:inkChg chg="add mod">
          <ac:chgData name="Kokchun Giang" userId="67e2125d-ec8c-4323-9653-9824a2ad815f" providerId="ADAL" clId="{10EEDAB3-2DB0-BA4D-8CC6-6424E46A9142}" dt="2024-01-13T14:13:01.808" v="1725"/>
          <ac:inkMkLst>
            <pc:docMk/>
            <pc:sldMk cId="3137551220" sldId="329"/>
            <ac:inkMk id="646" creationId="{39AB6A75-FB0F-8A28-3A4A-7F9C4D7728FE}"/>
          </ac:inkMkLst>
        </pc:inkChg>
        <pc:inkChg chg="add mod">
          <ac:chgData name="Kokchun Giang" userId="67e2125d-ec8c-4323-9653-9824a2ad815f" providerId="ADAL" clId="{10EEDAB3-2DB0-BA4D-8CC6-6424E46A9142}" dt="2024-01-13T14:13:01.808" v="1725"/>
          <ac:inkMkLst>
            <pc:docMk/>
            <pc:sldMk cId="3137551220" sldId="329"/>
            <ac:inkMk id="647" creationId="{A125E966-C96D-4AF3-751B-7067EE545EFC}"/>
          </ac:inkMkLst>
        </pc:inkChg>
        <pc:inkChg chg="add mod">
          <ac:chgData name="Kokchun Giang" userId="67e2125d-ec8c-4323-9653-9824a2ad815f" providerId="ADAL" clId="{10EEDAB3-2DB0-BA4D-8CC6-6424E46A9142}" dt="2024-01-13T14:13:01.808" v="1725"/>
          <ac:inkMkLst>
            <pc:docMk/>
            <pc:sldMk cId="3137551220" sldId="329"/>
            <ac:inkMk id="648" creationId="{CE885B1C-4595-8D58-8949-A0029C3AC668}"/>
          </ac:inkMkLst>
        </pc:inkChg>
        <pc:inkChg chg="add mod">
          <ac:chgData name="Kokchun Giang" userId="67e2125d-ec8c-4323-9653-9824a2ad815f" providerId="ADAL" clId="{10EEDAB3-2DB0-BA4D-8CC6-6424E46A9142}" dt="2024-01-13T14:13:01.808" v="1725"/>
          <ac:inkMkLst>
            <pc:docMk/>
            <pc:sldMk cId="3137551220" sldId="329"/>
            <ac:inkMk id="649" creationId="{1E8D283C-DBCF-2842-546F-021EF61D571B}"/>
          </ac:inkMkLst>
        </pc:inkChg>
        <pc:inkChg chg="add mod">
          <ac:chgData name="Kokchun Giang" userId="67e2125d-ec8c-4323-9653-9824a2ad815f" providerId="ADAL" clId="{10EEDAB3-2DB0-BA4D-8CC6-6424E46A9142}" dt="2024-01-13T14:13:06.831" v="1737"/>
          <ac:inkMkLst>
            <pc:docMk/>
            <pc:sldMk cId="3137551220" sldId="329"/>
            <ac:inkMk id="652" creationId="{E58581EB-88F9-900C-9989-6BA5B9A91A08}"/>
          </ac:inkMkLst>
        </pc:inkChg>
        <pc:inkChg chg="add mod">
          <ac:chgData name="Kokchun Giang" userId="67e2125d-ec8c-4323-9653-9824a2ad815f" providerId="ADAL" clId="{10EEDAB3-2DB0-BA4D-8CC6-6424E46A9142}" dt="2024-01-13T14:13:06.831" v="1737"/>
          <ac:inkMkLst>
            <pc:docMk/>
            <pc:sldMk cId="3137551220" sldId="329"/>
            <ac:inkMk id="653" creationId="{4C2A7061-E324-1504-C45A-5384CF122395}"/>
          </ac:inkMkLst>
        </pc:inkChg>
        <pc:inkChg chg="add mod">
          <ac:chgData name="Kokchun Giang" userId="67e2125d-ec8c-4323-9653-9824a2ad815f" providerId="ADAL" clId="{10EEDAB3-2DB0-BA4D-8CC6-6424E46A9142}" dt="2024-01-13T14:13:06.831" v="1737"/>
          <ac:inkMkLst>
            <pc:docMk/>
            <pc:sldMk cId="3137551220" sldId="329"/>
            <ac:inkMk id="654" creationId="{F82DEA53-3A4A-11DD-A04F-EECF1D656969}"/>
          </ac:inkMkLst>
        </pc:inkChg>
        <pc:inkChg chg="add mod">
          <ac:chgData name="Kokchun Giang" userId="67e2125d-ec8c-4323-9653-9824a2ad815f" providerId="ADAL" clId="{10EEDAB3-2DB0-BA4D-8CC6-6424E46A9142}" dt="2024-01-13T14:13:06.831" v="1737"/>
          <ac:inkMkLst>
            <pc:docMk/>
            <pc:sldMk cId="3137551220" sldId="329"/>
            <ac:inkMk id="655" creationId="{32E5B655-F617-83F9-6D17-486DEA5271AA}"/>
          </ac:inkMkLst>
        </pc:inkChg>
        <pc:inkChg chg="add mod">
          <ac:chgData name="Kokchun Giang" userId="67e2125d-ec8c-4323-9653-9824a2ad815f" providerId="ADAL" clId="{10EEDAB3-2DB0-BA4D-8CC6-6424E46A9142}" dt="2024-01-13T14:13:06.831" v="1737"/>
          <ac:inkMkLst>
            <pc:docMk/>
            <pc:sldMk cId="3137551220" sldId="329"/>
            <ac:inkMk id="656" creationId="{F83D114A-15A8-AF93-ECB6-92825EE8ED22}"/>
          </ac:inkMkLst>
        </pc:inkChg>
        <pc:inkChg chg="add mod">
          <ac:chgData name="Kokchun Giang" userId="67e2125d-ec8c-4323-9653-9824a2ad815f" providerId="ADAL" clId="{10EEDAB3-2DB0-BA4D-8CC6-6424E46A9142}" dt="2024-01-13T14:13:06.831" v="1737"/>
          <ac:inkMkLst>
            <pc:docMk/>
            <pc:sldMk cId="3137551220" sldId="329"/>
            <ac:inkMk id="657" creationId="{3B8772F4-7644-82DD-14C8-61DB39B49D24}"/>
          </ac:inkMkLst>
        </pc:inkChg>
        <pc:inkChg chg="add mod">
          <ac:chgData name="Kokchun Giang" userId="67e2125d-ec8c-4323-9653-9824a2ad815f" providerId="ADAL" clId="{10EEDAB3-2DB0-BA4D-8CC6-6424E46A9142}" dt="2024-01-13T14:13:06.831" v="1737"/>
          <ac:inkMkLst>
            <pc:docMk/>
            <pc:sldMk cId="3137551220" sldId="329"/>
            <ac:inkMk id="658" creationId="{9A2E3AAF-AE64-DDC8-F26C-4224F75AD833}"/>
          </ac:inkMkLst>
        </pc:inkChg>
        <pc:inkChg chg="add mod">
          <ac:chgData name="Kokchun Giang" userId="67e2125d-ec8c-4323-9653-9824a2ad815f" providerId="ADAL" clId="{10EEDAB3-2DB0-BA4D-8CC6-6424E46A9142}" dt="2024-01-13T14:13:06.831" v="1737"/>
          <ac:inkMkLst>
            <pc:docMk/>
            <pc:sldMk cId="3137551220" sldId="329"/>
            <ac:inkMk id="659" creationId="{39174B41-157D-AFF8-9780-F8B018D32BC3}"/>
          </ac:inkMkLst>
        </pc:inkChg>
        <pc:inkChg chg="add mod">
          <ac:chgData name="Kokchun Giang" userId="67e2125d-ec8c-4323-9653-9824a2ad815f" providerId="ADAL" clId="{10EEDAB3-2DB0-BA4D-8CC6-6424E46A9142}" dt="2024-01-13T14:13:06.831" v="1737"/>
          <ac:inkMkLst>
            <pc:docMk/>
            <pc:sldMk cId="3137551220" sldId="329"/>
            <ac:inkMk id="660" creationId="{31A44FE1-29F4-4FC1-AF07-CD900697B80D}"/>
          </ac:inkMkLst>
        </pc:inkChg>
        <pc:inkChg chg="add mod">
          <ac:chgData name="Kokchun Giang" userId="67e2125d-ec8c-4323-9653-9824a2ad815f" providerId="ADAL" clId="{10EEDAB3-2DB0-BA4D-8CC6-6424E46A9142}" dt="2024-01-13T14:13:06.831" v="1737"/>
          <ac:inkMkLst>
            <pc:docMk/>
            <pc:sldMk cId="3137551220" sldId="329"/>
            <ac:inkMk id="661" creationId="{B3363C57-A540-4644-4D5F-5968A89CC0FC}"/>
          </ac:inkMkLst>
        </pc:inkChg>
        <pc:inkChg chg="add mod">
          <ac:chgData name="Kokchun Giang" userId="67e2125d-ec8c-4323-9653-9824a2ad815f" providerId="ADAL" clId="{10EEDAB3-2DB0-BA4D-8CC6-6424E46A9142}" dt="2024-01-13T14:13:06.831" v="1737"/>
          <ac:inkMkLst>
            <pc:docMk/>
            <pc:sldMk cId="3137551220" sldId="329"/>
            <ac:inkMk id="662" creationId="{FA82BC69-AAE4-DE07-9826-5370863E4809}"/>
          </ac:inkMkLst>
        </pc:inkChg>
        <pc:inkChg chg="add mod">
          <ac:chgData name="Kokchun Giang" userId="67e2125d-ec8c-4323-9653-9824a2ad815f" providerId="ADAL" clId="{10EEDAB3-2DB0-BA4D-8CC6-6424E46A9142}" dt="2024-01-13T14:13:18.233" v="1758"/>
          <ac:inkMkLst>
            <pc:docMk/>
            <pc:sldMk cId="3137551220" sldId="329"/>
            <ac:inkMk id="665" creationId="{A3764A7E-9C98-E3D3-CD3F-B88D5DF3D89C}"/>
          </ac:inkMkLst>
        </pc:inkChg>
        <pc:inkChg chg="add mod">
          <ac:chgData name="Kokchun Giang" userId="67e2125d-ec8c-4323-9653-9824a2ad815f" providerId="ADAL" clId="{10EEDAB3-2DB0-BA4D-8CC6-6424E46A9142}" dt="2024-01-13T14:13:18.233" v="1758"/>
          <ac:inkMkLst>
            <pc:docMk/>
            <pc:sldMk cId="3137551220" sldId="329"/>
            <ac:inkMk id="666" creationId="{9FA2C737-E50A-A08E-F837-38335E00FE87}"/>
          </ac:inkMkLst>
        </pc:inkChg>
        <pc:inkChg chg="add mod">
          <ac:chgData name="Kokchun Giang" userId="67e2125d-ec8c-4323-9653-9824a2ad815f" providerId="ADAL" clId="{10EEDAB3-2DB0-BA4D-8CC6-6424E46A9142}" dt="2024-01-13T14:13:18.233" v="1758"/>
          <ac:inkMkLst>
            <pc:docMk/>
            <pc:sldMk cId="3137551220" sldId="329"/>
            <ac:inkMk id="667" creationId="{CD585691-6966-4731-6047-9A02E3872265}"/>
          </ac:inkMkLst>
        </pc:inkChg>
        <pc:inkChg chg="add mod">
          <ac:chgData name="Kokchun Giang" userId="67e2125d-ec8c-4323-9653-9824a2ad815f" providerId="ADAL" clId="{10EEDAB3-2DB0-BA4D-8CC6-6424E46A9142}" dt="2024-01-13T14:13:18.233" v="1758"/>
          <ac:inkMkLst>
            <pc:docMk/>
            <pc:sldMk cId="3137551220" sldId="329"/>
            <ac:inkMk id="668" creationId="{4055272B-C807-A479-973C-B11624417893}"/>
          </ac:inkMkLst>
        </pc:inkChg>
        <pc:inkChg chg="add mod">
          <ac:chgData name="Kokchun Giang" userId="67e2125d-ec8c-4323-9653-9824a2ad815f" providerId="ADAL" clId="{10EEDAB3-2DB0-BA4D-8CC6-6424E46A9142}" dt="2024-01-13T14:13:18.233" v="1758"/>
          <ac:inkMkLst>
            <pc:docMk/>
            <pc:sldMk cId="3137551220" sldId="329"/>
            <ac:inkMk id="670" creationId="{77FCB164-BCF1-EC2E-86DA-8B14C8353E87}"/>
          </ac:inkMkLst>
        </pc:inkChg>
        <pc:inkChg chg="add mod">
          <ac:chgData name="Kokchun Giang" userId="67e2125d-ec8c-4323-9653-9824a2ad815f" providerId="ADAL" clId="{10EEDAB3-2DB0-BA4D-8CC6-6424E46A9142}" dt="2024-01-13T14:13:18.233" v="1758"/>
          <ac:inkMkLst>
            <pc:docMk/>
            <pc:sldMk cId="3137551220" sldId="329"/>
            <ac:inkMk id="671" creationId="{DAEA3860-9811-502B-ED6D-293939A25BE7}"/>
          </ac:inkMkLst>
        </pc:inkChg>
        <pc:inkChg chg="add del mod">
          <ac:chgData name="Kokchun Giang" userId="67e2125d-ec8c-4323-9653-9824a2ad815f" providerId="ADAL" clId="{10EEDAB3-2DB0-BA4D-8CC6-6424E46A9142}" dt="2024-01-13T14:13:13.957" v="1752" actId="9405"/>
          <ac:inkMkLst>
            <pc:docMk/>
            <pc:sldMk cId="3137551220" sldId="329"/>
            <ac:inkMk id="672" creationId="{C969430D-576C-91E8-D175-F84854E51A6E}"/>
          </ac:inkMkLst>
        </pc:inkChg>
        <pc:inkChg chg="add del mod">
          <ac:chgData name="Kokchun Giang" userId="67e2125d-ec8c-4323-9653-9824a2ad815f" providerId="ADAL" clId="{10EEDAB3-2DB0-BA4D-8CC6-6424E46A9142}" dt="2024-01-13T14:13:13.602" v="1751" actId="9405"/>
          <ac:inkMkLst>
            <pc:docMk/>
            <pc:sldMk cId="3137551220" sldId="329"/>
            <ac:inkMk id="673" creationId="{A4F61982-4D02-475A-7FB8-F0EBA3437219}"/>
          </ac:inkMkLst>
        </pc:inkChg>
        <pc:inkChg chg="add del mod">
          <ac:chgData name="Kokchun Giang" userId="67e2125d-ec8c-4323-9653-9824a2ad815f" providerId="ADAL" clId="{10EEDAB3-2DB0-BA4D-8CC6-6424E46A9142}" dt="2024-01-13T14:13:13.308" v="1750"/>
          <ac:inkMkLst>
            <pc:docMk/>
            <pc:sldMk cId="3137551220" sldId="329"/>
            <ac:inkMk id="674" creationId="{03D3EFBF-F5EB-3AE6-1948-18F3A0A2CB43}"/>
          </ac:inkMkLst>
        </pc:inkChg>
        <pc:inkChg chg="add mod">
          <ac:chgData name="Kokchun Giang" userId="67e2125d-ec8c-4323-9653-9824a2ad815f" providerId="ADAL" clId="{10EEDAB3-2DB0-BA4D-8CC6-6424E46A9142}" dt="2024-01-13T14:13:18.233" v="1758"/>
          <ac:inkMkLst>
            <pc:docMk/>
            <pc:sldMk cId="3137551220" sldId="329"/>
            <ac:inkMk id="676" creationId="{5DE022D9-2441-BCEE-2FC5-0CB2E9932755}"/>
          </ac:inkMkLst>
        </pc:inkChg>
        <pc:inkChg chg="add mod">
          <ac:chgData name="Kokchun Giang" userId="67e2125d-ec8c-4323-9653-9824a2ad815f" providerId="ADAL" clId="{10EEDAB3-2DB0-BA4D-8CC6-6424E46A9142}" dt="2024-01-13T14:13:18.233" v="1758"/>
          <ac:inkMkLst>
            <pc:docMk/>
            <pc:sldMk cId="3137551220" sldId="329"/>
            <ac:inkMk id="677" creationId="{66E07F1C-F338-F144-E305-FF886433546D}"/>
          </ac:inkMkLst>
        </pc:inkChg>
        <pc:inkChg chg="add mod">
          <ac:chgData name="Kokchun Giang" userId="67e2125d-ec8c-4323-9653-9824a2ad815f" providerId="ADAL" clId="{10EEDAB3-2DB0-BA4D-8CC6-6424E46A9142}" dt="2024-01-13T14:13:18.233" v="1758"/>
          <ac:inkMkLst>
            <pc:docMk/>
            <pc:sldMk cId="3137551220" sldId="329"/>
            <ac:inkMk id="678" creationId="{0B86F2AD-A8A5-F289-E5EC-4D7C8DE62FE0}"/>
          </ac:inkMkLst>
        </pc:inkChg>
        <pc:inkChg chg="add mod">
          <ac:chgData name="Kokchun Giang" userId="67e2125d-ec8c-4323-9653-9824a2ad815f" providerId="ADAL" clId="{10EEDAB3-2DB0-BA4D-8CC6-6424E46A9142}" dt="2024-01-13T14:13:18.233" v="1758"/>
          <ac:inkMkLst>
            <pc:docMk/>
            <pc:sldMk cId="3137551220" sldId="329"/>
            <ac:inkMk id="680" creationId="{A4F872DA-6F3E-1F61-0F8F-83FAD85FBBCD}"/>
          </ac:inkMkLst>
        </pc:inkChg>
        <pc:inkChg chg="add mod">
          <ac:chgData name="Kokchun Giang" userId="67e2125d-ec8c-4323-9653-9824a2ad815f" providerId="ADAL" clId="{10EEDAB3-2DB0-BA4D-8CC6-6424E46A9142}" dt="2024-01-13T14:13:24.469" v="1763"/>
          <ac:inkMkLst>
            <pc:docMk/>
            <pc:sldMk cId="3137551220" sldId="329"/>
            <ac:inkMk id="682" creationId="{094966D2-F39B-9CC0-F2E3-11EDADE7ADEF}"/>
          </ac:inkMkLst>
        </pc:inkChg>
        <pc:inkChg chg="add mod">
          <ac:chgData name="Kokchun Giang" userId="67e2125d-ec8c-4323-9653-9824a2ad815f" providerId="ADAL" clId="{10EEDAB3-2DB0-BA4D-8CC6-6424E46A9142}" dt="2024-01-13T14:13:24.469" v="1763"/>
          <ac:inkMkLst>
            <pc:docMk/>
            <pc:sldMk cId="3137551220" sldId="329"/>
            <ac:inkMk id="683" creationId="{8212A651-1851-5EF3-CE05-929B9F1853BE}"/>
          </ac:inkMkLst>
        </pc:inkChg>
        <pc:inkChg chg="add mod">
          <ac:chgData name="Kokchun Giang" userId="67e2125d-ec8c-4323-9653-9824a2ad815f" providerId="ADAL" clId="{10EEDAB3-2DB0-BA4D-8CC6-6424E46A9142}" dt="2024-01-13T14:13:24.469" v="1763"/>
          <ac:inkMkLst>
            <pc:docMk/>
            <pc:sldMk cId="3137551220" sldId="329"/>
            <ac:inkMk id="684" creationId="{19BE2D15-6B58-173C-5264-C33D0A5E740A}"/>
          </ac:inkMkLst>
        </pc:inkChg>
        <pc:inkChg chg="add mod">
          <ac:chgData name="Kokchun Giang" userId="67e2125d-ec8c-4323-9653-9824a2ad815f" providerId="ADAL" clId="{10EEDAB3-2DB0-BA4D-8CC6-6424E46A9142}" dt="2024-01-13T14:13:24.469" v="1763"/>
          <ac:inkMkLst>
            <pc:docMk/>
            <pc:sldMk cId="3137551220" sldId="329"/>
            <ac:inkMk id="685" creationId="{277921F9-EFCD-2687-FDA6-89013607C704}"/>
          </ac:inkMkLst>
        </pc:inkChg>
        <pc:inkChg chg="add del mod">
          <ac:chgData name="Kokchun Giang" userId="67e2125d-ec8c-4323-9653-9824a2ad815f" providerId="ADAL" clId="{10EEDAB3-2DB0-BA4D-8CC6-6424E46A9142}" dt="2024-01-13T14:13:29.218" v="1775" actId="9405"/>
          <ac:inkMkLst>
            <pc:docMk/>
            <pc:sldMk cId="3137551220" sldId="329"/>
            <ac:inkMk id="687" creationId="{70143E16-F065-98E0-FC1B-E96076911EB5}"/>
          </ac:inkMkLst>
        </pc:inkChg>
        <pc:inkChg chg="add del mod">
          <ac:chgData name="Kokchun Giang" userId="67e2125d-ec8c-4323-9653-9824a2ad815f" providerId="ADAL" clId="{10EEDAB3-2DB0-BA4D-8CC6-6424E46A9142}" dt="2024-01-13T14:13:28.804" v="1774" actId="9405"/>
          <ac:inkMkLst>
            <pc:docMk/>
            <pc:sldMk cId="3137551220" sldId="329"/>
            <ac:inkMk id="688" creationId="{564EDF15-8F43-7B0D-DE16-D5531C87DBE9}"/>
          </ac:inkMkLst>
        </pc:inkChg>
        <pc:inkChg chg="add del mod">
          <ac:chgData name="Kokchun Giang" userId="67e2125d-ec8c-4323-9653-9824a2ad815f" providerId="ADAL" clId="{10EEDAB3-2DB0-BA4D-8CC6-6424E46A9142}" dt="2024-01-13T14:13:28.532" v="1773"/>
          <ac:inkMkLst>
            <pc:docMk/>
            <pc:sldMk cId="3137551220" sldId="329"/>
            <ac:inkMk id="689" creationId="{716DC7CE-9451-C285-45B7-D2EAD7EFBB1A}"/>
          </ac:inkMkLst>
        </pc:inkChg>
        <pc:inkChg chg="add del">
          <ac:chgData name="Kokchun Giang" userId="67e2125d-ec8c-4323-9653-9824a2ad815f" providerId="ADAL" clId="{10EEDAB3-2DB0-BA4D-8CC6-6424E46A9142}" dt="2024-01-13T14:13:28.316" v="1770" actId="9405"/>
          <ac:inkMkLst>
            <pc:docMk/>
            <pc:sldMk cId="3137551220" sldId="329"/>
            <ac:inkMk id="690" creationId="{EC21BA0B-4387-AF39-633B-3E0D72CDB7F9}"/>
          </ac:inkMkLst>
        </pc:inkChg>
        <pc:inkChg chg="add del">
          <ac:chgData name="Kokchun Giang" userId="67e2125d-ec8c-4323-9653-9824a2ad815f" providerId="ADAL" clId="{10EEDAB3-2DB0-BA4D-8CC6-6424E46A9142}" dt="2024-01-13T14:13:28.084" v="1769" actId="9405"/>
          <ac:inkMkLst>
            <pc:docMk/>
            <pc:sldMk cId="3137551220" sldId="329"/>
            <ac:inkMk id="691" creationId="{31AA21B9-7513-CE73-C8F0-7A9E5D12E50E}"/>
          </ac:inkMkLst>
        </pc:inkChg>
        <pc:inkChg chg="add mod">
          <ac:chgData name="Kokchun Giang" userId="67e2125d-ec8c-4323-9653-9824a2ad815f" providerId="ADAL" clId="{10EEDAB3-2DB0-BA4D-8CC6-6424E46A9142}" dt="2024-01-13T14:13:34.085" v="1785"/>
          <ac:inkMkLst>
            <pc:docMk/>
            <pc:sldMk cId="3137551220" sldId="329"/>
            <ac:inkMk id="693" creationId="{21723F5E-2FF1-CD37-9070-A0046D1A367D}"/>
          </ac:inkMkLst>
        </pc:inkChg>
        <pc:inkChg chg="add mod">
          <ac:chgData name="Kokchun Giang" userId="67e2125d-ec8c-4323-9653-9824a2ad815f" providerId="ADAL" clId="{10EEDAB3-2DB0-BA4D-8CC6-6424E46A9142}" dt="2024-01-13T14:13:34.085" v="1785"/>
          <ac:inkMkLst>
            <pc:docMk/>
            <pc:sldMk cId="3137551220" sldId="329"/>
            <ac:inkMk id="694" creationId="{01A651D1-DBE3-7B85-300B-CF4E7C5191A7}"/>
          </ac:inkMkLst>
        </pc:inkChg>
        <pc:inkChg chg="add mod">
          <ac:chgData name="Kokchun Giang" userId="67e2125d-ec8c-4323-9653-9824a2ad815f" providerId="ADAL" clId="{10EEDAB3-2DB0-BA4D-8CC6-6424E46A9142}" dt="2024-01-13T14:13:34.085" v="1785"/>
          <ac:inkMkLst>
            <pc:docMk/>
            <pc:sldMk cId="3137551220" sldId="329"/>
            <ac:inkMk id="695" creationId="{64EC61D3-765C-947B-8223-1E74FC51402A}"/>
          </ac:inkMkLst>
        </pc:inkChg>
        <pc:inkChg chg="add mod">
          <ac:chgData name="Kokchun Giang" userId="67e2125d-ec8c-4323-9653-9824a2ad815f" providerId="ADAL" clId="{10EEDAB3-2DB0-BA4D-8CC6-6424E46A9142}" dt="2024-01-13T14:13:34.085" v="1785"/>
          <ac:inkMkLst>
            <pc:docMk/>
            <pc:sldMk cId="3137551220" sldId="329"/>
            <ac:inkMk id="696" creationId="{AFF82B97-EB3B-42E2-574E-385E03630B14}"/>
          </ac:inkMkLst>
        </pc:inkChg>
        <pc:inkChg chg="add mod">
          <ac:chgData name="Kokchun Giang" userId="67e2125d-ec8c-4323-9653-9824a2ad815f" providerId="ADAL" clId="{10EEDAB3-2DB0-BA4D-8CC6-6424E46A9142}" dt="2024-01-13T14:13:34.085" v="1785"/>
          <ac:inkMkLst>
            <pc:docMk/>
            <pc:sldMk cId="3137551220" sldId="329"/>
            <ac:inkMk id="697" creationId="{7C43278B-E2A5-7734-79F6-9A5373E489AD}"/>
          </ac:inkMkLst>
        </pc:inkChg>
        <pc:inkChg chg="add mod">
          <ac:chgData name="Kokchun Giang" userId="67e2125d-ec8c-4323-9653-9824a2ad815f" providerId="ADAL" clId="{10EEDAB3-2DB0-BA4D-8CC6-6424E46A9142}" dt="2024-01-13T14:13:34.085" v="1785"/>
          <ac:inkMkLst>
            <pc:docMk/>
            <pc:sldMk cId="3137551220" sldId="329"/>
            <ac:inkMk id="698" creationId="{14985585-FE71-BCBA-068C-DDB383C45EA5}"/>
          </ac:inkMkLst>
        </pc:inkChg>
        <pc:inkChg chg="add mod">
          <ac:chgData name="Kokchun Giang" userId="67e2125d-ec8c-4323-9653-9824a2ad815f" providerId="ADAL" clId="{10EEDAB3-2DB0-BA4D-8CC6-6424E46A9142}" dt="2024-01-13T14:13:34.085" v="1785"/>
          <ac:inkMkLst>
            <pc:docMk/>
            <pc:sldMk cId="3137551220" sldId="329"/>
            <ac:inkMk id="699" creationId="{F1B8311C-45BA-EC91-5617-233C80B13DCD}"/>
          </ac:inkMkLst>
        </pc:inkChg>
        <pc:inkChg chg="add mod">
          <ac:chgData name="Kokchun Giang" userId="67e2125d-ec8c-4323-9653-9824a2ad815f" providerId="ADAL" clId="{10EEDAB3-2DB0-BA4D-8CC6-6424E46A9142}" dt="2024-01-13T14:13:34.085" v="1785"/>
          <ac:inkMkLst>
            <pc:docMk/>
            <pc:sldMk cId="3137551220" sldId="329"/>
            <ac:inkMk id="700" creationId="{4E2180C4-F4AE-E060-3257-1BB0F5B7D987}"/>
          </ac:inkMkLst>
        </pc:inkChg>
        <pc:inkChg chg="add mod">
          <ac:chgData name="Kokchun Giang" userId="67e2125d-ec8c-4323-9653-9824a2ad815f" providerId="ADAL" clId="{10EEDAB3-2DB0-BA4D-8CC6-6424E46A9142}" dt="2024-01-13T14:13:34.085" v="1785"/>
          <ac:inkMkLst>
            <pc:docMk/>
            <pc:sldMk cId="3137551220" sldId="329"/>
            <ac:inkMk id="701" creationId="{1AF7790B-84FB-1824-B0CD-DE55B8A727D0}"/>
          </ac:inkMkLst>
        </pc:inkChg>
        <pc:inkChg chg="add mod">
          <ac:chgData name="Kokchun Giang" userId="67e2125d-ec8c-4323-9653-9824a2ad815f" providerId="ADAL" clId="{10EEDAB3-2DB0-BA4D-8CC6-6424E46A9142}" dt="2024-01-13T15:32:25.183" v="2951" actId="164"/>
          <ac:inkMkLst>
            <pc:docMk/>
            <pc:sldMk cId="3137551220" sldId="329"/>
            <ac:inkMk id="703" creationId="{A5A7732C-CBF1-DC37-6B3D-8B59223AEE36}"/>
          </ac:inkMkLst>
        </pc:inkChg>
        <pc:inkChg chg="add mod">
          <ac:chgData name="Kokchun Giang" userId="67e2125d-ec8c-4323-9653-9824a2ad815f" providerId="ADAL" clId="{10EEDAB3-2DB0-BA4D-8CC6-6424E46A9142}" dt="2024-01-13T14:17:28.464" v="2153"/>
          <ac:inkMkLst>
            <pc:docMk/>
            <pc:sldMk cId="3137551220" sldId="329"/>
            <ac:inkMk id="704" creationId="{6297BDD9-F171-A359-9229-53E08AD6303D}"/>
          </ac:inkMkLst>
        </pc:inkChg>
        <pc:inkChg chg="add mod">
          <ac:chgData name="Kokchun Giang" userId="67e2125d-ec8c-4323-9653-9824a2ad815f" providerId="ADAL" clId="{10EEDAB3-2DB0-BA4D-8CC6-6424E46A9142}" dt="2024-01-13T14:17:28.464" v="2153"/>
          <ac:inkMkLst>
            <pc:docMk/>
            <pc:sldMk cId="3137551220" sldId="329"/>
            <ac:inkMk id="705" creationId="{A0411F93-125A-A266-270A-F900AC8ADFCD}"/>
          </ac:inkMkLst>
        </pc:inkChg>
        <pc:inkChg chg="add mod">
          <ac:chgData name="Kokchun Giang" userId="67e2125d-ec8c-4323-9653-9824a2ad815f" providerId="ADAL" clId="{10EEDAB3-2DB0-BA4D-8CC6-6424E46A9142}" dt="2024-01-13T14:17:28.464" v="2153"/>
          <ac:inkMkLst>
            <pc:docMk/>
            <pc:sldMk cId="3137551220" sldId="329"/>
            <ac:inkMk id="706" creationId="{939CBBED-30C6-206B-CDC2-8A4E9386A442}"/>
          </ac:inkMkLst>
        </pc:inkChg>
        <pc:inkChg chg="add mod">
          <ac:chgData name="Kokchun Giang" userId="67e2125d-ec8c-4323-9653-9824a2ad815f" providerId="ADAL" clId="{10EEDAB3-2DB0-BA4D-8CC6-6424E46A9142}" dt="2024-01-13T14:17:28.464" v="2153"/>
          <ac:inkMkLst>
            <pc:docMk/>
            <pc:sldMk cId="3137551220" sldId="329"/>
            <ac:inkMk id="707" creationId="{BBAFD4DB-2AF8-CB71-019B-EB83FD7D498D}"/>
          </ac:inkMkLst>
        </pc:inkChg>
        <pc:inkChg chg="add mod">
          <ac:chgData name="Kokchun Giang" userId="67e2125d-ec8c-4323-9653-9824a2ad815f" providerId="ADAL" clId="{10EEDAB3-2DB0-BA4D-8CC6-6424E46A9142}" dt="2024-01-13T14:17:28.464" v="2153"/>
          <ac:inkMkLst>
            <pc:docMk/>
            <pc:sldMk cId="3137551220" sldId="329"/>
            <ac:inkMk id="708" creationId="{BB3ACCCF-3159-62B0-0174-8822E0A7A8AA}"/>
          </ac:inkMkLst>
        </pc:inkChg>
        <pc:inkChg chg="add mod">
          <ac:chgData name="Kokchun Giang" userId="67e2125d-ec8c-4323-9653-9824a2ad815f" providerId="ADAL" clId="{10EEDAB3-2DB0-BA4D-8CC6-6424E46A9142}" dt="2024-01-13T14:17:28.464" v="2153"/>
          <ac:inkMkLst>
            <pc:docMk/>
            <pc:sldMk cId="3137551220" sldId="329"/>
            <ac:inkMk id="709" creationId="{F5B61A13-8BBA-B038-9B84-511DFB2BE6E6}"/>
          </ac:inkMkLst>
        </pc:inkChg>
        <pc:inkChg chg="add mod">
          <ac:chgData name="Kokchun Giang" userId="67e2125d-ec8c-4323-9653-9824a2ad815f" providerId="ADAL" clId="{10EEDAB3-2DB0-BA4D-8CC6-6424E46A9142}" dt="2024-01-13T14:17:28.464" v="2153"/>
          <ac:inkMkLst>
            <pc:docMk/>
            <pc:sldMk cId="3137551220" sldId="329"/>
            <ac:inkMk id="710" creationId="{C0664F77-69E6-D0A8-AB52-AD0D98E1C541}"/>
          </ac:inkMkLst>
        </pc:inkChg>
        <pc:inkChg chg="add mod">
          <ac:chgData name="Kokchun Giang" userId="67e2125d-ec8c-4323-9653-9824a2ad815f" providerId="ADAL" clId="{10EEDAB3-2DB0-BA4D-8CC6-6424E46A9142}" dt="2024-01-13T14:17:28.464" v="2153"/>
          <ac:inkMkLst>
            <pc:docMk/>
            <pc:sldMk cId="3137551220" sldId="329"/>
            <ac:inkMk id="711" creationId="{07A84A29-96E2-9472-98B0-753FB7120B92}"/>
          </ac:inkMkLst>
        </pc:inkChg>
        <pc:inkChg chg="add mod">
          <ac:chgData name="Kokchun Giang" userId="67e2125d-ec8c-4323-9653-9824a2ad815f" providerId="ADAL" clId="{10EEDAB3-2DB0-BA4D-8CC6-6424E46A9142}" dt="2024-01-13T14:17:35.796" v="2157"/>
          <ac:inkMkLst>
            <pc:docMk/>
            <pc:sldMk cId="3137551220" sldId="329"/>
            <ac:inkMk id="713" creationId="{5B81EB7F-68DA-6EFE-F583-A5203DFB3188}"/>
          </ac:inkMkLst>
        </pc:inkChg>
        <pc:inkChg chg="add mod">
          <ac:chgData name="Kokchun Giang" userId="67e2125d-ec8c-4323-9653-9824a2ad815f" providerId="ADAL" clId="{10EEDAB3-2DB0-BA4D-8CC6-6424E46A9142}" dt="2024-01-13T14:17:35.796" v="2157"/>
          <ac:inkMkLst>
            <pc:docMk/>
            <pc:sldMk cId="3137551220" sldId="329"/>
            <ac:inkMk id="714" creationId="{5F57F14F-AA6F-2524-C0D5-3859D8301B74}"/>
          </ac:inkMkLst>
        </pc:inkChg>
        <pc:inkChg chg="add mod">
          <ac:chgData name="Kokchun Giang" userId="67e2125d-ec8c-4323-9653-9824a2ad815f" providerId="ADAL" clId="{10EEDAB3-2DB0-BA4D-8CC6-6424E46A9142}" dt="2024-01-13T14:17:35.796" v="2157"/>
          <ac:inkMkLst>
            <pc:docMk/>
            <pc:sldMk cId="3137551220" sldId="329"/>
            <ac:inkMk id="715" creationId="{954B549E-990D-BC09-443D-FE7C0A698BF9}"/>
          </ac:inkMkLst>
        </pc:inkChg>
        <pc:inkChg chg="add mod">
          <ac:chgData name="Kokchun Giang" userId="67e2125d-ec8c-4323-9653-9824a2ad815f" providerId="ADAL" clId="{10EEDAB3-2DB0-BA4D-8CC6-6424E46A9142}" dt="2024-01-13T14:17:49.226" v="2166"/>
          <ac:inkMkLst>
            <pc:docMk/>
            <pc:sldMk cId="3137551220" sldId="329"/>
            <ac:inkMk id="718" creationId="{51F16232-1A78-8DB1-52FE-F40E9851083C}"/>
          </ac:inkMkLst>
        </pc:inkChg>
        <pc:inkChg chg="add mod">
          <ac:chgData name="Kokchun Giang" userId="67e2125d-ec8c-4323-9653-9824a2ad815f" providerId="ADAL" clId="{10EEDAB3-2DB0-BA4D-8CC6-6424E46A9142}" dt="2024-01-13T14:17:49.226" v="2166"/>
          <ac:inkMkLst>
            <pc:docMk/>
            <pc:sldMk cId="3137551220" sldId="329"/>
            <ac:inkMk id="719" creationId="{8754D85B-7913-5350-50FC-226164219F47}"/>
          </ac:inkMkLst>
        </pc:inkChg>
        <pc:inkChg chg="add mod">
          <ac:chgData name="Kokchun Giang" userId="67e2125d-ec8c-4323-9653-9824a2ad815f" providerId="ADAL" clId="{10EEDAB3-2DB0-BA4D-8CC6-6424E46A9142}" dt="2024-01-13T14:17:49.226" v="2166"/>
          <ac:inkMkLst>
            <pc:docMk/>
            <pc:sldMk cId="3137551220" sldId="329"/>
            <ac:inkMk id="720" creationId="{E3244A15-BF6B-678B-1E2C-37F8B5F1BD79}"/>
          </ac:inkMkLst>
        </pc:inkChg>
        <pc:inkChg chg="add mod">
          <ac:chgData name="Kokchun Giang" userId="67e2125d-ec8c-4323-9653-9824a2ad815f" providerId="ADAL" clId="{10EEDAB3-2DB0-BA4D-8CC6-6424E46A9142}" dt="2024-01-13T14:17:49.226" v="2166"/>
          <ac:inkMkLst>
            <pc:docMk/>
            <pc:sldMk cId="3137551220" sldId="329"/>
            <ac:inkMk id="721" creationId="{238A11CA-22E4-C801-A82D-954A0E0F8EDB}"/>
          </ac:inkMkLst>
        </pc:inkChg>
        <pc:inkChg chg="add mod">
          <ac:chgData name="Kokchun Giang" userId="67e2125d-ec8c-4323-9653-9824a2ad815f" providerId="ADAL" clId="{10EEDAB3-2DB0-BA4D-8CC6-6424E46A9142}" dt="2024-01-13T14:17:49.226" v="2166"/>
          <ac:inkMkLst>
            <pc:docMk/>
            <pc:sldMk cId="3137551220" sldId="329"/>
            <ac:inkMk id="722" creationId="{4CC20120-2036-0CE4-5AB3-E2A31C22AD1F}"/>
          </ac:inkMkLst>
        </pc:inkChg>
        <pc:inkChg chg="add mod">
          <ac:chgData name="Kokchun Giang" userId="67e2125d-ec8c-4323-9653-9824a2ad815f" providerId="ADAL" clId="{10EEDAB3-2DB0-BA4D-8CC6-6424E46A9142}" dt="2024-01-13T14:17:49.226" v="2166"/>
          <ac:inkMkLst>
            <pc:docMk/>
            <pc:sldMk cId="3137551220" sldId="329"/>
            <ac:inkMk id="723" creationId="{A930C1D2-C7EE-B403-7AE9-3593B86FC7AE}"/>
          </ac:inkMkLst>
        </pc:inkChg>
        <pc:inkChg chg="add mod">
          <ac:chgData name="Kokchun Giang" userId="67e2125d-ec8c-4323-9653-9824a2ad815f" providerId="ADAL" clId="{10EEDAB3-2DB0-BA4D-8CC6-6424E46A9142}" dt="2024-01-13T14:17:53.413" v="2170"/>
          <ac:inkMkLst>
            <pc:docMk/>
            <pc:sldMk cId="3137551220" sldId="329"/>
            <ac:inkMk id="725" creationId="{238143C9-4689-C599-E928-906667638F97}"/>
          </ac:inkMkLst>
        </pc:inkChg>
        <pc:inkChg chg="add mod">
          <ac:chgData name="Kokchun Giang" userId="67e2125d-ec8c-4323-9653-9824a2ad815f" providerId="ADAL" clId="{10EEDAB3-2DB0-BA4D-8CC6-6424E46A9142}" dt="2024-01-13T14:17:53.413" v="2170"/>
          <ac:inkMkLst>
            <pc:docMk/>
            <pc:sldMk cId="3137551220" sldId="329"/>
            <ac:inkMk id="726" creationId="{583D4058-14FB-91FE-52A6-B2E8FF2D2EEB}"/>
          </ac:inkMkLst>
        </pc:inkChg>
        <pc:inkChg chg="add mod">
          <ac:chgData name="Kokchun Giang" userId="67e2125d-ec8c-4323-9653-9824a2ad815f" providerId="ADAL" clId="{10EEDAB3-2DB0-BA4D-8CC6-6424E46A9142}" dt="2024-01-13T14:17:53.413" v="2170"/>
          <ac:inkMkLst>
            <pc:docMk/>
            <pc:sldMk cId="3137551220" sldId="329"/>
            <ac:inkMk id="727" creationId="{68288243-79C4-9EE1-41D0-BA7A98AB57E6}"/>
          </ac:inkMkLst>
        </pc:inkChg>
        <pc:inkChg chg="add mod">
          <ac:chgData name="Kokchun Giang" userId="67e2125d-ec8c-4323-9653-9824a2ad815f" providerId="ADAL" clId="{10EEDAB3-2DB0-BA4D-8CC6-6424E46A9142}" dt="2024-01-13T14:18:01.329" v="2177"/>
          <ac:inkMkLst>
            <pc:docMk/>
            <pc:sldMk cId="3137551220" sldId="329"/>
            <ac:inkMk id="729" creationId="{C0822234-3402-2E23-0F02-9E060459AB4E}"/>
          </ac:inkMkLst>
        </pc:inkChg>
        <pc:inkChg chg="add mod">
          <ac:chgData name="Kokchun Giang" userId="67e2125d-ec8c-4323-9653-9824a2ad815f" providerId="ADAL" clId="{10EEDAB3-2DB0-BA4D-8CC6-6424E46A9142}" dt="2024-01-13T14:18:01.329" v="2177"/>
          <ac:inkMkLst>
            <pc:docMk/>
            <pc:sldMk cId="3137551220" sldId="329"/>
            <ac:inkMk id="730" creationId="{D60F1913-C7FD-6D04-5A1F-58C17AB33763}"/>
          </ac:inkMkLst>
        </pc:inkChg>
        <pc:inkChg chg="add mod">
          <ac:chgData name="Kokchun Giang" userId="67e2125d-ec8c-4323-9653-9824a2ad815f" providerId="ADAL" clId="{10EEDAB3-2DB0-BA4D-8CC6-6424E46A9142}" dt="2024-01-13T14:18:01.329" v="2177"/>
          <ac:inkMkLst>
            <pc:docMk/>
            <pc:sldMk cId="3137551220" sldId="329"/>
            <ac:inkMk id="731" creationId="{F8414802-8D0F-3CD2-7640-0E21AEB7A84D}"/>
          </ac:inkMkLst>
        </pc:inkChg>
        <pc:inkChg chg="add mod">
          <ac:chgData name="Kokchun Giang" userId="67e2125d-ec8c-4323-9653-9824a2ad815f" providerId="ADAL" clId="{10EEDAB3-2DB0-BA4D-8CC6-6424E46A9142}" dt="2024-01-13T14:18:01.329" v="2177"/>
          <ac:inkMkLst>
            <pc:docMk/>
            <pc:sldMk cId="3137551220" sldId="329"/>
            <ac:inkMk id="733" creationId="{56D6C15C-8E7A-2F5C-F94E-7FDB7A72039C}"/>
          </ac:inkMkLst>
        </pc:inkChg>
        <pc:inkChg chg="add mod">
          <ac:chgData name="Kokchun Giang" userId="67e2125d-ec8c-4323-9653-9824a2ad815f" providerId="ADAL" clId="{10EEDAB3-2DB0-BA4D-8CC6-6424E46A9142}" dt="2024-01-13T14:18:01.329" v="2177"/>
          <ac:inkMkLst>
            <pc:docMk/>
            <pc:sldMk cId="3137551220" sldId="329"/>
            <ac:inkMk id="734" creationId="{BDC2C5B0-89D5-26ED-6AEB-87805632112E}"/>
          </ac:inkMkLst>
        </pc:inkChg>
        <pc:inkChg chg="add mod">
          <ac:chgData name="Kokchun Giang" userId="67e2125d-ec8c-4323-9653-9824a2ad815f" providerId="ADAL" clId="{10EEDAB3-2DB0-BA4D-8CC6-6424E46A9142}" dt="2024-01-13T14:18:05.776" v="2182"/>
          <ac:inkMkLst>
            <pc:docMk/>
            <pc:sldMk cId="3137551220" sldId="329"/>
            <ac:inkMk id="736" creationId="{B81CD05D-29EE-511B-39C5-52AEC591B136}"/>
          </ac:inkMkLst>
        </pc:inkChg>
        <pc:inkChg chg="add mod">
          <ac:chgData name="Kokchun Giang" userId="67e2125d-ec8c-4323-9653-9824a2ad815f" providerId="ADAL" clId="{10EEDAB3-2DB0-BA4D-8CC6-6424E46A9142}" dt="2024-01-13T14:18:05.776" v="2182"/>
          <ac:inkMkLst>
            <pc:docMk/>
            <pc:sldMk cId="3137551220" sldId="329"/>
            <ac:inkMk id="737" creationId="{86D55A58-B49D-7F73-1133-494BD40B06F9}"/>
          </ac:inkMkLst>
        </pc:inkChg>
        <pc:inkChg chg="add mod">
          <ac:chgData name="Kokchun Giang" userId="67e2125d-ec8c-4323-9653-9824a2ad815f" providerId="ADAL" clId="{10EEDAB3-2DB0-BA4D-8CC6-6424E46A9142}" dt="2024-01-13T14:18:05.776" v="2182"/>
          <ac:inkMkLst>
            <pc:docMk/>
            <pc:sldMk cId="3137551220" sldId="329"/>
            <ac:inkMk id="738" creationId="{C66D62BA-B89B-7F04-36AF-317DAA2EF7C8}"/>
          </ac:inkMkLst>
        </pc:inkChg>
        <pc:inkChg chg="add mod">
          <ac:chgData name="Kokchun Giang" userId="67e2125d-ec8c-4323-9653-9824a2ad815f" providerId="ADAL" clId="{10EEDAB3-2DB0-BA4D-8CC6-6424E46A9142}" dt="2024-01-13T14:18:05.776" v="2182"/>
          <ac:inkMkLst>
            <pc:docMk/>
            <pc:sldMk cId="3137551220" sldId="329"/>
            <ac:inkMk id="739" creationId="{070E6384-C0D0-225E-6958-0258BD75D76F}"/>
          </ac:inkMkLst>
        </pc:inkChg>
        <pc:inkChg chg="add mod">
          <ac:chgData name="Kokchun Giang" userId="67e2125d-ec8c-4323-9653-9824a2ad815f" providerId="ADAL" clId="{10EEDAB3-2DB0-BA4D-8CC6-6424E46A9142}" dt="2024-01-13T14:18:12.525" v="2191"/>
          <ac:inkMkLst>
            <pc:docMk/>
            <pc:sldMk cId="3137551220" sldId="329"/>
            <ac:inkMk id="741" creationId="{15932B43-F971-548E-70A8-6004C6B76186}"/>
          </ac:inkMkLst>
        </pc:inkChg>
        <pc:inkChg chg="add mod">
          <ac:chgData name="Kokchun Giang" userId="67e2125d-ec8c-4323-9653-9824a2ad815f" providerId="ADAL" clId="{10EEDAB3-2DB0-BA4D-8CC6-6424E46A9142}" dt="2024-01-13T14:18:12.525" v="2191"/>
          <ac:inkMkLst>
            <pc:docMk/>
            <pc:sldMk cId="3137551220" sldId="329"/>
            <ac:inkMk id="742" creationId="{88990A63-2BF3-CBA4-06FC-4779CD8F24B6}"/>
          </ac:inkMkLst>
        </pc:inkChg>
        <pc:inkChg chg="add mod">
          <ac:chgData name="Kokchun Giang" userId="67e2125d-ec8c-4323-9653-9824a2ad815f" providerId="ADAL" clId="{10EEDAB3-2DB0-BA4D-8CC6-6424E46A9142}" dt="2024-01-13T14:18:12.525" v="2191"/>
          <ac:inkMkLst>
            <pc:docMk/>
            <pc:sldMk cId="3137551220" sldId="329"/>
            <ac:inkMk id="743" creationId="{6DF10A2C-F7B7-6544-E442-C6CF49398B1F}"/>
          </ac:inkMkLst>
        </pc:inkChg>
        <pc:inkChg chg="add mod">
          <ac:chgData name="Kokchun Giang" userId="67e2125d-ec8c-4323-9653-9824a2ad815f" providerId="ADAL" clId="{10EEDAB3-2DB0-BA4D-8CC6-6424E46A9142}" dt="2024-01-13T14:18:12.525" v="2191"/>
          <ac:inkMkLst>
            <pc:docMk/>
            <pc:sldMk cId="3137551220" sldId="329"/>
            <ac:inkMk id="744" creationId="{F4D8DE5F-AD57-129B-70D4-448D6B438BE3}"/>
          </ac:inkMkLst>
        </pc:inkChg>
        <pc:inkChg chg="add mod">
          <ac:chgData name="Kokchun Giang" userId="67e2125d-ec8c-4323-9653-9824a2ad815f" providerId="ADAL" clId="{10EEDAB3-2DB0-BA4D-8CC6-6424E46A9142}" dt="2024-01-13T14:18:12.525" v="2191"/>
          <ac:inkMkLst>
            <pc:docMk/>
            <pc:sldMk cId="3137551220" sldId="329"/>
            <ac:inkMk id="745" creationId="{588EE4D8-5783-EB21-5809-D4F0E9BA55B7}"/>
          </ac:inkMkLst>
        </pc:inkChg>
        <pc:inkChg chg="add mod">
          <ac:chgData name="Kokchun Giang" userId="67e2125d-ec8c-4323-9653-9824a2ad815f" providerId="ADAL" clId="{10EEDAB3-2DB0-BA4D-8CC6-6424E46A9142}" dt="2024-01-13T14:18:12.525" v="2191"/>
          <ac:inkMkLst>
            <pc:docMk/>
            <pc:sldMk cId="3137551220" sldId="329"/>
            <ac:inkMk id="746" creationId="{A8583A45-6520-7374-B116-E816B3CC5FD5}"/>
          </ac:inkMkLst>
        </pc:inkChg>
        <pc:inkChg chg="add mod">
          <ac:chgData name="Kokchun Giang" userId="67e2125d-ec8c-4323-9653-9824a2ad815f" providerId="ADAL" clId="{10EEDAB3-2DB0-BA4D-8CC6-6424E46A9142}" dt="2024-01-13T14:18:12.525" v="2191"/>
          <ac:inkMkLst>
            <pc:docMk/>
            <pc:sldMk cId="3137551220" sldId="329"/>
            <ac:inkMk id="747" creationId="{6F4E1A3E-AD4A-766B-6F2C-139E689AD1C8}"/>
          </ac:inkMkLst>
        </pc:inkChg>
        <pc:inkChg chg="add mod">
          <ac:chgData name="Kokchun Giang" userId="67e2125d-ec8c-4323-9653-9824a2ad815f" providerId="ADAL" clId="{10EEDAB3-2DB0-BA4D-8CC6-6424E46A9142}" dt="2024-01-13T14:18:12.525" v="2191"/>
          <ac:inkMkLst>
            <pc:docMk/>
            <pc:sldMk cId="3137551220" sldId="329"/>
            <ac:inkMk id="748" creationId="{D7B605A8-F945-DB46-B0C5-47AFFA71549F}"/>
          </ac:inkMkLst>
        </pc:inkChg>
        <pc:inkChg chg="add mod">
          <ac:chgData name="Kokchun Giang" userId="67e2125d-ec8c-4323-9653-9824a2ad815f" providerId="ADAL" clId="{10EEDAB3-2DB0-BA4D-8CC6-6424E46A9142}" dt="2024-01-13T14:18:26.086" v="2204"/>
          <ac:inkMkLst>
            <pc:docMk/>
            <pc:sldMk cId="3137551220" sldId="329"/>
            <ac:inkMk id="750" creationId="{6ECDEDF4-4FD6-4772-F9A4-18475D4C7D7D}"/>
          </ac:inkMkLst>
        </pc:inkChg>
        <pc:inkChg chg="add mod">
          <ac:chgData name="Kokchun Giang" userId="67e2125d-ec8c-4323-9653-9824a2ad815f" providerId="ADAL" clId="{10EEDAB3-2DB0-BA4D-8CC6-6424E46A9142}" dt="2024-01-13T14:18:26.086" v="2204"/>
          <ac:inkMkLst>
            <pc:docMk/>
            <pc:sldMk cId="3137551220" sldId="329"/>
            <ac:inkMk id="751" creationId="{926EB53D-1EC4-A69B-C10F-CF1EAFB22348}"/>
          </ac:inkMkLst>
        </pc:inkChg>
        <pc:inkChg chg="add mod">
          <ac:chgData name="Kokchun Giang" userId="67e2125d-ec8c-4323-9653-9824a2ad815f" providerId="ADAL" clId="{10EEDAB3-2DB0-BA4D-8CC6-6424E46A9142}" dt="2024-01-13T14:18:26.086" v="2204"/>
          <ac:inkMkLst>
            <pc:docMk/>
            <pc:sldMk cId="3137551220" sldId="329"/>
            <ac:inkMk id="752" creationId="{16724DEA-83A4-829E-C8E8-E31FD4E609B1}"/>
          </ac:inkMkLst>
        </pc:inkChg>
        <pc:inkChg chg="add mod">
          <ac:chgData name="Kokchun Giang" userId="67e2125d-ec8c-4323-9653-9824a2ad815f" providerId="ADAL" clId="{10EEDAB3-2DB0-BA4D-8CC6-6424E46A9142}" dt="2024-01-13T14:18:26.086" v="2204"/>
          <ac:inkMkLst>
            <pc:docMk/>
            <pc:sldMk cId="3137551220" sldId="329"/>
            <ac:inkMk id="753" creationId="{8D935486-76CE-7ED7-FB91-BF354AE6B0FC}"/>
          </ac:inkMkLst>
        </pc:inkChg>
        <pc:inkChg chg="add mod">
          <ac:chgData name="Kokchun Giang" userId="67e2125d-ec8c-4323-9653-9824a2ad815f" providerId="ADAL" clId="{10EEDAB3-2DB0-BA4D-8CC6-6424E46A9142}" dt="2024-01-13T14:18:26.086" v="2204"/>
          <ac:inkMkLst>
            <pc:docMk/>
            <pc:sldMk cId="3137551220" sldId="329"/>
            <ac:inkMk id="754" creationId="{D914B087-2D83-2694-792D-3E562A5E5F94}"/>
          </ac:inkMkLst>
        </pc:inkChg>
        <pc:inkChg chg="add mod">
          <ac:chgData name="Kokchun Giang" userId="67e2125d-ec8c-4323-9653-9824a2ad815f" providerId="ADAL" clId="{10EEDAB3-2DB0-BA4D-8CC6-6424E46A9142}" dt="2024-01-13T14:18:26.086" v="2204"/>
          <ac:inkMkLst>
            <pc:docMk/>
            <pc:sldMk cId="3137551220" sldId="329"/>
            <ac:inkMk id="755" creationId="{3F38EF40-DB25-52CE-544D-1C999CF774CB}"/>
          </ac:inkMkLst>
        </pc:inkChg>
        <pc:inkChg chg="add mod">
          <ac:chgData name="Kokchun Giang" userId="67e2125d-ec8c-4323-9653-9824a2ad815f" providerId="ADAL" clId="{10EEDAB3-2DB0-BA4D-8CC6-6424E46A9142}" dt="2024-01-13T14:18:26.086" v="2204"/>
          <ac:inkMkLst>
            <pc:docMk/>
            <pc:sldMk cId="3137551220" sldId="329"/>
            <ac:inkMk id="757" creationId="{ADB76A21-6BC1-9056-8F82-12F3A31512BD}"/>
          </ac:inkMkLst>
        </pc:inkChg>
        <pc:inkChg chg="add mod">
          <ac:chgData name="Kokchun Giang" userId="67e2125d-ec8c-4323-9653-9824a2ad815f" providerId="ADAL" clId="{10EEDAB3-2DB0-BA4D-8CC6-6424E46A9142}" dt="2024-01-13T14:18:26.086" v="2204"/>
          <ac:inkMkLst>
            <pc:docMk/>
            <pc:sldMk cId="3137551220" sldId="329"/>
            <ac:inkMk id="758" creationId="{D51C9C5A-50EB-06FE-AAB1-C90BF183BC86}"/>
          </ac:inkMkLst>
        </pc:inkChg>
        <pc:inkChg chg="add mod">
          <ac:chgData name="Kokchun Giang" userId="67e2125d-ec8c-4323-9653-9824a2ad815f" providerId="ADAL" clId="{10EEDAB3-2DB0-BA4D-8CC6-6424E46A9142}" dt="2024-01-13T14:18:26.086" v="2204"/>
          <ac:inkMkLst>
            <pc:docMk/>
            <pc:sldMk cId="3137551220" sldId="329"/>
            <ac:inkMk id="759" creationId="{42DCA43C-633A-5795-C28B-EE5C55E16F1C}"/>
          </ac:inkMkLst>
        </pc:inkChg>
        <pc:inkChg chg="add mod">
          <ac:chgData name="Kokchun Giang" userId="67e2125d-ec8c-4323-9653-9824a2ad815f" providerId="ADAL" clId="{10EEDAB3-2DB0-BA4D-8CC6-6424E46A9142}" dt="2024-01-13T14:18:26.086" v="2204"/>
          <ac:inkMkLst>
            <pc:docMk/>
            <pc:sldMk cId="3137551220" sldId="329"/>
            <ac:inkMk id="760" creationId="{1379724D-B29D-B1E9-4EB3-B7868FBD64F3}"/>
          </ac:inkMkLst>
        </pc:inkChg>
        <pc:inkChg chg="add mod">
          <ac:chgData name="Kokchun Giang" userId="67e2125d-ec8c-4323-9653-9824a2ad815f" providerId="ADAL" clId="{10EEDAB3-2DB0-BA4D-8CC6-6424E46A9142}" dt="2024-01-13T14:18:26.086" v="2204"/>
          <ac:inkMkLst>
            <pc:docMk/>
            <pc:sldMk cId="3137551220" sldId="329"/>
            <ac:inkMk id="761" creationId="{CEA59B64-4C91-9441-AA81-A4080C8F6B7C}"/>
          </ac:inkMkLst>
        </pc:inkChg>
        <pc:inkChg chg="add mod">
          <ac:chgData name="Kokchun Giang" userId="67e2125d-ec8c-4323-9653-9824a2ad815f" providerId="ADAL" clId="{10EEDAB3-2DB0-BA4D-8CC6-6424E46A9142}" dt="2024-01-13T14:18:45.428" v="2215"/>
          <ac:inkMkLst>
            <pc:docMk/>
            <pc:sldMk cId="3137551220" sldId="329"/>
            <ac:inkMk id="763" creationId="{C138EEB3-9B0D-7ACA-82EE-F89E009C2250}"/>
          </ac:inkMkLst>
        </pc:inkChg>
        <pc:inkChg chg="add mod">
          <ac:chgData name="Kokchun Giang" userId="67e2125d-ec8c-4323-9653-9824a2ad815f" providerId="ADAL" clId="{10EEDAB3-2DB0-BA4D-8CC6-6424E46A9142}" dt="2024-01-13T14:18:45.428" v="2215"/>
          <ac:inkMkLst>
            <pc:docMk/>
            <pc:sldMk cId="3137551220" sldId="329"/>
            <ac:inkMk id="764" creationId="{D9995E2D-C4C6-1ED1-9741-7B1419719346}"/>
          </ac:inkMkLst>
        </pc:inkChg>
        <pc:inkChg chg="add mod">
          <ac:chgData name="Kokchun Giang" userId="67e2125d-ec8c-4323-9653-9824a2ad815f" providerId="ADAL" clId="{10EEDAB3-2DB0-BA4D-8CC6-6424E46A9142}" dt="2024-01-13T14:18:45.428" v="2215"/>
          <ac:inkMkLst>
            <pc:docMk/>
            <pc:sldMk cId="3137551220" sldId="329"/>
            <ac:inkMk id="765" creationId="{A82F8C5C-67E8-9410-59E4-4D4CA4B3B14D}"/>
          </ac:inkMkLst>
        </pc:inkChg>
        <pc:inkChg chg="add mod">
          <ac:chgData name="Kokchun Giang" userId="67e2125d-ec8c-4323-9653-9824a2ad815f" providerId="ADAL" clId="{10EEDAB3-2DB0-BA4D-8CC6-6424E46A9142}" dt="2024-01-13T14:18:45.428" v="2215"/>
          <ac:inkMkLst>
            <pc:docMk/>
            <pc:sldMk cId="3137551220" sldId="329"/>
            <ac:inkMk id="766" creationId="{9DC1B9B9-1FD8-4080-E535-ECB1D7BD9274}"/>
          </ac:inkMkLst>
        </pc:inkChg>
        <pc:inkChg chg="add mod">
          <ac:chgData name="Kokchun Giang" userId="67e2125d-ec8c-4323-9653-9824a2ad815f" providerId="ADAL" clId="{10EEDAB3-2DB0-BA4D-8CC6-6424E46A9142}" dt="2024-01-13T14:18:45.428" v="2215"/>
          <ac:inkMkLst>
            <pc:docMk/>
            <pc:sldMk cId="3137551220" sldId="329"/>
            <ac:inkMk id="767" creationId="{3801C28E-E13F-3B44-1DA3-CF883B27224E}"/>
          </ac:inkMkLst>
        </pc:inkChg>
        <pc:inkChg chg="add mod">
          <ac:chgData name="Kokchun Giang" userId="67e2125d-ec8c-4323-9653-9824a2ad815f" providerId="ADAL" clId="{10EEDAB3-2DB0-BA4D-8CC6-6424E46A9142}" dt="2024-01-13T14:18:45.428" v="2215"/>
          <ac:inkMkLst>
            <pc:docMk/>
            <pc:sldMk cId="3137551220" sldId="329"/>
            <ac:inkMk id="768" creationId="{138BDEA0-CE58-4663-3065-D42E15193362}"/>
          </ac:inkMkLst>
        </pc:inkChg>
        <pc:inkChg chg="add mod">
          <ac:chgData name="Kokchun Giang" userId="67e2125d-ec8c-4323-9653-9824a2ad815f" providerId="ADAL" clId="{10EEDAB3-2DB0-BA4D-8CC6-6424E46A9142}" dt="2024-01-13T14:18:45.428" v="2215"/>
          <ac:inkMkLst>
            <pc:docMk/>
            <pc:sldMk cId="3137551220" sldId="329"/>
            <ac:inkMk id="769" creationId="{948CAC6D-2E39-EB61-BBCB-5FBED62EB9BF}"/>
          </ac:inkMkLst>
        </pc:inkChg>
        <pc:inkChg chg="add mod">
          <ac:chgData name="Kokchun Giang" userId="67e2125d-ec8c-4323-9653-9824a2ad815f" providerId="ADAL" clId="{10EEDAB3-2DB0-BA4D-8CC6-6424E46A9142}" dt="2024-01-13T14:18:45.428" v="2215"/>
          <ac:inkMkLst>
            <pc:docMk/>
            <pc:sldMk cId="3137551220" sldId="329"/>
            <ac:inkMk id="770" creationId="{EBE85FDF-7EF4-B3BA-CB75-3EC7297FB5A0}"/>
          </ac:inkMkLst>
        </pc:inkChg>
        <pc:inkChg chg="add mod">
          <ac:chgData name="Kokchun Giang" userId="67e2125d-ec8c-4323-9653-9824a2ad815f" providerId="ADAL" clId="{10EEDAB3-2DB0-BA4D-8CC6-6424E46A9142}" dt="2024-01-13T14:18:45.428" v="2215"/>
          <ac:inkMkLst>
            <pc:docMk/>
            <pc:sldMk cId="3137551220" sldId="329"/>
            <ac:inkMk id="771" creationId="{4A601AD1-280D-55E7-7FD8-1BA4E1ED6A7B}"/>
          </ac:inkMkLst>
        </pc:inkChg>
        <pc:inkChg chg="add mod">
          <ac:chgData name="Kokchun Giang" userId="67e2125d-ec8c-4323-9653-9824a2ad815f" providerId="ADAL" clId="{10EEDAB3-2DB0-BA4D-8CC6-6424E46A9142}" dt="2024-01-13T14:18:45.428" v="2215"/>
          <ac:inkMkLst>
            <pc:docMk/>
            <pc:sldMk cId="3137551220" sldId="329"/>
            <ac:inkMk id="772" creationId="{1F4757E4-46D2-69FC-92D6-04BC84545843}"/>
          </ac:inkMkLst>
        </pc:inkChg>
        <pc:inkChg chg="add mod">
          <ac:chgData name="Kokchun Giang" userId="67e2125d-ec8c-4323-9653-9824a2ad815f" providerId="ADAL" clId="{10EEDAB3-2DB0-BA4D-8CC6-6424E46A9142}" dt="2024-01-13T14:18:48.190" v="2219"/>
          <ac:inkMkLst>
            <pc:docMk/>
            <pc:sldMk cId="3137551220" sldId="329"/>
            <ac:inkMk id="775" creationId="{E23FE8EE-1BF5-47A8-B96F-6976D0CA768E}"/>
          </ac:inkMkLst>
        </pc:inkChg>
        <pc:inkChg chg="add mod">
          <ac:chgData name="Kokchun Giang" userId="67e2125d-ec8c-4323-9653-9824a2ad815f" providerId="ADAL" clId="{10EEDAB3-2DB0-BA4D-8CC6-6424E46A9142}" dt="2024-01-13T14:18:48.190" v="2219"/>
          <ac:inkMkLst>
            <pc:docMk/>
            <pc:sldMk cId="3137551220" sldId="329"/>
            <ac:inkMk id="776" creationId="{4A063C59-C349-FC5D-E24D-53D86E180EEB}"/>
          </ac:inkMkLst>
        </pc:inkChg>
        <pc:inkChg chg="add mod">
          <ac:chgData name="Kokchun Giang" userId="67e2125d-ec8c-4323-9653-9824a2ad815f" providerId="ADAL" clId="{10EEDAB3-2DB0-BA4D-8CC6-6424E46A9142}" dt="2024-01-13T14:18:48.190" v="2219"/>
          <ac:inkMkLst>
            <pc:docMk/>
            <pc:sldMk cId="3137551220" sldId="329"/>
            <ac:inkMk id="777" creationId="{73E6AE7F-602B-BC23-F45B-D0390130A0FD}"/>
          </ac:inkMkLst>
        </pc:inkChg>
        <pc:inkChg chg="add mod">
          <ac:chgData name="Kokchun Giang" userId="67e2125d-ec8c-4323-9653-9824a2ad815f" providerId="ADAL" clId="{10EEDAB3-2DB0-BA4D-8CC6-6424E46A9142}" dt="2024-01-13T14:18:54.523" v="2228"/>
          <ac:inkMkLst>
            <pc:docMk/>
            <pc:sldMk cId="3137551220" sldId="329"/>
            <ac:inkMk id="779" creationId="{1E9B69F1-F8FA-EFFE-BF44-2659D968F420}"/>
          </ac:inkMkLst>
        </pc:inkChg>
        <pc:inkChg chg="add mod">
          <ac:chgData name="Kokchun Giang" userId="67e2125d-ec8c-4323-9653-9824a2ad815f" providerId="ADAL" clId="{10EEDAB3-2DB0-BA4D-8CC6-6424E46A9142}" dt="2024-01-13T14:18:54.523" v="2228"/>
          <ac:inkMkLst>
            <pc:docMk/>
            <pc:sldMk cId="3137551220" sldId="329"/>
            <ac:inkMk id="780" creationId="{A9F8F37C-E4D3-B9BA-3ED8-452FA4D976F7}"/>
          </ac:inkMkLst>
        </pc:inkChg>
        <pc:inkChg chg="add mod">
          <ac:chgData name="Kokchun Giang" userId="67e2125d-ec8c-4323-9653-9824a2ad815f" providerId="ADAL" clId="{10EEDAB3-2DB0-BA4D-8CC6-6424E46A9142}" dt="2024-01-13T14:18:54.523" v="2228"/>
          <ac:inkMkLst>
            <pc:docMk/>
            <pc:sldMk cId="3137551220" sldId="329"/>
            <ac:inkMk id="781" creationId="{C5439077-2D8F-21B7-B6A9-D13F7793D874}"/>
          </ac:inkMkLst>
        </pc:inkChg>
        <pc:inkChg chg="add mod">
          <ac:chgData name="Kokchun Giang" userId="67e2125d-ec8c-4323-9653-9824a2ad815f" providerId="ADAL" clId="{10EEDAB3-2DB0-BA4D-8CC6-6424E46A9142}" dt="2024-01-13T14:18:54.523" v="2228"/>
          <ac:inkMkLst>
            <pc:docMk/>
            <pc:sldMk cId="3137551220" sldId="329"/>
            <ac:inkMk id="782" creationId="{B39301FE-1B9A-8423-5C81-2BD462DBE719}"/>
          </ac:inkMkLst>
        </pc:inkChg>
        <pc:inkChg chg="add mod">
          <ac:chgData name="Kokchun Giang" userId="67e2125d-ec8c-4323-9653-9824a2ad815f" providerId="ADAL" clId="{10EEDAB3-2DB0-BA4D-8CC6-6424E46A9142}" dt="2024-01-13T15:32:37.170" v="2955" actId="164"/>
          <ac:inkMkLst>
            <pc:docMk/>
            <pc:sldMk cId="3137551220" sldId="329"/>
            <ac:inkMk id="783" creationId="{DD886225-BF38-C91A-B0F3-12F47500BFCF}"/>
          </ac:inkMkLst>
        </pc:inkChg>
        <pc:inkChg chg="add mod">
          <ac:chgData name="Kokchun Giang" userId="67e2125d-ec8c-4323-9653-9824a2ad815f" providerId="ADAL" clId="{10EEDAB3-2DB0-BA4D-8CC6-6424E46A9142}" dt="2024-01-13T14:18:54.523" v="2228"/>
          <ac:inkMkLst>
            <pc:docMk/>
            <pc:sldMk cId="3137551220" sldId="329"/>
            <ac:inkMk id="784" creationId="{6940890C-2804-5AB6-6D9B-D43BFCF3C5AE}"/>
          </ac:inkMkLst>
        </pc:inkChg>
        <pc:inkChg chg="add mod">
          <ac:chgData name="Kokchun Giang" userId="67e2125d-ec8c-4323-9653-9824a2ad815f" providerId="ADAL" clId="{10EEDAB3-2DB0-BA4D-8CC6-6424E46A9142}" dt="2024-01-13T14:18:54.523" v="2228"/>
          <ac:inkMkLst>
            <pc:docMk/>
            <pc:sldMk cId="3137551220" sldId="329"/>
            <ac:inkMk id="785" creationId="{CDEC2295-B120-048F-686F-61EBE561F074}"/>
          </ac:inkMkLst>
        </pc:inkChg>
        <pc:inkChg chg="add mod">
          <ac:chgData name="Kokchun Giang" userId="67e2125d-ec8c-4323-9653-9824a2ad815f" providerId="ADAL" clId="{10EEDAB3-2DB0-BA4D-8CC6-6424E46A9142}" dt="2024-01-13T14:18:54.523" v="2228"/>
          <ac:inkMkLst>
            <pc:docMk/>
            <pc:sldMk cId="3137551220" sldId="329"/>
            <ac:inkMk id="786" creationId="{CE31A800-3F01-95CF-EAE3-BAB38A65B6C7}"/>
          </ac:inkMkLst>
        </pc:inkChg>
        <pc:inkChg chg="add mod">
          <ac:chgData name="Kokchun Giang" userId="67e2125d-ec8c-4323-9653-9824a2ad815f" providerId="ADAL" clId="{10EEDAB3-2DB0-BA4D-8CC6-6424E46A9142}" dt="2024-01-13T14:19:03.427" v="2246"/>
          <ac:inkMkLst>
            <pc:docMk/>
            <pc:sldMk cId="3137551220" sldId="329"/>
            <ac:inkMk id="789" creationId="{09C11EA7-557B-E0FD-1ED5-32A4B5B115C5}"/>
          </ac:inkMkLst>
        </pc:inkChg>
        <pc:inkChg chg="add mod">
          <ac:chgData name="Kokchun Giang" userId="67e2125d-ec8c-4323-9653-9824a2ad815f" providerId="ADAL" clId="{10EEDAB3-2DB0-BA4D-8CC6-6424E46A9142}" dt="2024-01-13T14:19:03.427" v="2246"/>
          <ac:inkMkLst>
            <pc:docMk/>
            <pc:sldMk cId="3137551220" sldId="329"/>
            <ac:inkMk id="790" creationId="{658051D3-9AFE-29E9-5F50-3A295333643F}"/>
          </ac:inkMkLst>
        </pc:inkChg>
        <pc:inkChg chg="add mod">
          <ac:chgData name="Kokchun Giang" userId="67e2125d-ec8c-4323-9653-9824a2ad815f" providerId="ADAL" clId="{10EEDAB3-2DB0-BA4D-8CC6-6424E46A9142}" dt="2024-01-13T14:19:03.427" v="2246"/>
          <ac:inkMkLst>
            <pc:docMk/>
            <pc:sldMk cId="3137551220" sldId="329"/>
            <ac:inkMk id="791" creationId="{F9E4FB59-1DA7-DADF-6907-E1DA70B96C86}"/>
          </ac:inkMkLst>
        </pc:inkChg>
        <pc:inkChg chg="add mod">
          <ac:chgData name="Kokchun Giang" userId="67e2125d-ec8c-4323-9653-9824a2ad815f" providerId="ADAL" clId="{10EEDAB3-2DB0-BA4D-8CC6-6424E46A9142}" dt="2024-01-13T14:19:03.427" v="2246"/>
          <ac:inkMkLst>
            <pc:docMk/>
            <pc:sldMk cId="3137551220" sldId="329"/>
            <ac:inkMk id="792" creationId="{81E6C40C-8381-F43E-001F-EA492F094FC2}"/>
          </ac:inkMkLst>
        </pc:inkChg>
        <pc:inkChg chg="add mod">
          <ac:chgData name="Kokchun Giang" userId="67e2125d-ec8c-4323-9653-9824a2ad815f" providerId="ADAL" clId="{10EEDAB3-2DB0-BA4D-8CC6-6424E46A9142}" dt="2024-01-13T14:19:03.427" v="2246"/>
          <ac:inkMkLst>
            <pc:docMk/>
            <pc:sldMk cId="3137551220" sldId="329"/>
            <ac:inkMk id="793" creationId="{1D81CFAE-F8B5-EF4E-3C0E-654C60298B2A}"/>
          </ac:inkMkLst>
        </pc:inkChg>
        <pc:inkChg chg="add mod">
          <ac:chgData name="Kokchun Giang" userId="67e2125d-ec8c-4323-9653-9824a2ad815f" providerId="ADAL" clId="{10EEDAB3-2DB0-BA4D-8CC6-6424E46A9142}" dt="2024-01-13T14:19:03.427" v="2246"/>
          <ac:inkMkLst>
            <pc:docMk/>
            <pc:sldMk cId="3137551220" sldId="329"/>
            <ac:inkMk id="794" creationId="{C70941BC-8677-8564-640C-90F23874412E}"/>
          </ac:inkMkLst>
        </pc:inkChg>
        <pc:inkChg chg="add mod">
          <ac:chgData name="Kokchun Giang" userId="67e2125d-ec8c-4323-9653-9824a2ad815f" providerId="ADAL" clId="{10EEDAB3-2DB0-BA4D-8CC6-6424E46A9142}" dt="2024-01-13T14:19:03.427" v="2246"/>
          <ac:inkMkLst>
            <pc:docMk/>
            <pc:sldMk cId="3137551220" sldId="329"/>
            <ac:inkMk id="795" creationId="{196AA0A5-B771-D6F9-1482-D5A3C458122D}"/>
          </ac:inkMkLst>
        </pc:inkChg>
        <pc:inkChg chg="add mod">
          <ac:chgData name="Kokchun Giang" userId="67e2125d-ec8c-4323-9653-9824a2ad815f" providerId="ADAL" clId="{10EEDAB3-2DB0-BA4D-8CC6-6424E46A9142}" dt="2024-01-13T14:19:03.427" v="2246"/>
          <ac:inkMkLst>
            <pc:docMk/>
            <pc:sldMk cId="3137551220" sldId="329"/>
            <ac:inkMk id="796" creationId="{2B06599C-5B13-F97A-65B0-3D128B34F341}"/>
          </ac:inkMkLst>
        </pc:inkChg>
        <pc:inkChg chg="add mod">
          <ac:chgData name="Kokchun Giang" userId="67e2125d-ec8c-4323-9653-9824a2ad815f" providerId="ADAL" clId="{10EEDAB3-2DB0-BA4D-8CC6-6424E46A9142}" dt="2024-01-13T14:19:03.427" v="2246"/>
          <ac:inkMkLst>
            <pc:docMk/>
            <pc:sldMk cId="3137551220" sldId="329"/>
            <ac:inkMk id="797" creationId="{6636E4EE-380D-BD84-AD3F-06CA9A5FAA82}"/>
          </ac:inkMkLst>
        </pc:inkChg>
        <pc:inkChg chg="add mod">
          <ac:chgData name="Kokchun Giang" userId="67e2125d-ec8c-4323-9653-9824a2ad815f" providerId="ADAL" clId="{10EEDAB3-2DB0-BA4D-8CC6-6424E46A9142}" dt="2024-01-13T14:19:03.427" v="2246"/>
          <ac:inkMkLst>
            <pc:docMk/>
            <pc:sldMk cId="3137551220" sldId="329"/>
            <ac:inkMk id="798" creationId="{AABB17B7-EED2-D383-A943-798494F506E1}"/>
          </ac:inkMkLst>
        </pc:inkChg>
        <pc:inkChg chg="add mod">
          <ac:chgData name="Kokchun Giang" userId="67e2125d-ec8c-4323-9653-9824a2ad815f" providerId="ADAL" clId="{10EEDAB3-2DB0-BA4D-8CC6-6424E46A9142}" dt="2024-01-13T14:19:03.427" v="2246"/>
          <ac:inkMkLst>
            <pc:docMk/>
            <pc:sldMk cId="3137551220" sldId="329"/>
            <ac:inkMk id="799" creationId="{6F50447A-6767-05DA-47BB-205C4B444444}"/>
          </ac:inkMkLst>
        </pc:inkChg>
        <pc:inkChg chg="add mod">
          <ac:chgData name="Kokchun Giang" userId="67e2125d-ec8c-4323-9653-9824a2ad815f" providerId="ADAL" clId="{10EEDAB3-2DB0-BA4D-8CC6-6424E46A9142}" dt="2024-01-13T14:19:03.427" v="2246"/>
          <ac:inkMkLst>
            <pc:docMk/>
            <pc:sldMk cId="3137551220" sldId="329"/>
            <ac:inkMk id="800" creationId="{3F50C26D-C091-B4BE-3336-20B0AF4FA531}"/>
          </ac:inkMkLst>
        </pc:inkChg>
        <pc:inkChg chg="add mod">
          <ac:chgData name="Kokchun Giang" userId="67e2125d-ec8c-4323-9653-9824a2ad815f" providerId="ADAL" clId="{10EEDAB3-2DB0-BA4D-8CC6-6424E46A9142}" dt="2024-01-13T14:19:03.427" v="2246"/>
          <ac:inkMkLst>
            <pc:docMk/>
            <pc:sldMk cId="3137551220" sldId="329"/>
            <ac:inkMk id="801" creationId="{05F78EB6-7F00-06A8-31D8-4A71A124197E}"/>
          </ac:inkMkLst>
        </pc:inkChg>
        <pc:inkChg chg="add mod">
          <ac:chgData name="Kokchun Giang" userId="67e2125d-ec8c-4323-9653-9824a2ad815f" providerId="ADAL" clId="{10EEDAB3-2DB0-BA4D-8CC6-6424E46A9142}" dt="2024-01-13T14:19:03.427" v="2246"/>
          <ac:inkMkLst>
            <pc:docMk/>
            <pc:sldMk cId="3137551220" sldId="329"/>
            <ac:inkMk id="802" creationId="{CEC3D3CC-5093-7787-9C54-08B6CABBBB8C}"/>
          </ac:inkMkLst>
        </pc:inkChg>
        <pc:inkChg chg="add mod">
          <ac:chgData name="Kokchun Giang" userId="67e2125d-ec8c-4323-9653-9824a2ad815f" providerId="ADAL" clId="{10EEDAB3-2DB0-BA4D-8CC6-6424E46A9142}" dt="2024-01-13T14:19:03.427" v="2246"/>
          <ac:inkMkLst>
            <pc:docMk/>
            <pc:sldMk cId="3137551220" sldId="329"/>
            <ac:inkMk id="803" creationId="{A66B53A4-A25E-ACA8-AE22-148EAFCD7ADC}"/>
          </ac:inkMkLst>
        </pc:inkChg>
        <pc:inkChg chg="add mod">
          <ac:chgData name="Kokchun Giang" userId="67e2125d-ec8c-4323-9653-9824a2ad815f" providerId="ADAL" clId="{10EEDAB3-2DB0-BA4D-8CC6-6424E46A9142}" dt="2024-01-13T14:19:03.427" v="2246"/>
          <ac:inkMkLst>
            <pc:docMk/>
            <pc:sldMk cId="3137551220" sldId="329"/>
            <ac:inkMk id="804" creationId="{80BA192C-4632-0C82-53A8-6CE1783318E9}"/>
          </ac:inkMkLst>
        </pc:inkChg>
        <pc:inkChg chg="add mod">
          <ac:chgData name="Kokchun Giang" userId="67e2125d-ec8c-4323-9653-9824a2ad815f" providerId="ADAL" clId="{10EEDAB3-2DB0-BA4D-8CC6-6424E46A9142}" dt="2024-01-13T14:19:03.427" v="2246"/>
          <ac:inkMkLst>
            <pc:docMk/>
            <pc:sldMk cId="3137551220" sldId="329"/>
            <ac:inkMk id="805" creationId="{68FCCE3F-C479-3CD3-6A69-C620D2928247}"/>
          </ac:inkMkLst>
        </pc:inkChg>
        <pc:inkChg chg="add mod">
          <ac:chgData name="Kokchun Giang" userId="67e2125d-ec8c-4323-9653-9824a2ad815f" providerId="ADAL" clId="{10EEDAB3-2DB0-BA4D-8CC6-6424E46A9142}" dt="2024-01-13T14:20:16.853" v="2260"/>
          <ac:inkMkLst>
            <pc:docMk/>
            <pc:sldMk cId="3137551220" sldId="329"/>
            <ac:inkMk id="808" creationId="{1B460066-F015-97AB-C8D2-E242B3F0EA3F}"/>
          </ac:inkMkLst>
        </pc:inkChg>
        <pc:inkChg chg="add mod">
          <ac:chgData name="Kokchun Giang" userId="67e2125d-ec8c-4323-9653-9824a2ad815f" providerId="ADAL" clId="{10EEDAB3-2DB0-BA4D-8CC6-6424E46A9142}" dt="2024-01-13T14:20:16.853" v="2260"/>
          <ac:inkMkLst>
            <pc:docMk/>
            <pc:sldMk cId="3137551220" sldId="329"/>
            <ac:inkMk id="809" creationId="{DC4C1520-15AD-5B7E-1B20-4E86EE18C931}"/>
          </ac:inkMkLst>
        </pc:inkChg>
        <pc:inkChg chg="add mod">
          <ac:chgData name="Kokchun Giang" userId="67e2125d-ec8c-4323-9653-9824a2ad815f" providerId="ADAL" clId="{10EEDAB3-2DB0-BA4D-8CC6-6424E46A9142}" dt="2024-01-13T14:20:16.853" v="2260"/>
          <ac:inkMkLst>
            <pc:docMk/>
            <pc:sldMk cId="3137551220" sldId="329"/>
            <ac:inkMk id="810" creationId="{1E995F36-9E04-AF3B-7DD9-ADC1AA7E0B03}"/>
          </ac:inkMkLst>
        </pc:inkChg>
        <pc:inkChg chg="add mod">
          <ac:chgData name="Kokchun Giang" userId="67e2125d-ec8c-4323-9653-9824a2ad815f" providerId="ADAL" clId="{10EEDAB3-2DB0-BA4D-8CC6-6424E46A9142}" dt="2024-01-13T14:20:16.853" v="2260"/>
          <ac:inkMkLst>
            <pc:docMk/>
            <pc:sldMk cId="3137551220" sldId="329"/>
            <ac:inkMk id="811" creationId="{680F168F-50FE-DF63-D493-2EDBCB531826}"/>
          </ac:inkMkLst>
        </pc:inkChg>
        <pc:inkChg chg="add mod">
          <ac:chgData name="Kokchun Giang" userId="67e2125d-ec8c-4323-9653-9824a2ad815f" providerId="ADAL" clId="{10EEDAB3-2DB0-BA4D-8CC6-6424E46A9142}" dt="2024-01-13T14:20:16.853" v="2260"/>
          <ac:inkMkLst>
            <pc:docMk/>
            <pc:sldMk cId="3137551220" sldId="329"/>
            <ac:inkMk id="812" creationId="{47C84855-81DE-583E-556D-DAF56C527C91}"/>
          </ac:inkMkLst>
        </pc:inkChg>
        <pc:inkChg chg="add mod">
          <ac:chgData name="Kokchun Giang" userId="67e2125d-ec8c-4323-9653-9824a2ad815f" providerId="ADAL" clId="{10EEDAB3-2DB0-BA4D-8CC6-6424E46A9142}" dt="2024-01-13T14:20:16.853" v="2260"/>
          <ac:inkMkLst>
            <pc:docMk/>
            <pc:sldMk cId="3137551220" sldId="329"/>
            <ac:inkMk id="813" creationId="{241CB367-1B44-A338-D4DF-F46F3B51C243}"/>
          </ac:inkMkLst>
        </pc:inkChg>
        <pc:inkChg chg="add mod">
          <ac:chgData name="Kokchun Giang" userId="67e2125d-ec8c-4323-9653-9824a2ad815f" providerId="ADAL" clId="{10EEDAB3-2DB0-BA4D-8CC6-6424E46A9142}" dt="2024-01-13T14:20:16.853" v="2260"/>
          <ac:inkMkLst>
            <pc:docMk/>
            <pc:sldMk cId="3137551220" sldId="329"/>
            <ac:inkMk id="814" creationId="{AE3591EE-A756-2B33-9962-F48AEFB02F91}"/>
          </ac:inkMkLst>
        </pc:inkChg>
        <pc:inkChg chg="add mod">
          <ac:chgData name="Kokchun Giang" userId="67e2125d-ec8c-4323-9653-9824a2ad815f" providerId="ADAL" clId="{10EEDAB3-2DB0-BA4D-8CC6-6424E46A9142}" dt="2024-01-13T14:20:16.853" v="2260"/>
          <ac:inkMkLst>
            <pc:docMk/>
            <pc:sldMk cId="3137551220" sldId="329"/>
            <ac:inkMk id="815" creationId="{5C910964-A69B-ED2E-AED0-4D22E4A411EB}"/>
          </ac:inkMkLst>
        </pc:inkChg>
        <pc:inkChg chg="add mod">
          <ac:chgData name="Kokchun Giang" userId="67e2125d-ec8c-4323-9653-9824a2ad815f" providerId="ADAL" clId="{10EEDAB3-2DB0-BA4D-8CC6-6424E46A9142}" dt="2024-01-13T14:20:16.853" v="2260"/>
          <ac:inkMkLst>
            <pc:docMk/>
            <pc:sldMk cId="3137551220" sldId="329"/>
            <ac:inkMk id="816" creationId="{9501A0A4-7099-8DFF-A6F2-85A6412A0EA5}"/>
          </ac:inkMkLst>
        </pc:inkChg>
        <pc:inkChg chg="add mod">
          <ac:chgData name="Kokchun Giang" userId="67e2125d-ec8c-4323-9653-9824a2ad815f" providerId="ADAL" clId="{10EEDAB3-2DB0-BA4D-8CC6-6424E46A9142}" dt="2024-01-13T14:20:16.853" v="2260"/>
          <ac:inkMkLst>
            <pc:docMk/>
            <pc:sldMk cId="3137551220" sldId="329"/>
            <ac:inkMk id="817" creationId="{5AF4A804-7AF8-E4A9-87AB-22C6BB02BAE9}"/>
          </ac:inkMkLst>
        </pc:inkChg>
        <pc:inkChg chg="add mod">
          <ac:chgData name="Kokchun Giang" userId="67e2125d-ec8c-4323-9653-9824a2ad815f" providerId="ADAL" clId="{10EEDAB3-2DB0-BA4D-8CC6-6424E46A9142}" dt="2024-01-13T14:20:16.853" v="2260"/>
          <ac:inkMkLst>
            <pc:docMk/>
            <pc:sldMk cId="3137551220" sldId="329"/>
            <ac:inkMk id="818" creationId="{E28D5337-A6CD-28F6-35EB-2436E806B682}"/>
          </ac:inkMkLst>
        </pc:inkChg>
        <pc:inkChg chg="add mod">
          <ac:chgData name="Kokchun Giang" userId="67e2125d-ec8c-4323-9653-9824a2ad815f" providerId="ADAL" clId="{10EEDAB3-2DB0-BA4D-8CC6-6424E46A9142}" dt="2024-01-13T14:20:16.853" v="2260"/>
          <ac:inkMkLst>
            <pc:docMk/>
            <pc:sldMk cId="3137551220" sldId="329"/>
            <ac:inkMk id="819" creationId="{BB5FBEDA-CF59-5E33-6B3E-F5692B732395}"/>
          </ac:inkMkLst>
        </pc:inkChg>
        <pc:cxnChg chg="mod">
          <ac:chgData name="Kokchun Giang" userId="67e2125d-ec8c-4323-9653-9824a2ad815f" providerId="ADAL" clId="{10EEDAB3-2DB0-BA4D-8CC6-6424E46A9142}" dt="2024-01-13T14:20:04.843" v="2247" actId="1076"/>
          <ac:cxnSpMkLst>
            <pc:docMk/>
            <pc:sldMk cId="3137551220" sldId="329"/>
            <ac:cxnSpMk id="102" creationId="{6AFD82E3-9FC6-202C-CCC6-3BD139B203D7}"/>
          </ac:cxnSpMkLst>
        </pc:cxnChg>
        <pc:cxnChg chg="mod">
          <ac:chgData name="Kokchun Giang" userId="67e2125d-ec8c-4323-9653-9824a2ad815f" providerId="ADAL" clId="{10EEDAB3-2DB0-BA4D-8CC6-6424E46A9142}" dt="2024-01-13T14:20:04.843" v="2247" actId="1076"/>
          <ac:cxnSpMkLst>
            <pc:docMk/>
            <pc:sldMk cId="3137551220" sldId="329"/>
            <ac:cxnSpMk id="280" creationId="{E15CD59C-BBD7-D831-4CF8-502B208028A9}"/>
          </ac:cxnSpMkLst>
        </pc:cxnChg>
      </pc:sldChg>
      <pc:sldChg chg="addSp delSp modSp add mod modAnim modNotesTx">
        <pc:chgData name="Kokchun Giang" userId="67e2125d-ec8c-4323-9653-9824a2ad815f" providerId="ADAL" clId="{10EEDAB3-2DB0-BA4D-8CC6-6424E46A9142}" dt="2024-01-13T15:36:33.360" v="2986"/>
        <pc:sldMkLst>
          <pc:docMk/>
          <pc:sldMk cId="736019928" sldId="330"/>
        </pc:sldMkLst>
        <pc:spChg chg="mod">
          <ac:chgData name="Kokchun Giang" userId="67e2125d-ec8c-4323-9653-9824a2ad815f" providerId="ADAL" clId="{10EEDAB3-2DB0-BA4D-8CC6-6424E46A9142}" dt="2024-01-13T14:23:58.324" v="2645" actId="20577"/>
          <ac:spMkLst>
            <pc:docMk/>
            <pc:sldMk cId="736019928" sldId="330"/>
            <ac:spMk id="28" creationId="{7E8C0D03-019A-279A-6AD5-A5E7BD2580DB}"/>
          </ac:spMkLst>
        </pc:spChg>
        <pc:grpChg chg="add mod">
          <ac:chgData name="Kokchun Giang" userId="67e2125d-ec8c-4323-9653-9824a2ad815f" providerId="ADAL" clId="{10EEDAB3-2DB0-BA4D-8CC6-6424E46A9142}" dt="2024-01-13T15:33:56.468" v="2965" actId="164"/>
          <ac:grpSpMkLst>
            <pc:docMk/>
            <pc:sldMk cId="736019928" sldId="330"/>
            <ac:grpSpMk id="2" creationId="{9B314EA8-250E-6990-A7B8-3650F6BEC510}"/>
          </ac:grpSpMkLst>
        </pc:grpChg>
        <pc:grpChg chg="add mod">
          <ac:chgData name="Kokchun Giang" userId="67e2125d-ec8c-4323-9653-9824a2ad815f" providerId="ADAL" clId="{10EEDAB3-2DB0-BA4D-8CC6-6424E46A9142}" dt="2024-01-13T15:35:16.525" v="2972" actId="164"/>
          <ac:grpSpMkLst>
            <pc:docMk/>
            <pc:sldMk cId="736019928" sldId="330"/>
            <ac:grpSpMk id="3" creationId="{EA239DF7-F001-E3D2-2999-F65A62AB7253}"/>
          </ac:grpSpMkLst>
        </pc:grpChg>
        <pc:grpChg chg="add mod">
          <ac:chgData name="Kokchun Giang" userId="67e2125d-ec8c-4323-9653-9824a2ad815f" providerId="ADAL" clId="{10EEDAB3-2DB0-BA4D-8CC6-6424E46A9142}" dt="2024-01-13T15:35:00.322" v="2970" actId="164"/>
          <ac:grpSpMkLst>
            <pc:docMk/>
            <pc:sldMk cId="736019928" sldId="330"/>
            <ac:grpSpMk id="4" creationId="{90A6C218-15CA-9179-5278-A0E27816BE74}"/>
          </ac:grpSpMkLst>
        </pc:grpChg>
        <pc:grpChg chg="mod">
          <ac:chgData name="Kokchun Giang" userId="67e2125d-ec8c-4323-9653-9824a2ad815f" providerId="ADAL" clId="{10EEDAB3-2DB0-BA4D-8CC6-6424E46A9142}" dt="2024-01-13T14:24:46.175" v="2662"/>
          <ac:grpSpMkLst>
            <pc:docMk/>
            <pc:sldMk cId="736019928" sldId="330"/>
            <ac:grpSpMk id="5" creationId="{3799037B-FD2A-1764-3A0C-905D2ADA7640}"/>
          </ac:grpSpMkLst>
        </pc:grpChg>
        <pc:grpChg chg="add mod">
          <ac:chgData name="Kokchun Giang" userId="67e2125d-ec8c-4323-9653-9824a2ad815f" providerId="ADAL" clId="{10EEDAB3-2DB0-BA4D-8CC6-6424E46A9142}" dt="2024-01-13T15:35:16.525" v="2972" actId="164"/>
          <ac:grpSpMkLst>
            <pc:docMk/>
            <pc:sldMk cId="736019928" sldId="330"/>
            <ac:grpSpMk id="5" creationId="{D960D2AD-0041-B42A-A271-568AC945CA2A}"/>
          </ac:grpSpMkLst>
        </pc:grpChg>
        <pc:grpChg chg="mod">
          <ac:chgData name="Kokchun Giang" userId="67e2125d-ec8c-4323-9653-9824a2ad815f" providerId="ADAL" clId="{10EEDAB3-2DB0-BA4D-8CC6-6424E46A9142}" dt="2024-01-13T15:33:56.468" v="2965" actId="164"/>
          <ac:grpSpMkLst>
            <pc:docMk/>
            <pc:sldMk cId="736019928" sldId="330"/>
            <ac:grpSpMk id="12" creationId="{4342DFE3-B7E8-46CB-6561-34ED03017E94}"/>
          </ac:grpSpMkLst>
        </pc:grpChg>
        <pc:grpChg chg="add mod">
          <ac:chgData name="Kokchun Giang" userId="67e2125d-ec8c-4323-9653-9824a2ad815f" providerId="ADAL" clId="{10EEDAB3-2DB0-BA4D-8CC6-6424E46A9142}" dt="2024-01-13T15:36:19.162" v="2984" actId="164"/>
          <ac:grpSpMkLst>
            <pc:docMk/>
            <pc:sldMk cId="736019928" sldId="330"/>
            <ac:grpSpMk id="14" creationId="{6DDD85AE-088E-D598-290C-851485837800}"/>
          </ac:grpSpMkLst>
        </pc:grpChg>
        <pc:grpChg chg="mod">
          <ac:chgData name="Kokchun Giang" userId="67e2125d-ec8c-4323-9653-9824a2ad815f" providerId="ADAL" clId="{10EEDAB3-2DB0-BA4D-8CC6-6424E46A9142}" dt="2024-01-13T15:33:56.468" v="2965" actId="164"/>
          <ac:grpSpMkLst>
            <pc:docMk/>
            <pc:sldMk cId="736019928" sldId="330"/>
            <ac:grpSpMk id="20" creationId="{93AAE242-3FE2-F3E9-3075-38B1FA31B23A}"/>
          </ac:grpSpMkLst>
        </pc:grpChg>
        <pc:grpChg chg="mod">
          <ac:chgData name="Kokchun Giang" userId="67e2125d-ec8c-4323-9653-9824a2ad815f" providerId="ADAL" clId="{10EEDAB3-2DB0-BA4D-8CC6-6424E46A9142}" dt="2024-01-13T15:33:56.468" v="2965" actId="164"/>
          <ac:grpSpMkLst>
            <pc:docMk/>
            <pc:sldMk cId="736019928" sldId="330"/>
            <ac:grpSpMk id="33" creationId="{C779328F-C3EF-4715-6B52-B78158D85E56}"/>
          </ac:grpSpMkLst>
        </pc:grpChg>
        <pc:grpChg chg="del mod">
          <ac:chgData name="Kokchun Giang" userId="67e2125d-ec8c-4323-9653-9824a2ad815f" providerId="ADAL" clId="{10EEDAB3-2DB0-BA4D-8CC6-6424E46A9142}" dt="2024-01-13T14:25:08.254" v="2706"/>
          <ac:grpSpMkLst>
            <pc:docMk/>
            <pc:sldMk cId="736019928" sldId="330"/>
            <ac:grpSpMk id="38" creationId="{234ACA94-4C86-A3F5-A69D-B6A3A2B0ADF2}"/>
          </ac:grpSpMkLst>
        </pc:grpChg>
        <pc:grpChg chg="add mod">
          <ac:chgData name="Kokchun Giang" userId="67e2125d-ec8c-4323-9653-9824a2ad815f" providerId="ADAL" clId="{10EEDAB3-2DB0-BA4D-8CC6-6424E46A9142}" dt="2024-01-13T15:36:07.020" v="2982" actId="164"/>
          <ac:grpSpMkLst>
            <pc:docMk/>
            <pc:sldMk cId="736019928" sldId="330"/>
            <ac:grpSpMk id="38" creationId="{AEEC0919-F5BC-F4A6-DDAC-0BD76C8AF15D}"/>
          </ac:grpSpMkLst>
        </pc:grpChg>
        <pc:grpChg chg="add mod">
          <ac:chgData name="Kokchun Giang" userId="67e2125d-ec8c-4323-9653-9824a2ad815f" providerId="ADAL" clId="{10EEDAB3-2DB0-BA4D-8CC6-6424E46A9142}" dt="2024-01-13T15:36:19.162" v="2984" actId="164"/>
          <ac:grpSpMkLst>
            <pc:docMk/>
            <pc:sldMk cId="736019928" sldId="330"/>
            <ac:grpSpMk id="47" creationId="{3496B0FC-16F1-8030-45A2-ADA78724FFE7}"/>
          </ac:grpSpMkLst>
        </pc:grpChg>
        <pc:grpChg chg="mod">
          <ac:chgData name="Kokchun Giang" userId="67e2125d-ec8c-4323-9653-9824a2ad815f" providerId="ADAL" clId="{10EEDAB3-2DB0-BA4D-8CC6-6424E46A9142}" dt="2024-01-13T15:33:56.468" v="2965" actId="164"/>
          <ac:grpSpMkLst>
            <pc:docMk/>
            <pc:sldMk cId="736019928" sldId="330"/>
            <ac:grpSpMk id="48" creationId="{534F14E7-7889-B5D4-BE38-2D8EC56038A1}"/>
          </ac:grpSpMkLst>
        </pc:grpChg>
        <pc:grpChg chg="mod">
          <ac:chgData name="Kokchun Giang" userId="67e2125d-ec8c-4323-9653-9824a2ad815f" providerId="ADAL" clId="{10EEDAB3-2DB0-BA4D-8CC6-6424E46A9142}" dt="2024-01-13T15:34:41.668" v="2968" actId="164"/>
          <ac:grpSpMkLst>
            <pc:docMk/>
            <pc:sldMk cId="736019928" sldId="330"/>
            <ac:grpSpMk id="59" creationId="{ADA7804D-FEAE-2A91-16AF-F993EDFBADBC}"/>
          </ac:grpSpMkLst>
        </pc:grpChg>
        <pc:grpChg chg="del mod">
          <ac:chgData name="Kokchun Giang" userId="67e2125d-ec8c-4323-9653-9824a2ad815f" providerId="ADAL" clId="{10EEDAB3-2DB0-BA4D-8CC6-6424E46A9142}" dt="2024-01-13T14:25:59.896" v="2761"/>
          <ac:grpSpMkLst>
            <pc:docMk/>
            <pc:sldMk cId="736019928" sldId="330"/>
            <ac:grpSpMk id="63" creationId="{11942690-B4E8-FEAA-D092-2915E86806E0}"/>
          </ac:grpSpMkLst>
        </pc:grpChg>
        <pc:grpChg chg="del mod">
          <ac:chgData name="Kokchun Giang" userId="67e2125d-ec8c-4323-9653-9824a2ad815f" providerId="ADAL" clId="{10EEDAB3-2DB0-BA4D-8CC6-6424E46A9142}" dt="2024-01-13T14:25:59.896" v="2761"/>
          <ac:grpSpMkLst>
            <pc:docMk/>
            <pc:sldMk cId="736019928" sldId="330"/>
            <ac:grpSpMk id="67" creationId="{A32CE50B-5336-AA3F-B250-F6536D311815}"/>
          </ac:grpSpMkLst>
        </pc:grpChg>
        <pc:grpChg chg="mod">
          <ac:chgData name="Kokchun Giang" userId="67e2125d-ec8c-4323-9653-9824a2ad815f" providerId="ADAL" clId="{10EEDAB3-2DB0-BA4D-8CC6-6424E46A9142}" dt="2024-01-13T15:34:41.668" v="2968" actId="164"/>
          <ac:grpSpMkLst>
            <pc:docMk/>
            <pc:sldMk cId="736019928" sldId="330"/>
            <ac:grpSpMk id="71" creationId="{5CF556B5-92CA-06A8-D7A7-6F30ED084D24}"/>
          </ac:grpSpMkLst>
        </pc:grpChg>
        <pc:grpChg chg="del mod">
          <ac:chgData name="Kokchun Giang" userId="67e2125d-ec8c-4323-9653-9824a2ad815f" providerId="ADAL" clId="{10EEDAB3-2DB0-BA4D-8CC6-6424E46A9142}" dt="2024-01-13T14:25:59.896" v="2761"/>
          <ac:grpSpMkLst>
            <pc:docMk/>
            <pc:sldMk cId="736019928" sldId="330"/>
            <ac:grpSpMk id="75" creationId="{1E24C787-1F74-4FA1-DDF9-4D939A75852A}"/>
          </ac:grpSpMkLst>
        </pc:grpChg>
        <pc:grpChg chg="del mod">
          <ac:chgData name="Kokchun Giang" userId="67e2125d-ec8c-4323-9653-9824a2ad815f" providerId="ADAL" clId="{10EEDAB3-2DB0-BA4D-8CC6-6424E46A9142}" dt="2024-01-13T14:25:59.896" v="2761"/>
          <ac:grpSpMkLst>
            <pc:docMk/>
            <pc:sldMk cId="736019928" sldId="330"/>
            <ac:grpSpMk id="84" creationId="{2498EB9E-B466-45A4-0A10-51FE9450B2DE}"/>
          </ac:grpSpMkLst>
        </pc:grpChg>
        <pc:grpChg chg="del mod">
          <ac:chgData name="Kokchun Giang" userId="67e2125d-ec8c-4323-9653-9824a2ad815f" providerId="ADAL" clId="{10EEDAB3-2DB0-BA4D-8CC6-6424E46A9142}" dt="2024-01-13T14:25:45.844" v="2741"/>
          <ac:grpSpMkLst>
            <pc:docMk/>
            <pc:sldMk cId="736019928" sldId="330"/>
            <ac:grpSpMk id="87" creationId="{7759A429-3A32-56DA-0777-01158A2E71F5}"/>
          </ac:grpSpMkLst>
        </pc:grpChg>
        <pc:grpChg chg="mod">
          <ac:chgData name="Kokchun Giang" userId="67e2125d-ec8c-4323-9653-9824a2ad815f" providerId="ADAL" clId="{10EEDAB3-2DB0-BA4D-8CC6-6424E46A9142}" dt="2024-01-13T15:34:41.668" v="2968" actId="164"/>
          <ac:grpSpMkLst>
            <pc:docMk/>
            <pc:sldMk cId="736019928" sldId="330"/>
            <ac:grpSpMk id="89" creationId="{51498C4E-E4CC-D4D5-1CB6-1172B358E870}"/>
          </ac:grpSpMkLst>
        </pc:grpChg>
        <pc:grpChg chg="del mod">
          <ac:chgData name="Kokchun Giang" userId="67e2125d-ec8c-4323-9653-9824a2ad815f" providerId="ADAL" clId="{10EEDAB3-2DB0-BA4D-8CC6-6424E46A9142}" dt="2024-01-13T14:25:50.176" v="2747"/>
          <ac:grpSpMkLst>
            <pc:docMk/>
            <pc:sldMk cId="736019928" sldId="330"/>
            <ac:grpSpMk id="93" creationId="{8ECDA8A4-CD4B-E449-1BDB-7FED302922FA}"/>
          </ac:grpSpMkLst>
        </pc:grpChg>
        <pc:grpChg chg="del mod">
          <ac:chgData name="Kokchun Giang" userId="67e2125d-ec8c-4323-9653-9824a2ad815f" providerId="ADAL" clId="{10EEDAB3-2DB0-BA4D-8CC6-6424E46A9142}" dt="2024-01-13T14:25:59.896" v="2761"/>
          <ac:grpSpMkLst>
            <pc:docMk/>
            <pc:sldMk cId="736019928" sldId="330"/>
            <ac:grpSpMk id="96" creationId="{606F7D17-9F94-8057-48A0-F55AE5DFC64E}"/>
          </ac:grpSpMkLst>
        </pc:grpChg>
        <pc:grpChg chg="del mod">
          <ac:chgData name="Kokchun Giang" userId="67e2125d-ec8c-4323-9653-9824a2ad815f" providerId="ADAL" clId="{10EEDAB3-2DB0-BA4D-8CC6-6424E46A9142}" dt="2024-01-13T14:25:59.896" v="2761"/>
          <ac:grpSpMkLst>
            <pc:docMk/>
            <pc:sldMk cId="736019928" sldId="330"/>
            <ac:grpSpMk id="100" creationId="{9179C125-AA77-0C17-3507-AB04F9AFA107}"/>
          </ac:grpSpMkLst>
        </pc:grpChg>
        <pc:grpChg chg="del mod">
          <ac:chgData name="Kokchun Giang" userId="67e2125d-ec8c-4323-9653-9824a2ad815f" providerId="ADAL" clId="{10EEDAB3-2DB0-BA4D-8CC6-6424E46A9142}" dt="2024-01-13T14:25:59.896" v="2761"/>
          <ac:grpSpMkLst>
            <pc:docMk/>
            <pc:sldMk cId="736019928" sldId="330"/>
            <ac:grpSpMk id="109" creationId="{16007E0C-7E41-EFFE-2F97-E3091127DFF7}"/>
          </ac:grpSpMkLst>
        </pc:grpChg>
        <pc:grpChg chg="mod">
          <ac:chgData name="Kokchun Giang" userId="67e2125d-ec8c-4323-9653-9824a2ad815f" providerId="ADAL" clId="{10EEDAB3-2DB0-BA4D-8CC6-6424E46A9142}" dt="2024-01-13T15:34:41.668" v="2968" actId="164"/>
          <ac:grpSpMkLst>
            <pc:docMk/>
            <pc:sldMk cId="736019928" sldId="330"/>
            <ac:grpSpMk id="111" creationId="{E29701FE-00B8-E0FA-1338-715651494AD1}"/>
          </ac:grpSpMkLst>
        </pc:grpChg>
        <pc:grpChg chg="mod">
          <ac:chgData name="Kokchun Giang" userId="67e2125d-ec8c-4323-9653-9824a2ad815f" providerId="ADAL" clId="{10EEDAB3-2DB0-BA4D-8CC6-6424E46A9142}" dt="2024-01-13T14:28:27.757" v="2839" actId="164"/>
          <ac:grpSpMkLst>
            <pc:docMk/>
            <pc:sldMk cId="736019928" sldId="330"/>
            <ac:grpSpMk id="129" creationId="{C339FB92-31F0-46C7-4216-F0DE0B820745}"/>
          </ac:grpSpMkLst>
        </pc:grpChg>
        <pc:grpChg chg="mod">
          <ac:chgData name="Kokchun Giang" userId="67e2125d-ec8c-4323-9653-9824a2ad815f" providerId="ADAL" clId="{10EEDAB3-2DB0-BA4D-8CC6-6424E46A9142}" dt="2024-01-13T15:34:41.668" v="2968" actId="164"/>
          <ac:grpSpMkLst>
            <pc:docMk/>
            <pc:sldMk cId="736019928" sldId="330"/>
            <ac:grpSpMk id="142" creationId="{B68E7A58-C9D7-CE11-4AD3-1FEEF65B3982}"/>
          </ac:grpSpMkLst>
        </pc:grpChg>
        <pc:grpChg chg="mod">
          <ac:chgData name="Kokchun Giang" userId="67e2125d-ec8c-4323-9653-9824a2ad815f" providerId="ADAL" clId="{10EEDAB3-2DB0-BA4D-8CC6-6424E46A9142}" dt="2024-01-13T15:34:41.668" v="2968" actId="164"/>
          <ac:grpSpMkLst>
            <pc:docMk/>
            <pc:sldMk cId="736019928" sldId="330"/>
            <ac:grpSpMk id="166" creationId="{228368BC-528B-F639-CB89-77C8D9553D83}"/>
          </ac:grpSpMkLst>
        </pc:grpChg>
        <pc:grpChg chg="mod">
          <ac:chgData name="Kokchun Giang" userId="67e2125d-ec8c-4323-9653-9824a2ad815f" providerId="ADAL" clId="{10EEDAB3-2DB0-BA4D-8CC6-6424E46A9142}" dt="2024-01-13T15:35:16.525" v="2972" actId="164"/>
          <ac:grpSpMkLst>
            <pc:docMk/>
            <pc:sldMk cId="736019928" sldId="330"/>
            <ac:grpSpMk id="167" creationId="{526EA904-B146-C01F-1A13-2D9103F9B56F}"/>
          </ac:grpSpMkLst>
        </pc:grpChg>
        <pc:grpChg chg="mod">
          <ac:chgData name="Kokchun Giang" userId="67e2125d-ec8c-4323-9653-9824a2ad815f" providerId="ADAL" clId="{10EEDAB3-2DB0-BA4D-8CC6-6424E46A9142}" dt="2024-01-13T15:34:41.668" v="2968" actId="164"/>
          <ac:grpSpMkLst>
            <pc:docMk/>
            <pc:sldMk cId="736019928" sldId="330"/>
            <ac:grpSpMk id="168" creationId="{0CA5462D-56D9-BBBC-070A-C13A482CA7FC}"/>
          </ac:grpSpMkLst>
        </pc:grpChg>
        <pc:grpChg chg="mod">
          <ac:chgData name="Kokchun Giang" userId="67e2125d-ec8c-4323-9653-9824a2ad815f" providerId="ADAL" clId="{10EEDAB3-2DB0-BA4D-8CC6-6424E46A9142}" dt="2024-01-13T15:34:41.668" v="2968" actId="164"/>
          <ac:grpSpMkLst>
            <pc:docMk/>
            <pc:sldMk cId="736019928" sldId="330"/>
            <ac:grpSpMk id="169" creationId="{D5A24DCB-1938-E943-A752-6588F2D01238}"/>
          </ac:grpSpMkLst>
        </pc:grpChg>
        <pc:grpChg chg="mod">
          <ac:chgData name="Kokchun Giang" userId="67e2125d-ec8c-4323-9653-9824a2ad815f" providerId="ADAL" clId="{10EEDAB3-2DB0-BA4D-8CC6-6424E46A9142}" dt="2024-01-13T15:34:41.668" v="2968" actId="164"/>
          <ac:grpSpMkLst>
            <pc:docMk/>
            <pc:sldMk cId="736019928" sldId="330"/>
            <ac:grpSpMk id="170" creationId="{B4CD74FA-0D96-3532-8562-38BE5C03D21E}"/>
          </ac:grpSpMkLst>
        </pc:grpChg>
        <pc:grpChg chg="mod">
          <ac:chgData name="Kokchun Giang" userId="67e2125d-ec8c-4323-9653-9824a2ad815f" providerId="ADAL" clId="{10EEDAB3-2DB0-BA4D-8CC6-6424E46A9142}" dt="2024-01-13T15:35:35.259" v="2975" actId="164"/>
          <ac:grpSpMkLst>
            <pc:docMk/>
            <pc:sldMk cId="736019928" sldId="330"/>
            <ac:grpSpMk id="176" creationId="{27CD2ED6-1A6A-D71E-6FC7-4BBA9FF53B81}"/>
          </ac:grpSpMkLst>
        </pc:grpChg>
        <pc:grpChg chg="mod">
          <ac:chgData name="Kokchun Giang" userId="67e2125d-ec8c-4323-9653-9824a2ad815f" providerId="ADAL" clId="{10EEDAB3-2DB0-BA4D-8CC6-6424E46A9142}" dt="2024-01-13T14:28:38.908" v="2841" actId="164"/>
          <ac:grpSpMkLst>
            <pc:docMk/>
            <pc:sldMk cId="736019928" sldId="330"/>
            <ac:grpSpMk id="193" creationId="{9A07AF01-7707-4C19-2871-88D5FA5E90CA}"/>
          </ac:grpSpMkLst>
        </pc:grpChg>
        <pc:grpChg chg="mod">
          <ac:chgData name="Kokchun Giang" userId="67e2125d-ec8c-4323-9653-9824a2ad815f" providerId="ADAL" clId="{10EEDAB3-2DB0-BA4D-8CC6-6424E46A9142}" dt="2024-01-13T14:28:38.908" v="2841" actId="164"/>
          <ac:grpSpMkLst>
            <pc:docMk/>
            <pc:sldMk cId="736019928" sldId="330"/>
            <ac:grpSpMk id="198" creationId="{F5DBB049-2565-5686-A0CE-7C0B597287A1}"/>
          </ac:grpSpMkLst>
        </pc:grpChg>
        <pc:grpChg chg="add mod">
          <ac:chgData name="Kokchun Giang" userId="67e2125d-ec8c-4323-9653-9824a2ad815f" providerId="ADAL" clId="{10EEDAB3-2DB0-BA4D-8CC6-6424E46A9142}" dt="2024-01-13T15:35:00.322" v="2970" actId="164"/>
          <ac:grpSpMkLst>
            <pc:docMk/>
            <pc:sldMk cId="736019928" sldId="330"/>
            <ac:grpSpMk id="199" creationId="{57C79D15-42BA-EE4E-EC3B-ED8BE80EE36D}"/>
          </ac:grpSpMkLst>
        </pc:grpChg>
        <pc:grpChg chg="add mod">
          <ac:chgData name="Kokchun Giang" userId="67e2125d-ec8c-4323-9653-9824a2ad815f" providerId="ADAL" clId="{10EEDAB3-2DB0-BA4D-8CC6-6424E46A9142}" dt="2024-01-13T14:29:26.650" v="2856" actId="164"/>
          <ac:grpSpMkLst>
            <pc:docMk/>
            <pc:sldMk cId="736019928" sldId="330"/>
            <ac:grpSpMk id="200" creationId="{C2B6FE8F-6566-6A55-4161-B1559C850A48}"/>
          </ac:grpSpMkLst>
        </pc:grpChg>
        <pc:grpChg chg="mod">
          <ac:chgData name="Kokchun Giang" userId="67e2125d-ec8c-4323-9653-9824a2ad815f" providerId="ADAL" clId="{10EEDAB3-2DB0-BA4D-8CC6-6424E46A9142}" dt="2024-01-13T15:36:07.020" v="2982" actId="164"/>
          <ac:grpSpMkLst>
            <pc:docMk/>
            <pc:sldMk cId="736019928" sldId="330"/>
            <ac:grpSpMk id="208" creationId="{B4F31CC2-46AE-E91C-E906-B39EEE8F84E3}"/>
          </ac:grpSpMkLst>
        </pc:grpChg>
        <pc:grpChg chg="mod">
          <ac:chgData name="Kokchun Giang" userId="67e2125d-ec8c-4323-9653-9824a2ad815f" providerId="ADAL" clId="{10EEDAB3-2DB0-BA4D-8CC6-6424E46A9142}" dt="2024-01-13T15:36:07.020" v="2982" actId="164"/>
          <ac:grpSpMkLst>
            <pc:docMk/>
            <pc:sldMk cId="736019928" sldId="330"/>
            <ac:grpSpMk id="211" creationId="{5BDCF639-0894-4C1E-3F16-93E6B5524276}"/>
          </ac:grpSpMkLst>
        </pc:grpChg>
        <pc:grpChg chg="add mod">
          <ac:chgData name="Kokchun Giang" userId="67e2125d-ec8c-4323-9653-9824a2ad815f" providerId="ADAL" clId="{10EEDAB3-2DB0-BA4D-8CC6-6424E46A9142}" dt="2024-01-13T14:29:26.650" v="2856" actId="164"/>
          <ac:grpSpMkLst>
            <pc:docMk/>
            <pc:sldMk cId="736019928" sldId="330"/>
            <ac:grpSpMk id="214" creationId="{BCE21403-51AD-8732-10B7-C32C57A72F4A}"/>
          </ac:grpSpMkLst>
        </pc:grpChg>
        <pc:grpChg chg="del">
          <ac:chgData name="Kokchun Giang" userId="67e2125d-ec8c-4323-9653-9824a2ad815f" providerId="ADAL" clId="{10EEDAB3-2DB0-BA4D-8CC6-6424E46A9142}" dt="2024-01-13T14:24:01.556" v="2646" actId="478"/>
          <ac:grpSpMkLst>
            <pc:docMk/>
            <pc:sldMk cId="736019928" sldId="330"/>
            <ac:grpSpMk id="345" creationId="{BC147FF4-1943-43EE-470E-2BBA4A586527}"/>
          </ac:grpSpMkLst>
        </pc:grpChg>
        <pc:grpChg chg="del">
          <ac:chgData name="Kokchun Giang" userId="67e2125d-ec8c-4323-9653-9824a2ad815f" providerId="ADAL" clId="{10EEDAB3-2DB0-BA4D-8CC6-6424E46A9142}" dt="2024-01-13T14:24:01.556" v="2646" actId="478"/>
          <ac:grpSpMkLst>
            <pc:docMk/>
            <pc:sldMk cId="736019928" sldId="330"/>
            <ac:grpSpMk id="422" creationId="{8DEE15A6-CDB8-E938-C3CA-34697B727313}"/>
          </ac:grpSpMkLst>
        </pc:grpChg>
        <pc:grpChg chg="del">
          <ac:chgData name="Kokchun Giang" userId="67e2125d-ec8c-4323-9653-9824a2ad815f" providerId="ADAL" clId="{10EEDAB3-2DB0-BA4D-8CC6-6424E46A9142}" dt="2024-01-13T14:24:01.556" v="2646" actId="478"/>
          <ac:grpSpMkLst>
            <pc:docMk/>
            <pc:sldMk cId="736019928" sldId="330"/>
            <ac:grpSpMk id="423" creationId="{AB7F12E8-846B-8DD4-690C-8E860B1AD727}"/>
          </ac:grpSpMkLst>
        </pc:grpChg>
        <pc:grpChg chg="del">
          <ac:chgData name="Kokchun Giang" userId="67e2125d-ec8c-4323-9653-9824a2ad815f" providerId="ADAL" clId="{10EEDAB3-2DB0-BA4D-8CC6-6424E46A9142}" dt="2024-01-13T14:24:01.556" v="2646" actId="478"/>
          <ac:grpSpMkLst>
            <pc:docMk/>
            <pc:sldMk cId="736019928" sldId="330"/>
            <ac:grpSpMk id="451" creationId="{246F418A-360D-C771-BE05-2B22C938B1B1}"/>
          </ac:grpSpMkLst>
        </pc:grpChg>
        <pc:grpChg chg="add del">
          <ac:chgData name="Kokchun Giang" userId="67e2125d-ec8c-4323-9653-9824a2ad815f" providerId="ADAL" clId="{10EEDAB3-2DB0-BA4D-8CC6-6424E46A9142}" dt="2024-01-13T14:24:22.734" v="2653" actId="478"/>
          <ac:grpSpMkLst>
            <pc:docMk/>
            <pc:sldMk cId="736019928" sldId="330"/>
            <ac:grpSpMk id="461" creationId="{C22E6217-841C-748A-AB78-71A836162597}"/>
          </ac:grpSpMkLst>
        </pc:grpChg>
        <pc:grpChg chg="add del">
          <ac:chgData name="Kokchun Giang" userId="67e2125d-ec8c-4323-9653-9824a2ad815f" providerId="ADAL" clId="{10EEDAB3-2DB0-BA4D-8CC6-6424E46A9142}" dt="2024-01-13T14:24:12.676" v="2649" actId="478"/>
          <ac:grpSpMkLst>
            <pc:docMk/>
            <pc:sldMk cId="736019928" sldId="330"/>
            <ac:grpSpMk id="464" creationId="{E9144AC6-0BBC-9A41-50E7-BF28A8799404}"/>
          </ac:grpSpMkLst>
        </pc:grpChg>
        <pc:grpChg chg="add del">
          <ac:chgData name="Kokchun Giang" userId="67e2125d-ec8c-4323-9653-9824a2ad815f" providerId="ADAL" clId="{10EEDAB3-2DB0-BA4D-8CC6-6424E46A9142}" dt="2024-01-13T14:24:22.734" v="2653" actId="478"/>
          <ac:grpSpMkLst>
            <pc:docMk/>
            <pc:sldMk cId="736019928" sldId="330"/>
            <ac:grpSpMk id="480" creationId="{BA334C43-7429-8C01-584B-39D43440CF3C}"/>
          </ac:grpSpMkLst>
        </pc:grpChg>
        <pc:grpChg chg="add del">
          <ac:chgData name="Kokchun Giang" userId="67e2125d-ec8c-4323-9653-9824a2ad815f" providerId="ADAL" clId="{10EEDAB3-2DB0-BA4D-8CC6-6424E46A9142}" dt="2024-01-13T14:24:12.676" v="2649" actId="478"/>
          <ac:grpSpMkLst>
            <pc:docMk/>
            <pc:sldMk cId="736019928" sldId="330"/>
            <ac:grpSpMk id="485" creationId="{24C2B882-0D10-6D14-846A-C6C488AA884A}"/>
          </ac:grpSpMkLst>
        </pc:grpChg>
        <pc:grpChg chg="add del">
          <ac:chgData name="Kokchun Giang" userId="67e2125d-ec8c-4323-9653-9824a2ad815f" providerId="ADAL" clId="{10EEDAB3-2DB0-BA4D-8CC6-6424E46A9142}" dt="2024-01-13T14:24:17.701" v="2651" actId="478"/>
          <ac:grpSpMkLst>
            <pc:docMk/>
            <pc:sldMk cId="736019928" sldId="330"/>
            <ac:grpSpMk id="497" creationId="{2333C0DC-8FEF-C833-BACA-3140AB407D3D}"/>
          </ac:grpSpMkLst>
        </pc:grpChg>
        <pc:grpChg chg="add del">
          <ac:chgData name="Kokchun Giang" userId="67e2125d-ec8c-4323-9653-9824a2ad815f" providerId="ADAL" clId="{10EEDAB3-2DB0-BA4D-8CC6-6424E46A9142}" dt="2024-01-13T14:24:12.676" v="2649" actId="478"/>
          <ac:grpSpMkLst>
            <pc:docMk/>
            <pc:sldMk cId="736019928" sldId="330"/>
            <ac:grpSpMk id="504" creationId="{47091483-E78D-2188-2652-DDA7E4BB06E0}"/>
          </ac:grpSpMkLst>
        </pc:grpChg>
        <pc:grpChg chg="add del">
          <ac:chgData name="Kokchun Giang" userId="67e2125d-ec8c-4323-9653-9824a2ad815f" providerId="ADAL" clId="{10EEDAB3-2DB0-BA4D-8CC6-6424E46A9142}" dt="2024-01-13T14:24:12.676" v="2649" actId="478"/>
          <ac:grpSpMkLst>
            <pc:docMk/>
            <pc:sldMk cId="736019928" sldId="330"/>
            <ac:grpSpMk id="529" creationId="{B767002A-5901-EFD6-2325-6D54EA927946}"/>
          </ac:grpSpMkLst>
        </pc:grpChg>
        <pc:grpChg chg="del">
          <ac:chgData name="Kokchun Giang" userId="67e2125d-ec8c-4323-9653-9824a2ad815f" providerId="ADAL" clId="{10EEDAB3-2DB0-BA4D-8CC6-6424E46A9142}" dt="2024-01-13T14:24:22.734" v="2653" actId="478"/>
          <ac:grpSpMkLst>
            <pc:docMk/>
            <pc:sldMk cId="736019928" sldId="330"/>
            <ac:grpSpMk id="537" creationId="{C8FD16CB-D19A-2364-360D-B2CA99C82CD7}"/>
          </ac:grpSpMkLst>
        </pc:grpChg>
        <pc:grpChg chg="del">
          <ac:chgData name="Kokchun Giang" userId="67e2125d-ec8c-4323-9653-9824a2ad815f" providerId="ADAL" clId="{10EEDAB3-2DB0-BA4D-8CC6-6424E46A9142}" dt="2024-01-13T14:24:22.734" v="2653" actId="478"/>
          <ac:grpSpMkLst>
            <pc:docMk/>
            <pc:sldMk cId="736019928" sldId="330"/>
            <ac:grpSpMk id="544" creationId="{849215A1-0523-31DF-0805-E8603F70B2E1}"/>
          </ac:grpSpMkLst>
        </pc:grpChg>
        <pc:grpChg chg="del">
          <ac:chgData name="Kokchun Giang" userId="67e2125d-ec8c-4323-9653-9824a2ad815f" providerId="ADAL" clId="{10EEDAB3-2DB0-BA4D-8CC6-6424E46A9142}" dt="2024-01-13T14:24:24.890" v="2654" actId="478"/>
          <ac:grpSpMkLst>
            <pc:docMk/>
            <pc:sldMk cId="736019928" sldId="330"/>
            <ac:grpSpMk id="551" creationId="{D6A9E99D-9E17-D1CD-7810-2809D971E802}"/>
          </ac:grpSpMkLst>
        </pc:grpChg>
        <pc:grpChg chg="del">
          <ac:chgData name="Kokchun Giang" userId="67e2125d-ec8c-4323-9653-9824a2ad815f" providerId="ADAL" clId="{10EEDAB3-2DB0-BA4D-8CC6-6424E46A9142}" dt="2024-01-13T14:24:24.890" v="2654" actId="478"/>
          <ac:grpSpMkLst>
            <pc:docMk/>
            <pc:sldMk cId="736019928" sldId="330"/>
            <ac:grpSpMk id="575" creationId="{5A99AAE6-D4C4-4650-07B1-1A8D76B90C68}"/>
          </ac:grpSpMkLst>
        </pc:grpChg>
        <pc:grpChg chg="add del">
          <ac:chgData name="Kokchun Giang" userId="67e2125d-ec8c-4323-9653-9824a2ad815f" providerId="ADAL" clId="{10EEDAB3-2DB0-BA4D-8CC6-6424E46A9142}" dt="2024-01-13T14:24:22.734" v="2653" actId="478"/>
          <ac:grpSpMkLst>
            <pc:docMk/>
            <pc:sldMk cId="736019928" sldId="330"/>
            <ac:grpSpMk id="624" creationId="{99C5C320-52CA-874D-E4DE-01B216F2C5F4}"/>
          </ac:grpSpMkLst>
        </pc:grpChg>
        <pc:grpChg chg="add del">
          <ac:chgData name="Kokchun Giang" userId="67e2125d-ec8c-4323-9653-9824a2ad815f" providerId="ADAL" clId="{10EEDAB3-2DB0-BA4D-8CC6-6424E46A9142}" dt="2024-01-13T14:24:17.701" v="2651" actId="478"/>
          <ac:grpSpMkLst>
            <pc:docMk/>
            <pc:sldMk cId="736019928" sldId="330"/>
            <ac:grpSpMk id="625" creationId="{0ABC0C29-A121-476A-E239-00F1BC59C4A7}"/>
          </ac:grpSpMkLst>
        </pc:grpChg>
        <pc:grpChg chg="add del">
          <ac:chgData name="Kokchun Giang" userId="67e2125d-ec8c-4323-9653-9824a2ad815f" providerId="ADAL" clId="{10EEDAB3-2DB0-BA4D-8CC6-6424E46A9142}" dt="2024-01-13T14:24:17.701" v="2651" actId="478"/>
          <ac:grpSpMkLst>
            <pc:docMk/>
            <pc:sldMk cId="736019928" sldId="330"/>
            <ac:grpSpMk id="635" creationId="{D0648BA5-3876-EE6F-8175-00EE5EB6F729}"/>
          </ac:grpSpMkLst>
        </pc:grpChg>
        <pc:grpChg chg="add del">
          <ac:chgData name="Kokchun Giang" userId="67e2125d-ec8c-4323-9653-9824a2ad815f" providerId="ADAL" clId="{10EEDAB3-2DB0-BA4D-8CC6-6424E46A9142}" dt="2024-01-13T14:24:17.701" v="2651" actId="478"/>
          <ac:grpSpMkLst>
            <pc:docMk/>
            <pc:sldMk cId="736019928" sldId="330"/>
            <ac:grpSpMk id="641" creationId="{2453E170-13CE-2EF6-B26A-DA3D4A14E7C9}"/>
          </ac:grpSpMkLst>
        </pc:grpChg>
        <pc:grpChg chg="add del">
          <ac:chgData name="Kokchun Giang" userId="67e2125d-ec8c-4323-9653-9824a2ad815f" providerId="ADAL" clId="{10EEDAB3-2DB0-BA4D-8CC6-6424E46A9142}" dt="2024-01-13T14:24:12.676" v="2649" actId="478"/>
          <ac:grpSpMkLst>
            <pc:docMk/>
            <pc:sldMk cId="736019928" sldId="330"/>
            <ac:grpSpMk id="645" creationId="{2924A00D-EFA7-E278-1D78-10C92A608DB7}"/>
          </ac:grpSpMkLst>
        </pc:grpChg>
        <pc:grpChg chg="add del">
          <ac:chgData name="Kokchun Giang" userId="67e2125d-ec8c-4323-9653-9824a2ad815f" providerId="ADAL" clId="{10EEDAB3-2DB0-BA4D-8CC6-6424E46A9142}" dt="2024-01-13T14:24:14.731" v="2650" actId="478"/>
          <ac:grpSpMkLst>
            <pc:docMk/>
            <pc:sldMk cId="736019928" sldId="330"/>
            <ac:grpSpMk id="650" creationId="{5E3AE9C0-772E-D137-AFE1-DB1F4AC05FAE}"/>
          </ac:grpSpMkLst>
        </pc:grpChg>
        <pc:grpChg chg="add del">
          <ac:chgData name="Kokchun Giang" userId="67e2125d-ec8c-4323-9653-9824a2ad815f" providerId="ADAL" clId="{10EEDAB3-2DB0-BA4D-8CC6-6424E46A9142}" dt="2024-01-13T14:24:12.676" v="2649" actId="478"/>
          <ac:grpSpMkLst>
            <pc:docMk/>
            <pc:sldMk cId="736019928" sldId="330"/>
            <ac:grpSpMk id="651" creationId="{2E50F777-0BAF-60B6-BFFA-884A2E5959D8}"/>
          </ac:grpSpMkLst>
        </pc:grpChg>
        <pc:grpChg chg="add del">
          <ac:chgData name="Kokchun Giang" userId="67e2125d-ec8c-4323-9653-9824a2ad815f" providerId="ADAL" clId="{10EEDAB3-2DB0-BA4D-8CC6-6424E46A9142}" dt="2024-01-13T14:24:12.676" v="2649" actId="478"/>
          <ac:grpSpMkLst>
            <pc:docMk/>
            <pc:sldMk cId="736019928" sldId="330"/>
            <ac:grpSpMk id="663" creationId="{BEA74F5B-DF05-0D51-F642-F6C8EF48468E}"/>
          </ac:grpSpMkLst>
        </pc:grpChg>
        <pc:grpChg chg="add del">
          <ac:chgData name="Kokchun Giang" userId="67e2125d-ec8c-4323-9653-9824a2ad815f" providerId="ADAL" clId="{10EEDAB3-2DB0-BA4D-8CC6-6424E46A9142}" dt="2024-01-13T14:24:17.701" v="2651" actId="478"/>
          <ac:grpSpMkLst>
            <pc:docMk/>
            <pc:sldMk cId="736019928" sldId="330"/>
            <ac:grpSpMk id="664" creationId="{B8A36093-DAD4-7509-B2EA-A4B48130D52F}"/>
          </ac:grpSpMkLst>
        </pc:grpChg>
        <pc:grpChg chg="add del">
          <ac:chgData name="Kokchun Giang" userId="67e2125d-ec8c-4323-9653-9824a2ad815f" providerId="ADAL" clId="{10EEDAB3-2DB0-BA4D-8CC6-6424E46A9142}" dt="2024-01-13T14:24:14.731" v="2650" actId="478"/>
          <ac:grpSpMkLst>
            <pc:docMk/>
            <pc:sldMk cId="736019928" sldId="330"/>
            <ac:grpSpMk id="681" creationId="{C7925577-FAFF-0B40-CC83-E2390100C0C4}"/>
          </ac:grpSpMkLst>
        </pc:grpChg>
        <pc:grpChg chg="add del">
          <ac:chgData name="Kokchun Giang" userId="67e2125d-ec8c-4323-9653-9824a2ad815f" providerId="ADAL" clId="{10EEDAB3-2DB0-BA4D-8CC6-6424E46A9142}" dt="2024-01-13T14:24:19.326" v="2652" actId="478"/>
          <ac:grpSpMkLst>
            <pc:docMk/>
            <pc:sldMk cId="736019928" sldId="330"/>
            <ac:grpSpMk id="686" creationId="{DAC6A95A-81F0-A4B7-0BC6-7B33E158EFF6}"/>
          </ac:grpSpMkLst>
        </pc:grpChg>
        <pc:grpChg chg="add del">
          <ac:chgData name="Kokchun Giang" userId="67e2125d-ec8c-4323-9653-9824a2ad815f" providerId="ADAL" clId="{10EEDAB3-2DB0-BA4D-8CC6-6424E46A9142}" dt="2024-01-13T14:24:12.676" v="2649" actId="478"/>
          <ac:grpSpMkLst>
            <pc:docMk/>
            <pc:sldMk cId="736019928" sldId="330"/>
            <ac:grpSpMk id="702" creationId="{DA629DDF-BBB4-BFA9-3135-B5E6D80D7BDF}"/>
          </ac:grpSpMkLst>
        </pc:grpChg>
        <pc:grpChg chg="del">
          <ac:chgData name="Kokchun Giang" userId="67e2125d-ec8c-4323-9653-9824a2ad815f" providerId="ADAL" clId="{10EEDAB3-2DB0-BA4D-8CC6-6424E46A9142}" dt="2024-01-13T14:24:22.734" v="2653" actId="478"/>
          <ac:grpSpMkLst>
            <pc:docMk/>
            <pc:sldMk cId="736019928" sldId="330"/>
            <ac:grpSpMk id="712" creationId="{67114681-6D8B-C4BF-B4F1-939E984545D1}"/>
          </ac:grpSpMkLst>
        </pc:grpChg>
        <pc:grpChg chg="del">
          <ac:chgData name="Kokchun Giang" userId="67e2125d-ec8c-4323-9653-9824a2ad815f" providerId="ADAL" clId="{10EEDAB3-2DB0-BA4D-8CC6-6424E46A9142}" dt="2024-01-13T14:24:24.890" v="2654" actId="478"/>
          <ac:grpSpMkLst>
            <pc:docMk/>
            <pc:sldMk cId="736019928" sldId="330"/>
            <ac:grpSpMk id="716" creationId="{7C5E3682-992B-D5F8-45E9-DC7F6FA7E894}"/>
          </ac:grpSpMkLst>
        </pc:grpChg>
        <pc:grpChg chg="del">
          <ac:chgData name="Kokchun Giang" userId="67e2125d-ec8c-4323-9653-9824a2ad815f" providerId="ADAL" clId="{10EEDAB3-2DB0-BA4D-8CC6-6424E46A9142}" dt="2024-01-13T14:24:27.246" v="2655" actId="478"/>
          <ac:grpSpMkLst>
            <pc:docMk/>
            <pc:sldMk cId="736019928" sldId="330"/>
            <ac:grpSpMk id="717" creationId="{A7FC279D-600E-7735-EC82-2ED806A9969A}"/>
          </ac:grpSpMkLst>
        </pc:grpChg>
        <pc:grpChg chg="del">
          <ac:chgData name="Kokchun Giang" userId="67e2125d-ec8c-4323-9653-9824a2ad815f" providerId="ADAL" clId="{10EEDAB3-2DB0-BA4D-8CC6-6424E46A9142}" dt="2024-01-13T14:24:22.734" v="2653" actId="478"/>
          <ac:grpSpMkLst>
            <pc:docMk/>
            <pc:sldMk cId="736019928" sldId="330"/>
            <ac:grpSpMk id="724" creationId="{46873D4E-A62C-F23E-C4FC-039B5580CAC1}"/>
          </ac:grpSpMkLst>
        </pc:grpChg>
        <pc:grpChg chg="del">
          <ac:chgData name="Kokchun Giang" userId="67e2125d-ec8c-4323-9653-9824a2ad815f" providerId="ADAL" clId="{10EEDAB3-2DB0-BA4D-8CC6-6424E46A9142}" dt="2024-01-13T14:24:22.734" v="2653" actId="478"/>
          <ac:grpSpMkLst>
            <pc:docMk/>
            <pc:sldMk cId="736019928" sldId="330"/>
            <ac:grpSpMk id="728" creationId="{89952036-BF2D-8F98-04ED-3ED491F1ABB0}"/>
          </ac:grpSpMkLst>
        </pc:grpChg>
        <pc:grpChg chg="del">
          <ac:chgData name="Kokchun Giang" userId="67e2125d-ec8c-4323-9653-9824a2ad815f" providerId="ADAL" clId="{10EEDAB3-2DB0-BA4D-8CC6-6424E46A9142}" dt="2024-01-13T14:24:24.890" v="2654" actId="478"/>
          <ac:grpSpMkLst>
            <pc:docMk/>
            <pc:sldMk cId="736019928" sldId="330"/>
            <ac:grpSpMk id="735" creationId="{077ED28E-740C-6A92-BF89-365426629768}"/>
          </ac:grpSpMkLst>
        </pc:grpChg>
        <pc:grpChg chg="del">
          <ac:chgData name="Kokchun Giang" userId="67e2125d-ec8c-4323-9653-9824a2ad815f" providerId="ADAL" clId="{10EEDAB3-2DB0-BA4D-8CC6-6424E46A9142}" dt="2024-01-13T14:24:14.731" v="2650" actId="478"/>
          <ac:grpSpMkLst>
            <pc:docMk/>
            <pc:sldMk cId="736019928" sldId="330"/>
            <ac:grpSpMk id="740" creationId="{9E281D9F-58D8-807E-9F37-4D31DE989445}"/>
          </ac:grpSpMkLst>
        </pc:grpChg>
        <pc:grpChg chg="del">
          <ac:chgData name="Kokchun Giang" userId="67e2125d-ec8c-4323-9653-9824a2ad815f" providerId="ADAL" clId="{10EEDAB3-2DB0-BA4D-8CC6-6424E46A9142}" dt="2024-01-13T14:24:22.734" v="2653" actId="478"/>
          <ac:grpSpMkLst>
            <pc:docMk/>
            <pc:sldMk cId="736019928" sldId="330"/>
            <ac:grpSpMk id="749" creationId="{F8EDFEC7-F4A1-42E5-DF02-9EF3ADD75E6D}"/>
          </ac:grpSpMkLst>
        </pc:grpChg>
        <pc:grpChg chg="del">
          <ac:chgData name="Kokchun Giang" userId="67e2125d-ec8c-4323-9653-9824a2ad815f" providerId="ADAL" clId="{10EEDAB3-2DB0-BA4D-8CC6-6424E46A9142}" dt="2024-01-13T14:24:24.890" v="2654" actId="478"/>
          <ac:grpSpMkLst>
            <pc:docMk/>
            <pc:sldMk cId="736019928" sldId="330"/>
            <ac:grpSpMk id="762" creationId="{5B21FA7B-3F9D-230A-C585-311C54BA75C6}"/>
          </ac:grpSpMkLst>
        </pc:grpChg>
        <pc:grpChg chg="del">
          <ac:chgData name="Kokchun Giang" userId="67e2125d-ec8c-4323-9653-9824a2ad815f" providerId="ADAL" clId="{10EEDAB3-2DB0-BA4D-8CC6-6424E46A9142}" dt="2024-01-13T14:24:24.890" v="2654" actId="478"/>
          <ac:grpSpMkLst>
            <pc:docMk/>
            <pc:sldMk cId="736019928" sldId="330"/>
            <ac:grpSpMk id="773" creationId="{6EE06C39-3898-80D6-5E2A-042CB3EA0D92}"/>
          </ac:grpSpMkLst>
        </pc:grpChg>
        <pc:grpChg chg="del">
          <ac:chgData name="Kokchun Giang" userId="67e2125d-ec8c-4323-9653-9824a2ad815f" providerId="ADAL" clId="{10EEDAB3-2DB0-BA4D-8CC6-6424E46A9142}" dt="2024-01-13T14:24:27.246" v="2655" actId="478"/>
          <ac:grpSpMkLst>
            <pc:docMk/>
            <pc:sldMk cId="736019928" sldId="330"/>
            <ac:grpSpMk id="774" creationId="{9B8EDCA8-00CB-5B0B-552C-0D8871CCD4EE}"/>
          </ac:grpSpMkLst>
        </pc:grpChg>
        <pc:grpChg chg="del">
          <ac:chgData name="Kokchun Giang" userId="67e2125d-ec8c-4323-9653-9824a2ad815f" providerId="ADAL" clId="{10EEDAB3-2DB0-BA4D-8CC6-6424E46A9142}" dt="2024-01-13T14:24:24.890" v="2654" actId="478"/>
          <ac:grpSpMkLst>
            <pc:docMk/>
            <pc:sldMk cId="736019928" sldId="330"/>
            <ac:grpSpMk id="778" creationId="{61CD52EC-8733-F58F-8726-36F49FB2BCA6}"/>
          </ac:grpSpMkLst>
        </pc:grpChg>
        <pc:grpChg chg="del">
          <ac:chgData name="Kokchun Giang" userId="67e2125d-ec8c-4323-9653-9824a2ad815f" providerId="ADAL" clId="{10EEDAB3-2DB0-BA4D-8CC6-6424E46A9142}" dt="2024-01-13T14:24:24.890" v="2654" actId="478"/>
          <ac:grpSpMkLst>
            <pc:docMk/>
            <pc:sldMk cId="736019928" sldId="330"/>
            <ac:grpSpMk id="787" creationId="{2CC028CF-0102-5FE9-DFD9-90D7F971512F}"/>
          </ac:grpSpMkLst>
        </pc:grpChg>
        <pc:grpChg chg="del">
          <ac:chgData name="Kokchun Giang" userId="67e2125d-ec8c-4323-9653-9824a2ad815f" providerId="ADAL" clId="{10EEDAB3-2DB0-BA4D-8CC6-6424E46A9142}" dt="2024-01-13T14:24:14.731" v="2650" actId="478"/>
          <ac:grpSpMkLst>
            <pc:docMk/>
            <pc:sldMk cId="736019928" sldId="330"/>
            <ac:grpSpMk id="788" creationId="{F85A2AE5-3F05-8903-E117-2D957B667F4F}"/>
          </ac:grpSpMkLst>
        </pc:grpChg>
        <pc:grpChg chg="del">
          <ac:chgData name="Kokchun Giang" userId="67e2125d-ec8c-4323-9653-9824a2ad815f" providerId="ADAL" clId="{10EEDAB3-2DB0-BA4D-8CC6-6424E46A9142}" dt="2024-01-13T14:24:24.890" v="2654" actId="478"/>
          <ac:grpSpMkLst>
            <pc:docMk/>
            <pc:sldMk cId="736019928" sldId="330"/>
            <ac:grpSpMk id="806" creationId="{B0E41D1F-7781-5CC2-AEA5-4E38E404660E}"/>
          </ac:grpSpMkLst>
        </pc:grpChg>
        <pc:grpChg chg="del">
          <ac:chgData name="Kokchun Giang" userId="67e2125d-ec8c-4323-9653-9824a2ad815f" providerId="ADAL" clId="{10EEDAB3-2DB0-BA4D-8CC6-6424E46A9142}" dt="2024-01-13T14:24:27.246" v="2655" actId="478"/>
          <ac:grpSpMkLst>
            <pc:docMk/>
            <pc:sldMk cId="736019928" sldId="330"/>
            <ac:grpSpMk id="807" creationId="{D1A8EAAC-BEE9-A639-A047-DB44E2DFC81B}"/>
          </ac:grpSpMkLst>
        </pc:grpChg>
        <pc:grpChg chg="del">
          <ac:chgData name="Kokchun Giang" userId="67e2125d-ec8c-4323-9653-9824a2ad815f" providerId="ADAL" clId="{10EEDAB3-2DB0-BA4D-8CC6-6424E46A9142}" dt="2024-01-13T14:24:24.890" v="2654" actId="478"/>
          <ac:grpSpMkLst>
            <pc:docMk/>
            <pc:sldMk cId="736019928" sldId="330"/>
            <ac:grpSpMk id="820" creationId="{79E2E2D4-9AB9-96FB-8010-DAD8DCDE44C6}"/>
          </ac:grpSpMkLst>
        </pc:grpChg>
        <pc:grpChg chg="del">
          <ac:chgData name="Kokchun Giang" userId="67e2125d-ec8c-4323-9653-9824a2ad815f" providerId="ADAL" clId="{10EEDAB3-2DB0-BA4D-8CC6-6424E46A9142}" dt="2024-01-13T14:24:27.246" v="2655" actId="478"/>
          <ac:grpSpMkLst>
            <pc:docMk/>
            <pc:sldMk cId="736019928" sldId="330"/>
            <ac:grpSpMk id="821" creationId="{0EC810FE-19C7-9FEA-58D4-30199F513347}"/>
          </ac:grpSpMkLst>
        </pc:grpChg>
        <pc:inkChg chg="add del">
          <ac:chgData name="Kokchun Giang" userId="67e2125d-ec8c-4323-9653-9824a2ad815f" providerId="ADAL" clId="{10EEDAB3-2DB0-BA4D-8CC6-6424E46A9142}" dt="2024-01-13T14:24:46.982" v="2664" actId="9405"/>
          <ac:inkMkLst>
            <pc:docMk/>
            <pc:sldMk cId="736019928" sldId="330"/>
            <ac:inkMk id="2" creationId="{F02EE399-3C6A-10D2-BCA9-F6A548518BDE}"/>
          </ac:inkMkLst>
        </pc:inkChg>
        <pc:inkChg chg="add del mod">
          <ac:chgData name="Kokchun Giang" userId="67e2125d-ec8c-4323-9653-9824a2ad815f" providerId="ADAL" clId="{10EEDAB3-2DB0-BA4D-8CC6-6424E46A9142}" dt="2024-01-13T14:24:46.591" v="2663" actId="9405"/>
          <ac:inkMkLst>
            <pc:docMk/>
            <pc:sldMk cId="736019928" sldId="330"/>
            <ac:inkMk id="3" creationId="{5CEF448C-BB29-F7AB-DFD8-052DB2E19693}"/>
          </ac:inkMkLst>
        </pc:inkChg>
        <pc:inkChg chg="add del mod">
          <ac:chgData name="Kokchun Giang" userId="67e2125d-ec8c-4323-9653-9824a2ad815f" providerId="ADAL" clId="{10EEDAB3-2DB0-BA4D-8CC6-6424E46A9142}" dt="2024-01-13T14:24:46.175" v="2662"/>
          <ac:inkMkLst>
            <pc:docMk/>
            <pc:sldMk cId="736019928" sldId="330"/>
            <ac:inkMk id="4" creationId="{2FAE7495-46E2-33A8-A017-A52C05AFF6E3}"/>
          </ac:inkMkLst>
        </pc:inkChg>
        <pc:inkChg chg="add mod">
          <ac:chgData name="Kokchun Giang" userId="67e2125d-ec8c-4323-9653-9824a2ad815f" providerId="ADAL" clId="{10EEDAB3-2DB0-BA4D-8CC6-6424E46A9142}" dt="2024-01-13T14:24:49.596" v="2671"/>
          <ac:inkMkLst>
            <pc:docMk/>
            <pc:sldMk cId="736019928" sldId="330"/>
            <ac:inkMk id="6" creationId="{E48B1285-AD70-917F-8054-6ACF39B928F4}"/>
          </ac:inkMkLst>
        </pc:inkChg>
        <pc:inkChg chg="add mod">
          <ac:chgData name="Kokchun Giang" userId="67e2125d-ec8c-4323-9653-9824a2ad815f" providerId="ADAL" clId="{10EEDAB3-2DB0-BA4D-8CC6-6424E46A9142}" dt="2024-01-13T14:24:49.596" v="2671"/>
          <ac:inkMkLst>
            <pc:docMk/>
            <pc:sldMk cId="736019928" sldId="330"/>
            <ac:inkMk id="7" creationId="{A7CF0BDF-86C3-BC6A-70CA-CABB3AB08719}"/>
          </ac:inkMkLst>
        </pc:inkChg>
        <pc:inkChg chg="add mod">
          <ac:chgData name="Kokchun Giang" userId="67e2125d-ec8c-4323-9653-9824a2ad815f" providerId="ADAL" clId="{10EEDAB3-2DB0-BA4D-8CC6-6424E46A9142}" dt="2024-01-13T14:24:49.596" v="2671"/>
          <ac:inkMkLst>
            <pc:docMk/>
            <pc:sldMk cId="736019928" sldId="330"/>
            <ac:inkMk id="8" creationId="{63C1C85D-91CF-864E-AF6F-F9726B942E62}"/>
          </ac:inkMkLst>
        </pc:inkChg>
        <pc:inkChg chg="add mod">
          <ac:chgData name="Kokchun Giang" userId="67e2125d-ec8c-4323-9653-9824a2ad815f" providerId="ADAL" clId="{10EEDAB3-2DB0-BA4D-8CC6-6424E46A9142}" dt="2024-01-13T14:24:49.596" v="2671"/>
          <ac:inkMkLst>
            <pc:docMk/>
            <pc:sldMk cId="736019928" sldId="330"/>
            <ac:inkMk id="9" creationId="{DF48661D-C1C9-36F0-2D99-CCAA7376D4E1}"/>
          </ac:inkMkLst>
        </pc:inkChg>
        <pc:inkChg chg="add mod">
          <ac:chgData name="Kokchun Giang" userId="67e2125d-ec8c-4323-9653-9824a2ad815f" providerId="ADAL" clId="{10EEDAB3-2DB0-BA4D-8CC6-6424E46A9142}" dt="2024-01-13T14:24:49.596" v="2671"/>
          <ac:inkMkLst>
            <pc:docMk/>
            <pc:sldMk cId="736019928" sldId="330"/>
            <ac:inkMk id="10" creationId="{33B458A6-5B1B-B378-A59F-2439E8B5E0E1}"/>
          </ac:inkMkLst>
        </pc:inkChg>
        <pc:inkChg chg="add mod">
          <ac:chgData name="Kokchun Giang" userId="67e2125d-ec8c-4323-9653-9824a2ad815f" providerId="ADAL" clId="{10EEDAB3-2DB0-BA4D-8CC6-6424E46A9142}" dt="2024-01-13T15:33:56.468" v="2965" actId="164"/>
          <ac:inkMkLst>
            <pc:docMk/>
            <pc:sldMk cId="736019928" sldId="330"/>
            <ac:inkMk id="11" creationId="{872D9E03-C651-AA49-5DB3-15DF85340E5B}"/>
          </ac:inkMkLst>
        </pc:inkChg>
        <pc:inkChg chg="add mod">
          <ac:chgData name="Kokchun Giang" userId="67e2125d-ec8c-4323-9653-9824a2ad815f" providerId="ADAL" clId="{10EEDAB3-2DB0-BA4D-8CC6-6424E46A9142}" dt="2024-01-13T14:24:53.045" v="2678"/>
          <ac:inkMkLst>
            <pc:docMk/>
            <pc:sldMk cId="736019928" sldId="330"/>
            <ac:inkMk id="13" creationId="{F490B119-CFFB-709B-14E3-EB17353056D4}"/>
          </ac:inkMkLst>
        </pc:inkChg>
        <pc:inkChg chg="add mod">
          <ac:chgData name="Kokchun Giang" userId="67e2125d-ec8c-4323-9653-9824a2ad815f" providerId="ADAL" clId="{10EEDAB3-2DB0-BA4D-8CC6-6424E46A9142}" dt="2024-01-13T14:24:53.045" v="2678"/>
          <ac:inkMkLst>
            <pc:docMk/>
            <pc:sldMk cId="736019928" sldId="330"/>
            <ac:inkMk id="15" creationId="{F3DC1E80-6778-7C5F-B3AB-69405D108DCC}"/>
          </ac:inkMkLst>
        </pc:inkChg>
        <pc:inkChg chg="add mod">
          <ac:chgData name="Kokchun Giang" userId="67e2125d-ec8c-4323-9653-9824a2ad815f" providerId="ADAL" clId="{10EEDAB3-2DB0-BA4D-8CC6-6424E46A9142}" dt="2024-01-13T14:24:53.045" v="2678"/>
          <ac:inkMkLst>
            <pc:docMk/>
            <pc:sldMk cId="736019928" sldId="330"/>
            <ac:inkMk id="16" creationId="{0D859D96-85D7-FF12-431E-28A575065590}"/>
          </ac:inkMkLst>
        </pc:inkChg>
        <pc:inkChg chg="add mod">
          <ac:chgData name="Kokchun Giang" userId="67e2125d-ec8c-4323-9653-9824a2ad815f" providerId="ADAL" clId="{10EEDAB3-2DB0-BA4D-8CC6-6424E46A9142}" dt="2024-01-13T14:24:53.045" v="2678"/>
          <ac:inkMkLst>
            <pc:docMk/>
            <pc:sldMk cId="736019928" sldId="330"/>
            <ac:inkMk id="17" creationId="{F048B9C3-0FAE-819C-4A74-83933F6D3177}"/>
          </ac:inkMkLst>
        </pc:inkChg>
        <pc:inkChg chg="add mod">
          <ac:chgData name="Kokchun Giang" userId="67e2125d-ec8c-4323-9653-9824a2ad815f" providerId="ADAL" clId="{10EEDAB3-2DB0-BA4D-8CC6-6424E46A9142}" dt="2024-01-13T14:24:53.045" v="2678"/>
          <ac:inkMkLst>
            <pc:docMk/>
            <pc:sldMk cId="736019928" sldId="330"/>
            <ac:inkMk id="18" creationId="{CA6E9111-6464-C3A0-4E2B-E02A6798D5AB}"/>
          </ac:inkMkLst>
        </pc:inkChg>
        <pc:inkChg chg="add mod">
          <ac:chgData name="Kokchun Giang" userId="67e2125d-ec8c-4323-9653-9824a2ad815f" providerId="ADAL" clId="{10EEDAB3-2DB0-BA4D-8CC6-6424E46A9142}" dt="2024-01-13T15:33:56.468" v="2965" actId="164"/>
          <ac:inkMkLst>
            <pc:docMk/>
            <pc:sldMk cId="736019928" sldId="330"/>
            <ac:inkMk id="19" creationId="{BB765E42-CAD9-8467-C57C-51A65A69ADE0}"/>
          </ac:inkMkLst>
        </pc:inkChg>
        <pc:inkChg chg="add mod">
          <ac:chgData name="Kokchun Giang" userId="67e2125d-ec8c-4323-9653-9824a2ad815f" providerId="ADAL" clId="{10EEDAB3-2DB0-BA4D-8CC6-6424E46A9142}" dt="2024-01-13T14:24:57.958" v="2690"/>
          <ac:inkMkLst>
            <pc:docMk/>
            <pc:sldMk cId="736019928" sldId="330"/>
            <ac:inkMk id="21" creationId="{E95522E8-AAEF-C195-1567-346751CA4577}"/>
          </ac:inkMkLst>
        </pc:inkChg>
        <pc:inkChg chg="add mod">
          <ac:chgData name="Kokchun Giang" userId="67e2125d-ec8c-4323-9653-9824a2ad815f" providerId="ADAL" clId="{10EEDAB3-2DB0-BA4D-8CC6-6424E46A9142}" dt="2024-01-13T14:24:57.958" v="2690"/>
          <ac:inkMkLst>
            <pc:docMk/>
            <pc:sldMk cId="736019928" sldId="330"/>
            <ac:inkMk id="22" creationId="{31F220A6-EB47-DCE8-0B83-1A49A000EFFD}"/>
          </ac:inkMkLst>
        </pc:inkChg>
        <pc:inkChg chg="add mod">
          <ac:chgData name="Kokchun Giang" userId="67e2125d-ec8c-4323-9653-9824a2ad815f" providerId="ADAL" clId="{10EEDAB3-2DB0-BA4D-8CC6-6424E46A9142}" dt="2024-01-13T14:24:57.958" v="2690"/>
          <ac:inkMkLst>
            <pc:docMk/>
            <pc:sldMk cId="736019928" sldId="330"/>
            <ac:inkMk id="23" creationId="{022BDA5A-3708-E627-569A-1CCA9D326F44}"/>
          </ac:inkMkLst>
        </pc:inkChg>
        <pc:inkChg chg="add mod">
          <ac:chgData name="Kokchun Giang" userId="67e2125d-ec8c-4323-9653-9824a2ad815f" providerId="ADAL" clId="{10EEDAB3-2DB0-BA4D-8CC6-6424E46A9142}" dt="2024-01-13T14:24:57.958" v="2690"/>
          <ac:inkMkLst>
            <pc:docMk/>
            <pc:sldMk cId="736019928" sldId="330"/>
            <ac:inkMk id="24" creationId="{D3599533-5A9B-06C2-F14D-3AFA8C90F9F5}"/>
          </ac:inkMkLst>
        </pc:inkChg>
        <pc:inkChg chg="add mod">
          <ac:chgData name="Kokchun Giang" userId="67e2125d-ec8c-4323-9653-9824a2ad815f" providerId="ADAL" clId="{10EEDAB3-2DB0-BA4D-8CC6-6424E46A9142}" dt="2024-01-13T14:24:57.958" v="2690"/>
          <ac:inkMkLst>
            <pc:docMk/>
            <pc:sldMk cId="736019928" sldId="330"/>
            <ac:inkMk id="25" creationId="{CD967B82-A920-3DB7-00D4-38AF0B56B944}"/>
          </ac:inkMkLst>
        </pc:inkChg>
        <pc:inkChg chg="add mod">
          <ac:chgData name="Kokchun Giang" userId="67e2125d-ec8c-4323-9653-9824a2ad815f" providerId="ADAL" clId="{10EEDAB3-2DB0-BA4D-8CC6-6424E46A9142}" dt="2024-01-13T14:24:57.958" v="2690"/>
          <ac:inkMkLst>
            <pc:docMk/>
            <pc:sldMk cId="736019928" sldId="330"/>
            <ac:inkMk id="26" creationId="{9A576853-0D8C-3E6D-0B0A-FCF719738BAB}"/>
          </ac:inkMkLst>
        </pc:inkChg>
        <pc:inkChg chg="add mod">
          <ac:chgData name="Kokchun Giang" userId="67e2125d-ec8c-4323-9653-9824a2ad815f" providerId="ADAL" clId="{10EEDAB3-2DB0-BA4D-8CC6-6424E46A9142}" dt="2024-01-13T14:24:57.958" v="2690"/>
          <ac:inkMkLst>
            <pc:docMk/>
            <pc:sldMk cId="736019928" sldId="330"/>
            <ac:inkMk id="27" creationId="{1264CA40-B7B3-8B8D-59DE-C088F0373F96}"/>
          </ac:inkMkLst>
        </pc:inkChg>
        <pc:inkChg chg="add mod">
          <ac:chgData name="Kokchun Giang" userId="67e2125d-ec8c-4323-9653-9824a2ad815f" providerId="ADAL" clId="{10EEDAB3-2DB0-BA4D-8CC6-6424E46A9142}" dt="2024-01-13T14:24:57.958" v="2690"/>
          <ac:inkMkLst>
            <pc:docMk/>
            <pc:sldMk cId="736019928" sldId="330"/>
            <ac:inkMk id="29" creationId="{01BE2D0F-428B-4135-6CE9-F65BCDA2A6C8}"/>
          </ac:inkMkLst>
        </pc:inkChg>
        <pc:inkChg chg="add mod">
          <ac:chgData name="Kokchun Giang" userId="67e2125d-ec8c-4323-9653-9824a2ad815f" providerId="ADAL" clId="{10EEDAB3-2DB0-BA4D-8CC6-6424E46A9142}" dt="2024-01-13T14:24:57.958" v="2690"/>
          <ac:inkMkLst>
            <pc:docMk/>
            <pc:sldMk cId="736019928" sldId="330"/>
            <ac:inkMk id="30" creationId="{192D3130-026A-41A5-EEBE-72CC7CEF1A76}"/>
          </ac:inkMkLst>
        </pc:inkChg>
        <pc:inkChg chg="add mod">
          <ac:chgData name="Kokchun Giang" userId="67e2125d-ec8c-4323-9653-9824a2ad815f" providerId="ADAL" clId="{10EEDAB3-2DB0-BA4D-8CC6-6424E46A9142}" dt="2024-01-13T14:24:57.958" v="2690"/>
          <ac:inkMkLst>
            <pc:docMk/>
            <pc:sldMk cId="736019928" sldId="330"/>
            <ac:inkMk id="31" creationId="{38877105-6A8B-8FC3-C2B3-BF42362CCC4D}"/>
          </ac:inkMkLst>
        </pc:inkChg>
        <pc:inkChg chg="add mod">
          <ac:chgData name="Kokchun Giang" userId="67e2125d-ec8c-4323-9653-9824a2ad815f" providerId="ADAL" clId="{10EEDAB3-2DB0-BA4D-8CC6-6424E46A9142}" dt="2024-01-13T14:24:57.958" v="2690"/>
          <ac:inkMkLst>
            <pc:docMk/>
            <pc:sldMk cId="736019928" sldId="330"/>
            <ac:inkMk id="32" creationId="{534CCD34-4E1D-95A3-2B2D-E85EED261383}"/>
          </ac:inkMkLst>
        </pc:inkChg>
        <pc:inkChg chg="add mod">
          <ac:chgData name="Kokchun Giang" userId="67e2125d-ec8c-4323-9653-9824a2ad815f" providerId="ADAL" clId="{10EEDAB3-2DB0-BA4D-8CC6-6424E46A9142}" dt="2024-01-13T15:33:56.468" v="2965" actId="164"/>
          <ac:inkMkLst>
            <pc:docMk/>
            <pc:sldMk cId="736019928" sldId="330"/>
            <ac:inkMk id="34" creationId="{7D4140E7-F0C1-F4EC-405E-DDA118262F87}"/>
          </ac:inkMkLst>
        </pc:inkChg>
        <pc:inkChg chg="add mod">
          <ac:chgData name="Kokchun Giang" userId="67e2125d-ec8c-4323-9653-9824a2ad815f" providerId="ADAL" clId="{10EEDAB3-2DB0-BA4D-8CC6-6424E46A9142}" dt="2024-01-13T14:25:08.254" v="2706"/>
          <ac:inkMkLst>
            <pc:docMk/>
            <pc:sldMk cId="736019928" sldId="330"/>
            <ac:inkMk id="35" creationId="{D4A7824C-9050-219F-DD92-D0CD19EEBEB8}"/>
          </ac:inkMkLst>
        </pc:inkChg>
        <pc:inkChg chg="add mod">
          <ac:chgData name="Kokchun Giang" userId="67e2125d-ec8c-4323-9653-9824a2ad815f" providerId="ADAL" clId="{10EEDAB3-2DB0-BA4D-8CC6-6424E46A9142}" dt="2024-01-13T14:25:08.254" v="2706"/>
          <ac:inkMkLst>
            <pc:docMk/>
            <pc:sldMk cId="736019928" sldId="330"/>
            <ac:inkMk id="36" creationId="{DF13CBBF-D3C5-13EB-69AE-ADF8E0DBCB5C}"/>
          </ac:inkMkLst>
        </pc:inkChg>
        <pc:inkChg chg="add mod">
          <ac:chgData name="Kokchun Giang" userId="67e2125d-ec8c-4323-9653-9824a2ad815f" providerId="ADAL" clId="{10EEDAB3-2DB0-BA4D-8CC6-6424E46A9142}" dt="2024-01-13T14:25:08.254" v="2706"/>
          <ac:inkMkLst>
            <pc:docMk/>
            <pc:sldMk cId="736019928" sldId="330"/>
            <ac:inkMk id="37" creationId="{C7B60EA3-9497-698B-CA6F-587A4A0A0ADD}"/>
          </ac:inkMkLst>
        </pc:inkChg>
        <pc:inkChg chg="add mod">
          <ac:chgData name="Kokchun Giang" userId="67e2125d-ec8c-4323-9653-9824a2ad815f" providerId="ADAL" clId="{10EEDAB3-2DB0-BA4D-8CC6-6424E46A9142}" dt="2024-01-13T14:25:08.254" v="2706"/>
          <ac:inkMkLst>
            <pc:docMk/>
            <pc:sldMk cId="736019928" sldId="330"/>
            <ac:inkMk id="39" creationId="{0FFC72A3-1863-6020-E879-6B8FBA6ED1AC}"/>
          </ac:inkMkLst>
        </pc:inkChg>
        <pc:inkChg chg="add mod">
          <ac:chgData name="Kokchun Giang" userId="67e2125d-ec8c-4323-9653-9824a2ad815f" providerId="ADAL" clId="{10EEDAB3-2DB0-BA4D-8CC6-6424E46A9142}" dt="2024-01-13T14:25:08.254" v="2706"/>
          <ac:inkMkLst>
            <pc:docMk/>
            <pc:sldMk cId="736019928" sldId="330"/>
            <ac:inkMk id="40" creationId="{06E674D5-D49A-83F9-2BA6-423D570115B3}"/>
          </ac:inkMkLst>
        </pc:inkChg>
        <pc:inkChg chg="add mod">
          <ac:chgData name="Kokchun Giang" userId="67e2125d-ec8c-4323-9653-9824a2ad815f" providerId="ADAL" clId="{10EEDAB3-2DB0-BA4D-8CC6-6424E46A9142}" dt="2024-01-13T14:25:08.254" v="2706"/>
          <ac:inkMkLst>
            <pc:docMk/>
            <pc:sldMk cId="736019928" sldId="330"/>
            <ac:inkMk id="41" creationId="{13154CD8-62CF-A933-ADE7-A7CAF7EDF723}"/>
          </ac:inkMkLst>
        </pc:inkChg>
        <pc:inkChg chg="add mod">
          <ac:chgData name="Kokchun Giang" userId="67e2125d-ec8c-4323-9653-9824a2ad815f" providerId="ADAL" clId="{10EEDAB3-2DB0-BA4D-8CC6-6424E46A9142}" dt="2024-01-13T14:25:08.254" v="2706"/>
          <ac:inkMkLst>
            <pc:docMk/>
            <pc:sldMk cId="736019928" sldId="330"/>
            <ac:inkMk id="42" creationId="{BB5460F9-A838-2417-121B-FB806BB726CC}"/>
          </ac:inkMkLst>
        </pc:inkChg>
        <pc:inkChg chg="add mod">
          <ac:chgData name="Kokchun Giang" userId="67e2125d-ec8c-4323-9653-9824a2ad815f" providerId="ADAL" clId="{10EEDAB3-2DB0-BA4D-8CC6-6424E46A9142}" dt="2024-01-13T14:25:08.254" v="2706"/>
          <ac:inkMkLst>
            <pc:docMk/>
            <pc:sldMk cId="736019928" sldId="330"/>
            <ac:inkMk id="43" creationId="{0F2E8FF7-CAAF-682C-298E-243F935632F3}"/>
          </ac:inkMkLst>
        </pc:inkChg>
        <pc:inkChg chg="add mod">
          <ac:chgData name="Kokchun Giang" userId="67e2125d-ec8c-4323-9653-9824a2ad815f" providerId="ADAL" clId="{10EEDAB3-2DB0-BA4D-8CC6-6424E46A9142}" dt="2024-01-13T14:25:08.254" v="2706"/>
          <ac:inkMkLst>
            <pc:docMk/>
            <pc:sldMk cId="736019928" sldId="330"/>
            <ac:inkMk id="44" creationId="{9F92D05E-1D79-A45B-2AF1-47E6437BCFC1}"/>
          </ac:inkMkLst>
        </pc:inkChg>
        <pc:inkChg chg="add mod">
          <ac:chgData name="Kokchun Giang" userId="67e2125d-ec8c-4323-9653-9824a2ad815f" providerId="ADAL" clId="{10EEDAB3-2DB0-BA4D-8CC6-6424E46A9142}" dt="2024-01-13T14:25:08.254" v="2706"/>
          <ac:inkMkLst>
            <pc:docMk/>
            <pc:sldMk cId="736019928" sldId="330"/>
            <ac:inkMk id="45" creationId="{D14D8F06-ABDD-33E8-7953-183BB61ED792}"/>
          </ac:inkMkLst>
        </pc:inkChg>
        <pc:inkChg chg="add mod">
          <ac:chgData name="Kokchun Giang" userId="67e2125d-ec8c-4323-9653-9824a2ad815f" providerId="ADAL" clId="{10EEDAB3-2DB0-BA4D-8CC6-6424E46A9142}" dt="2024-01-13T14:25:08.254" v="2706"/>
          <ac:inkMkLst>
            <pc:docMk/>
            <pc:sldMk cId="736019928" sldId="330"/>
            <ac:inkMk id="46" creationId="{3A295BB2-B51F-A219-671A-65217CE65A15}"/>
          </ac:inkMkLst>
        </pc:inkChg>
        <pc:inkChg chg="add del">
          <ac:chgData name="Kokchun Giang" userId="67e2125d-ec8c-4323-9653-9824a2ad815f" providerId="ADAL" clId="{10EEDAB3-2DB0-BA4D-8CC6-6424E46A9142}" dt="2024-01-13T14:25:07.981" v="2705" actId="9405"/>
          <ac:inkMkLst>
            <pc:docMk/>
            <pc:sldMk cId="736019928" sldId="330"/>
            <ac:inkMk id="47" creationId="{3EA2BAAA-4E27-32B2-DBC9-7F8B005A99FC}"/>
          </ac:inkMkLst>
        </pc:inkChg>
        <pc:inkChg chg="add mod">
          <ac:chgData name="Kokchun Giang" userId="67e2125d-ec8c-4323-9653-9824a2ad815f" providerId="ADAL" clId="{10EEDAB3-2DB0-BA4D-8CC6-6424E46A9142}" dt="2024-01-13T15:33:56.468" v="2965" actId="164"/>
          <ac:inkMkLst>
            <pc:docMk/>
            <pc:sldMk cId="736019928" sldId="330"/>
            <ac:inkMk id="50" creationId="{3639FD86-DEBA-7A9B-9CB0-F70118F3B191}"/>
          </ac:inkMkLst>
        </pc:inkChg>
        <pc:inkChg chg="add mod">
          <ac:chgData name="Kokchun Giang" userId="67e2125d-ec8c-4323-9653-9824a2ad815f" providerId="ADAL" clId="{10EEDAB3-2DB0-BA4D-8CC6-6424E46A9142}" dt="2024-01-13T15:34:41.668" v="2968" actId="164"/>
          <ac:inkMkLst>
            <pc:docMk/>
            <pc:sldMk cId="736019928" sldId="330"/>
            <ac:inkMk id="51" creationId="{1F45CF33-88EC-03C1-9886-4C3A7797FCAF}"/>
          </ac:inkMkLst>
        </pc:inkChg>
        <pc:inkChg chg="add mod">
          <ac:chgData name="Kokchun Giang" userId="67e2125d-ec8c-4323-9653-9824a2ad815f" providerId="ADAL" clId="{10EEDAB3-2DB0-BA4D-8CC6-6424E46A9142}" dt="2024-01-13T15:34:41.668" v="2968" actId="164"/>
          <ac:inkMkLst>
            <pc:docMk/>
            <pc:sldMk cId="736019928" sldId="330"/>
            <ac:inkMk id="52" creationId="{E0958533-8A85-93B2-E991-711D61E4D5EA}"/>
          </ac:inkMkLst>
        </pc:inkChg>
        <pc:inkChg chg="add mod">
          <ac:chgData name="Kokchun Giang" userId="67e2125d-ec8c-4323-9653-9824a2ad815f" providerId="ADAL" clId="{10EEDAB3-2DB0-BA4D-8CC6-6424E46A9142}" dt="2024-01-13T15:34:41.668" v="2968" actId="164"/>
          <ac:inkMkLst>
            <pc:docMk/>
            <pc:sldMk cId="736019928" sldId="330"/>
            <ac:inkMk id="53" creationId="{B2817C19-132F-56B1-668B-191747577E0D}"/>
          </ac:inkMkLst>
        </pc:inkChg>
        <pc:inkChg chg="add mod">
          <ac:chgData name="Kokchun Giang" userId="67e2125d-ec8c-4323-9653-9824a2ad815f" providerId="ADAL" clId="{10EEDAB3-2DB0-BA4D-8CC6-6424E46A9142}" dt="2024-01-13T14:25:29.527" v="2716"/>
          <ac:inkMkLst>
            <pc:docMk/>
            <pc:sldMk cId="736019928" sldId="330"/>
            <ac:inkMk id="54" creationId="{3A966FE5-0644-1FDF-B5E5-49D50EF549B1}"/>
          </ac:inkMkLst>
        </pc:inkChg>
        <pc:inkChg chg="add mod">
          <ac:chgData name="Kokchun Giang" userId="67e2125d-ec8c-4323-9653-9824a2ad815f" providerId="ADAL" clId="{10EEDAB3-2DB0-BA4D-8CC6-6424E46A9142}" dt="2024-01-13T14:25:29.527" v="2716"/>
          <ac:inkMkLst>
            <pc:docMk/>
            <pc:sldMk cId="736019928" sldId="330"/>
            <ac:inkMk id="55" creationId="{66A83F32-BECB-CDE0-B52F-F71BC31BEB09}"/>
          </ac:inkMkLst>
        </pc:inkChg>
        <pc:inkChg chg="add mod">
          <ac:chgData name="Kokchun Giang" userId="67e2125d-ec8c-4323-9653-9824a2ad815f" providerId="ADAL" clId="{10EEDAB3-2DB0-BA4D-8CC6-6424E46A9142}" dt="2024-01-13T14:25:29.527" v="2716"/>
          <ac:inkMkLst>
            <pc:docMk/>
            <pc:sldMk cId="736019928" sldId="330"/>
            <ac:inkMk id="56" creationId="{65208474-8E78-4623-B01C-95C77C27FD81}"/>
          </ac:inkMkLst>
        </pc:inkChg>
        <pc:inkChg chg="add mod">
          <ac:chgData name="Kokchun Giang" userId="67e2125d-ec8c-4323-9653-9824a2ad815f" providerId="ADAL" clId="{10EEDAB3-2DB0-BA4D-8CC6-6424E46A9142}" dt="2024-01-13T14:25:29.527" v="2716"/>
          <ac:inkMkLst>
            <pc:docMk/>
            <pc:sldMk cId="736019928" sldId="330"/>
            <ac:inkMk id="57" creationId="{457CFB15-BFED-4CBD-4897-7DECEA8B2B9E}"/>
          </ac:inkMkLst>
        </pc:inkChg>
        <pc:inkChg chg="add mod">
          <ac:chgData name="Kokchun Giang" userId="67e2125d-ec8c-4323-9653-9824a2ad815f" providerId="ADAL" clId="{10EEDAB3-2DB0-BA4D-8CC6-6424E46A9142}" dt="2024-01-13T14:25:29.527" v="2716"/>
          <ac:inkMkLst>
            <pc:docMk/>
            <pc:sldMk cId="736019928" sldId="330"/>
            <ac:inkMk id="58" creationId="{A0FC808F-043B-4B9E-28F0-8784A97E97D5}"/>
          </ac:inkMkLst>
        </pc:inkChg>
        <pc:inkChg chg="add mod">
          <ac:chgData name="Kokchun Giang" userId="67e2125d-ec8c-4323-9653-9824a2ad815f" providerId="ADAL" clId="{10EEDAB3-2DB0-BA4D-8CC6-6424E46A9142}" dt="2024-01-13T14:25:59.896" v="2761"/>
          <ac:inkMkLst>
            <pc:docMk/>
            <pc:sldMk cId="736019928" sldId="330"/>
            <ac:inkMk id="60" creationId="{AAA94601-AED9-7B21-C33D-C313BCBDB4DB}"/>
          </ac:inkMkLst>
        </pc:inkChg>
        <pc:inkChg chg="add mod">
          <ac:chgData name="Kokchun Giang" userId="67e2125d-ec8c-4323-9653-9824a2ad815f" providerId="ADAL" clId="{10EEDAB3-2DB0-BA4D-8CC6-6424E46A9142}" dt="2024-01-13T14:25:59.896" v="2761"/>
          <ac:inkMkLst>
            <pc:docMk/>
            <pc:sldMk cId="736019928" sldId="330"/>
            <ac:inkMk id="61" creationId="{3D3BEAD0-934A-4012-9EB5-E6489AEE5A34}"/>
          </ac:inkMkLst>
        </pc:inkChg>
        <pc:inkChg chg="add mod">
          <ac:chgData name="Kokchun Giang" userId="67e2125d-ec8c-4323-9653-9824a2ad815f" providerId="ADAL" clId="{10EEDAB3-2DB0-BA4D-8CC6-6424E46A9142}" dt="2024-01-13T14:25:59.896" v="2761"/>
          <ac:inkMkLst>
            <pc:docMk/>
            <pc:sldMk cId="736019928" sldId="330"/>
            <ac:inkMk id="62" creationId="{2AD77A8C-8E72-B77D-D847-B3D75324CE48}"/>
          </ac:inkMkLst>
        </pc:inkChg>
        <pc:inkChg chg="add mod">
          <ac:chgData name="Kokchun Giang" userId="67e2125d-ec8c-4323-9653-9824a2ad815f" providerId="ADAL" clId="{10EEDAB3-2DB0-BA4D-8CC6-6424E46A9142}" dt="2024-01-13T14:25:59.896" v="2761"/>
          <ac:inkMkLst>
            <pc:docMk/>
            <pc:sldMk cId="736019928" sldId="330"/>
            <ac:inkMk id="64" creationId="{C05142E0-DB13-FAA2-79C6-C0929468D828}"/>
          </ac:inkMkLst>
        </pc:inkChg>
        <pc:inkChg chg="add mod">
          <ac:chgData name="Kokchun Giang" userId="67e2125d-ec8c-4323-9653-9824a2ad815f" providerId="ADAL" clId="{10EEDAB3-2DB0-BA4D-8CC6-6424E46A9142}" dt="2024-01-13T14:25:59.896" v="2761"/>
          <ac:inkMkLst>
            <pc:docMk/>
            <pc:sldMk cId="736019928" sldId="330"/>
            <ac:inkMk id="65" creationId="{30A1FF48-D14B-DE5B-E0EC-6E4A9D71D368}"/>
          </ac:inkMkLst>
        </pc:inkChg>
        <pc:inkChg chg="add mod">
          <ac:chgData name="Kokchun Giang" userId="67e2125d-ec8c-4323-9653-9824a2ad815f" providerId="ADAL" clId="{10EEDAB3-2DB0-BA4D-8CC6-6424E46A9142}" dt="2024-01-13T14:25:59.896" v="2761"/>
          <ac:inkMkLst>
            <pc:docMk/>
            <pc:sldMk cId="736019928" sldId="330"/>
            <ac:inkMk id="66" creationId="{3A1F8752-14A6-CF37-88B6-2F0869C0CDFB}"/>
          </ac:inkMkLst>
        </pc:inkChg>
        <pc:inkChg chg="add mod">
          <ac:chgData name="Kokchun Giang" userId="67e2125d-ec8c-4323-9653-9824a2ad815f" providerId="ADAL" clId="{10EEDAB3-2DB0-BA4D-8CC6-6424E46A9142}" dt="2024-01-13T14:25:37.206" v="2728"/>
          <ac:inkMkLst>
            <pc:docMk/>
            <pc:sldMk cId="736019928" sldId="330"/>
            <ac:inkMk id="68" creationId="{82A16D0B-CBCA-F787-A2D7-10615A8F5AA1}"/>
          </ac:inkMkLst>
        </pc:inkChg>
        <pc:inkChg chg="add mod">
          <ac:chgData name="Kokchun Giang" userId="67e2125d-ec8c-4323-9653-9824a2ad815f" providerId="ADAL" clId="{10EEDAB3-2DB0-BA4D-8CC6-6424E46A9142}" dt="2024-01-13T14:25:37.206" v="2728"/>
          <ac:inkMkLst>
            <pc:docMk/>
            <pc:sldMk cId="736019928" sldId="330"/>
            <ac:inkMk id="69" creationId="{006BF70E-9179-D07C-A041-2CCF406C3EFD}"/>
          </ac:inkMkLst>
        </pc:inkChg>
        <pc:inkChg chg="add mod">
          <ac:chgData name="Kokchun Giang" userId="67e2125d-ec8c-4323-9653-9824a2ad815f" providerId="ADAL" clId="{10EEDAB3-2DB0-BA4D-8CC6-6424E46A9142}" dt="2024-01-13T15:34:41.668" v="2968" actId="164"/>
          <ac:inkMkLst>
            <pc:docMk/>
            <pc:sldMk cId="736019928" sldId="330"/>
            <ac:inkMk id="70" creationId="{FED608FB-A4FD-6FE9-D008-C127DBA93D8B}"/>
          </ac:inkMkLst>
        </pc:inkChg>
        <pc:inkChg chg="add mod">
          <ac:chgData name="Kokchun Giang" userId="67e2125d-ec8c-4323-9653-9824a2ad815f" providerId="ADAL" clId="{10EEDAB3-2DB0-BA4D-8CC6-6424E46A9142}" dt="2024-01-13T14:25:59.896" v="2761"/>
          <ac:inkMkLst>
            <pc:docMk/>
            <pc:sldMk cId="736019928" sldId="330"/>
            <ac:inkMk id="72" creationId="{46C236EF-D5F8-5ADC-E45B-181C4F119FCF}"/>
          </ac:inkMkLst>
        </pc:inkChg>
        <pc:inkChg chg="add mod">
          <ac:chgData name="Kokchun Giang" userId="67e2125d-ec8c-4323-9653-9824a2ad815f" providerId="ADAL" clId="{10EEDAB3-2DB0-BA4D-8CC6-6424E46A9142}" dt="2024-01-13T14:25:59.896" v="2761"/>
          <ac:inkMkLst>
            <pc:docMk/>
            <pc:sldMk cId="736019928" sldId="330"/>
            <ac:inkMk id="73" creationId="{4EE251EB-5D7B-4EDA-0275-479CCC44C023}"/>
          </ac:inkMkLst>
        </pc:inkChg>
        <pc:inkChg chg="add mod">
          <ac:chgData name="Kokchun Giang" userId="67e2125d-ec8c-4323-9653-9824a2ad815f" providerId="ADAL" clId="{10EEDAB3-2DB0-BA4D-8CC6-6424E46A9142}" dt="2024-01-13T14:25:59.896" v="2761"/>
          <ac:inkMkLst>
            <pc:docMk/>
            <pc:sldMk cId="736019928" sldId="330"/>
            <ac:inkMk id="74" creationId="{56B982AB-E379-E795-3E4B-447820E5D8F1}"/>
          </ac:inkMkLst>
        </pc:inkChg>
        <pc:inkChg chg="add mod">
          <ac:chgData name="Kokchun Giang" userId="67e2125d-ec8c-4323-9653-9824a2ad815f" providerId="ADAL" clId="{10EEDAB3-2DB0-BA4D-8CC6-6424E46A9142}" dt="2024-01-13T14:25:59.896" v="2761"/>
          <ac:inkMkLst>
            <pc:docMk/>
            <pc:sldMk cId="736019928" sldId="330"/>
            <ac:inkMk id="77" creationId="{10C704C9-6D80-77BC-A4EF-06E0BE559515}"/>
          </ac:inkMkLst>
        </pc:inkChg>
        <pc:inkChg chg="add mod">
          <ac:chgData name="Kokchun Giang" userId="67e2125d-ec8c-4323-9653-9824a2ad815f" providerId="ADAL" clId="{10EEDAB3-2DB0-BA4D-8CC6-6424E46A9142}" dt="2024-01-13T14:25:59.896" v="2761"/>
          <ac:inkMkLst>
            <pc:docMk/>
            <pc:sldMk cId="736019928" sldId="330"/>
            <ac:inkMk id="80" creationId="{3845C6A5-F9A0-0DB0-F4E1-4FCACF487632}"/>
          </ac:inkMkLst>
        </pc:inkChg>
        <pc:inkChg chg="add mod">
          <ac:chgData name="Kokchun Giang" userId="67e2125d-ec8c-4323-9653-9824a2ad815f" providerId="ADAL" clId="{10EEDAB3-2DB0-BA4D-8CC6-6424E46A9142}" dt="2024-01-13T14:25:59.896" v="2761"/>
          <ac:inkMkLst>
            <pc:docMk/>
            <pc:sldMk cId="736019928" sldId="330"/>
            <ac:inkMk id="82" creationId="{6034DC8C-E580-CF90-7622-24AA85BB3994}"/>
          </ac:inkMkLst>
        </pc:inkChg>
        <pc:inkChg chg="add mod">
          <ac:chgData name="Kokchun Giang" userId="67e2125d-ec8c-4323-9653-9824a2ad815f" providerId="ADAL" clId="{10EEDAB3-2DB0-BA4D-8CC6-6424E46A9142}" dt="2024-01-13T14:25:45.844" v="2741"/>
          <ac:inkMkLst>
            <pc:docMk/>
            <pc:sldMk cId="736019928" sldId="330"/>
            <ac:inkMk id="85" creationId="{538A06CF-9293-C6A5-E3B9-236CB9517C47}"/>
          </ac:inkMkLst>
        </pc:inkChg>
        <pc:inkChg chg="add mod">
          <ac:chgData name="Kokchun Giang" userId="67e2125d-ec8c-4323-9653-9824a2ad815f" providerId="ADAL" clId="{10EEDAB3-2DB0-BA4D-8CC6-6424E46A9142}" dt="2024-01-13T14:25:45.844" v="2741"/>
          <ac:inkMkLst>
            <pc:docMk/>
            <pc:sldMk cId="736019928" sldId="330"/>
            <ac:inkMk id="86" creationId="{BC101ACB-56B1-DEBF-1A0D-9A4235F92F2F}"/>
          </ac:inkMkLst>
        </pc:inkChg>
        <pc:inkChg chg="add mod">
          <ac:chgData name="Kokchun Giang" userId="67e2125d-ec8c-4323-9653-9824a2ad815f" providerId="ADAL" clId="{10EEDAB3-2DB0-BA4D-8CC6-6424E46A9142}" dt="2024-01-13T14:25:45.844" v="2741"/>
          <ac:inkMkLst>
            <pc:docMk/>
            <pc:sldMk cId="736019928" sldId="330"/>
            <ac:inkMk id="88" creationId="{3CE3571A-3B9C-C9EF-4E81-ABA640848EDC}"/>
          </ac:inkMkLst>
        </pc:inkChg>
        <pc:inkChg chg="add mod">
          <ac:chgData name="Kokchun Giang" userId="67e2125d-ec8c-4323-9653-9824a2ad815f" providerId="ADAL" clId="{10EEDAB3-2DB0-BA4D-8CC6-6424E46A9142}" dt="2024-01-13T14:25:59.896" v="2761"/>
          <ac:inkMkLst>
            <pc:docMk/>
            <pc:sldMk cId="736019928" sldId="330"/>
            <ac:inkMk id="90" creationId="{C5AF0C43-7F73-943A-4742-668871CE26FA}"/>
          </ac:inkMkLst>
        </pc:inkChg>
        <pc:inkChg chg="add mod">
          <ac:chgData name="Kokchun Giang" userId="67e2125d-ec8c-4323-9653-9824a2ad815f" providerId="ADAL" clId="{10EEDAB3-2DB0-BA4D-8CC6-6424E46A9142}" dt="2024-01-13T14:25:59.896" v="2761"/>
          <ac:inkMkLst>
            <pc:docMk/>
            <pc:sldMk cId="736019928" sldId="330"/>
            <ac:inkMk id="91" creationId="{C687541A-AEF4-E031-1A55-6090E33E9327}"/>
          </ac:inkMkLst>
        </pc:inkChg>
        <pc:inkChg chg="add mod">
          <ac:chgData name="Kokchun Giang" userId="67e2125d-ec8c-4323-9653-9824a2ad815f" providerId="ADAL" clId="{10EEDAB3-2DB0-BA4D-8CC6-6424E46A9142}" dt="2024-01-13T14:25:59.896" v="2761"/>
          <ac:inkMkLst>
            <pc:docMk/>
            <pc:sldMk cId="736019928" sldId="330"/>
            <ac:inkMk id="92" creationId="{B590A23A-8308-60D4-FEA9-B8F16648BA7A}"/>
          </ac:inkMkLst>
        </pc:inkChg>
        <pc:inkChg chg="add mod">
          <ac:chgData name="Kokchun Giang" userId="67e2125d-ec8c-4323-9653-9824a2ad815f" providerId="ADAL" clId="{10EEDAB3-2DB0-BA4D-8CC6-6424E46A9142}" dt="2024-01-13T14:25:59.896" v="2761"/>
          <ac:inkMkLst>
            <pc:docMk/>
            <pc:sldMk cId="736019928" sldId="330"/>
            <ac:inkMk id="94" creationId="{4B43540C-4AD5-26BE-6C12-3E9387AFD53C}"/>
          </ac:inkMkLst>
        </pc:inkChg>
        <pc:inkChg chg="add mod">
          <ac:chgData name="Kokchun Giang" userId="67e2125d-ec8c-4323-9653-9824a2ad815f" providerId="ADAL" clId="{10EEDAB3-2DB0-BA4D-8CC6-6424E46A9142}" dt="2024-01-13T14:25:59.896" v="2761"/>
          <ac:inkMkLst>
            <pc:docMk/>
            <pc:sldMk cId="736019928" sldId="330"/>
            <ac:inkMk id="97" creationId="{9007E587-5C64-C108-2B1A-1891FEB000A6}"/>
          </ac:inkMkLst>
        </pc:inkChg>
        <pc:inkChg chg="add mod">
          <ac:chgData name="Kokchun Giang" userId="67e2125d-ec8c-4323-9653-9824a2ad815f" providerId="ADAL" clId="{10EEDAB3-2DB0-BA4D-8CC6-6424E46A9142}" dt="2024-01-13T14:25:59.896" v="2761"/>
          <ac:inkMkLst>
            <pc:docMk/>
            <pc:sldMk cId="736019928" sldId="330"/>
            <ac:inkMk id="98" creationId="{FCC1BC7B-B3BE-1273-31E4-8379EF6D05D3}"/>
          </ac:inkMkLst>
        </pc:inkChg>
        <pc:inkChg chg="add mod">
          <ac:chgData name="Kokchun Giang" userId="67e2125d-ec8c-4323-9653-9824a2ad815f" providerId="ADAL" clId="{10EEDAB3-2DB0-BA4D-8CC6-6424E46A9142}" dt="2024-01-13T14:25:59.896" v="2761"/>
          <ac:inkMkLst>
            <pc:docMk/>
            <pc:sldMk cId="736019928" sldId="330"/>
            <ac:inkMk id="99" creationId="{03992291-15A3-9C67-BDF7-E9163C51DE06}"/>
          </ac:inkMkLst>
        </pc:inkChg>
        <pc:inkChg chg="add mod">
          <ac:chgData name="Kokchun Giang" userId="67e2125d-ec8c-4323-9653-9824a2ad815f" providerId="ADAL" clId="{10EEDAB3-2DB0-BA4D-8CC6-6424E46A9142}" dt="2024-01-13T15:34:41.668" v="2968" actId="164"/>
          <ac:inkMkLst>
            <pc:docMk/>
            <pc:sldMk cId="736019928" sldId="330"/>
            <ac:inkMk id="101" creationId="{C2E67F88-B433-7477-C1BA-BAC48E4505D8}"/>
          </ac:inkMkLst>
        </pc:inkChg>
        <pc:inkChg chg="add mod">
          <ac:chgData name="Kokchun Giang" userId="67e2125d-ec8c-4323-9653-9824a2ad815f" providerId="ADAL" clId="{10EEDAB3-2DB0-BA4D-8CC6-6424E46A9142}" dt="2024-01-13T14:25:59.896" v="2761"/>
          <ac:inkMkLst>
            <pc:docMk/>
            <pc:sldMk cId="736019928" sldId="330"/>
            <ac:inkMk id="103" creationId="{F5AEF22C-C293-92A2-59EF-F916C7B3B9CC}"/>
          </ac:inkMkLst>
        </pc:inkChg>
        <pc:inkChg chg="add mod">
          <ac:chgData name="Kokchun Giang" userId="67e2125d-ec8c-4323-9653-9824a2ad815f" providerId="ADAL" clId="{10EEDAB3-2DB0-BA4D-8CC6-6424E46A9142}" dt="2024-01-13T14:25:59.896" v="2761"/>
          <ac:inkMkLst>
            <pc:docMk/>
            <pc:sldMk cId="736019928" sldId="330"/>
            <ac:inkMk id="104" creationId="{B7C80E33-E584-A917-2115-5D86ECDBB81E}"/>
          </ac:inkMkLst>
        </pc:inkChg>
        <pc:inkChg chg="add mod">
          <ac:chgData name="Kokchun Giang" userId="67e2125d-ec8c-4323-9653-9824a2ad815f" providerId="ADAL" clId="{10EEDAB3-2DB0-BA4D-8CC6-6424E46A9142}" dt="2024-01-13T14:25:59.896" v="2761"/>
          <ac:inkMkLst>
            <pc:docMk/>
            <pc:sldMk cId="736019928" sldId="330"/>
            <ac:inkMk id="105" creationId="{1852C913-8299-DE3A-0557-F0D24782EEE6}"/>
          </ac:inkMkLst>
        </pc:inkChg>
        <pc:inkChg chg="add mod">
          <ac:chgData name="Kokchun Giang" userId="67e2125d-ec8c-4323-9653-9824a2ad815f" providerId="ADAL" clId="{10EEDAB3-2DB0-BA4D-8CC6-6424E46A9142}" dt="2024-01-13T14:25:59.896" v="2761"/>
          <ac:inkMkLst>
            <pc:docMk/>
            <pc:sldMk cId="736019928" sldId="330"/>
            <ac:inkMk id="106" creationId="{B5488584-6C1F-2C10-D9C1-A259694D7785}"/>
          </ac:inkMkLst>
        </pc:inkChg>
        <pc:inkChg chg="add mod">
          <ac:chgData name="Kokchun Giang" userId="67e2125d-ec8c-4323-9653-9824a2ad815f" providerId="ADAL" clId="{10EEDAB3-2DB0-BA4D-8CC6-6424E46A9142}" dt="2024-01-13T14:25:59.896" v="2761"/>
          <ac:inkMkLst>
            <pc:docMk/>
            <pc:sldMk cId="736019928" sldId="330"/>
            <ac:inkMk id="107" creationId="{050BB576-1464-ACFA-D9C6-7FEA47F93D19}"/>
          </ac:inkMkLst>
        </pc:inkChg>
        <pc:inkChg chg="add mod">
          <ac:chgData name="Kokchun Giang" userId="67e2125d-ec8c-4323-9653-9824a2ad815f" providerId="ADAL" clId="{10EEDAB3-2DB0-BA4D-8CC6-6424E46A9142}" dt="2024-01-13T14:25:59.896" v="2761"/>
          <ac:inkMkLst>
            <pc:docMk/>
            <pc:sldMk cId="736019928" sldId="330"/>
            <ac:inkMk id="108" creationId="{57DAAFD6-A096-B601-D6B4-C17A2FDAF1CF}"/>
          </ac:inkMkLst>
        </pc:inkChg>
        <pc:inkChg chg="add mod">
          <ac:chgData name="Kokchun Giang" userId="67e2125d-ec8c-4323-9653-9824a2ad815f" providerId="ADAL" clId="{10EEDAB3-2DB0-BA4D-8CC6-6424E46A9142}" dt="2024-01-13T14:25:59.896" v="2761"/>
          <ac:inkMkLst>
            <pc:docMk/>
            <pc:sldMk cId="736019928" sldId="330"/>
            <ac:inkMk id="110" creationId="{9265067A-C36E-8961-CC4C-4AEC4DE7D406}"/>
          </ac:inkMkLst>
        </pc:inkChg>
        <pc:inkChg chg="add mod">
          <ac:chgData name="Kokchun Giang" userId="67e2125d-ec8c-4323-9653-9824a2ad815f" providerId="ADAL" clId="{10EEDAB3-2DB0-BA4D-8CC6-6424E46A9142}" dt="2024-01-13T15:35:00.322" v="2970" actId="164"/>
          <ac:inkMkLst>
            <pc:docMk/>
            <pc:sldMk cId="736019928" sldId="330"/>
            <ac:inkMk id="112" creationId="{C4EB806D-1F87-3D57-934A-22A27BD06883}"/>
          </ac:inkMkLst>
        </pc:inkChg>
        <pc:inkChg chg="add mod">
          <ac:chgData name="Kokchun Giang" userId="67e2125d-ec8c-4323-9653-9824a2ad815f" providerId="ADAL" clId="{10EEDAB3-2DB0-BA4D-8CC6-6424E46A9142}" dt="2024-01-13T14:26:16.976" v="2770"/>
          <ac:inkMkLst>
            <pc:docMk/>
            <pc:sldMk cId="736019928" sldId="330"/>
            <ac:inkMk id="113" creationId="{663E0B1B-80F3-3A2E-ED2A-916E46DBB07A}"/>
          </ac:inkMkLst>
        </pc:inkChg>
        <pc:inkChg chg="add mod">
          <ac:chgData name="Kokchun Giang" userId="67e2125d-ec8c-4323-9653-9824a2ad815f" providerId="ADAL" clId="{10EEDAB3-2DB0-BA4D-8CC6-6424E46A9142}" dt="2024-01-13T14:26:16.976" v="2770"/>
          <ac:inkMkLst>
            <pc:docMk/>
            <pc:sldMk cId="736019928" sldId="330"/>
            <ac:inkMk id="114" creationId="{48A06A50-C33C-D2DE-1C9C-85DABE1BDBFD}"/>
          </ac:inkMkLst>
        </pc:inkChg>
        <pc:inkChg chg="add mod">
          <ac:chgData name="Kokchun Giang" userId="67e2125d-ec8c-4323-9653-9824a2ad815f" providerId="ADAL" clId="{10EEDAB3-2DB0-BA4D-8CC6-6424E46A9142}" dt="2024-01-13T14:26:16.976" v="2770"/>
          <ac:inkMkLst>
            <pc:docMk/>
            <pc:sldMk cId="736019928" sldId="330"/>
            <ac:inkMk id="115" creationId="{7B8E7A1C-00FB-A343-1A05-9EF3BC754FDC}"/>
          </ac:inkMkLst>
        </pc:inkChg>
        <pc:inkChg chg="add mod">
          <ac:chgData name="Kokchun Giang" userId="67e2125d-ec8c-4323-9653-9824a2ad815f" providerId="ADAL" clId="{10EEDAB3-2DB0-BA4D-8CC6-6424E46A9142}" dt="2024-01-13T14:26:16.976" v="2770"/>
          <ac:inkMkLst>
            <pc:docMk/>
            <pc:sldMk cId="736019928" sldId="330"/>
            <ac:inkMk id="116" creationId="{974754B6-6AF2-6346-F065-2BF041B8D969}"/>
          </ac:inkMkLst>
        </pc:inkChg>
        <pc:inkChg chg="add mod">
          <ac:chgData name="Kokchun Giang" userId="67e2125d-ec8c-4323-9653-9824a2ad815f" providerId="ADAL" clId="{10EEDAB3-2DB0-BA4D-8CC6-6424E46A9142}" dt="2024-01-13T14:26:16.976" v="2770"/>
          <ac:inkMkLst>
            <pc:docMk/>
            <pc:sldMk cId="736019928" sldId="330"/>
            <ac:inkMk id="117" creationId="{ECF9BE53-F061-370D-3A5C-BCDC343BEB7B}"/>
          </ac:inkMkLst>
        </pc:inkChg>
        <pc:inkChg chg="add del mod">
          <ac:chgData name="Kokchun Giang" userId="67e2125d-ec8c-4323-9653-9824a2ad815f" providerId="ADAL" clId="{10EEDAB3-2DB0-BA4D-8CC6-6424E46A9142}" dt="2024-01-13T14:26:16.976" v="2770"/>
          <ac:inkMkLst>
            <pc:docMk/>
            <pc:sldMk cId="736019928" sldId="330"/>
            <ac:inkMk id="128" creationId="{F32F6F88-27EE-2A31-4F1B-9B6E4281AAC3}"/>
          </ac:inkMkLst>
        </pc:inkChg>
        <pc:inkChg chg="add mod">
          <ac:chgData name="Kokchun Giang" userId="67e2125d-ec8c-4323-9653-9824a2ad815f" providerId="ADAL" clId="{10EEDAB3-2DB0-BA4D-8CC6-6424E46A9142}" dt="2024-01-13T14:28:27.757" v="2839" actId="164"/>
          <ac:inkMkLst>
            <pc:docMk/>
            <pc:sldMk cId="736019928" sldId="330"/>
            <ac:inkMk id="130" creationId="{A4ADB93A-2D94-3083-38EC-51C2DFD3E718}"/>
          </ac:inkMkLst>
        </pc:inkChg>
        <pc:inkChg chg="add mod">
          <ac:chgData name="Kokchun Giang" userId="67e2125d-ec8c-4323-9653-9824a2ad815f" providerId="ADAL" clId="{10EEDAB3-2DB0-BA4D-8CC6-6424E46A9142}" dt="2024-01-13T15:34:41.668" v="2968" actId="164"/>
          <ac:inkMkLst>
            <pc:docMk/>
            <pc:sldMk cId="736019928" sldId="330"/>
            <ac:inkMk id="131" creationId="{C1C3D903-86D9-0016-FB0C-BA83D5BFADE8}"/>
          </ac:inkMkLst>
        </pc:inkChg>
        <pc:inkChg chg="add mod">
          <ac:chgData name="Kokchun Giang" userId="67e2125d-ec8c-4323-9653-9824a2ad815f" providerId="ADAL" clId="{10EEDAB3-2DB0-BA4D-8CC6-6424E46A9142}" dt="2024-01-13T15:34:41.668" v="2968" actId="164"/>
          <ac:inkMkLst>
            <pc:docMk/>
            <pc:sldMk cId="736019928" sldId="330"/>
            <ac:inkMk id="132" creationId="{5F008215-456F-8EC5-18A4-4233AA5892CE}"/>
          </ac:inkMkLst>
        </pc:inkChg>
        <pc:inkChg chg="add mod">
          <ac:chgData name="Kokchun Giang" userId="67e2125d-ec8c-4323-9653-9824a2ad815f" providerId="ADAL" clId="{10EEDAB3-2DB0-BA4D-8CC6-6424E46A9142}" dt="2024-01-13T15:34:41.668" v="2968" actId="164"/>
          <ac:inkMkLst>
            <pc:docMk/>
            <pc:sldMk cId="736019928" sldId="330"/>
            <ac:inkMk id="133" creationId="{6FCE8E9E-CF8D-3273-6B14-30D78CF68F70}"/>
          </ac:inkMkLst>
        </pc:inkChg>
        <pc:inkChg chg="add mod">
          <ac:chgData name="Kokchun Giang" userId="67e2125d-ec8c-4323-9653-9824a2ad815f" providerId="ADAL" clId="{10EEDAB3-2DB0-BA4D-8CC6-6424E46A9142}" dt="2024-01-13T15:34:41.668" v="2968" actId="164"/>
          <ac:inkMkLst>
            <pc:docMk/>
            <pc:sldMk cId="736019928" sldId="330"/>
            <ac:inkMk id="135" creationId="{3160886B-C4C0-EFAD-5B74-D114B81582F4}"/>
          </ac:inkMkLst>
        </pc:inkChg>
        <pc:inkChg chg="add mod">
          <ac:chgData name="Kokchun Giang" userId="67e2125d-ec8c-4323-9653-9824a2ad815f" providerId="ADAL" clId="{10EEDAB3-2DB0-BA4D-8CC6-6424E46A9142}" dt="2024-01-13T14:26:25.539" v="2781"/>
          <ac:inkMkLst>
            <pc:docMk/>
            <pc:sldMk cId="736019928" sldId="330"/>
            <ac:inkMk id="136" creationId="{04688FF6-C6FD-C516-A549-53E9E9AEE297}"/>
          </ac:inkMkLst>
        </pc:inkChg>
        <pc:inkChg chg="add mod">
          <ac:chgData name="Kokchun Giang" userId="67e2125d-ec8c-4323-9653-9824a2ad815f" providerId="ADAL" clId="{10EEDAB3-2DB0-BA4D-8CC6-6424E46A9142}" dt="2024-01-13T14:26:25.539" v="2781"/>
          <ac:inkMkLst>
            <pc:docMk/>
            <pc:sldMk cId="736019928" sldId="330"/>
            <ac:inkMk id="138" creationId="{A2D95050-DBD5-A35A-41D7-BDA17940243C}"/>
          </ac:inkMkLst>
        </pc:inkChg>
        <pc:inkChg chg="add mod">
          <ac:chgData name="Kokchun Giang" userId="67e2125d-ec8c-4323-9653-9824a2ad815f" providerId="ADAL" clId="{10EEDAB3-2DB0-BA4D-8CC6-6424E46A9142}" dt="2024-01-13T15:34:41.668" v="2968" actId="164"/>
          <ac:inkMkLst>
            <pc:docMk/>
            <pc:sldMk cId="736019928" sldId="330"/>
            <ac:inkMk id="139" creationId="{B217EBD8-9837-163D-3A33-C1F54D15B998}"/>
          </ac:inkMkLst>
        </pc:inkChg>
        <pc:inkChg chg="add mod">
          <ac:chgData name="Kokchun Giang" userId="67e2125d-ec8c-4323-9653-9824a2ad815f" providerId="ADAL" clId="{10EEDAB3-2DB0-BA4D-8CC6-6424E46A9142}" dt="2024-01-13T15:34:41.668" v="2968" actId="164"/>
          <ac:inkMkLst>
            <pc:docMk/>
            <pc:sldMk cId="736019928" sldId="330"/>
            <ac:inkMk id="140" creationId="{2771319C-D7CD-C963-EC81-CAE1E900EA4A}"/>
          </ac:inkMkLst>
        </pc:inkChg>
        <pc:inkChg chg="add mod">
          <ac:chgData name="Kokchun Giang" userId="67e2125d-ec8c-4323-9653-9824a2ad815f" providerId="ADAL" clId="{10EEDAB3-2DB0-BA4D-8CC6-6424E46A9142}" dt="2024-01-13T14:26:31.866" v="2804"/>
          <ac:inkMkLst>
            <pc:docMk/>
            <pc:sldMk cId="736019928" sldId="330"/>
            <ac:inkMk id="141" creationId="{5D8725A2-B2F0-4942-87CA-38BCA695D115}"/>
          </ac:inkMkLst>
        </pc:inkChg>
        <pc:inkChg chg="add mod">
          <ac:chgData name="Kokchun Giang" userId="67e2125d-ec8c-4323-9653-9824a2ad815f" providerId="ADAL" clId="{10EEDAB3-2DB0-BA4D-8CC6-6424E46A9142}" dt="2024-01-13T14:26:31.866" v="2804"/>
          <ac:inkMkLst>
            <pc:docMk/>
            <pc:sldMk cId="736019928" sldId="330"/>
            <ac:inkMk id="143" creationId="{70D71A0F-1B84-3EE6-896A-3D194D6AE966}"/>
          </ac:inkMkLst>
        </pc:inkChg>
        <pc:inkChg chg="add mod">
          <ac:chgData name="Kokchun Giang" userId="67e2125d-ec8c-4323-9653-9824a2ad815f" providerId="ADAL" clId="{10EEDAB3-2DB0-BA4D-8CC6-6424E46A9142}" dt="2024-01-13T14:26:31.866" v="2804"/>
          <ac:inkMkLst>
            <pc:docMk/>
            <pc:sldMk cId="736019928" sldId="330"/>
            <ac:inkMk id="144" creationId="{B209B94B-51B4-5659-74FE-1B6003BAEFEE}"/>
          </ac:inkMkLst>
        </pc:inkChg>
        <pc:inkChg chg="add mod">
          <ac:chgData name="Kokchun Giang" userId="67e2125d-ec8c-4323-9653-9824a2ad815f" providerId="ADAL" clId="{10EEDAB3-2DB0-BA4D-8CC6-6424E46A9142}" dt="2024-01-13T14:26:31.866" v="2804"/>
          <ac:inkMkLst>
            <pc:docMk/>
            <pc:sldMk cId="736019928" sldId="330"/>
            <ac:inkMk id="145" creationId="{253C64B8-8CD2-52F4-AEBB-D8EA7DF1F85F}"/>
          </ac:inkMkLst>
        </pc:inkChg>
        <pc:inkChg chg="add mod">
          <ac:chgData name="Kokchun Giang" userId="67e2125d-ec8c-4323-9653-9824a2ad815f" providerId="ADAL" clId="{10EEDAB3-2DB0-BA4D-8CC6-6424E46A9142}" dt="2024-01-13T14:26:31.866" v="2804"/>
          <ac:inkMkLst>
            <pc:docMk/>
            <pc:sldMk cId="736019928" sldId="330"/>
            <ac:inkMk id="146" creationId="{B877EA0E-ABAA-9D25-BA02-E499AF2F2B3D}"/>
          </ac:inkMkLst>
        </pc:inkChg>
        <pc:inkChg chg="add mod">
          <ac:chgData name="Kokchun Giang" userId="67e2125d-ec8c-4323-9653-9824a2ad815f" providerId="ADAL" clId="{10EEDAB3-2DB0-BA4D-8CC6-6424E46A9142}" dt="2024-01-13T14:26:31.866" v="2804"/>
          <ac:inkMkLst>
            <pc:docMk/>
            <pc:sldMk cId="736019928" sldId="330"/>
            <ac:inkMk id="147" creationId="{5B842625-9627-9188-7350-D073ED67D31E}"/>
          </ac:inkMkLst>
        </pc:inkChg>
        <pc:inkChg chg="add mod">
          <ac:chgData name="Kokchun Giang" userId="67e2125d-ec8c-4323-9653-9824a2ad815f" providerId="ADAL" clId="{10EEDAB3-2DB0-BA4D-8CC6-6424E46A9142}" dt="2024-01-13T14:26:31.866" v="2804"/>
          <ac:inkMkLst>
            <pc:docMk/>
            <pc:sldMk cId="736019928" sldId="330"/>
            <ac:inkMk id="148" creationId="{4673F7ED-EF87-8610-DF59-DE2E56A669B3}"/>
          </ac:inkMkLst>
        </pc:inkChg>
        <pc:inkChg chg="add mod">
          <ac:chgData name="Kokchun Giang" userId="67e2125d-ec8c-4323-9653-9824a2ad815f" providerId="ADAL" clId="{10EEDAB3-2DB0-BA4D-8CC6-6424E46A9142}" dt="2024-01-13T14:26:31.866" v="2804"/>
          <ac:inkMkLst>
            <pc:docMk/>
            <pc:sldMk cId="736019928" sldId="330"/>
            <ac:inkMk id="149" creationId="{9D9D7A38-AD2E-B3B7-A6B0-02F413A89242}"/>
          </ac:inkMkLst>
        </pc:inkChg>
        <pc:inkChg chg="add mod">
          <ac:chgData name="Kokchun Giang" userId="67e2125d-ec8c-4323-9653-9824a2ad815f" providerId="ADAL" clId="{10EEDAB3-2DB0-BA4D-8CC6-6424E46A9142}" dt="2024-01-13T14:26:31.866" v="2804"/>
          <ac:inkMkLst>
            <pc:docMk/>
            <pc:sldMk cId="736019928" sldId="330"/>
            <ac:inkMk id="150" creationId="{5EFB6511-36E0-DC59-B695-268467A20752}"/>
          </ac:inkMkLst>
        </pc:inkChg>
        <pc:inkChg chg="add mod">
          <ac:chgData name="Kokchun Giang" userId="67e2125d-ec8c-4323-9653-9824a2ad815f" providerId="ADAL" clId="{10EEDAB3-2DB0-BA4D-8CC6-6424E46A9142}" dt="2024-01-13T14:26:31.866" v="2804"/>
          <ac:inkMkLst>
            <pc:docMk/>
            <pc:sldMk cId="736019928" sldId="330"/>
            <ac:inkMk id="151" creationId="{569E6E7B-B7DD-E7EF-3347-82D22B6D61BD}"/>
          </ac:inkMkLst>
        </pc:inkChg>
        <pc:inkChg chg="add mod">
          <ac:chgData name="Kokchun Giang" userId="67e2125d-ec8c-4323-9653-9824a2ad815f" providerId="ADAL" clId="{10EEDAB3-2DB0-BA4D-8CC6-6424E46A9142}" dt="2024-01-13T14:26:31.866" v="2804"/>
          <ac:inkMkLst>
            <pc:docMk/>
            <pc:sldMk cId="736019928" sldId="330"/>
            <ac:inkMk id="152" creationId="{94D8CEDC-84EE-5D6E-C73E-2257FD5B3548}"/>
          </ac:inkMkLst>
        </pc:inkChg>
        <pc:inkChg chg="add mod">
          <ac:chgData name="Kokchun Giang" userId="67e2125d-ec8c-4323-9653-9824a2ad815f" providerId="ADAL" clId="{10EEDAB3-2DB0-BA4D-8CC6-6424E46A9142}" dt="2024-01-13T14:26:31.866" v="2804"/>
          <ac:inkMkLst>
            <pc:docMk/>
            <pc:sldMk cId="736019928" sldId="330"/>
            <ac:inkMk id="153" creationId="{C8B8606C-8560-1DE3-28AD-68E411D49696}"/>
          </ac:inkMkLst>
        </pc:inkChg>
        <pc:inkChg chg="add mod">
          <ac:chgData name="Kokchun Giang" userId="67e2125d-ec8c-4323-9653-9824a2ad815f" providerId="ADAL" clId="{10EEDAB3-2DB0-BA4D-8CC6-6424E46A9142}" dt="2024-01-13T14:26:31.866" v="2804"/>
          <ac:inkMkLst>
            <pc:docMk/>
            <pc:sldMk cId="736019928" sldId="330"/>
            <ac:inkMk id="154" creationId="{C028CEB6-8D39-5521-3EE3-ECD8745414DF}"/>
          </ac:inkMkLst>
        </pc:inkChg>
        <pc:inkChg chg="add mod">
          <ac:chgData name="Kokchun Giang" userId="67e2125d-ec8c-4323-9653-9824a2ad815f" providerId="ADAL" clId="{10EEDAB3-2DB0-BA4D-8CC6-6424E46A9142}" dt="2024-01-13T14:26:31.866" v="2804"/>
          <ac:inkMkLst>
            <pc:docMk/>
            <pc:sldMk cId="736019928" sldId="330"/>
            <ac:inkMk id="155" creationId="{79EB3B12-340D-96B6-6BB6-AF8E0C8A5F4E}"/>
          </ac:inkMkLst>
        </pc:inkChg>
        <pc:inkChg chg="add mod">
          <ac:chgData name="Kokchun Giang" userId="67e2125d-ec8c-4323-9653-9824a2ad815f" providerId="ADAL" clId="{10EEDAB3-2DB0-BA4D-8CC6-6424E46A9142}" dt="2024-01-13T14:26:31.866" v="2804"/>
          <ac:inkMkLst>
            <pc:docMk/>
            <pc:sldMk cId="736019928" sldId="330"/>
            <ac:inkMk id="156" creationId="{BF2A90B8-0758-4510-7129-EFDD688CA385}"/>
          </ac:inkMkLst>
        </pc:inkChg>
        <pc:inkChg chg="add mod">
          <ac:chgData name="Kokchun Giang" userId="67e2125d-ec8c-4323-9653-9824a2ad815f" providerId="ADAL" clId="{10EEDAB3-2DB0-BA4D-8CC6-6424E46A9142}" dt="2024-01-13T14:26:31.866" v="2804"/>
          <ac:inkMkLst>
            <pc:docMk/>
            <pc:sldMk cId="736019928" sldId="330"/>
            <ac:inkMk id="157" creationId="{D983F259-37F4-970B-5EFB-58C6B55E0697}"/>
          </ac:inkMkLst>
        </pc:inkChg>
        <pc:inkChg chg="add mod">
          <ac:chgData name="Kokchun Giang" userId="67e2125d-ec8c-4323-9653-9824a2ad815f" providerId="ADAL" clId="{10EEDAB3-2DB0-BA4D-8CC6-6424E46A9142}" dt="2024-01-13T14:26:31.866" v="2804"/>
          <ac:inkMkLst>
            <pc:docMk/>
            <pc:sldMk cId="736019928" sldId="330"/>
            <ac:inkMk id="158" creationId="{9C5DCE81-3C74-0A24-7DBA-8BCF8447D09C}"/>
          </ac:inkMkLst>
        </pc:inkChg>
        <pc:inkChg chg="add mod">
          <ac:chgData name="Kokchun Giang" userId="67e2125d-ec8c-4323-9653-9824a2ad815f" providerId="ADAL" clId="{10EEDAB3-2DB0-BA4D-8CC6-6424E46A9142}" dt="2024-01-13T14:26:31.866" v="2804"/>
          <ac:inkMkLst>
            <pc:docMk/>
            <pc:sldMk cId="736019928" sldId="330"/>
            <ac:inkMk id="159" creationId="{9656016F-119B-BCE3-EEDB-2E36D2CB24B5}"/>
          </ac:inkMkLst>
        </pc:inkChg>
        <pc:inkChg chg="add mod">
          <ac:chgData name="Kokchun Giang" userId="67e2125d-ec8c-4323-9653-9824a2ad815f" providerId="ADAL" clId="{10EEDAB3-2DB0-BA4D-8CC6-6424E46A9142}" dt="2024-01-13T14:26:31.866" v="2804"/>
          <ac:inkMkLst>
            <pc:docMk/>
            <pc:sldMk cId="736019928" sldId="330"/>
            <ac:inkMk id="160" creationId="{EB966CE2-A0B4-4295-9E51-409226BC713F}"/>
          </ac:inkMkLst>
        </pc:inkChg>
        <pc:inkChg chg="add mod">
          <ac:chgData name="Kokchun Giang" userId="67e2125d-ec8c-4323-9653-9824a2ad815f" providerId="ADAL" clId="{10EEDAB3-2DB0-BA4D-8CC6-6424E46A9142}" dt="2024-01-13T14:26:31.866" v="2804"/>
          <ac:inkMkLst>
            <pc:docMk/>
            <pc:sldMk cId="736019928" sldId="330"/>
            <ac:inkMk id="161" creationId="{479CB3CF-2016-5D6C-5CDA-F6BBFB74E78F}"/>
          </ac:inkMkLst>
        </pc:inkChg>
        <pc:inkChg chg="add mod">
          <ac:chgData name="Kokchun Giang" userId="67e2125d-ec8c-4323-9653-9824a2ad815f" providerId="ADAL" clId="{10EEDAB3-2DB0-BA4D-8CC6-6424E46A9142}" dt="2024-01-13T15:34:41.668" v="2968" actId="164"/>
          <ac:inkMkLst>
            <pc:docMk/>
            <pc:sldMk cId="736019928" sldId="330"/>
            <ac:inkMk id="162" creationId="{0FCAF3AD-FDBC-E089-CC16-46263A318E65}"/>
          </ac:inkMkLst>
        </pc:inkChg>
        <pc:inkChg chg="add mod">
          <ac:chgData name="Kokchun Giang" userId="67e2125d-ec8c-4323-9653-9824a2ad815f" providerId="ADAL" clId="{10EEDAB3-2DB0-BA4D-8CC6-6424E46A9142}" dt="2024-01-13T14:26:31.866" v="2804"/>
          <ac:inkMkLst>
            <pc:docMk/>
            <pc:sldMk cId="736019928" sldId="330"/>
            <ac:inkMk id="163" creationId="{A9C53D6C-B1E5-6D04-4F7D-D99ECE3D291E}"/>
          </ac:inkMkLst>
        </pc:inkChg>
        <pc:inkChg chg="add mod">
          <ac:chgData name="Kokchun Giang" userId="67e2125d-ec8c-4323-9653-9824a2ad815f" providerId="ADAL" clId="{10EEDAB3-2DB0-BA4D-8CC6-6424E46A9142}" dt="2024-01-13T14:26:31.866" v="2804"/>
          <ac:inkMkLst>
            <pc:docMk/>
            <pc:sldMk cId="736019928" sldId="330"/>
            <ac:inkMk id="165" creationId="{BAE1D91A-DFEB-6F2C-FF8E-2972C8CB9616}"/>
          </ac:inkMkLst>
        </pc:inkChg>
        <pc:inkChg chg="add mod">
          <ac:chgData name="Kokchun Giang" userId="67e2125d-ec8c-4323-9653-9824a2ad815f" providerId="ADAL" clId="{10EEDAB3-2DB0-BA4D-8CC6-6424E46A9142}" dt="2024-01-13T15:35:35.259" v="2975" actId="164"/>
          <ac:inkMkLst>
            <pc:docMk/>
            <pc:sldMk cId="736019928" sldId="330"/>
            <ac:inkMk id="171" creationId="{AC131F33-C836-C26F-CD61-73F883486A78}"/>
          </ac:inkMkLst>
        </pc:inkChg>
        <pc:inkChg chg="add mod">
          <ac:chgData name="Kokchun Giang" userId="67e2125d-ec8c-4323-9653-9824a2ad815f" providerId="ADAL" clId="{10EEDAB3-2DB0-BA4D-8CC6-6424E46A9142}" dt="2024-01-13T14:26:43.719" v="2810"/>
          <ac:inkMkLst>
            <pc:docMk/>
            <pc:sldMk cId="736019928" sldId="330"/>
            <ac:inkMk id="172" creationId="{40D3E9F5-BDDD-8766-98A1-6A61071EDFC7}"/>
          </ac:inkMkLst>
        </pc:inkChg>
        <pc:inkChg chg="add mod">
          <ac:chgData name="Kokchun Giang" userId="67e2125d-ec8c-4323-9653-9824a2ad815f" providerId="ADAL" clId="{10EEDAB3-2DB0-BA4D-8CC6-6424E46A9142}" dt="2024-01-13T14:26:43.719" v="2810"/>
          <ac:inkMkLst>
            <pc:docMk/>
            <pc:sldMk cId="736019928" sldId="330"/>
            <ac:inkMk id="173" creationId="{BB6DE04C-82E5-3DB1-B6E9-A090CD2E8615}"/>
          </ac:inkMkLst>
        </pc:inkChg>
        <pc:inkChg chg="add mod">
          <ac:chgData name="Kokchun Giang" userId="67e2125d-ec8c-4323-9653-9824a2ad815f" providerId="ADAL" clId="{10EEDAB3-2DB0-BA4D-8CC6-6424E46A9142}" dt="2024-01-13T14:26:43.719" v="2810"/>
          <ac:inkMkLst>
            <pc:docMk/>
            <pc:sldMk cId="736019928" sldId="330"/>
            <ac:inkMk id="174" creationId="{750DA22A-89EA-C26A-F01B-68E2906FBC12}"/>
          </ac:inkMkLst>
        </pc:inkChg>
        <pc:inkChg chg="add mod">
          <ac:chgData name="Kokchun Giang" userId="67e2125d-ec8c-4323-9653-9824a2ad815f" providerId="ADAL" clId="{10EEDAB3-2DB0-BA4D-8CC6-6424E46A9142}" dt="2024-01-13T15:36:19.162" v="2984" actId="164"/>
          <ac:inkMkLst>
            <pc:docMk/>
            <pc:sldMk cId="736019928" sldId="330"/>
            <ac:inkMk id="175" creationId="{27BBDA90-5424-E4D1-AC43-35571A5F698E}"/>
          </ac:inkMkLst>
        </pc:inkChg>
        <pc:inkChg chg="add del">
          <ac:chgData name="Kokchun Giang" userId="67e2125d-ec8c-4323-9653-9824a2ad815f" providerId="ADAL" clId="{10EEDAB3-2DB0-BA4D-8CC6-6424E46A9142}" dt="2024-01-13T14:26:57.521" v="2812" actId="9405"/>
          <ac:inkMkLst>
            <pc:docMk/>
            <pc:sldMk cId="736019928" sldId="330"/>
            <ac:inkMk id="177" creationId="{3F9FCB9F-B1A6-EC60-34AD-9F8C38CF7939}"/>
          </ac:inkMkLst>
        </pc:inkChg>
        <pc:inkChg chg="add">
          <ac:chgData name="Kokchun Giang" userId="67e2125d-ec8c-4323-9653-9824a2ad815f" providerId="ADAL" clId="{10EEDAB3-2DB0-BA4D-8CC6-6424E46A9142}" dt="2024-01-13T14:27:08.910" v="2813" actId="9405"/>
          <ac:inkMkLst>
            <pc:docMk/>
            <pc:sldMk cId="736019928" sldId="330"/>
            <ac:inkMk id="178" creationId="{041B0FF4-6DF1-5015-DF96-A3E9599956C6}"/>
          </ac:inkMkLst>
        </pc:inkChg>
        <pc:inkChg chg="add">
          <ac:chgData name="Kokchun Giang" userId="67e2125d-ec8c-4323-9653-9824a2ad815f" providerId="ADAL" clId="{10EEDAB3-2DB0-BA4D-8CC6-6424E46A9142}" dt="2024-01-13T14:27:11.015" v="2814" actId="9405"/>
          <ac:inkMkLst>
            <pc:docMk/>
            <pc:sldMk cId="736019928" sldId="330"/>
            <ac:inkMk id="179" creationId="{E1EC1460-CC37-B5B2-3DBF-F9255ACFF46A}"/>
          </ac:inkMkLst>
        </pc:inkChg>
        <pc:inkChg chg="add">
          <ac:chgData name="Kokchun Giang" userId="67e2125d-ec8c-4323-9653-9824a2ad815f" providerId="ADAL" clId="{10EEDAB3-2DB0-BA4D-8CC6-6424E46A9142}" dt="2024-01-13T14:27:14.067" v="2815" actId="9405"/>
          <ac:inkMkLst>
            <pc:docMk/>
            <pc:sldMk cId="736019928" sldId="330"/>
            <ac:inkMk id="180" creationId="{AB587BB7-1483-CECA-E4E4-7229BDD03CDB}"/>
          </ac:inkMkLst>
        </pc:inkChg>
        <pc:inkChg chg="add">
          <ac:chgData name="Kokchun Giang" userId="67e2125d-ec8c-4323-9653-9824a2ad815f" providerId="ADAL" clId="{10EEDAB3-2DB0-BA4D-8CC6-6424E46A9142}" dt="2024-01-13T14:27:16.571" v="2816" actId="9405"/>
          <ac:inkMkLst>
            <pc:docMk/>
            <pc:sldMk cId="736019928" sldId="330"/>
            <ac:inkMk id="181" creationId="{298EA9EF-7758-5FA1-B668-AE57D23070AD}"/>
          </ac:inkMkLst>
        </pc:inkChg>
        <pc:inkChg chg="add del">
          <ac:chgData name="Kokchun Giang" userId="67e2125d-ec8c-4323-9653-9824a2ad815f" providerId="ADAL" clId="{10EEDAB3-2DB0-BA4D-8CC6-6424E46A9142}" dt="2024-01-13T14:27:28.239" v="2818" actId="9405"/>
          <ac:inkMkLst>
            <pc:docMk/>
            <pc:sldMk cId="736019928" sldId="330"/>
            <ac:inkMk id="182" creationId="{759026FC-4B0E-56CF-50FB-CCC833C1DE8F}"/>
          </ac:inkMkLst>
        </pc:inkChg>
        <pc:inkChg chg="add mod">
          <ac:chgData name="Kokchun Giang" userId="67e2125d-ec8c-4323-9653-9824a2ad815f" providerId="ADAL" clId="{10EEDAB3-2DB0-BA4D-8CC6-6424E46A9142}" dt="2024-01-13T14:28:38.908" v="2841" actId="164"/>
          <ac:inkMkLst>
            <pc:docMk/>
            <pc:sldMk cId="736019928" sldId="330"/>
            <ac:inkMk id="183" creationId="{3932AF86-CC7F-3E2C-B6C0-8C80CDAD9C88}"/>
          </ac:inkMkLst>
        </pc:inkChg>
        <pc:inkChg chg="add mod">
          <ac:chgData name="Kokchun Giang" userId="67e2125d-ec8c-4323-9653-9824a2ad815f" providerId="ADAL" clId="{10EEDAB3-2DB0-BA4D-8CC6-6424E46A9142}" dt="2024-01-13T14:28:38.908" v="2841" actId="164"/>
          <ac:inkMkLst>
            <pc:docMk/>
            <pc:sldMk cId="736019928" sldId="330"/>
            <ac:inkMk id="184" creationId="{7D840C02-FD34-9D2A-3F61-FA1B104DE43D}"/>
          </ac:inkMkLst>
        </pc:inkChg>
        <pc:inkChg chg="add mod">
          <ac:chgData name="Kokchun Giang" userId="67e2125d-ec8c-4323-9653-9824a2ad815f" providerId="ADAL" clId="{10EEDAB3-2DB0-BA4D-8CC6-6424E46A9142}" dt="2024-01-13T14:27:44.964" v="2829"/>
          <ac:inkMkLst>
            <pc:docMk/>
            <pc:sldMk cId="736019928" sldId="330"/>
            <ac:inkMk id="185" creationId="{D37C94F6-6148-8E8D-4B1E-F5CB057529B8}"/>
          </ac:inkMkLst>
        </pc:inkChg>
        <pc:inkChg chg="add mod">
          <ac:chgData name="Kokchun Giang" userId="67e2125d-ec8c-4323-9653-9824a2ad815f" providerId="ADAL" clId="{10EEDAB3-2DB0-BA4D-8CC6-6424E46A9142}" dt="2024-01-13T14:27:44.964" v="2829"/>
          <ac:inkMkLst>
            <pc:docMk/>
            <pc:sldMk cId="736019928" sldId="330"/>
            <ac:inkMk id="186" creationId="{4697134D-6F3A-1AEC-A2EA-894DADC76A77}"/>
          </ac:inkMkLst>
        </pc:inkChg>
        <pc:inkChg chg="add mod">
          <ac:chgData name="Kokchun Giang" userId="67e2125d-ec8c-4323-9653-9824a2ad815f" providerId="ADAL" clId="{10EEDAB3-2DB0-BA4D-8CC6-6424E46A9142}" dt="2024-01-13T14:27:44.964" v="2829"/>
          <ac:inkMkLst>
            <pc:docMk/>
            <pc:sldMk cId="736019928" sldId="330"/>
            <ac:inkMk id="187" creationId="{47164C5E-FF4F-E790-F1EF-5E0CECA66C93}"/>
          </ac:inkMkLst>
        </pc:inkChg>
        <pc:inkChg chg="add mod">
          <ac:chgData name="Kokchun Giang" userId="67e2125d-ec8c-4323-9653-9824a2ad815f" providerId="ADAL" clId="{10EEDAB3-2DB0-BA4D-8CC6-6424E46A9142}" dt="2024-01-13T14:27:44.964" v="2829"/>
          <ac:inkMkLst>
            <pc:docMk/>
            <pc:sldMk cId="736019928" sldId="330"/>
            <ac:inkMk id="188" creationId="{EDFA0E5D-5BC6-0273-E136-B7C983EF5BEF}"/>
          </ac:inkMkLst>
        </pc:inkChg>
        <pc:inkChg chg="add mod">
          <ac:chgData name="Kokchun Giang" userId="67e2125d-ec8c-4323-9653-9824a2ad815f" providerId="ADAL" clId="{10EEDAB3-2DB0-BA4D-8CC6-6424E46A9142}" dt="2024-01-13T14:27:44.964" v="2829"/>
          <ac:inkMkLst>
            <pc:docMk/>
            <pc:sldMk cId="736019928" sldId="330"/>
            <ac:inkMk id="189" creationId="{15B565A3-2DB4-DC32-1663-C042E9ACE9DD}"/>
          </ac:inkMkLst>
        </pc:inkChg>
        <pc:inkChg chg="add mod">
          <ac:chgData name="Kokchun Giang" userId="67e2125d-ec8c-4323-9653-9824a2ad815f" providerId="ADAL" clId="{10EEDAB3-2DB0-BA4D-8CC6-6424E46A9142}" dt="2024-01-13T14:27:44.964" v="2829"/>
          <ac:inkMkLst>
            <pc:docMk/>
            <pc:sldMk cId="736019928" sldId="330"/>
            <ac:inkMk id="190" creationId="{F94CC2C0-314F-A94D-92EB-F157243BA93E}"/>
          </ac:inkMkLst>
        </pc:inkChg>
        <pc:inkChg chg="add mod">
          <ac:chgData name="Kokchun Giang" userId="67e2125d-ec8c-4323-9653-9824a2ad815f" providerId="ADAL" clId="{10EEDAB3-2DB0-BA4D-8CC6-6424E46A9142}" dt="2024-01-13T14:27:44.964" v="2829"/>
          <ac:inkMkLst>
            <pc:docMk/>
            <pc:sldMk cId="736019928" sldId="330"/>
            <ac:inkMk id="191" creationId="{B895673D-5CE9-B8A1-FB45-D7D3505C87CF}"/>
          </ac:inkMkLst>
        </pc:inkChg>
        <pc:inkChg chg="add mod">
          <ac:chgData name="Kokchun Giang" userId="67e2125d-ec8c-4323-9653-9824a2ad815f" providerId="ADAL" clId="{10EEDAB3-2DB0-BA4D-8CC6-6424E46A9142}" dt="2024-01-13T14:27:44.964" v="2829"/>
          <ac:inkMkLst>
            <pc:docMk/>
            <pc:sldMk cId="736019928" sldId="330"/>
            <ac:inkMk id="192" creationId="{AF86034A-2D90-CBEB-CAFC-E0C0E4D1BA36}"/>
          </ac:inkMkLst>
        </pc:inkChg>
        <pc:inkChg chg="add mod">
          <ac:chgData name="Kokchun Giang" userId="67e2125d-ec8c-4323-9653-9824a2ad815f" providerId="ADAL" clId="{10EEDAB3-2DB0-BA4D-8CC6-6424E46A9142}" dt="2024-01-13T14:28:02.134" v="2834"/>
          <ac:inkMkLst>
            <pc:docMk/>
            <pc:sldMk cId="736019928" sldId="330"/>
            <ac:inkMk id="194" creationId="{36289E50-3594-BA08-02CD-81BADDF3457B}"/>
          </ac:inkMkLst>
        </pc:inkChg>
        <pc:inkChg chg="add mod">
          <ac:chgData name="Kokchun Giang" userId="67e2125d-ec8c-4323-9653-9824a2ad815f" providerId="ADAL" clId="{10EEDAB3-2DB0-BA4D-8CC6-6424E46A9142}" dt="2024-01-13T14:28:02.134" v="2834"/>
          <ac:inkMkLst>
            <pc:docMk/>
            <pc:sldMk cId="736019928" sldId="330"/>
            <ac:inkMk id="195" creationId="{49E68C10-B06F-F278-E52D-01BA86C4ABBB}"/>
          </ac:inkMkLst>
        </pc:inkChg>
        <pc:inkChg chg="add mod">
          <ac:chgData name="Kokchun Giang" userId="67e2125d-ec8c-4323-9653-9824a2ad815f" providerId="ADAL" clId="{10EEDAB3-2DB0-BA4D-8CC6-6424E46A9142}" dt="2024-01-13T14:28:02.134" v="2834"/>
          <ac:inkMkLst>
            <pc:docMk/>
            <pc:sldMk cId="736019928" sldId="330"/>
            <ac:inkMk id="196" creationId="{34478190-E49E-C2AB-FED6-1B68D84681F2}"/>
          </ac:inkMkLst>
        </pc:inkChg>
        <pc:inkChg chg="add mod">
          <ac:chgData name="Kokchun Giang" userId="67e2125d-ec8c-4323-9653-9824a2ad815f" providerId="ADAL" clId="{10EEDAB3-2DB0-BA4D-8CC6-6424E46A9142}" dt="2024-01-13T14:28:02.134" v="2834"/>
          <ac:inkMkLst>
            <pc:docMk/>
            <pc:sldMk cId="736019928" sldId="330"/>
            <ac:inkMk id="197" creationId="{B6831B2D-116C-C0E9-92CE-E111E95DA13F}"/>
          </ac:inkMkLst>
        </pc:inkChg>
        <pc:inkChg chg="add">
          <ac:chgData name="Kokchun Giang" userId="67e2125d-ec8c-4323-9653-9824a2ad815f" providerId="ADAL" clId="{10EEDAB3-2DB0-BA4D-8CC6-6424E46A9142}" dt="2024-01-13T14:28:53.461" v="2843" actId="9405"/>
          <ac:inkMkLst>
            <pc:docMk/>
            <pc:sldMk cId="736019928" sldId="330"/>
            <ac:inkMk id="201" creationId="{0E670315-BE35-1D09-308D-BE18E879135C}"/>
          </ac:inkMkLst>
        </pc:inkChg>
        <pc:inkChg chg="add mod">
          <ac:chgData name="Kokchun Giang" userId="67e2125d-ec8c-4323-9653-9824a2ad815f" providerId="ADAL" clId="{10EEDAB3-2DB0-BA4D-8CC6-6424E46A9142}" dt="2024-01-13T15:36:07.020" v="2982" actId="164"/>
          <ac:inkMkLst>
            <pc:docMk/>
            <pc:sldMk cId="736019928" sldId="330"/>
            <ac:inkMk id="202" creationId="{8E7366BA-551C-3AA4-9F14-B404281B9A73}"/>
          </ac:inkMkLst>
        </pc:inkChg>
        <pc:inkChg chg="add mod">
          <ac:chgData name="Kokchun Giang" userId="67e2125d-ec8c-4323-9653-9824a2ad815f" providerId="ADAL" clId="{10EEDAB3-2DB0-BA4D-8CC6-6424E46A9142}" dt="2024-01-13T14:29:12.466" v="2850"/>
          <ac:inkMkLst>
            <pc:docMk/>
            <pc:sldMk cId="736019928" sldId="330"/>
            <ac:inkMk id="203" creationId="{089BE45B-C3C5-B99E-C9DE-6AD9CCFB434C}"/>
          </ac:inkMkLst>
        </pc:inkChg>
        <pc:inkChg chg="add mod">
          <ac:chgData name="Kokchun Giang" userId="67e2125d-ec8c-4323-9653-9824a2ad815f" providerId="ADAL" clId="{10EEDAB3-2DB0-BA4D-8CC6-6424E46A9142}" dt="2024-01-13T14:29:12.466" v="2850"/>
          <ac:inkMkLst>
            <pc:docMk/>
            <pc:sldMk cId="736019928" sldId="330"/>
            <ac:inkMk id="204" creationId="{0D53A882-D66B-5356-FD97-C6E0487633CB}"/>
          </ac:inkMkLst>
        </pc:inkChg>
        <pc:inkChg chg="add mod">
          <ac:chgData name="Kokchun Giang" userId="67e2125d-ec8c-4323-9653-9824a2ad815f" providerId="ADAL" clId="{10EEDAB3-2DB0-BA4D-8CC6-6424E46A9142}" dt="2024-01-13T14:29:12.466" v="2850"/>
          <ac:inkMkLst>
            <pc:docMk/>
            <pc:sldMk cId="736019928" sldId="330"/>
            <ac:inkMk id="205" creationId="{7E157ED3-08E5-BD62-B400-99FD5100FB80}"/>
          </ac:inkMkLst>
        </pc:inkChg>
        <pc:inkChg chg="add mod">
          <ac:chgData name="Kokchun Giang" userId="67e2125d-ec8c-4323-9653-9824a2ad815f" providerId="ADAL" clId="{10EEDAB3-2DB0-BA4D-8CC6-6424E46A9142}" dt="2024-01-13T14:29:12.466" v="2850"/>
          <ac:inkMkLst>
            <pc:docMk/>
            <pc:sldMk cId="736019928" sldId="330"/>
            <ac:inkMk id="206" creationId="{CB7C0C90-6207-42C0-4CBB-3E5997ADBCAD}"/>
          </ac:inkMkLst>
        </pc:inkChg>
        <pc:inkChg chg="add mod">
          <ac:chgData name="Kokchun Giang" userId="67e2125d-ec8c-4323-9653-9824a2ad815f" providerId="ADAL" clId="{10EEDAB3-2DB0-BA4D-8CC6-6424E46A9142}" dt="2024-01-13T14:29:12.466" v="2850"/>
          <ac:inkMkLst>
            <pc:docMk/>
            <pc:sldMk cId="736019928" sldId="330"/>
            <ac:inkMk id="207" creationId="{1B1EE595-4924-255A-7CBB-5DB8DC5F431B}"/>
          </ac:inkMkLst>
        </pc:inkChg>
        <pc:inkChg chg="add mod">
          <ac:chgData name="Kokchun Giang" userId="67e2125d-ec8c-4323-9653-9824a2ad815f" providerId="ADAL" clId="{10EEDAB3-2DB0-BA4D-8CC6-6424E46A9142}" dt="2024-01-13T14:29:17.500" v="2853"/>
          <ac:inkMkLst>
            <pc:docMk/>
            <pc:sldMk cId="736019928" sldId="330"/>
            <ac:inkMk id="209" creationId="{261BDAED-F993-2873-8085-ADE2404848E3}"/>
          </ac:inkMkLst>
        </pc:inkChg>
        <pc:inkChg chg="add mod">
          <ac:chgData name="Kokchun Giang" userId="67e2125d-ec8c-4323-9653-9824a2ad815f" providerId="ADAL" clId="{10EEDAB3-2DB0-BA4D-8CC6-6424E46A9142}" dt="2024-01-13T14:29:17.500" v="2853"/>
          <ac:inkMkLst>
            <pc:docMk/>
            <pc:sldMk cId="736019928" sldId="330"/>
            <ac:inkMk id="210" creationId="{5DDD0BA5-7242-AEE7-AD0B-A2EA97040C54}"/>
          </ac:inkMkLst>
        </pc:inkChg>
        <pc:inkChg chg="add mod">
          <ac:chgData name="Kokchun Giang" userId="67e2125d-ec8c-4323-9653-9824a2ad815f" providerId="ADAL" clId="{10EEDAB3-2DB0-BA4D-8CC6-6424E46A9142}" dt="2024-01-13T14:29:26.650" v="2856" actId="164"/>
          <ac:inkMkLst>
            <pc:docMk/>
            <pc:sldMk cId="736019928" sldId="330"/>
            <ac:inkMk id="212" creationId="{E46EC089-F859-242C-767F-4AD42DE1B005}"/>
          </ac:inkMkLst>
        </pc:inkChg>
        <pc:inkChg chg="add mod">
          <ac:chgData name="Kokchun Giang" userId="67e2125d-ec8c-4323-9653-9824a2ad815f" providerId="ADAL" clId="{10EEDAB3-2DB0-BA4D-8CC6-6424E46A9142}" dt="2024-01-13T15:36:07.020" v="2982" actId="164"/>
          <ac:inkMkLst>
            <pc:docMk/>
            <pc:sldMk cId="736019928" sldId="330"/>
            <ac:inkMk id="213" creationId="{D213C8CB-4497-4A01-3E8B-B11B48A21C3B}"/>
          </ac:inkMkLst>
        </pc:inkChg>
        <pc:inkChg chg="del">
          <ac:chgData name="Kokchun Giang" userId="67e2125d-ec8c-4323-9653-9824a2ad815f" providerId="ADAL" clId="{10EEDAB3-2DB0-BA4D-8CC6-6424E46A9142}" dt="2024-01-13T14:24:01.556" v="2646" actId="478"/>
          <ac:inkMkLst>
            <pc:docMk/>
            <pc:sldMk cId="736019928" sldId="330"/>
            <ac:inkMk id="368" creationId="{48D3A853-48A1-02DA-BA76-B58D481AE163}"/>
          </ac:inkMkLst>
        </pc:inkChg>
        <pc:inkChg chg="del">
          <ac:chgData name="Kokchun Giang" userId="67e2125d-ec8c-4323-9653-9824a2ad815f" providerId="ADAL" clId="{10EEDAB3-2DB0-BA4D-8CC6-6424E46A9142}" dt="2024-01-13T14:24:01.556" v="2646" actId="478"/>
          <ac:inkMkLst>
            <pc:docMk/>
            <pc:sldMk cId="736019928" sldId="330"/>
            <ac:inkMk id="453" creationId="{08B9A004-542E-582A-076C-713E2A75BF92}"/>
          </ac:inkMkLst>
        </pc:inkChg>
        <pc:inkChg chg="del">
          <ac:chgData name="Kokchun Giang" userId="67e2125d-ec8c-4323-9653-9824a2ad815f" providerId="ADAL" clId="{10EEDAB3-2DB0-BA4D-8CC6-6424E46A9142}" dt="2024-01-13T14:24:01.556" v="2646" actId="478"/>
          <ac:inkMkLst>
            <pc:docMk/>
            <pc:sldMk cId="736019928" sldId="330"/>
            <ac:inkMk id="454" creationId="{851C0E12-4C55-0DCD-378D-2673043F4B1D}"/>
          </ac:inkMkLst>
        </pc:inkChg>
        <pc:inkChg chg="add del">
          <ac:chgData name="Kokchun Giang" userId="67e2125d-ec8c-4323-9653-9824a2ad815f" providerId="ADAL" clId="{10EEDAB3-2DB0-BA4D-8CC6-6424E46A9142}" dt="2024-01-13T14:24:12.676" v="2649" actId="478"/>
          <ac:inkMkLst>
            <pc:docMk/>
            <pc:sldMk cId="736019928" sldId="330"/>
            <ac:inkMk id="505" creationId="{7C837A75-115C-6E15-D5FB-59BE9D900D07}"/>
          </ac:inkMkLst>
        </pc:inkChg>
        <pc:inkChg chg="add del">
          <ac:chgData name="Kokchun Giang" userId="67e2125d-ec8c-4323-9653-9824a2ad815f" providerId="ADAL" clId="{10EEDAB3-2DB0-BA4D-8CC6-6424E46A9142}" dt="2024-01-13T14:24:12.676" v="2649" actId="478"/>
          <ac:inkMkLst>
            <pc:docMk/>
            <pc:sldMk cId="736019928" sldId="330"/>
            <ac:inkMk id="530" creationId="{6E9F3E57-8FBC-2DD8-8637-A44121F0B3BC}"/>
          </ac:inkMkLst>
        </pc:inkChg>
        <pc:inkChg chg="del">
          <ac:chgData name="Kokchun Giang" userId="67e2125d-ec8c-4323-9653-9824a2ad815f" providerId="ADAL" clId="{10EEDAB3-2DB0-BA4D-8CC6-6424E46A9142}" dt="2024-01-13T14:24:24.890" v="2654" actId="478"/>
          <ac:inkMkLst>
            <pc:docMk/>
            <pc:sldMk cId="736019928" sldId="330"/>
            <ac:inkMk id="552" creationId="{A7C61C3B-220A-62F4-5778-CEDC27EF240F}"/>
          </ac:inkMkLst>
        </pc:inkChg>
        <pc:inkChg chg="del">
          <ac:chgData name="Kokchun Giang" userId="67e2125d-ec8c-4323-9653-9824a2ad815f" providerId="ADAL" clId="{10EEDAB3-2DB0-BA4D-8CC6-6424E46A9142}" dt="2024-01-13T14:24:24.890" v="2654" actId="478"/>
          <ac:inkMkLst>
            <pc:docMk/>
            <pc:sldMk cId="736019928" sldId="330"/>
            <ac:inkMk id="576" creationId="{3C6F1C16-015B-CEFE-8198-964D906A8019}"/>
          </ac:inkMkLst>
        </pc:inkChg>
        <pc:inkChg chg="add del">
          <ac:chgData name="Kokchun Giang" userId="67e2125d-ec8c-4323-9653-9824a2ad815f" providerId="ADAL" clId="{10EEDAB3-2DB0-BA4D-8CC6-6424E46A9142}" dt="2024-01-13T14:24:17.701" v="2651" actId="478"/>
          <ac:inkMkLst>
            <pc:docMk/>
            <pc:sldMk cId="736019928" sldId="330"/>
            <ac:inkMk id="609" creationId="{895D5388-2290-EE6A-2FD1-79FD6706A9A1}"/>
          </ac:inkMkLst>
        </pc:inkChg>
        <pc:inkChg chg="add del">
          <ac:chgData name="Kokchun Giang" userId="67e2125d-ec8c-4323-9653-9824a2ad815f" providerId="ADAL" clId="{10EEDAB3-2DB0-BA4D-8CC6-6424E46A9142}" dt="2024-01-13T14:24:17.701" v="2651" actId="478"/>
          <ac:inkMkLst>
            <pc:docMk/>
            <pc:sldMk cId="736019928" sldId="330"/>
            <ac:inkMk id="636" creationId="{56F97D4F-08D9-78F0-011D-E6FB7DF4DB65}"/>
          </ac:inkMkLst>
        </pc:inkChg>
        <pc:inkChg chg="del">
          <ac:chgData name="Kokchun Giang" userId="67e2125d-ec8c-4323-9653-9824a2ad815f" providerId="ADAL" clId="{10EEDAB3-2DB0-BA4D-8CC6-6424E46A9142}" dt="2024-01-13T14:24:22.734" v="2653" actId="478"/>
          <ac:inkMkLst>
            <pc:docMk/>
            <pc:sldMk cId="736019928" sldId="330"/>
            <ac:inkMk id="703" creationId="{A5A7732C-CBF1-DC37-6B3D-8B59223AEE36}"/>
          </ac:inkMkLst>
        </pc:inkChg>
        <pc:inkChg chg="del">
          <ac:chgData name="Kokchun Giang" userId="67e2125d-ec8c-4323-9653-9824a2ad815f" providerId="ADAL" clId="{10EEDAB3-2DB0-BA4D-8CC6-6424E46A9142}" dt="2024-01-13T14:24:24.890" v="2654" actId="478"/>
          <ac:inkMkLst>
            <pc:docMk/>
            <pc:sldMk cId="736019928" sldId="330"/>
            <ac:inkMk id="783" creationId="{DD886225-BF38-C91A-B0F3-12F47500BFCF}"/>
          </ac:inkMkLst>
        </pc:inkChg>
        <pc:cxnChg chg="add del">
          <ac:chgData name="Kokchun Giang" userId="67e2125d-ec8c-4323-9653-9824a2ad815f" providerId="ADAL" clId="{10EEDAB3-2DB0-BA4D-8CC6-6424E46A9142}" dt="2024-01-13T14:24:08.573" v="2648" actId="478"/>
          <ac:cxnSpMkLst>
            <pc:docMk/>
            <pc:sldMk cId="736019928" sldId="330"/>
            <ac:cxnSpMk id="280" creationId="{E15CD59C-BBD7-D831-4CF8-502B208028A9}"/>
          </ac:cxnSpMkLst>
        </pc:cxnChg>
      </pc:sldChg>
    </pc:docChg>
  </pc:docChgLst>
  <pc:docChgLst>
    <pc:chgData name="Kokchun Giang" userId="67e2125d-ec8c-4323-9653-9824a2ad815f" providerId="ADAL" clId="{3CB27E0A-25FF-7049-B7BC-7C48A23EE6D3}"/>
    <pc:docChg chg="undo custSel addSld delSld modSld sldOrd">
      <pc:chgData name="Kokchun Giang" userId="67e2125d-ec8c-4323-9653-9824a2ad815f" providerId="ADAL" clId="{3CB27E0A-25FF-7049-B7BC-7C48A23EE6D3}" dt="2024-01-14T10:40:52.051" v="1744"/>
      <pc:docMkLst>
        <pc:docMk/>
      </pc:docMkLst>
      <pc:sldChg chg="addSp delSp modSp mod">
        <pc:chgData name="Kokchun Giang" userId="67e2125d-ec8c-4323-9653-9824a2ad815f" providerId="ADAL" clId="{3CB27E0A-25FF-7049-B7BC-7C48A23EE6D3}" dt="2024-01-13T15:42:25.097" v="139" actId="1076"/>
        <pc:sldMkLst>
          <pc:docMk/>
          <pc:sldMk cId="2807130090" sldId="256"/>
        </pc:sldMkLst>
        <pc:spChg chg="mod">
          <ac:chgData name="Kokchun Giang" userId="67e2125d-ec8c-4323-9653-9824a2ad815f" providerId="ADAL" clId="{3CB27E0A-25FF-7049-B7BC-7C48A23EE6D3}" dt="2024-01-13T15:40:31.927" v="135" actId="20577"/>
          <ac:spMkLst>
            <pc:docMk/>
            <pc:sldMk cId="2807130090" sldId="256"/>
            <ac:spMk id="4" creationId="{A491F632-0683-CE4A-A015-93F47CEEB6DE}"/>
          </ac:spMkLst>
        </pc:spChg>
        <pc:picChg chg="add mod">
          <ac:chgData name="Kokchun Giang" userId="67e2125d-ec8c-4323-9653-9824a2ad815f" providerId="ADAL" clId="{3CB27E0A-25FF-7049-B7BC-7C48A23EE6D3}" dt="2024-01-13T15:42:25.097" v="139" actId="1076"/>
          <ac:picMkLst>
            <pc:docMk/>
            <pc:sldMk cId="2807130090" sldId="256"/>
            <ac:picMk id="2" creationId="{2C0E8B3E-0CB5-400D-DE59-1409E4E974FF}"/>
          </ac:picMkLst>
        </pc:picChg>
        <pc:picChg chg="del">
          <ac:chgData name="Kokchun Giang" userId="67e2125d-ec8c-4323-9653-9824a2ad815f" providerId="ADAL" clId="{3CB27E0A-25FF-7049-B7BC-7C48A23EE6D3}" dt="2024-01-13T15:39:23.319" v="0" actId="478"/>
          <ac:picMkLst>
            <pc:docMk/>
            <pc:sldMk cId="2807130090" sldId="256"/>
            <ac:picMk id="1026" creationId="{99256CB0-0537-23E9-9E18-6FCF2F704D62}"/>
          </ac:picMkLst>
        </pc:picChg>
      </pc:sldChg>
      <pc:sldChg chg="addSp delSp modSp mod delAnim modAnim">
        <pc:chgData name="Kokchun Giang" userId="67e2125d-ec8c-4323-9653-9824a2ad815f" providerId="ADAL" clId="{3CB27E0A-25FF-7049-B7BC-7C48A23EE6D3}" dt="2024-01-14T10:40:52.051" v="1744"/>
        <pc:sldMkLst>
          <pc:docMk/>
          <pc:sldMk cId="4207668247" sldId="323"/>
        </pc:sldMkLst>
        <pc:spChg chg="mod">
          <ac:chgData name="Kokchun Giang" userId="67e2125d-ec8c-4323-9653-9824a2ad815f" providerId="ADAL" clId="{3CB27E0A-25FF-7049-B7BC-7C48A23EE6D3}" dt="2024-01-13T15:48:27.059" v="309" actId="20577"/>
          <ac:spMkLst>
            <pc:docMk/>
            <pc:sldMk cId="4207668247" sldId="323"/>
            <ac:spMk id="28" creationId="{7E8C0D03-019A-279A-6AD5-A5E7BD2580DB}"/>
          </ac:spMkLst>
        </pc:spChg>
        <pc:grpChg chg="del">
          <ac:chgData name="Kokchun Giang" userId="67e2125d-ec8c-4323-9653-9824a2ad815f" providerId="ADAL" clId="{3CB27E0A-25FF-7049-B7BC-7C48A23EE6D3}" dt="2024-01-13T15:48:45.228" v="314" actId="478"/>
          <ac:grpSpMkLst>
            <pc:docMk/>
            <pc:sldMk cId="4207668247" sldId="323"/>
            <ac:grpSpMk id="4" creationId="{B0397586-C5B5-D537-0244-32F98EEC3747}"/>
          </ac:grpSpMkLst>
        </pc:grpChg>
        <pc:grpChg chg="del">
          <ac:chgData name="Kokchun Giang" userId="67e2125d-ec8c-4323-9653-9824a2ad815f" providerId="ADAL" clId="{3CB27E0A-25FF-7049-B7BC-7C48A23EE6D3}" dt="2024-01-13T15:48:45.228" v="314" actId="478"/>
          <ac:grpSpMkLst>
            <pc:docMk/>
            <pc:sldMk cId="4207668247" sldId="323"/>
            <ac:grpSpMk id="5" creationId="{FC112F18-420A-7178-2056-65A06FEE8657}"/>
          </ac:grpSpMkLst>
        </pc:grpChg>
        <pc:grpChg chg="del">
          <ac:chgData name="Kokchun Giang" userId="67e2125d-ec8c-4323-9653-9824a2ad815f" providerId="ADAL" clId="{3CB27E0A-25FF-7049-B7BC-7C48A23EE6D3}" dt="2024-01-13T15:48:45.228" v="314" actId="478"/>
          <ac:grpSpMkLst>
            <pc:docMk/>
            <pc:sldMk cId="4207668247" sldId="323"/>
            <ac:grpSpMk id="6" creationId="{CA593F4B-50FB-D2D8-A99B-63C1393DEC6A}"/>
          </ac:grpSpMkLst>
        </pc:grpChg>
        <pc:grpChg chg="del">
          <ac:chgData name="Kokchun Giang" userId="67e2125d-ec8c-4323-9653-9824a2ad815f" providerId="ADAL" clId="{3CB27E0A-25FF-7049-B7BC-7C48A23EE6D3}" dt="2024-01-13T15:48:48.724" v="315" actId="478"/>
          <ac:grpSpMkLst>
            <pc:docMk/>
            <pc:sldMk cId="4207668247" sldId="323"/>
            <ac:grpSpMk id="7" creationId="{B283ED39-9059-E0C9-C53F-B0B44FA17B5E}"/>
          </ac:grpSpMkLst>
        </pc:grpChg>
        <pc:grpChg chg="del">
          <ac:chgData name="Kokchun Giang" userId="67e2125d-ec8c-4323-9653-9824a2ad815f" providerId="ADAL" clId="{3CB27E0A-25FF-7049-B7BC-7C48A23EE6D3}" dt="2024-01-13T15:48:48.724" v="315" actId="478"/>
          <ac:grpSpMkLst>
            <pc:docMk/>
            <pc:sldMk cId="4207668247" sldId="323"/>
            <ac:grpSpMk id="8" creationId="{C25C5813-DD6C-28B3-64E6-B3A8536B1AD2}"/>
          </ac:grpSpMkLst>
        </pc:grpChg>
        <pc:grpChg chg="del">
          <ac:chgData name="Kokchun Giang" userId="67e2125d-ec8c-4323-9653-9824a2ad815f" providerId="ADAL" clId="{3CB27E0A-25FF-7049-B7BC-7C48A23EE6D3}" dt="2024-01-13T15:48:48.724" v="315" actId="478"/>
          <ac:grpSpMkLst>
            <pc:docMk/>
            <pc:sldMk cId="4207668247" sldId="323"/>
            <ac:grpSpMk id="10" creationId="{AAF1A9B8-8CC4-D480-2C84-CC4FC8F2FDC3}"/>
          </ac:grpSpMkLst>
        </pc:grpChg>
        <pc:grpChg chg="mod">
          <ac:chgData name="Kokchun Giang" userId="67e2125d-ec8c-4323-9653-9824a2ad815f" providerId="ADAL" clId="{3CB27E0A-25FF-7049-B7BC-7C48A23EE6D3}" dt="2024-01-14T10:17:46.095" v="885"/>
          <ac:grpSpMkLst>
            <pc:docMk/>
            <pc:sldMk cId="4207668247" sldId="323"/>
            <ac:grpSpMk id="13" creationId="{9C8E7EEC-EFAF-C629-166D-CBBBE9BCE67C}"/>
          </ac:grpSpMkLst>
        </pc:grpChg>
        <pc:grpChg chg="del mod">
          <ac:chgData name="Kokchun Giang" userId="67e2125d-ec8c-4323-9653-9824a2ad815f" providerId="ADAL" clId="{3CB27E0A-25FF-7049-B7BC-7C48A23EE6D3}" dt="2024-01-14T10:19:19.414" v="1010"/>
          <ac:grpSpMkLst>
            <pc:docMk/>
            <pc:sldMk cId="4207668247" sldId="323"/>
            <ac:grpSpMk id="15" creationId="{8F04D46F-EFB6-56A7-0AEB-5D7ABE77B92F}"/>
          </ac:grpSpMkLst>
        </pc:grpChg>
        <pc:grpChg chg="mod">
          <ac:chgData name="Kokchun Giang" userId="67e2125d-ec8c-4323-9653-9824a2ad815f" providerId="ADAL" clId="{3CB27E0A-25FF-7049-B7BC-7C48A23EE6D3}" dt="2024-01-14T10:17:54.953" v="893"/>
          <ac:grpSpMkLst>
            <pc:docMk/>
            <pc:sldMk cId="4207668247" sldId="323"/>
            <ac:grpSpMk id="19" creationId="{7C19B91B-7E4E-7558-E001-AA1189620853}"/>
          </ac:grpSpMkLst>
        </pc:grpChg>
        <pc:grpChg chg="mod">
          <ac:chgData name="Kokchun Giang" userId="67e2125d-ec8c-4323-9653-9824a2ad815f" providerId="ADAL" clId="{3CB27E0A-25FF-7049-B7BC-7C48A23EE6D3}" dt="2024-01-14T10:40:14.126" v="1737" actId="164"/>
          <ac:grpSpMkLst>
            <pc:docMk/>
            <pc:sldMk cId="4207668247" sldId="323"/>
            <ac:grpSpMk id="22" creationId="{6CE78937-E014-6825-8205-9C19050217DB}"/>
          </ac:grpSpMkLst>
        </pc:grpChg>
        <pc:grpChg chg="add mod">
          <ac:chgData name="Kokchun Giang" userId="67e2125d-ec8c-4323-9653-9824a2ad815f" providerId="ADAL" clId="{3CB27E0A-25FF-7049-B7BC-7C48A23EE6D3}" dt="2024-01-14T10:40:14.126" v="1737" actId="164"/>
          <ac:grpSpMkLst>
            <pc:docMk/>
            <pc:sldMk cId="4207668247" sldId="323"/>
            <ac:grpSpMk id="23" creationId="{6770FF25-0E80-72D8-42D9-2C7AC0AB831C}"/>
          </ac:grpSpMkLst>
        </pc:grpChg>
        <pc:grpChg chg="del mod">
          <ac:chgData name="Kokchun Giang" userId="67e2125d-ec8c-4323-9653-9824a2ad815f" providerId="ADAL" clId="{3CB27E0A-25FF-7049-B7BC-7C48A23EE6D3}" dt="2024-01-14T10:19:19.391" v="966"/>
          <ac:grpSpMkLst>
            <pc:docMk/>
            <pc:sldMk cId="4207668247" sldId="323"/>
            <ac:grpSpMk id="27" creationId="{081FB9C9-F962-2F92-F980-CF7FEA607CCD}"/>
          </ac:grpSpMkLst>
        </pc:grpChg>
        <pc:grpChg chg="del mod">
          <ac:chgData name="Kokchun Giang" userId="67e2125d-ec8c-4323-9653-9824a2ad815f" providerId="ADAL" clId="{3CB27E0A-25FF-7049-B7BC-7C48A23EE6D3}" dt="2024-01-14T10:19:19.419" v="1020"/>
          <ac:grpSpMkLst>
            <pc:docMk/>
            <pc:sldMk cId="4207668247" sldId="323"/>
            <ac:grpSpMk id="29" creationId="{6FFA301A-3CB4-542B-4444-9B04C27E9568}"/>
          </ac:grpSpMkLst>
        </pc:grpChg>
        <pc:grpChg chg="mod">
          <ac:chgData name="Kokchun Giang" userId="67e2125d-ec8c-4323-9653-9824a2ad815f" providerId="ADAL" clId="{3CB27E0A-25FF-7049-B7BC-7C48A23EE6D3}" dt="2024-01-14T10:19:26.762" v="1036"/>
          <ac:grpSpMkLst>
            <pc:docMk/>
            <pc:sldMk cId="4207668247" sldId="323"/>
            <ac:grpSpMk id="44" creationId="{35835048-9F2B-49B7-AA30-B9CC97AA5C4B}"/>
          </ac:grpSpMkLst>
        </pc:grpChg>
        <pc:grpChg chg="mod">
          <ac:chgData name="Kokchun Giang" userId="67e2125d-ec8c-4323-9653-9824a2ad815f" providerId="ADAL" clId="{3CB27E0A-25FF-7049-B7BC-7C48A23EE6D3}" dt="2024-01-14T10:18:09.564" v="921"/>
          <ac:grpSpMkLst>
            <pc:docMk/>
            <pc:sldMk cId="4207668247" sldId="323"/>
            <ac:grpSpMk id="45" creationId="{B90A8CAE-9A12-36E5-22E5-0485E9135E9E}"/>
          </ac:grpSpMkLst>
        </pc:grpChg>
        <pc:grpChg chg="mod">
          <ac:chgData name="Kokchun Giang" userId="67e2125d-ec8c-4323-9653-9824a2ad815f" providerId="ADAL" clId="{3CB27E0A-25FF-7049-B7BC-7C48A23EE6D3}" dt="2024-01-14T10:18:09.564" v="921"/>
          <ac:grpSpMkLst>
            <pc:docMk/>
            <pc:sldMk cId="4207668247" sldId="323"/>
            <ac:grpSpMk id="46" creationId="{06F44EDA-3959-51B2-DB69-6A74D957BDBE}"/>
          </ac:grpSpMkLst>
        </pc:grpChg>
        <pc:grpChg chg="del mod">
          <ac:chgData name="Kokchun Giang" userId="67e2125d-ec8c-4323-9653-9824a2ad815f" providerId="ADAL" clId="{3CB27E0A-25FF-7049-B7BC-7C48A23EE6D3}" dt="2024-01-14T10:19:19.416" v="1013"/>
          <ac:grpSpMkLst>
            <pc:docMk/>
            <pc:sldMk cId="4207668247" sldId="323"/>
            <ac:grpSpMk id="53" creationId="{5275170B-F71E-4A7E-96F7-559BA61CB0DE}"/>
          </ac:grpSpMkLst>
        </pc:grpChg>
        <pc:grpChg chg="del mod">
          <ac:chgData name="Kokchun Giang" userId="67e2125d-ec8c-4323-9653-9824a2ad815f" providerId="ADAL" clId="{3CB27E0A-25FF-7049-B7BC-7C48A23EE6D3}" dt="2024-01-14T10:18:19.256" v="938"/>
          <ac:grpSpMkLst>
            <pc:docMk/>
            <pc:sldMk cId="4207668247" sldId="323"/>
            <ac:grpSpMk id="58" creationId="{6D9D91AC-4DA5-88CE-C61B-9625AA46C906}"/>
          </ac:grpSpMkLst>
        </pc:grpChg>
        <pc:grpChg chg="del mod">
          <ac:chgData name="Kokchun Giang" userId="67e2125d-ec8c-4323-9653-9824a2ad815f" providerId="ADAL" clId="{3CB27E0A-25FF-7049-B7BC-7C48A23EE6D3}" dt="2024-01-14T10:19:19.409" v="999"/>
          <ac:grpSpMkLst>
            <pc:docMk/>
            <pc:sldMk cId="4207668247" sldId="323"/>
            <ac:grpSpMk id="60" creationId="{A0D9414E-31AC-791C-F8CD-0CACAA87CC30}"/>
          </ac:grpSpMkLst>
        </pc:grpChg>
        <pc:grpChg chg="del">
          <ac:chgData name="Kokchun Giang" userId="67e2125d-ec8c-4323-9653-9824a2ad815f" providerId="ADAL" clId="{3CB27E0A-25FF-7049-B7BC-7C48A23EE6D3}" dt="2024-01-13T15:48:45.228" v="314" actId="478"/>
          <ac:grpSpMkLst>
            <pc:docMk/>
            <pc:sldMk cId="4207668247" sldId="323"/>
            <ac:grpSpMk id="150" creationId="{8EE46824-986C-0981-4BF5-543922400F75}"/>
          </ac:grpSpMkLst>
        </pc:grpChg>
        <pc:grpChg chg="del">
          <ac:chgData name="Kokchun Giang" userId="67e2125d-ec8c-4323-9653-9824a2ad815f" providerId="ADAL" clId="{3CB27E0A-25FF-7049-B7BC-7C48A23EE6D3}" dt="2024-01-13T15:48:45.228" v="314" actId="478"/>
          <ac:grpSpMkLst>
            <pc:docMk/>
            <pc:sldMk cId="4207668247" sldId="323"/>
            <ac:grpSpMk id="296" creationId="{8911E5BD-2B71-37C7-05C5-00AF8B787057}"/>
          </ac:grpSpMkLst>
        </pc:grpChg>
        <pc:grpChg chg="del">
          <ac:chgData name="Kokchun Giang" userId="67e2125d-ec8c-4323-9653-9824a2ad815f" providerId="ADAL" clId="{3CB27E0A-25FF-7049-B7BC-7C48A23EE6D3}" dt="2024-01-13T15:48:45.228" v="314" actId="478"/>
          <ac:grpSpMkLst>
            <pc:docMk/>
            <pc:sldMk cId="4207668247" sldId="323"/>
            <ac:grpSpMk id="341" creationId="{53644DB6-371A-A12A-E22E-735751D3654A}"/>
          </ac:grpSpMkLst>
        </pc:grpChg>
        <pc:grpChg chg="del mod">
          <ac:chgData name="Kokchun Giang" userId="67e2125d-ec8c-4323-9653-9824a2ad815f" providerId="ADAL" clId="{3CB27E0A-25FF-7049-B7BC-7C48A23EE6D3}" dt="2024-01-14T10:19:19.417" v="1015"/>
          <ac:grpSpMkLst>
            <pc:docMk/>
            <pc:sldMk cId="4207668247" sldId="323"/>
            <ac:grpSpMk id="395" creationId="{02A05059-0B7C-1735-F704-0D4DB6417D98}"/>
          </ac:grpSpMkLst>
        </pc:grpChg>
        <pc:grpChg chg="del mod">
          <ac:chgData name="Kokchun Giang" userId="67e2125d-ec8c-4323-9653-9824a2ad815f" providerId="ADAL" clId="{3CB27E0A-25FF-7049-B7BC-7C48A23EE6D3}" dt="2024-01-14T10:19:19.415" v="1011"/>
          <ac:grpSpMkLst>
            <pc:docMk/>
            <pc:sldMk cId="4207668247" sldId="323"/>
            <ac:grpSpMk id="405" creationId="{A2BCA552-CC1A-9E17-B7FF-2BD609578A4B}"/>
          </ac:grpSpMkLst>
        </pc:grpChg>
        <pc:grpChg chg="mod">
          <ac:chgData name="Kokchun Giang" userId="67e2125d-ec8c-4323-9653-9824a2ad815f" providerId="ADAL" clId="{3CB27E0A-25FF-7049-B7BC-7C48A23EE6D3}" dt="2024-01-14T10:34:29.052" v="1618" actId="164"/>
          <ac:grpSpMkLst>
            <pc:docMk/>
            <pc:sldMk cId="4207668247" sldId="323"/>
            <ac:grpSpMk id="412" creationId="{B1563E5C-B3EA-1A67-321E-098A2D626DF3}"/>
          </ac:grpSpMkLst>
        </pc:grpChg>
        <pc:grpChg chg="del">
          <ac:chgData name="Kokchun Giang" userId="67e2125d-ec8c-4323-9653-9824a2ad815f" providerId="ADAL" clId="{3CB27E0A-25FF-7049-B7BC-7C48A23EE6D3}" dt="2024-01-13T15:48:45.228" v="314" actId="478"/>
          <ac:grpSpMkLst>
            <pc:docMk/>
            <pc:sldMk cId="4207668247" sldId="323"/>
            <ac:grpSpMk id="413" creationId="{C9FC476B-11FF-B911-4163-A8246BFA3C5C}"/>
          </ac:grpSpMkLst>
        </pc:grpChg>
        <pc:grpChg chg="mod">
          <ac:chgData name="Kokchun Giang" userId="67e2125d-ec8c-4323-9653-9824a2ad815f" providerId="ADAL" clId="{3CB27E0A-25FF-7049-B7BC-7C48A23EE6D3}" dt="2024-01-14T10:34:29.052" v="1618" actId="164"/>
          <ac:grpSpMkLst>
            <pc:docMk/>
            <pc:sldMk cId="4207668247" sldId="323"/>
            <ac:grpSpMk id="422" creationId="{E183A213-850D-7314-C88B-E653ED819BE6}"/>
          </ac:grpSpMkLst>
        </pc:grpChg>
        <pc:grpChg chg="mod">
          <ac:chgData name="Kokchun Giang" userId="67e2125d-ec8c-4323-9653-9824a2ad815f" providerId="ADAL" clId="{3CB27E0A-25FF-7049-B7BC-7C48A23EE6D3}" dt="2024-01-14T10:34:29.052" v="1618" actId="164"/>
          <ac:grpSpMkLst>
            <pc:docMk/>
            <pc:sldMk cId="4207668247" sldId="323"/>
            <ac:grpSpMk id="428" creationId="{9650BEC4-D933-9BE6-6A7A-B1A4814661F4}"/>
          </ac:grpSpMkLst>
        </pc:grpChg>
        <pc:grpChg chg="mod">
          <ac:chgData name="Kokchun Giang" userId="67e2125d-ec8c-4323-9653-9824a2ad815f" providerId="ADAL" clId="{3CB27E0A-25FF-7049-B7BC-7C48A23EE6D3}" dt="2024-01-14T10:34:37.908" v="1621" actId="164"/>
          <ac:grpSpMkLst>
            <pc:docMk/>
            <pc:sldMk cId="4207668247" sldId="323"/>
            <ac:grpSpMk id="449" creationId="{39EADF29-CE5E-F34F-BE1C-4AAA78C37379}"/>
          </ac:grpSpMkLst>
        </pc:grpChg>
        <pc:grpChg chg="mod">
          <ac:chgData name="Kokchun Giang" userId="67e2125d-ec8c-4323-9653-9824a2ad815f" providerId="ADAL" clId="{3CB27E0A-25FF-7049-B7BC-7C48A23EE6D3}" dt="2024-01-14T10:34:37.908" v="1621" actId="164"/>
          <ac:grpSpMkLst>
            <pc:docMk/>
            <pc:sldMk cId="4207668247" sldId="323"/>
            <ac:grpSpMk id="450" creationId="{C4EEBB92-74F4-D0A6-28FE-460C3212DFB2}"/>
          </ac:grpSpMkLst>
        </pc:grpChg>
        <pc:grpChg chg="add del mod">
          <ac:chgData name="Kokchun Giang" userId="67e2125d-ec8c-4323-9653-9824a2ad815f" providerId="ADAL" clId="{3CB27E0A-25FF-7049-B7BC-7C48A23EE6D3}" dt="2024-01-14T10:20:47.644" v="1127"/>
          <ac:grpSpMkLst>
            <pc:docMk/>
            <pc:sldMk cId="4207668247" sldId="323"/>
            <ac:grpSpMk id="453" creationId="{EB7BAB57-587E-FE1B-687E-FC34F33A844E}"/>
          </ac:grpSpMkLst>
        </pc:grpChg>
        <pc:grpChg chg="add del mod">
          <ac:chgData name="Kokchun Giang" userId="67e2125d-ec8c-4323-9653-9824a2ad815f" providerId="ADAL" clId="{3CB27E0A-25FF-7049-B7BC-7C48A23EE6D3}" dt="2024-01-14T10:20:30.888" v="1098"/>
          <ac:grpSpMkLst>
            <pc:docMk/>
            <pc:sldMk cId="4207668247" sldId="323"/>
            <ac:grpSpMk id="456" creationId="{39A72916-EBB8-E904-3FFB-719909FF33E5}"/>
          </ac:grpSpMkLst>
        </pc:grpChg>
        <pc:grpChg chg="mod">
          <ac:chgData name="Kokchun Giang" userId="67e2125d-ec8c-4323-9653-9824a2ad815f" providerId="ADAL" clId="{3CB27E0A-25FF-7049-B7BC-7C48A23EE6D3}" dt="2024-01-14T10:20:29.121" v="1095"/>
          <ac:grpSpMkLst>
            <pc:docMk/>
            <pc:sldMk cId="4207668247" sldId="323"/>
            <ac:grpSpMk id="459" creationId="{8671F215-48DA-DC50-F910-2C6B5E15EAF1}"/>
          </ac:grpSpMkLst>
        </pc:grpChg>
        <pc:grpChg chg="add del mod">
          <ac:chgData name="Kokchun Giang" userId="67e2125d-ec8c-4323-9653-9824a2ad815f" providerId="ADAL" clId="{3CB27E0A-25FF-7049-B7BC-7C48A23EE6D3}" dt="2024-01-14T10:20:45.660" v="1119"/>
          <ac:grpSpMkLst>
            <pc:docMk/>
            <pc:sldMk cId="4207668247" sldId="323"/>
            <ac:grpSpMk id="466" creationId="{BA5536C2-B625-C7D8-3CC6-D7F077B6D36A}"/>
          </ac:grpSpMkLst>
        </pc:grpChg>
        <pc:grpChg chg="add del mod">
          <ac:chgData name="Kokchun Giang" userId="67e2125d-ec8c-4323-9653-9824a2ad815f" providerId="ADAL" clId="{3CB27E0A-25FF-7049-B7BC-7C48A23EE6D3}" dt="2024-01-14T10:20:44.843" v="1115"/>
          <ac:grpSpMkLst>
            <pc:docMk/>
            <pc:sldMk cId="4207668247" sldId="323"/>
            <ac:grpSpMk id="470" creationId="{62A929B8-DE85-595A-6B75-FD7AE37E0482}"/>
          </ac:grpSpMkLst>
        </pc:grpChg>
        <pc:grpChg chg="mod">
          <ac:chgData name="Kokchun Giang" userId="67e2125d-ec8c-4323-9653-9824a2ad815f" providerId="ADAL" clId="{3CB27E0A-25FF-7049-B7BC-7C48A23EE6D3}" dt="2024-01-14T10:20:44.732" v="1113"/>
          <ac:grpSpMkLst>
            <pc:docMk/>
            <pc:sldMk cId="4207668247" sldId="323"/>
            <ac:grpSpMk id="472" creationId="{E1309EE6-6A86-A891-5A85-31BC233DC9F2}"/>
          </ac:grpSpMkLst>
        </pc:grpChg>
        <pc:grpChg chg="del mod">
          <ac:chgData name="Kokchun Giang" userId="67e2125d-ec8c-4323-9653-9824a2ad815f" providerId="ADAL" clId="{3CB27E0A-25FF-7049-B7BC-7C48A23EE6D3}" dt="2024-01-14T10:20:55.373" v="1140"/>
          <ac:grpSpMkLst>
            <pc:docMk/>
            <pc:sldMk cId="4207668247" sldId="323"/>
            <ac:grpSpMk id="482" creationId="{9706F060-0B75-4564-9F6C-9C45E144E9D2}"/>
          </ac:grpSpMkLst>
        </pc:grpChg>
        <pc:grpChg chg="mod">
          <ac:chgData name="Kokchun Giang" userId="67e2125d-ec8c-4323-9653-9824a2ad815f" providerId="ADAL" clId="{3CB27E0A-25FF-7049-B7BC-7C48A23EE6D3}" dt="2024-01-14T10:34:56.665" v="1625" actId="164"/>
          <ac:grpSpMkLst>
            <pc:docMk/>
            <pc:sldMk cId="4207668247" sldId="323"/>
            <ac:grpSpMk id="484" creationId="{D5D92889-E617-640A-A56D-508FADC7A3AF}"/>
          </ac:grpSpMkLst>
        </pc:grpChg>
        <pc:grpChg chg="mod">
          <ac:chgData name="Kokchun Giang" userId="67e2125d-ec8c-4323-9653-9824a2ad815f" providerId="ADAL" clId="{3CB27E0A-25FF-7049-B7BC-7C48A23EE6D3}" dt="2024-01-14T10:20:58.483" v="1145"/>
          <ac:grpSpMkLst>
            <pc:docMk/>
            <pc:sldMk cId="4207668247" sldId="323"/>
            <ac:grpSpMk id="487" creationId="{6333AC40-8616-A012-500F-2C4C941F4CBB}"/>
          </ac:grpSpMkLst>
        </pc:grpChg>
        <pc:grpChg chg="del mod">
          <ac:chgData name="Kokchun Giang" userId="67e2125d-ec8c-4323-9653-9824a2ad815f" providerId="ADAL" clId="{3CB27E0A-25FF-7049-B7BC-7C48A23EE6D3}" dt="2024-01-14T10:21:04.102" v="1151"/>
          <ac:grpSpMkLst>
            <pc:docMk/>
            <pc:sldMk cId="4207668247" sldId="323"/>
            <ac:grpSpMk id="490" creationId="{12CF80F1-6D8B-78ED-CE1B-FE1033A4DD76}"/>
          </ac:grpSpMkLst>
        </pc:grpChg>
        <pc:grpChg chg="del mod">
          <ac:chgData name="Kokchun Giang" userId="67e2125d-ec8c-4323-9653-9824a2ad815f" providerId="ADAL" clId="{3CB27E0A-25FF-7049-B7BC-7C48A23EE6D3}" dt="2024-01-14T10:21:05.189" v="1153"/>
          <ac:grpSpMkLst>
            <pc:docMk/>
            <pc:sldMk cId="4207668247" sldId="323"/>
            <ac:grpSpMk id="492" creationId="{550438FE-C23B-F610-A5F7-6AF8DE63139D}"/>
          </ac:grpSpMkLst>
        </pc:grpChg>
        <pc:grpChg chg="del mod">
          <ac:chgData name="Kokchun Giang" userId="67e2125d-ec8c-4323-9653-9824a2ad815f" providerId="ADAL" clId="{3CB27E0A-25FF-7049-B7BC-7C48A23EE6D3}" dt="2024-01-14T10:21:09.548" v="1161"/>
          <ac:grpSpMkLst>
            <pc:docMk/>
            <pc:sldMk cId="4207668247" sldId="323"/>
            <ac:grpSpMk id="494" creationId="{54A70E9C-8F72-98EC-2546-A8ACB9B17861}"/>
          </ac:grpSpMkLst>
        </pc:grpChg>
        <pc:grpChg chg="del mod">
          <ac:chgData name="Kokchun Giang" userId="67e2125d-ec8c-4323-9653-9824a2ad815f" providerId="ADAL" clId="{3CB27E0A-25FF-7049-B7BC-7C48A23EE6D3}" dt="2024-01-14T10:21:11.284" v="1164"/>
          <ac:grpSpMkLst>
            <pc:docMk/>
            <pc:sldMk cId="4207668247" sldId="323"/>
            <ac:grpSpMk id="502" creationId="{3B9B7528-9C85-8A71-5DC2-BA6FD76DE7A7}"/>
          </ac:grpSpMkLst>
        </pc:grpChg>
        <pc:grpChg chg="del mod">
          <ac:chgData name="Kokchun Giang" userId="67e2125d-ec8c-4323-9653-9824a2ad815f" providerId="ADAL" clId="{3CB27E0A-25FF-7049-B7BC-7C48A23EE6D3}" dt="2024-01-14T10:21:13.213" v="1167"/>
          <ac:grpSpMkLst>
            <pc:docMk/>
            <pc:sldMk cId="4207668247" sldId="323"/>
            <ac:grpSpMk id="505" creationId="{2A29D3D8-4076-E191-5282-A2A187A1B1DB}"/>
          </ac:grpSpMkLst>
        </pc:grpChg>
        <pc:grpChg chg="del mod">
          <ac:chgData name="Kokchun Giang" userId="67e2125d-ec8c-4323-9653-9824a2ad815f" providerId="ADAL" clId="{3CB27E0A-25FF-7049-B7BC-7C48A23EE6D3}" dt="2024-01-14T10:21:14.061" v="1169"/>
          <ac:grpSpMkLst>
            <pc:docMk/>
            <pc:sldMk cId="4207668247" sldId="323"/>
            <ac:grpSpMk id="508" creationId="{242B214D-0F7E-088B-1A3A-055E31B2057B}"/>
          </ac:grpSpMkLst>
        </pc:grpChg>
        <pc:grpChg chg="del mod">
          <ac:chgData name="Kokchun Giang" userId="67e2125d-ec8c-4323-9653-9824a2ad815f" providerId="ADAL" clId="{3CB27E0A-25FF-7049-B7BC-7C48A23EE6D3}" dt="2024-01-14T10:21:16.311" v="1175"/>
          <ac:grpSpMkLst>
            <pc:docMk/>
            <pc:sldMk cId="4207668247" sldId="323"/>
            <ac:grpSpMk id="510" creationId="{53D642D4-7004-8F39-7F71-448F68E8321A}"/>
          </ac:grpSpMkLst>
        </pc:grpChg>
        <pc:grpChg chg="del mod">
          <ac:chgData name="Kokchun Giang" userId="67e2125d-ec8c-4323-9653-9824a2ad815f" providerId="ADAL" clId="{3CB27E0A-25FF-7049-B7BC-7C48A23EE6D3}" dt="2024-01-14T10:21:22.840" v="1187"/>
          <ac:grpSpMkLst>
            <pc:docMk/>
            <pc:sldMk cId="4207668247" sldId="323"/>
            <ac:grpSpMk id="516" creationId="{1B47BEA0-02B0-47C4-6F33-303DC5B430D4}"/>
          </ac:grpSpMkLst>
        </pc:grpChg>
        <pc:grpChg chg="mod">
          <ac:chgData name="Kokchun Giang" userId="67e2125d-ec8c-4323-9653-9824a2ad815f" providerId="ADAL" clId="{3CB27E0A-25FF-7049-B7BC-7C48A23EE6D3}" dt="2024-01-14T10:34:56.665" v="1625" actId="164"/>
          <ac:grpSpMkLst>
            <pc:docMk/>
            <pc:sldMk cId="4207668247" sldId="323"/>
            <ac:grpSpMk id="528" creationId="{36529C4C-3E45-77D2-4B89-DC9A5AC5E77B}"/>
          </ac:grpSpMkLst>
        </pc:grpChg>
        <pc:grpChg chg="mod">
          <ac:chgData name="Kokchun Giang" userId="67e2125d-ec8c-4323-9653-9824a2ad815f" providerId="ADAL" clId="{3CB27E0A-25FF-7049-B7BC-7C48A23EE6D3}" dt="2024-01-14T10:34:49.609" v="1624" actId="164"/>
          <ac:grpSpMkLst>
            <pc:docMk/>
            <pc:sldMk cId="4207668247" sldId="323"/>
            <ac:grpSpMk id="544" creationId="{A4B1FDEF-7A91-5052-50BB-9A665BED5331}"/>
          </ac:grpSpMkLst>
        </pc:grpChg>
        <pc:grpChg chg="mod">
          <ac:chgData name="Kokchun Giang" userId="67e2125d-ec8c-4323-9653-9824a2ad815f" providerId="ADAL" clId="{3CB27E0A-25FF-7049-B7BC-7C48A23EE6D3}" dt="2024-01-14T10:34:49.609" v="1624" actId="164"/>
          <ac:grpSpMkLst>
            <pc:docMk/>
            <pc:sldMk cId="4207668247" sldId="323"/>
            <ac:grpSpMk id="545" creationId="{84291267-6C24-463A-7EBC-2699BAD8A6F3}"/>
          </ac:grpSpMkLst>
        </pc:grpChg>
        <pc:grpChg chg="del mod">
          <ac:chgData name="Kokchun Giang" userId="67e2125d-ec8c-4323-9653-9824a2ad815f" providerId="ADAL" clId="{3CB27E0A-25FF-7049-B7BC-7C48A23EE6D3}" dt="2024-01-14T10:22:08.937" v="1208"/>
          <ac:grpSpMkLst>
            <pc:docMk/>
            <pc:sldMk cId="4207668247" sldId="323"/>
            <ac:grpSpMk id="548" creationId="{FF52B6D7-002E-A548-AE9D-3A851EA20086}"/>
          </ac:grpSpMkLst>
        </pc:grpChg>
        <pc:grpChg chg="del mod">
          <ac:chgData name="Kokchun Giang" userId="67e2125d-ec8c-4323-9653-9824a2ad815f" providerId="ADAL" clId="{3CB27E0A-25FF-7049-B7BC-7C48A23EE6D3}" dt="2024-01-14T10:22:14.689" v="1219"/>
          <ac:grpSpMkLst>
            <pc:docMk/>
            <pc:sldMk cId="4207668247" sldId="323"/>
            <ac:grpSpMk id="550" creationId="{0E54F0B4-51DD-9380-76F3-3CA5292B00F0}"/>
          </ac:grpSpMkLst>
        </pc:grpChg>
        <pc:grpChg chg="add del mod">
          <ac:chgData name="Kokchun Giang" userId="67e2125d-ec8c-4323-9653-9824a2ad815f" providerId="ADAL" clId="{3CB27E0A-25FF-7049-B7BC-7C48A23EE6D3}" dt="2024-01-14T10:35:09.758" v="1630" actId="164"/>
          <ac:grpSpMkLst>
            <pc:docMk/>
            <pc:sldMk cId="4207668247" sldId="323"/>
            <ac:grpSpMk id="561" creationId="{0736E248-A93A-35AE-FC98-562927ACC4BF}"/>
          </ac:grpSpMkLst>
        </pc:grpChg>
        <pc:grpChg chg="add del mod">
          <ac:chgData name="Kokchun Giang" userId="67e2125d-ec8c-4323-9653-9824a2ad815f" providerId="ADAL" clId="{3CB27E0A-25FF-7049-B7BC-7C48A23EE6D3}" dt="2024-01-14T10:35:09.758" v="1630" actId="164"/>
          <ac:grpSpMkLst>
            <pc:docMk/>
            <pc:sldMk cId="4207668247" sldId="323"/>
            <ac:grpSpMk id="562" creationId="{B25B931B-0738-936B-9D93-08C587C16141}"/>
          </ac:grpSpMkLst>
        </pc:grpChg>
        <pc:grpChg chg="mod">
          <ac:chgData name="Kokchun Giang" userId="67e2125d-ec8c-4323-9653-9824a2ad815f" providerId="ADAL" clId="{3CB27E0A-25FF-7049-B7BC-7C48A23EE6D3}" dt="2024-01-14T10:22:18.041" v="1224"/>
          <ac:grpSpMkLst>
            <pc:docMk/>
            <pc:sldMk cId="4207668247" sldId="323"/>
            <ac:grpSpMk id="565" creationId="{1E20CEBE-0520-6FD8-E363-E30A7241A72D}"/>
          </ac:grpSpMkLst>
        </pc:grpChg>
        <pc:grpChg chg="mod">
          <ac:chgData name="Kokchun Giang" userId="67e2125d-ec8c-4323-9653-9824a2ad815f" providerId="ADAL" clId="{3CB27E0A-25FF-7049-B7BC-7C48A23EE6D3}" dt="2024-01-14T10:35:09.758" v="1630" actId="164"/>
          <ac:grpSpMkLst>
            <pc:docMk/>
            <pc:sldMk cId="4207668247" sldId="323"/>
            <ac:grpSpMk id="570" creationId="{722AE3A4-8235-0CB8-1EFA-BE88AFF1D735}"/>
          </ac:grpSpMkLst>
        </pc:grpChg>
        <pc:grpChg chg="del mod">
          <ac:chgData name="Kokchun Giang" userId="67e2125d-ec8c-4323-9653-9824a2ad815f" providerId="ADAL" clId="{3CB27E0A-25FF-7049-B7BC-7C48A23EE6D3}" dt="2024-01-14T10:22:39.862" v="1238"/>
          <ac:grpSpMkLst>
            <pc:docMk/>
            <pc:sldMk cId="4207668247" sldId="323"/>
            <ac:grpSpMk id="574" creationId="{61C3CB17-228B-FB35-DEBB-1A77AA5DDC27}"/>
          </ac:grpSpMkLst>
        </pc:grpChg>
        <pc:grpChg chg="mod">
          <ac:chgData name="Kokchun Giang" userId="67e2125d-ec8c-4323-9653-9824a2ad815f" providerId="ADAL" clId="{3CB27E0A-25FF-7049-B7BC-7C48A23EE6D3}" dt="2024-01-14T10:35:17.444" v="1632" actId="164"/>
          <ac:grpSpMkLst>
            <pc:docMk/>
            <pc:sldMk cId="4207668247" sldId="323"/>
            <ac:grpSpMk id="578" creationId="{6F01C425-BB9A-175A-23ED-4349C790FF3E}"/>
          </ac:grpSpMkLst>
        </pc:grpChg>
        <pc:grpChg chg="del mod">
          <ac:chgData name="Kokchun Giang" userId="67e2125d-ec8c-4323-9653-9824a2ad815f" providerId="ADAL" clId="{3CB27E0A-25FF-7049-B7BC-7C48A23EE6D3}" dt="2024-01-14T10:22:46.018" v="1245"/>
          <ac:grpSpMkLst>
            <pc:docMk/>
            <pc:sldMk cId="4207668247" sldId="323"/>
            <ac:grpSpMk id="583" creationId="{2812267A-1937-3E1E-1762-A9520B913B4F}"/>
          </ac:grpSpMkLst>
        </pc:grpChg>
        <pc:grpChg chg="del mod">
          <ac:chgData name="Kokchun Giang" userId="67e2125d-ec8c-4323-9653-9824a2ad815f" providerId="ADAL" clId="{3CB27E0A-25FF-7049-B7BC-7C48A23EE6D3}" dt="2024-01-14T10:22:47.853" v="1248"/>
          <ac:grpSpMkLst>
            <pc:docMk/>
            <pc:sldMk cId="4207668247" sldId="323"/>
            <ac:grpSpMk id="585" creationId="{3F6EDA45-DF1A-6197-52AB-0776377035CC}"/>
          </ac:grpSpMkLst>
        </pc:grpChg>
        <pc:grpChg chg="mod">
          <ac:chgData name="Kokchun Giang" userId="67e2125d-ec8c-4323-9653-9824a2ad815f" providerId="ADAL" clId="{3CB27E0A-25FF-7049-B7BC-7C48A23EE6D3}" dt="2024-01-14T10:35:17.444" v="1632" actId="164"/>
          <ac:grpSpMkLst>
            <pc:docMk/>
            <pc:sldMk cId="4207668247" sldId="323"/>
            <ac:grpSpMk id="588" creationId="{F766FB61-2940-36EF-3F19-AD11D78ABA78}"/>
          </ac:grpSpMkLst>
        </pc:grpChg>
        <pc:grpChg chg="mod">
          <ac:chgData name="Kokchun Giang" userId="67e2125d-ec8c-4323-9653-9824a2ad815f" providerId="ADAL" clId="{3CB27E0A-25FF-7049-B7BC-7C48A23EE6D3}" dt="2024-01-14T10:35:24.533" v="1634" actId="164"/>
          <ac:grpSpMkLst>
            <pc:docMk/>
            <pc:sldMk cId="4207668247" sldId="323"/>
            <ac:grpSpMk id="593" creationId="{E2FB4CAE-A391-40D0-E8B7-00DA7E7472EC}"/>
          </ac:grpSpMkLst>
        </pc:grpChg>
        <pc:grpChg chg="mod">
          <ac:chgData name="Kokchun Giang" userId="67e2125d-ec8c-4323-9653-9824a2ad815f" providerId="ADAL" clId="{3CB27E0A-25FF-7049-B7BC-7C48A23EE6D3}" dt="2024-01-14T10:35:24.533" v="1634" actId="164"/>
          <ac:grpSpMkLst>
            <pc:docMk/>
            <pc:sldMk cId="4207668247" sldId="323"/>
            <ac:grpSpMk id="600" creationId="{5DE1ECFD-A949-FD0A-EECD-CF0EDACC0D45}"/>
          </ac:grpSpMkLst>
        </pc:grpChg>
        <pc:grpChg chg="mod">
          <ac:chgData name="Kokchun Giang" userId="67e2125d-ec8c-4323-9653-9824a2ad815f" providerId="ADAL" clId="{3CB27E0A-25FF-7049-B7BC-7C48A23EE6D3}" dt="2024-01-14T10:35:24.533" v="1634" actId="164"/>
          <ac:grpSpMkLst>
            <pc:docMk/>
            <pc:sldMk cId="4207668247" sldId="323"/>
            <ac:grpSpMk id="601" creationId="{E32ADB7E-1769-1716-7E4B-1F21D27C2626}"/>
          </ac:grpSpMkLst>
        </pc:grpChg>
        <pc:grpChg chg="del mod">
          <ac:chgData name="Kokchun Giang" userId="67e2125d-ec8c-4323-9653-9824a2ad815f" providerId="ADAL" clId="{3CB27E0A-25FF-7049-B7BC-7C48A23EE6D3}" dt="2024-01-14T10:23:11.668" v="1271"/>
          <ac:grpSpMkLst>
            <pc:docMk/>
            <pc:sldMk cId="4207668247" sldId="323"/>
            <ac:grpSpMk id="610" creationId="{E91E1D1D-4FFF-2E92-EF1C-7E7ED6E42E37}"/>
          </ac:grpSpMkLst>
        </pc:grpChg>
        <pc:grpChg chg="mod">
          <ac:chgData name="Kokchun Giang" userId="67e2125d-ec8c-4323-9653-9824a2ad815f" providerId="ADAL" clId="{3CB27E0A-25FF-7049-B7BC-7C48A23EE6D3}" dt="2024-01-14T10:35:24.533" v="1634" actId="164"/>
          <ac:grpSpMkLst>
            <pc:docMk/>
            <pc:sldMk cId="4207668247" sldId="323"/>
            <ac:grpSpMk id="612" creationId="{B4BE03CB-C544-3355-AE91-1F01C801DF86}"/>
          </ac:grpSpMkLst>
        </pc:grpChg>
        <pc:grpChg chg="mod">
          <ac:chgData name="Kokchun Giang" userId="67e2125d-ec8c-4323-9653-9824a2ad815f" providerId="ADAL" clId="{3CB27E0A-25FF-7049-B7BC-7C48A23EE6D3}" dt="2024-01-14T10:35:24.533" v="1634" actId="164"/>
          <ac:grpSpMkLst>
            <pc:docMk/>
            <pc:sldMk cId="4207668247" sldId="323"/>
            <ac:grpSpMk id="620" creationId="{6D8EE2DC-8F41-663A-2784-7CB3CA27C0F5}"/>
          </ac:grpSpMkLst>
        </pc:grpChg>
        <pc:grpChg chg="mod">
          <ac:chgData name="Kokchun Giang" userId="67e2125d-ec8c-4323-9653-9824a2ad815f" providerId="ADAL" clId="{3CB27E0A-25FF-7049-B7BC-7C48A23EE6D3}" dt="2024-01-14T10:35:33.504" v="1636" actId="164"/>
          <ac:grpSpMkLst>
            <pc:docMk/>
            <pc:sldMk cId="4207668247" sldId="323"/>
            <ac:grpSpMk id="623" creationId="{44E790DF-D384-CF2C-748B-FCC56EF54051}"/>
          </ac:grpSpMkLst>
        </pc:grpChg>
        <pc:grpChg chg="mod">
          <ac:chgData name="Kokchun Giang" userId="67e2125d-ec8c-4323-9653-9824a2ad815f" providerId="ADAL" clId="{3CB27E0A-25FF-7049-B7BC-7C48A23EE6D3}" dt="2024-01-14T10:35:33.504" v="1636" actId="164"/>
          <ac:grpSpMkLst>
            <pc:docMk/>
            <pc:sldMk cId="4207668247" sldId="323"/>
            <ac:grpSpMk id="628" creationId="{EAFC01F3-99E2-65B8-15DB-30DD1B195C62}"/>
          </ac:grpSpMkLst>
        </pc:grpChg>
        <pc:grpChg chg="mod">
          <ac:chgData name="Kokchun Giang" userId="67e2125d-ec8c-4323-9653-9824a2ad815f" providerId="ADAL" clId="{3CB27E0A-25FF-7049-B7BC-7C48A23EE6D3}" dt="2024-01-14T10:35:33.504" v="1636" actId="164"/>
          <ac:grpSpMkLst>
            <pc:docMk/>
            <pc:sldMk cId="4207668247" sldId="323"/>
            <ac:grpSpMk id="632" creationId="{C671E0F0-E1C7-5EF9-4FB8-D8EA164922C7}"/>
          </ac:grpSpMkLst>
        </pc:grpChg>
        <pc:grpChg chg="mod">
          <ac:chgData name="Kokchun Giang" userId="67e2125d-ec8c-4323-9653-9824a2ad815f" providerId="ADAL" clId="{3CB27E0A-25FF-7049-B7BC-7C48A23EE6D3}" dt="2024-01-14T10:36:14.521" v="1641" actId="164"/>
          <ac:grpSpMkLst>
            <pc:docMk/>
            <pc:sldMk cId="4207668247" sldId="323"/>
            <ac:grpSpMk id="641" creationId="{1116E3AB-ABFD-029C-0BB9-67B617D1D396}"/>
          </ac:grpSpMkLst>
        </pc:grpChg>
        <pc:grpChg chg="mod">
          <ac:chgData name="Kokchun Giang" userId="67e2125d-ec8c-4323-9653-9824a2ad815f" providerId="ADAL" clId="{3CB27E0A-25FF-7049-B7BC-7C48A23EE6D3}" dt="2024-01-14T10:36:14.521" v="1641" actId="164"/>
          <ac:grpSpMkLst>
            <pc:docMk/>
            <pc:sldMk cId="4207668247" sldId="323"/>
            <ac:grpSpMk id="642" creationId="{0BDF9A3A-5F6F-E471-AE0A-2F3011FAECE0}"/>
          </ac:grpSpMkLst>
        </pc:grpChg>
        <pc:grpChg chg="del mod">
          <ac:chgData name="Kokchun Giang" userId="67e2125d-ec8c-4323-9653-9824a2ad815f" providerId="ADAL" clId="{3CB27E0A-25FF-7049-B7BC-7C48A23EE6D3}" dt="2024-01-14T10:30:17.233" v="1562"/>
          <ac:grpSpMkLst>
            <pc:docMk/>
            <pc:sldMk cId="4207668247" sldId="323"/>
            <ac:grpSpMk id="643" creationId="{21DB0AE8-8E5D-9A1D-1B72-03E90B55F26D}"/>
          </ac:grpSpMkLst>
        </pc:grpChg>
        <pc:grpChg chg="mod">
          <ac:chgData name="Kokchun Giang" userId="67e2125d-ec8c-4323-9653-9824a2ad815f" providerId="ADAL" clId="{3CB27E0A-25FF-7049-B7BC-7C48A23EE6D3}" dt="2024-01-14T10:36:14.521" v="1641" actId="164"/>
          <ac:grpSpMkLst>
            <pc:docMk/>
            <pc:sldMk cId="4207668247" sldId="323"/>
            <ac:grpSpMk id="651" creationId="{6CF5D614-09B0-A329-2A3C-5049C9EC36EA}"/>
          </ac:grpSpMkLst>
        </pc:grpChg>
        <pc:grpChg chg="mod">
          <ac:chgData name="Kokchun Giang" userId="67e2125d-ec8c-4323-9653-9824a2ad815f" providerId="ADAL" clId="{3CB27E0A-25FF-7049-B7BC-7C48A23EE6D3}" dt="2024-01-14T10:36:19.084" v="1642" actId="164"/>
          <ac:grpSpMkLst>
            <pc:docMk/>
            <pc:sldMk cId="4207668247" sldId="323"/>
            <ac:grpSpMk id="656" creationId="{CB80E614-9C17-7017-5C59-19F0D4269EAE}"/>
          </ac:grpSpMkLst>
        </pc:grpChg>
        <pc:grpChg chg="del mod">
          <ac:chgData name="Kokchun Giang" userId="67e2125d-ec8c-4323-9653-9824a2ad815f" providerId="ADAL" clId="{3CB27E0A-25FF-7049-B7BC-7C48A23EE6D3}" dt="2024-01-14T10:24:51.052" v="1319"/>
          <ac:grpSpMkLst>
            <pc:docMk/>
            <pc:sldMk cId="4207668247" sldId="323"/>
            <ac:grpSpMk id="660" creationId="{AE816476-74EC-C2EB-0B68-04E5B2E83A65}"/>
          </ac:grpSpMkLst>
        </pc:grpChg>
        <pc:grpChg chg="mod">
          <ac:chgData name="Kokchun Giang" userId="67e2125d-ec8c-4323-9653-9824a2ad815f" providerId="ADAL" clId="{3CB27E0A-25FF-7049-B7BC-7C48A23EE6D3}" dt="2024-01-14T10:36:19.084" v="1642" actId="164"/>
          <ac:grpSpMkLst>
            <pc:docMk/>
            <pc:sldMk cId="4207668247" sldId="323"/>
            <ac:grpSpMk id="662" creationId="{A71EBC64-3738-4D96-20A5-DF9AE0E9CFA4}"/>
          </ac:grpSpMkLst>
        </pc:grpChg>
        <pc:grpChg chg="mod">
          <ac:chgData name="Kokchun Giang" userId="67e2125d-ec8c-4323-9653-9824a2ad815f" providerId="ADAL" clId="{3CB27E0A-25FF-7049-B7BC-7C48A23EE6D3}" dt="2024-01-14T10:36:19.084" v="1642" actId="164"/>
          <ac:grpSpMkLst>
            <pc:docMk/>
            <pc:sldMk cId="4207668247" sldId="323"/>
            <ac:grpSpMk id="667" creationId="{F4A6E82D-CE01-A616-AE29-9A40A70003B8}"/>
          </ac:grpSpMkLst>
        </pc:grpChg>
        <pc:grpChg chg="mod">
          <ac:chgData name="Kokchun Giang" userId="67e2125d-ec8c-4323-9653-9824a2ad815f" providerId="ADAL" clId="{3CB27E0A-25FF-7049-B7BC-7C48A23EE6D3}" dt="2024-01-14T10:36:19.084" v="1642" actId="164"/>
          <ac:grpSpMkLst>
            <pc:docMk/>
            <pc:sldMk cId="4207668247" sldId="323"/>
            <ac:grpSpMk id="676" creationId="{5DD506A6-2169-B73C-9593-0869DC930A4A}"/>
          </ac:grpSpMkLst>
        </pc:grpChg>
        <pc:grpChg chg="del mod">
          <ac:chgData name="Kokchun Giang" userId="67e2125d-ec8c-4323-9653-9824a2ad815f" providerId="ADAL" clId="{3CB27E0A-25FF-7049-B7BC-7C48A23EE6D3}" dt="2024-01-14T10:25:27.058" v="1345"/>
          <ac:grpSpMkLst>
            <pc:docMk/>
            <pc:sldMk cId="4207668247" sldId="323"/>
            <ac:grpSpMk id="686" creationId="{752C6361-5537-293B-CFA8-522A9852C939}"/>
          </ac:grpSpMkLst>
        </pc:grpChg>
        <pc:grpChg chg="del mod">
          <ac:chgData name="Kokchun Giang" userId="67e2125d-ec8c-4323-9653-9824a2ad815f" providerId="ADAL" clId="{3CB27E0A-25FF-7049-B7BC-7C48A23EE6D3}" dt="2024-01-14T10:25:35.758" v="1364"/>
          <ac:grpSpMkLst>
            <pc:docMk/>
            <pc:sldMk cId="4207668247" sldId="323"/>
            <ac:grpSpMk id="687" creationId="{99D5C476-BC28-6C3C-3399-760AEECA3057}"/>
          </ac:grpSpMkLst>
        </pc:grpChg>
        <pc:grpChg chg="del mod">
          <ac:chgData name="Kokchun Giang" userId="67e2125d-ec8c-4323-9653-9824a2ad815f" providerId="ADAL" clId="{3CB27E0A-25FF-7049-B7BC-7C48A23EE6D3}" dt="2024-01-14T10:25:29.792" v="1351"/>
          <ac:grpSpMkLst>
            <pc:docMk/>
            <pc:sldMk cId="4207668247" sldId="323"/>
            <ac:grpSpMk id="689" creationId="{AF5CE483-452F-4794-5293-4C6EE25E1408}"/>
          </ac:grpSpMkLst>
        </pc:grpChg>
        <pc:grpChg chg="del mod">
          <ac:chgData name="Kokchun Giang" userId="67e2125d-ec8c-4323-9653-9824a2ad815f" providerId="ADAL" clId="{3CB27E0A-25FF-7049-B7BC-7C48A23EE6D3}" dt="2024-01-14T10:25:35.758" v="1364"/>
          <ac:grpSpMkLst>
            <pc:docMk/>
            <pc:sldMk cId="4207668247" sldId="323"/>
            <ac:grpSpMk id="695" creationId="{43BDDC5C-7DF0-E993-FDA1-3095A65ADF1B}"/>
          </ac:grpSpMkLst>
        </pc:grpChg>
        <pc:grpChg chg="mod">
          <ac:chgData name="Kokchun Giang" userId="67e2125d-ec8c-4323-9653-9824a2ad815f" providerId="ADAL" clId="{3CB27E0A-25FF-7049-B7BC-7C48A23EE6D3}" dt="2024-01-14T10:37:15.078" v="1653" actId="164"/>
          <ac:grpSpMkLst>
            <pc:docMk/>
            <pc:sldMk cId="4207668247" sldId="323"/>
            <ac:grpSpMk id="708" creationId="{8F134B5C-1AFA-DD58-351C-69CDD998B3D1}"/>
          </ac:grpSpMkLst>
        </pc:grpChg>
        <pc:grpChg chg="mod">
          <ac:chgData name="Kokchun Giang" userId="67e2125d-ec8c-4323-9653-9824a2ad815f" providerId="ADAL" clId="{3CB27E0A-25FF-7049-B7BC-7C48A23EE6D3}" dt="2024-01-14T10:37:15.078" v="1653" actId="164"/>
          <ac:grpSpMkLst>
            <pc:docMk/>
            <pc:sldMk cId="4207668247" sldId="323"/>
            <ac:grpSpMk id="709" creationId="{D0B5143E-48D4-EBF6-AAF7-A5057F89195E}"/>
          </ac:grpSpMkLst>
        </pc:grpChg>
        <pc:grpChg chg="mod">
          <ac:chgData name="Kokchun Giang" userId="67e2125d-ec8c-4323-9653-9824a2ad815f" providerId="ADAL" clId="{3CB27E0A-25FF-7049-B7BC-7C48A23EE6D3}" dt="2024-01-14T10:37:15.078" v="1653" actId="164"/>
          <ac:grpSpMkLst>
            <pc:docMk/>
            <pc:sldMk cId="4207668247" sldId="323"/>
            <ac:grpSpMk id="715" creationId="{4A103A84-8B94-1854-6DB0-0C74515BC4CD}"/>
          </ac:grpSpMkLst>
        </pc:grpChg>
        <pc:grpChg chg="del mod">
          <ac:chgData name="Kokchun Giang" userId="67e2125d-ec8c-4323-9653-9824a2ad815f" providerId="ADAL" clId="{3CB27E0A-25FF-7049-B7BC-7C48A23EE6D3}" dt="2024-01-14T10:26:16.250" v="1405"/>
          <ac:grpSpMkLst>
            <pc:docMk/>
            <pc:sldMk cId="4207668247" sldId="323"/>
            <ac:grpSpMk id="729" creationId="{C0D2B392-4067-64AB-4A5B-1D5AF15FDDF0}"/>
          </ac:grpSpMkLst>
        </pc:grpChg>
        <pc:grpChg chg="mod">
          <ac:chgData name="Kokchun Giang" userId="67e2125d-ec8c-4323-9653-9824a2ad815f" providerId="ADAL" clId="{3CB27E0A-25FF-7049-B7BC-7C48A23EE6D3}" dt="2024-01-14T10:37:15.078" v="1653" actId="164"/>
          <ac:grpSpMkLst>
            <pc:docMk/>
            <pc:sldMk cId="4207668247" sldId="323"/>
            <ac:grpSpMk id="730" creationId="{12FB2E9C-1BA4-9F2A-28F7-1ADC4D89A582}"/>
          </ac:grpSpMkLst>
        </pc:grpChg>
        <pc:grpChg chg="del mod">
          <ac:chgData name="Kokchun Giang" userId="67e2125d-ec8c-4323-9653-9824a2ad815f" providerId="ADAL" clId="{3CB27E0A-25FF-7049-B7BC-7C48A23EE6D3}" dt="2024-01-14T10:37:08.784" v="1652" actId="165"/>
          <ac:grpSpMkLst>
            <pc:docMk/>
            <pc:sldMk cId="4207668247" sldId="323"/>
            <ac:grpSpMk id="751" creationId="{32A5B515-0228-A355-587F-3959A79FE122}"/>
          </ac:grpSpMkLst>
        </pc:grpChg>
        <pc:grpChg chg="mod">
          <ac:chgData name="Kokchun Giang" userId="67e2125d-ec8c-4323-9653-9824a2ad815f" providerId="ADAL" clId="{3CB27E0A-25FF-7049-B7BC-7C48A23EE6D3}" dt="2024-01-14T10:37:26.002" v="1655" actId="164"/>
          <ac:grpSpMkLst>
            <pc:docMk/>
            <pc:sldMk cId="4207668247" sldId="323"/>
            <ac:grpSpMk id="761" creationId="{E7E645C9-4B3B-376D-751B-717B31F59FBF}"/>
          </ac:grpSpMkLst>
        </pc:grpChg>
        <pc:grpChg chg="mod">
          <ac:chgData name="Kokchun Giang" userId="67e2125d-ec8c-4323-9653-9824a2ad815f" providerId="ADAL" clId="{3CB27E0A-25FF-7049-B7BC-7C48A23EE6D3}" dt="2024-01-14T10:27:14.369" v="1422"/>
          <ac:grpSpMkLst>
            <pc:docMk/>
            <pc:sldMk cId="4207668247" sldId="323"/>
            <ac:grpSpMk id="768" creationId="{B66ADFFC-72E1-5D71-2087-7E65A5F5A39C}"/>
          </ac:grpSpMkLst>
        </pc:grpChg>
        <pc:grpChg chg="del mod">
          <ac:chgData name="Kokchun Giang" userId="67e2125d-ec8c-4323-9653-9824a2ad815f" providerId="ADAL" clId="{3CB27E0A-25FF-7049-B7BC-7C48A23EE6D3}" dt="2024-01-14T10:27:22.308" v="1437"/>
          <ac:grpSpMkLst>
            <pc:docMk/>
            <pc:sldMk cId="4207668247" sldId="323"/>
            <ac:grpSpMk id="781" creationId="{546563A0-A956-CD1E-7177-1DEC1FCE81D9}"/>
          </ac:grpSpMkLst>
        </pc:grpChg>
        <pc:grpChg chg="mod">
          <ac:chgData name="Kokchun Giang" userId="67e2125d-ec8c-4323-9653-9824a2ad815f" providerId="ADAL" clId="{3CB27E0A-25FF-7049-B7BC-7C48A23EE6D3}" dt="2024-01-14T10:37:38.622" v="1658" actId="164"/>
          <ac:grpSpMkLst>
            <pc:docMk/>
            <pc:sldMk cId="4207668247" sldId="323"/>
            <ac:grpSpMk id="782" creationId="{62BDB34F-5E99-EAFA-CC77-E67F836F3145}"/>
          </ac:grpSpMkLst>
        </pc:grpChg>
        <pc:grpChg chg="del mod">
          <ac:chgData name="Kokchun Giang" userId="67e2125d-ec8c-4323-9653-9824a2ad815f" providerId="ADAL" clId="{3CB27E0A-25FF-7049-B7BC-7C48A23EE6D3}" dt="2024-01-14T10:27:24.951" v="1443"/>
          <ac:grpSpMkLst>
            <pc:docMk/>
            <pc:sldMk cId="4207668247" sldId="323"/>
            <ac:grpSpMk id="784" creationId="{0C3E2A2A-E3CF-EBEB-0D65-A6843101C295}"/>
          </ac:grpSpMkLst>
        </pc:grpChg>
        <pc:grpChg chg="mod">
          <ac:chgData name="Kokchun Giang" userId="67e2125d-ec8c-4323-9653-9824a2ad815f" providerId="ADAL" clId="{3CB27E0A-25FF-7049-B7BC-7C48A23EE6D3}" dt="2024-01-14T10:37:38.622" v="1658" actId="164"/>
          <ac:grpSpMkLst>
            <pc:docMk/>
            <pc:sldMk cId="4207668247" sldId="323"/>
            <ac:grpSpMk id="790" creationId="{07A05F3F-52F3-4716-0815-BCA8783F87C8}"/>
          </ac:grpSpMkLst>
        </pc:grpChg>
        <pc:grpChg chg="del mod">
          <ac:chgData name="Kokchun Giang" userId="67e2125d-ec8c-4323-9653-9824a2ad815f" providerId="ADAL" clId="{3CB27E0A-25FF-7049-B7BC-7C48A23EE6D3}" dt="2024-01-14T10:27:41.610" v="1449"/>
          <ac:grpSpMkLst>
            <pc:docMk/>
            <pc:sldMk cId="4207668247" sldId="323"/>
            <ac:grpSpMk id="794" creationId="{69E13001-5ED0-0159-6281-95930793AB7C}"/>
          </ac:grpSpMkLst>
        </pc:grpChg>
        <pc:grpChg chg="del mod">
          <ac:chgData name="Kokchun Giang" userId="67e2125d-ec8c-4323-9653-9824a2ad815f" providerId="ADAL" clId="{3CB27E0A-25FF-7049-B7BC-7C48A23EE6D3}" dt="2024-01-14T10:27:43.486" v="1451"/>
          <ac:grpSpMkLst>
            <pc:docMk/>
            <pc:sldMk cId="4207668247" sldId="323"/>
            <ac:grpSpMk id="796" creationId="{EE5AB744-E52D-9F0D-D979-1E389E571C82}"/>
          </ac:grpSpMkLst>
        </pc:grpChg>
        <pc:grpChg chg="mod">
          <ac:chgData name="Kokchun Giang" userId="67e2125d-ec8c-4323-9653-9824a2ad815f" providerId="ADAL" clId="{3CB27E0A-25FF-7049-B7BC-7C48A23EE6D3}" dt="2024-01-14T10:27:43.486" v="1451"/>
          <ac:grpSpMkLst>
            <pc:docMk/>
            <pc:sldMk cId="4207668247" sldId="323"/>
            <ac:grpSpMk id="798" creationId="{732EBA91-2CD6-5EFD-7BF2-68D5D6693B52}"/>
          </ac:grpSpMkLst>
        </pc:grpChg>
        <pc:grpChg chg="del mod">
          <ac:chgData name="Kokchun Giang" userId="67e2125d-ec8c-4323-9653-9824a2ad815f" providerId="ADAL" clId="{3CB27E0A-25FF-7049-B7BC-7C48A23EE6D3}" dt="2024-01-14T10:28:13.345" v="1478"/>
          <ac:grpSpMkLst>
            <pc:docMk/>
            <pc:sldMk cId="4207668247" sldId="323"/>
            <ac:grpSpMk id="809" creationId="{7A2C43CF-38CF-DC02-B788-40F796058F41}"/>
          </ac:grpSpMkLst>
        </pc:grpChg>
        <pc:grpChg chg="del mod">
          <ac:chgData name="Kokchun Giang" userId="67e2125d-ec8c-4323-9653-9824a2ad815f" providerId="ADAL" clId="{3CB27E0A-25FF-7049-B7BC-7C48A23EE6D3}" dt="2024-01-14T10:28:17.281" v="1483"/>
          <ac:grpSpMkLst>
            <pc:docMk/>
            <pc:sldMk cId="4207668247" sldId="323"/>
            <ac:grpSpMk id="816" creationId="{C7244D6C-0D55-DB7D-0628-112BD61AD088}"/>
          </ac:grpSpMkLst>
        </pc:grpChg>
        <pc:grpChg chg="mod">
          <ac:chgData name="Kokchun Giang" userId="67e2125d-ec8c-4323-9653-9824a2ad815f" providerId="ADAL" clId="{3CB27E0A-25FF-7049-B7BC-7C48A23EE6D3}" dt="2024-01-14T10:28:13.345" v="1478"/>
          <ac:grpSpMkLst>
            <pc:docMk/>
            <pc:sldMk cId="4207668247" sldId="323"/>
            <ac:grpSpMk id="825" creationId="{6E308089-61CA-19D7-9D0E-23E09AE537E5}"/>
          </ac:grpSpMkLst>
        </pc:grpChg>
        <pc:grpChg chg="mod">
          <ac:chgData name="Kokchun Giang" userId="67e2125d-ec8c-4323-9653-9824a2ad815f" providerId="ADAL" clId="{3CB27E0A-25FF-7049-B7BC-7C48A23EE6D3}" dt="2024-01-14T10:29:31.377" v="1515" actId="164"/>
          <ac:grpSpMkLst>
            <pc:docMk/>
            <pc:sldMk cId="4207668247" sldId="323"/>
            <ac:grpSpMk id="838" creationId="{86A2166B-7646-7EB0-E562-0F4689C6E300}"/>
          </ac:grpSpMkLst>
        </pc:grpChg>
        <pc:grpChg chg="mod">
          <ac:chgData name="Kokchun Giang" userId="67e2125d-ec8c-4323-9653-9824a2ad815f" providerId="ADAL" clId="{3CB27E0A-25FF-7049-B7BC-7C48A23EE6D3}" dt="2024-01-14T10:29:31.377" v="1515" actId="164"/>
          <ac:grpSpMkLst>
            <pc:docMk/>
            <pc:sldMk cId="4207668247" sldId="323"/>
            <ac:grpSpMk id="839" creationId="{9B3010E9-0507-22A9-703A-8A79331CB0AA}"/>
          </ac:grpSpMkLst>
        </pc:grpChg>
        <pc:grpChg chg="del mod">
          <ac:chgData name="Kokchun Giang" userId="67e2125d-ec8c-4323-9653-9824a2ad815f" providerId="ADAL" clId="{3CB27E0A-25FF-7049-B7BC-7C48A23EE6D3}" dt="2024-01-14T10:28:48.900" v="1512"/>
          <ac:grpSpMkLst>
            <pc:docMk/>
            <pc:sldMk cId="4207668247" sldId="323"/>
            <ac:grpSpMk id="846" creationId="{382EF659-AFAE-AF7C-1027-106EEAB89C41}"/>
          </ac:grpSpMkLst>
        </pc:grpChg>
        <pc:grpChg chg="mod">
          <ac:chgData name="Kokchun Giang" userId="67e2125d-ec8c-4323-9653-9824a2ad815f" providerId="ADAL" clId="{3CB27E0A-25FF-7049-B7BC-7C48A23EE6D3}" dt="2024-01-14T10:28:48.900" v="1512"/>
          <ac:grpSpMkLst>
            <pc:docMk/>
            <pc:sldMk cId="4207668247" sldId="323"/>
            <ac:grpSpMk id="854" creationId="{6AF11B1D-D028-DE85-FED8-B6BA1FE31C11}"/>
          </ac:grpSpMkLst>
        </pc:grpChg>
        <pc:grpChg chg="add mod">
          <ac:chgData name="Kokchun Giang" userId="67e2125d-ec8c-4323-9653-9824a2ad815f" providerId="ADAL" clId="{3CB27E0A-25FF-7049-B7BC-7C48A23EE6D3}" dt="2024-01-14T10:29:33.118" v="1516" actId="1076"/>
          <ac:grpSpMkLst>
            <pc:docMk/>
            <pc:sldMk cId="4207668247" sldId="323"/>
            <ac:grpSpMk id="856" creationId="{FBD4C066-C0EA-640C-85A3-4FC9900B14F9}"/>
          </ac:grpSpMkLst>
        </pc:grpChg>
        <pc:grpChg chg="mod">
          <ac:chgData name="Kokchun Giang" userId="67e2125d-ec8c-4323-9653-9824a2ad815f" providerId="ADAL" clId="{3CB27E0A-25FF-7049-B7BC-7C48A23EE6D3}" dt="2024-01-14T10:35:41.934" v="1637" actId="164"/>
          <ac:grpSpMkLst>
            <pc:docMk/>
            <pc:sldMk cId="4207668247" sldId="323"/>
            <ac:grpSpMk id="859" creationId="{6BDBF376-FECB-CC57-D150-D8706EF93087}"/>
          </ac:grpSpMkLst>
        </pc:grpChg>
        <pc:grpChg chg="mod">
          <ac:chgData name="Kokchun Giang" userId="67e2125d-ec8c-4323-9653-9824a2ad815f" providerId="ADAL" clId="{3CB27E0A-25FF-7049-B7BC-7C48A23EE6D3}" dt="2024-01-14T10:35:41.934" v="1637" actId="164"/>
          <ac:grpSpMkLst>
            <pc:docMk/>
            <pc:sldMk cId="4207668247" sldId="323"/>
            <ac:grpSpMk id="867" creationId="{2E2F7BF8-496F-BFDF-B455-08FB149D6A1E}"/>
          </ac:grpSpMkLst>
        </pc:grpChg>
        <pc:grpChg chg="add del mod">
          <ac:chgData name="Kokchun Giang" userId="67e2125d-ec8c-4323-9653-9824a2ad815f" providerId="ADAL" clId="{3CB27E0A-25FF-7049-B7BC-7C48A23EE6D3}" dt="2024-01-14T10:30:17.233" v="1562"/>
          <ac:grpSpMkLst>
            <pc:docMk/>
            <pc:sldMk cId="4207668247" sldId="323"/>
            <ac:grpSpMk id="870" creationId="{061C7729-E1B1-6AFA-16CA-D6E7BEC4D408}"/>
          </ac:grpSpMkLst>
        </pc:grpChg>
        <pc:grpChg chg="mod">
          <ac:chgData name="Kokchun Giang" userId="67e2125d-ec8c-4323-9653-9824a2ad815f" providerId="ADAL" clId="{3CB27E0A-25FF-7049-B7BC-7C48A23EE6D3}" dt="2024-01-14T10:30:08.007" v="1543"/>
          <ac:grpSpMkLst>
            <pc:docMk/>
            <pc:sldMk cId="4207668247" sldId="323"/>
            <ac:grpSpMk id="881" creationId="{46928399-1CE5-C03E-53C5-45FC06474855}"/>
          </ac:grpSpMkLst>
        </pc:grpChg>
        <pc:grpChg chg="del mod">
          <ac:chgData name="Kokchun Giang" userId="67e2125d-ec8c-4323-9653-9824a2ad815f" providerId="ADAL" clId="{3CB27E0A-25FF-7049-B7BC-7C48A23EE6D3}" dt="2024-01-14T10:35:58.076" v="1639" actId="165"/>
          <ac:grpSpMkLst>
            <pc:docMk/>
            <pc:sldMk cId="4207668247" sldId="323"/>
            <ac:grpSpMk id="891" creationId="{BF9E4E7A-B5F5-C643-65BB-982CAEE71463}"/>
          </ac:grpSpMkLst>
        </pc:grpChg>
        <pc:grpChg chg="add mod">
          <ac:chgData name="Kokchun Giang" userId="67e2125d-ec8c-4323-9653-9824a2ad815f" providerId="ADAL" clId="{3CB27E0A-25FF-7049-B7BC-7C48A23EE6D3}" dt="2024-01-14T10:34:29.052" v="1618" actId="164"/>
          <ac:grpSpMkLst>
            <pc:docMk/>
            <pc:sldMk cId="4207668247" sldId="323"/>
            <ac:grpSpMk id="892" creationId="{33EA80A3-3D41-D12F-0FE4-5475706F2858}"/>
          </ac:grpSpMkLst>
        </pc:grpChg>
        <pc:grpChg chg="add mod">
          <ac:chgData name="Kokchun Giang" userId="67e2125d-ec8c-4323-9653-9824a2ad815f" providerId="ADAL" clId="{3CB27E0A-25FF-7049-B7BC-7C48A23EE6D3}" dt="2024-01-14T10:34:37.908" v="1621" actId="164"/>
          <ac:grpSpMkLst>
            <pc:docMk/>
            <pc:sldMk cId="4207668247" sldId="323"/>
            <ac:grpSpMk id="893" creationId="{B98F4256-8ECD-F098-D12D-17DA653035C4}"/>
          </ac:grpSpMkLst>
        </pc:grpChg>
        <pc:grpChg chg="add mod">
          <ac:chgData name="Kokchun Giang" userId="67e2125d-ec8c-4323-9653-9824a2ad815f" providerId="ADAL" clId="{3CB27E0A-25FF-7049-B7BC-7C48A23EE6D3}" dt="2024-01-14T10:34:49.609" v="1624" actId="164"/>
          <ac:grpSpMkLst>
            <pc:docMk/>
            <pc:sldMk cId="4207668247" sldId="323"/>
            <ac:grpSpMk id="894" creationId="{5A64B0CE-E50A-8885-BABC-5BA733BAE63A}"/>
          </ac:grpSpMkLst>
        </pc:grpChg>
        <pc:grpChg chg="add mod">
          <ac:chgData name="Kokchun Giang" userId="67e2125d-ec8c-4323-9653-9824a2ad815f" providerId="ADAL" clId="{3CB27E0A-25FF-7049-B7BC-7C48A23EE6D3}" dt="2024-01-14T10:35:00.580" v="1627" actId="1076"/>
          <ac:grpSpMkLst>
            <pc:docMk/>
            <pc:sldMk cId="4207668247" sldId="323"/>
            <ac:grpSpMk id="895" creationId="{8AF3E92C-5B7F-8F25-634B-863348461052}"/>
          </ac:grpSpMkLst>
        </pc:grpChg>
        <pc:grpChg chg="add mod">
          <ac:chgData name="Kokchun Giang" userId="67e2125d-ec8c-4323-9653-9824a2ad815f" providerId="ADAL" clId="{3CB27E0A-25FF-7049-B7BC-7C48A23EE6D3}" dt="2024-01-14T10:35:09.758" v="1630" actId="164"/>
          <ac:grpSpMkLst>
            <pc:docMk/>
            <pc:sldMk cId="4207668247" sldId="323"/>
            <ac:grpSpMk id="896" creationId="{98709541-03B5-0FFC-3272-46726AE5B7B1}"/>
          </ac:grpSpMkLst>
        </pc:grpChg>
        <pc:grpChg chg="add mod">
          <ac:chgData name="Kokchun Giang" userId="67e2125d-ec8c-4323-9653-9824a2ad815f" providerId="ADAL" clId="{3CB27E0A-25FF-7049-B7BC-7C48A23EE6D3}" dt="2024-01-14T10:35:17.444" v="1632" actId="164"/>
          <ac:grpSpMkLst>
            <pc:docMk/>
            <pc:sldMk cId="4207668247" sldId="323"/>
            <ac:grpSpMk id="897" creationId="{C44D7FD5-96AE-E31B-6B08-943F109520C5}"/>
          </ac:grpSpMkLst>
        </pc:grpChg>
        <pc:grpChg chg="add mod">
          <ac:chgData name="Kokchun Giang" userId="67e2125d-ec8c-4323-9653-9824a2ad815f" providerId="ADAL" clId="{3CB27E0A-25FF-7049-B7BC-7C48A23EE6D3}" dt="2024-01-14T10:35:24.533" v="1634" actId="164"/>
          <ac:grpSpMkLst>
            <pc:docMk/>
            <pc:sldMk cId="4207668247" sldId="323"/>
            <ac:grpSpMk id="898" creationId="{E76D76B0-624E-C908-EB83-EC024E5F6AC7}"/>
          </ac:grpSpMkLst>
        </pc:grpChg>
        <pc:grpChg chg="add mod">
          <ac:chgData name="Kokchun Giang" userId="67e2125d-ec8c-4323-9653-9824a2ad815f" providerId="ADAL" clId="{3CB27E0A-25FF-7049-B7BC-7C48A23EE6D3}" dt="2024-01-14T10:35:33.504" v="1636" actId="164"/>
          <ac:grpSpMkLst>
            <pc:docMk/>
            <pc:sldMk cId="4207668247" sldId="323"/>
            <ac:grpSpMk id="899" creationId="{E274F98C-68B8-262B-0718-CD2ADC2173B2}"/>
          </ac:grpSpMkLst>
        </pc:grpChg>
        <pc:grpChg chg="add mod">
          <ac:chgData name="Kokchun Giang" userId="67e2125d-ec8c-4323-9653-9824a2ad815f" providerId="ADAL" clId="{3CB27E0A-25FF-7049-B7BC-7C48A23EE6D3}" dt="2024-01-14T10:35:41.934" v="1637" actId="164"/>
          <ac:grpSpMkLst>
            <pc:docMk/>
            <pc:sldMk cId="4207668247" sldId="323"/>
            <ac:grpSpMk id="900" creationId="{3D030197-AB98-7948-6BCC-3FAFBA848A78}"/>
          </ac:grpSpMkLst>
        </pc:grpChg>
        <pc:grpChg chg="add mod">
          <ac:chgData name="Kokchun Giang" userId="67e2125d-ec8c-4323-9653-9824a2ad815f" providerId="ADAL" clId="{3CB27E0A-25FF-7049-B7BC-7C48A23EE6D3}" dt="2024-01-14T10:36:09.447" v="1640" actId="164"/>
          <ac:grpSpMkLst>
            <pc:docMk/>
            <pc:sldMk cId="4207668247" sldId="323"/>
            <ac:grpSpMk id="901" creationId="{0FB06838-9B9B-2903-F5B6-157F2E95436C}"/>
          </ac:grpSpMkLst>
        </pc:grpChg>
        <pc:grpChg chg="add mod">
          <ac:chgData name="Kokchun Giang" userId="67e2125d-ec8c-4323-9653-9824a2ad815f" providerId="ADAL" clId="{3CB27E0A-25FF-7049-B7BC-7C48A23EE6D3}" dt="2024-01-14T10:36:31.336" v="1645" actId="1076"/>
          <ac:grpSpMkLst>
            <pc:docMk/>
            <pc:sldMk cId="4207668247" sldId="323"/>
            <ac:grpSpMk id="902" creationId="{1892B463-8A39-1BC3-2958-5277CBB2DD1D}"/>
          </ac:grpSpMkLst>
        </pc:grpChg>
        <pc:grpChg chg="add mod">
          <ac:chgData name="Kokchun Giang" userId="67e2125d-ec8c-4323-9653-9824a2ad815f" providerId="ADAL" clId="{3CB27E0A-25FF-7049-B7BC-7C48A23EE6D3}" dt="2024-01-14T10:36:31.336" v="1645" actId="1076"/>
          <ac:grpSpMkLst>
            <pc:docMk/>
            <pc:sldMk cId="4207668247" sldId="323"/>
            <ac:grpSpMk id="903" creationId="{68A69A67-4DCE-03AD-8E04-F86712D89EA1}"/>
          </ac:grpSpMkLst>
        </pc:grpChg>
        <pc:grpChg chg="add mod">
          <ac:chgData name="Kokchun Giang" userId="67e2125d-ec8c-4323-9653-9824a2ad815f" providerId="ADAL" clId="{3CB27E0A-25FF-7049-B7BC-7C48A23EE6D3}" dt="2024-01-14T10:37:15.078" v="1653" actId="164"/>
          <ac:grpSpMkLst>
            <pc:docMk/>
            <pc:sldMk cId="4207668247" sldId="323"/>
            <ac:grpSpMk id="904" creationId="{46275A5E-9164-9EC8-144D-4CE11107491C}"/>
          </ac:grpSpMkLst>
        </pc:grpChg>
        <pc:grpChg chg="add mod">
          <ac:chgData name="Kokchun Giang" userId="67e2125d-ec8c-4323-9653-9824a2ad815f" providerId="ADAL" clId="{3CB27E0A-25FF-7049-B7BC-7C48A23EE6D3}" dt="2024-01-14T10:37:26.002" v="1655" actId="164"/>
          <ac:grpSpMkLst>
            <pc:docMk/>
            <pc:sldMk cId="4207668247" sldId="323"/>
            <ac:grpSpMk id="905" creationId="{9F6BECF7-64BE-8B0C-1DD1-5B46D9324A8F}"/>
          </ac:grpSpMkLst>
        </pc:grpChg>
        <pc:grpChg chg="add mod">
          <ac:chgData name="Kokchun Giang" userId="67e2125d-ec8c-4323-9653-9824a2ad815f" providerId="ADAL" clId="{3CB27E0A-25FF-7049-B7BC-7C48A23EE6D3}" dt="2024-01-14T10:37:38.622" v="1658" actId="164"/>
          <ac:grpSpMkLst>
            <pc:docMk/>
            <pc:sldMk cId="4207668247" sldId="323"/>
            <ac:grpSpMk id="906" creationId="{6CA73A95-F63A-DADB-4A9F-97F9AB8406E0}"/>
          </ac:grpSpMkLst>
        </pc:grpChg>
        <pc:grpChg chg="add del mod">
          <ac:chgData name="Kokchun Giang" userId="67e2125d-ec8c-4323-9653-9824a2ad815f" providerId="ADAL" clId="{3CB27E0A-25FF-7049-B7BC-7C48A23EE6D3}" dt="2024-01-14T10:38:43.144" v="1677"/>
          <ac:grpSpMkLst>
            <pc:docMk/>
            <pc:sldMk cId="4207668247" sldId="323"/>
            <ac:grpSpMk id="909" creationId="{B8481E7A-6D1D-5872-F605-A9F6E13F4757}"/>
          </ac:grpSpMkLst>
        </pc:grpChg>
        <pc:grpChg chg="mod">
          <ac:chgData name="Kokchun Giang" userId="67e2125d-ec8c-4323-9653-9824a2ad815f" providerId="ADAL" clId="{3CB27E0A-25FF-7049-B7BC-7C48A23EE6D3}" dt="2024-01-14T10:38:41.141" v="1671"/>
          <ac:grpSpMkLst>
            <pc:docMk/>
            <pc:sldMk cId="4207668247" sldId="323"/>
            <ac:grpSpMk id="915" creationId="{FE428067-B385-C41D-D58E-24FD8875A45B}"/>
          </ac:grpSpMkLst>
        </pc:grpChg>
        <pc:grpChg chg="add del mod">
          <ac:chgData name="Kokchun Giang" userId="67e2125d-ec8c-4323-9653-9824a2ad815f" providerId="ADAL" clId="{3CB27E0A-25FF-7049-B7BC-7C48A23EE6D3}" dt="2024-01-14T10:40:14.126" v="1737" actId="164"/>
          <ac:grpSpMkLst>
            <pc:docMk/>
            <pc:sldMk cId="4207668247" sldId="323"/>
            <ac:grpSpMk id="919" creationId="{5F8D2CAC-9772-E2F7-0604-050CCBE1DE24}"/>
          </ac:grpSpMkLst>
        </pc:grpChg>
        <pc:grpChg chg="add del mod">
          <ac:chgData name="Kokchun Giang" userId="67e2125d-ec8c-4323-9653-9824a2ad815f" providerId="ADAL" clId="{3CB27E0A-25FF-7049-B7BC-7C48A23EE6D3}" dt="2024-01-14T10:39:19.900" v="1722"/>
          <ac:grpSpMkLst>
            <pc:docMk/>
            <pc:sldMk cId="4207668247" sldId="323"/>
            <ac:grpSpMk id="925" creationId="{6427A56A-3E1D-B083-F003-4B5BB6AA8261}"/>
          </ac:grpSpMkLst>
        </pc:grpChg>
        <pc:grpChg chg="mod">
          <ac:chgData name="Kokchun Giang" userId="67e2125d-ec8c-4323-9653-9824a2ad815f" providerId="ADAL" clId="{3CB27E0A-25FF-7049-B7BC-7C48A23EE6D3}" dt="2024-01-14T10:39:19.508" v="1720"/>
          <ac:grpSpMkLst>
            <pc:docMk/>
            <pc:sldMk cId="4207668247" sldId="323"/>
            <ac:grpSpMk id="927" creationId="{53ACC7C2-F40F-20A7-1AFA-580242C5FB39}"/>
          </ac:grpSpMkLst>
        </pc:grpChg>
        <pc:grpChg chg="add del mod">
          <ac:chgData name="Kokchun Giang" userId="67e2125d-ec8c-4323-9653-9824a2ad815f" providerId="ADAL" clId="{3CB27E0A-25FF-7049-B7BC-7C48A23EE6D3}" dt="2024-01-14T10:39:17.962" v="1715"/>
          <ac:grpSpMkLst>
            <pc:docMk/>
            <pc:sldMk cId="4207668247" sldId="323"/>
            <ac:grpSpMk id="932" creationId="{25CC6E44-3E25-A0B5-0819-10BBDC32BDB2}"/>
          </ac:grpSpMkLst>
        </pc:grpChg>
        <pc:grpChg chg="mod">
          <ac:chgData name="Kokchun Giang" userId="67e2125d-ec8c-4323-9653-9824a2ad815f" providerId="ADAL" clId="{3CB27E0A-25FF-7049-B7BC-7C48A23EE6D3}" dt="2024-01-14T10:39:17.577" v="1713"/>
          <ac:grpSpMkLst>
            <pc:docMk/>
            <pc:sldMk cId="4207668247" sldId="323"/>
            <ac:grpSpMk id="934" creationId="{29545B61-A9AE-CB06-0779-9145AEE0D189}"/>
          </ac:grpSpMkLst>
        </pc:grpChg>
        <pc:grpChg chg="mod">
          <ac:chgData name="Kokchun Giang" userId="67e2125d-ec8c-4323-9653-9824a2ad815f" providerId="ADAL" clId="{3CB27E0A-25FF-7049-B7BC-7C48A23EE6D3}" dt="2024-01-14T10:39:15.262" v="1706"/>
          <ac:grpSpMkLst>
            <pc:docMk/>
            <pc:sldMk cId="4207668247" sldId="323"/>
            <ac:grpSpMk id="941" creationId="{BC5CDAB5-2CFA-D3DA-5EAB-96B83DD57EA3}"/>
          </ac:grpSpMkLst>
        </pc:grpChg>
        <pc:inkChg chg="add mod">
          <ac:chgData name="Kokchun Giang" userId="67e2125d-ec8c-4323-9653-9824a2ad815f" providerId="ADAL" clId="{3CB27E0A-25FF-7049-B7BC-7C48A23EE6D3}" dt="2024-01-14T10:39:50.788" v="1736"/>
          <ac:inkMkLst>
            <pc:docMk/>
            <pc:sldMk cId="4207668247" sldId="323"/>
            <ac:inkMk id="3" creationId="{2908BAF5-EAD9-E129-0B24-43C6F4D8BDB9}"/>
          </ac:inkMkLst>
        </pc:inkChg>
        <pc:inkChg chg="add del mod">
          <ac:chgData name="Kokchun Giang" userId="67e2125d-ec8c-4323-9653-9824a2ad815f" providerId="ADAL" clId="{3CB27E0A-25FF-7049-B7BC-7C48A23EE6D3}" dt="2024-01-14T10:19:19.405" v="992"/>
          <ac:inkMkLst>
            <pc:docMk/>
            <pc:sldMk cId="4207668247" sldId="323"/>
            <ac:inkMk id="3" creationId="{A0A45F38-C6E2-A1BD-A161-B6143B77E700}"/>
          </ac:inkMkLst>
        </pc:inkChg>
        <pc:inkChg chg="add del mod">
          <ac:chgData name="Kokchun Giang" userId="67e2125d-ec8c-4323-9653-9824a2ad815f" providerId="ADAL" clId="{3CB27E0A-25FF-7049-B7BC-7C48A23EE6D3}" dt="2024-01-14T10:19:19.400" v="983"/>
          <ac:inkMkLst>
            <pc:docMk/>
            <pc:sldMk cId="4207668247" sldId="323"/>
            <ac:inkMk id="4" creationId="{82F1438F-8CFB-3559-2A1D-D2712E74BB82}"/>
          </ac:inkMkLst>
        </pc:inkChg>
        <pc:inkChg chg="add mod">
          <ac:chgData name="Kokchun Giang" userId="67e2125d-ec8c-4323-9653-9824a2ad815f" providerId="ADAL" clId="{3CB27E0A-25FF-7049-B7BC-7C48A23EE6D3}" dt="2024-01-14T10:39:50.788" v="1736"/>
          <ac:inkMkLst>
            <pc:docMk/>
            <pc:sldMk cId="4207668247" sldId="323"/>
            <ac:inkMk id="4" creationId="{AE8A5720-20DD-0CDD-7B4B-F417CE3508BB}"/>
          </ac:inkMkLst>
        </pc:inkChg>
        <pc:inkChg chg="add mod">
          <ac:chgData name="Kokchun Giang" userId="67e2125d-ec8c-4323-9653-9824a2ad815f" providerId="ADAL" clId="{3CB27E0A-25FF-7049-B7BC-7C48A23EE6D3}" dt="2024-01-14T10:39:50.788" v="1736"/>
          <ac:inkMkLst>
            <pc:docMk/>
            <pc:sldMk cId="4207668247" sldId="323"/>
            <ac:inkMk id="5" creationId="{4C11CACA-711C-1F18-91F8-46BFA0DCEB35}"/>
          </ac:inkMkLst>
        </pc:inkChg>
        <pc:inkChg chg="add del mod">
          <ac:chgData name="Kokchun Giang" userId="67e2125d-ec8c-4323-9653-9824a2ad815f" providerId="ADAL" clId="{3CB27E0A-25FF-7049-B7BC-7C48A23EE6D3}" dt="2024-01-14T10:19:19.396" v="975"/>
          <ac:inkMkLst>
            <pc:docMk/>
            <pc:sldMk cId="4207668247" sldId="323"/>
            <ac:inkMk id="5" creationId="{E8CE1E32-2429-7CAC-2352-C109105B8EEB}"/>
          </ac:inkMkLst>
        </pc:inkChg>
        <pc:inkChg chg="add mod">
          <ac:chgData name="Kokchun Giang" userId="67e2125d-ec8c-4323-9653-9824a2ad815f" providerId="ADAL" clId="{3CB27E0A-25FF-7049-B7BC-7C48A23EE6D3}" dt="2024-01-14T10:39:50.788" v="1736"/>
          <ac:inkMkLst>
            <pc:docMk/>
            <pc:sldMk cId="4207668247" sldId="323"/>
            <ac:inkMk id="6" creationId="{32BF5E4C-24E7-E23C-7A04-F71D70D5D8A5}"/>
          </ac:inkMkLst>
        </pc:inkChg>
        <pc:inkChg chg="add del mod">
          <ac:chgData name="Kokchun Giang" userId="67e2125d-ec8c-4323-9653-9824a2ad815f" providerId="ADAL" clId="{3CB27E0A-25FF-7049-B7BC-7C48A23EE6D3}" dt="2024-01-14T10:19:19.394" v="971"/>
          <ac:inkMkLst>
            <pc:docMk/>
            <pc:sldMk cId="4207668247" sldId="323"/>
            <ac:inkMk id="6" creationId="{7B7C1DDF-A5B7-5936-2BF3-9A5024F01D24}"/>
          </ac:inkMkLst>
        </pc:inkChg>
        <pc:inkChg chg="add mod">
          <ac:chgData name="Kokchun Giang" userId="67e2125d-ec8c-4323-9653-9824a2ad815f" providerId="ADAL" clId="{3CB27E0A-25FF-7049-B7BC-7C48A23EE6D3}" dt="2024-01-14T10:39:50.788" v="1736"/>
          <ac:inkMkLst>
            <pc:docMk/>
            <pc:sldMk cId="4207668247" sldId="323"/>
            <ac:inkMk id="7" creationId="{402A20B7-9E32-C207-CBB8-EF2250827973}"/>
          </ac:inkMkLst>
        </pc:inkChg>
        <pc:inkChg chg="add del mod">
          <ac:chgData name="Kokchun Giang" userId="67e2125d-ec8c-4323-9653-9824a2ad815f" providerId="ADAL" clId="{3CB27E0A-25FF-7049-B7BC-7C48A23EE6D3}" dt="2024-01-14T10:19:19.401" v="986"/>
          <ac:inkMkLst>
            <pc:docMk/>
            <pc:sldMk cId="4207668247" sldId="323"/>
            <ac:inkMk id="7" creationId="{80E0991C-A226-16BD-73E5-C4659D5CB5D7}"/>
          </ac:inkMkLst>
        </pc:inkChg>
        <pc:inkChg chg="add mod">
          <ac:chgData name="Kokchun Giang" userId="67e2125d-ec8c-4323-9653-9824a2ad815f" providerId="ADAL" clId="{3CB27E0A-25FF-7049-B7BC-7C48A23EE6D3}" dt="2024-01-14T10:39:50.788" v="1736"/>
          <ac:inkMkLst>
            <pc:docMk/>
            <pc:sldMk cId="4207668247" sldId="323"/>
            <ac:inkMk id="8" creationId="{5E118376-2118-53E9-3ED2-3D568512F1DE}"/>
          </ac:inkMkLst>
        </pc:inkChg>
        <pc:inkChg chg="add del mod">
          <ac:chgData name="Kokchun Giang" userId="67e2125d-ec8c-4323-9653-9824a2ad815f" providerId="ADAL" clId="{3CB27E0A-25FF-7049-B7BC-7C48A23EE6D3}" dt="2024-01-14T10:19:19.416" v="1014"/>
          <ac:inkMkLst>
            <pc:docMk/>
            <pc:sldMk cId="4207668247" sldId="323"/>
            <ac:inkMk id="8" creationId="{8ED39C78-E231-FA67-C967-3F4FFC937205}"/>
          </ac:inkMkLst>
        </pc:inkChg>
        <pc:inkChg chg="add del mod">
          <ac:chgData name="Kokchun Giang" userId="67e2125d-ec8c-4323-9653-9824a2ad815f" providerId="ADAL" clId="{3CB27E0A-25FF-7049-B7BC-7C48A23EE6D3}" dt="2024-01-14T10:19:19.414" v="1010"/>
          <ac:inkMkLst>
            <pc:docMk/>
            <pc:sldMk cId="4207668247" sldId="323"/>
            <ac:inkMk id="9" creationId="{D299005C-5F1C-B75D-1FBE-C7FFC93A485D}"/>
          </ac:inkMkLst>
        </pc:inkChg>
        <pc:inkChg chg="add mod">
          <ac:chgData name="Kokchun Giang" userId="67e2125d-ec8c-4323-9653-9824a2ad815f" providerId="ADAL" clId="{3CB27E0A-25FF-7049-B7BC-7C48A23EE6D3}" dt="2024-01-14T10:39:50.788" v="1736"/>
          <ac:inkMkLst>
            <pc:docMk/>
            <pc:sldMk cId="4207668247" sldId="323"/>
            <ac:inkMk id="9" creationId="{D966E841-ED46-556C-D957-0F23CFDC8563}"/>
          </ac:inkMkLst>
        </pc:inkChg>
        <pc:inkChg chg="add mod">
          <ac:chgData name="Kokchun Giang" userId="67e2125d-ec8c-4323-9653-9824a2ad815f" providerId="ADAL" clId="{3CB27E0A-25FF-7049-B7BC-7C48A23EE6D3}" dt="2024-01-14T10:39:50.788" v="1736"/>
          <ac:inkMkLst>
            <pc:docMk/>
            <pc:sldMk cId="4207668247" sldId="323"/>
            <ac:inkMk id="10" creationId="{D8250903-F279-BD26-EA22-0A861EF5CD64}"/>
          </ac:inkMkLst>
        </pc:inkChg>
        <pc:inkChg chg="add del mod">
          <ac:chgData name="Kokchun Giang" userId="67e2125d-ec8c-4323-9653-9824a2ad815f" providerId="ADAL" clId="{3CB27E0A-25FF-7049-B7BC-7C48A23EE6D3}" dt="2024-01-14T10:19:19.412" v="1005"/>
          <ac:inkMkLst>
            <pc:docMk/>
            <pc:sldMk cId="4207668247" sldId="323"/>
            <ac:inkMk id="10" creationId="{F0219B3B-6AEA-D1F2-8F0C-B47BF9E90834}"/>
          </ac:inkMkLst>
        </pc:inkChg>
        <pc:inkChg chg="add mod">
          <ac:chgData name="Kokchun Giang" userId="67e2125d-ec8c-4323-9653-9824a2ad815f" providerId="ADAL" clId="{3CB27E0A-25FF-7049-B7BC-7C48A23EE6D3}" dt="2024-01-14T10:39:50.788" v="1736"/>
          <ac:inkMkLst>
            <pc:docMk/>
            <pc:sldMk cId="4207668247" sldId="323"/>
            <ac:inkMk id="11" creationId="{3850C805-8538-48A5-F438-3B0A3BB166BB}"/>
          </ac:inkMkLst>
        </pc:inkChg>
        <pc:inkChg chg="add del mod">
          <ac:chgData name="Kokchun Giang" userId="67e2125d-ec8c-4323-9653-9824a2ad815f" providerId="ADAL" clId="{3CB27E0A-25FF-7049-B7BC-7C48A23EE6D3}" dt="2024-01-14T10:19:19.401" v="985"/>
          <ac:inkMkLst>
            <pc:docMk/>
            <pc:sldMk cId="4207668247" sldId="323"/>
            <ac:inkMk id="11" creationId="{5E534EAC-C554-16CE-C07E-984FE8C1401B}"/>
          </ac:inkMkLst>
        </pc:inkChg>
        <pc:inkChg chg="add del">
          <ac:chgData name="Kokchun Giang" userId="67e2125d-ec8c-4323-9653-9824a2ad815f" providerId="ADAL" clId="{3CB27E0A-25FF-7049-B7BC-7C48A23EE6D3}" dt="2024-01-14T10:17:46.095" v="885"/>
          <ac:inkMkLst>
            <pc:docMk/>
            <pc:sldMk cId="4207668247" sldId="323"/>
            <ac:inkMk id="12" creationId="{0583751F-2B5E-3418-C442-42B02B19B37F}"/>
          </ac:inkMkLst>
        </pc:inkChg>
        <pc:inkChg chg="add mod">
          <ac:chgData name="Kokchun Giang" userId="67e2125d-ec8c-4323-9653-9824a2ad815f" providerId="ADAL" clId="{3CB27E0A-25FF-7049-B7BC-7C48A23EE6D3}" dt="2024-01-14T10:34:29.052" v="1618" actId="164"/>
          <ac:inkMkLst>
            <pc:docMk/>
            <pc:sldMk cId="4207668247" sldId="323"/>
            <ac:inkMk id="12" creationId="{1A3009F6-5752-FB97-A311-FD8D448D1760}"/>
          </ac:inkMkLst>
        </pc:inkChg>
        <pc:inkChg chg="add mod">
          <ac:chgData name="Kokchun Giang" userId="67e2125d-ec8c-4323-9653-9824a2ad815f" providerId="ADAL" clId="{3CB27E0A-25FF-7049-B7BC-7C48A23EE6D3}" dt="2024-01-14T10:34:29.052" v="1618" actId="164"/>
          <ac:inkMkLst>
            <pc:docMk/>
            <pc:sldMk cId="4207668247" sldId="323"/>
            <ac:inkMk id="13" creationId="{DB69AEAB-4D9B-D49A-841B-B72A4E9B204E}"/>
          </ac:inkMkLst>
        </pc:inkChg>
        <pc:inkChg chg="add mod">
          <ac:chgData name="Kokchun Giang" userId="67e2125d-ec8c-4323-9653-9824a2ad815f" providerId="ADAL" clId="{3CB27E0A-25FF-7049-B7BC-7C48A23EE6D3}" dt="2024-01-14T10:39:50.788" v="1736"/>
          <ac:inkMkLst>
            <pc:docMk/>
            <pc:sldMk cId="4207668247" sldId="323"/>
            <ac:inkMk id="14" creationId="{3BD2B01F-9127-6F70-8A5D-208C6622714A}"/>
          </ac:inkMkLst>
        </pc:inkChg>
        <pc:inkChg chg="add del mod">
          <ac:chgData name="Kokchun Giang" userId="67e2125d-ec8c-4323-9653-9824a2ad815f" providerId="ADAL" clId="{3CB27E0A-25FF-7049-B7BC-7C48A23EE6D3}" dt="2024-01-14T10:19:19.395" v="974"/>
          <ac:inkMkLst>
            <pc:docMk/>
            <pc:sldMk cId="4207668247" sldId="323"/>
            <ac:inkMk id="14" creationId="{5E2BBE57-40AB-EE04-FDE6-0D21D074FDC3}"/>
          </ac:inkMkLst>
        </pc:inkChg>
        <pc:inkChg chg="add mod">
          <ac:chgData name="Kokchun Giang" userId="67e2125d-ec8c-4323-9653-9824a2ad815f" providerId="ADAL" clId="{3CB27E0A-25FF-7049-B7BC-7C48A23EE6D3}" dt="2024-01-14T10:39:50.788" v="1736"/>
          <ac:inkMkLst>
            <pc:docMk/>
            <pc:sldMk cId="4207668247" sldId="323"/>
            <ac:inkMk id="15" creationId="{473C3D8A-77AA-D393-72D8-345B4482C90A}"/>
          </ac:inkMkLst>
        </pc:inkChg>
        <pc:inkChg chg="add mod">
          <ac:chgData name="Kokchun Giang" userId="67e2125d-ec8c-4323-9653-9824a2ad815f" providerId="ADAL" clId="{3CB27E0A-25FF-7049-B7BC-7C48A23EE6D3}" dt="2024-01-14T10:34:29.052" v="1618" actId="164"/>
          <ac:inkMkLst>
            <pc:docMk/>
            <pc:sldMk cId="4207668247" sldId="323"/>
            <ac:inkMk id="16" creationId="{2C78DC41-9A8C-5FF9-33B6-5566A85DC3C9}"/>
          </ac:inkMkLst>
        </pc:inkChg>
        <pc:inkChg chg="add del mod">
          <ac:chgData name="Kokchun Giang" userId="67e2125d-ec8c-4323-9653-9824a2ad815f" providerId="ADAL" clId="{3CB27E0A-25FF-7049-B7BC-7C48A23EE6D3}" dt="2024-01-14T10:17:55.853" v="895" actId="9405"/>
          <ac:inkMkLst>
            <pc:docMk/>
            <pc:sldMk cId="4207668247" sldId="323"/>
            <ac:inkMk id="16" creationId="{86900B24-80DE-F275-2410-06F83CAFFB19}"/>
          </ac:inkMkLst>
        </pc:inkChg>
        <pc:inkChg chg="add mod">
          <ac:chgData name="Kokchun Giang" userId="67e2125d-ec8c-4323-9653-9824a2ad815f" providerId="ADAL" clId="{3CB27E0A-25FF-7049-B7BC-7C48A23EE6D3}" dt="2024-01-14T10:34:29.052" v="1618" actId="164"/>
          <ac:inkMkLst>
            <pc:docMk/>
            <pc:sldMk cId="4207668247" sldId="323"/>
            <ac:inkMk id="17" creationId="{C5629D41-80ED-19FC-37C4-9C6390847915}"/>
          </ac:inkMkLst>
        </pc:inkChg>
        <pc:inkChg chg="add del mod">
          <ac:chgData name="Kokchun Giang" userId="67e2125d-ec8c-4323-9653-9824a2ad815f" providerId="ADAL" clId="{3CB27E0A-25FF-7049-B7BC-7C48A23EE6D3}" dt="2024-01-14T10:17:55.343" v="894" actId="9405"/>
          <ac:inkMkLst>
            <pc:docMk/>
            <pc:sldMk cId="4207668247" sldId="323"/>
            <ac:inkMk id="17" creationId="{D6A63AC6-8573-2F78-C4A9-32D2D8593BC9}"/>
          </ac:inkMkLst>
        </pc:inkChg>
        <pc:inkChg chg="add del mod">
          <ac:chgData name="Kokchun Giang" userId="67e2125d-ec8c-4323-9653-9824a2ad815f" providerId="ADAL" clId="{3CB27E0A-25FF-7049-B7BC-7C48A23EE6D3}" dt="2024-01-14T10:17:54.953" v="893"/>
          <ac:inkMkLst>
            <pc:docMk/>
            <pc:sldMk cId="4207668247" sldId="323"/>
            <ac:inkMk id="18" creationId="{15A29A6D-8D73-BD78-8FD1-FDB0A755AE2C}"/>
          </ac:inkMkLst>
        </pc:inkChg>
        <pc:inkChg chg="add mod">
          <ac:chgData name="Kokchun Giang" userId="67e2125d-ec8c-4323-9653-9824a2ad815f" providerId="ADAL" clId="{3CB27E0A-25FF-7049-B7BC-7C48A23EE6D3}" dt="2024-01-14T10:34:29.052" v="1618" actId="164"/>
          <ac:inkMkLst>
            <pc:docMk/>
            <pc:sldMk cId="4207668247" sldId="323"/>
            <ac:inkMk id="18" creationId="{309F038F-BB71-03F6-B572-4484ED5DC641}"/>
          </ac:inkMkLst>
        </pc:inkChg>
        <pc:inkChg chg="add mod">
          <ac:chgData name="Kokchun Giang" userId="67e2125d-ec8c-4323-9653-9824a2ad815f" providerId="ADAL" clId="{3CB27E0A-25FF-7049-B7BC-7C48A23EE6D3}" dt="2024-01-14T10:34:29.052" v="1618" actId="164"/>
          <ac:inkMkLst>
            <pc:docMk/>
            <pc:sldMk cId="4207668247" sldId="323"/>
            <ac:inkMk id="19" creationId="{E012E19E-C8B5-EDC8-F0CA-15057DE39B3A}"/>
          </ac:inkMkLst>
        </pc:inkChg>
        <pc:inkChg chg="add del mod">
          <ac:chgData name="Kokchun Giang" userId="67e2125d-ec8c-4323-9653-9824a2ad815f" providerId="ADAL" clId="{3CB27E0A-25FF-7049-B7BC-7C48A23EE6D3}" dt="2024-01-14T10:19:19.394" v="970"/>
          <ac:inkMkLst>
            <pc:docMk/>
            <pc:sldMk cId="4207668247" sldId="323"/>
            <ac:inkMk id="20" creationId="{37071E6B-C5F1-8C75-7DED-E15600123957}"/>
          </ac:inkMkLst>
        </pc:inkChg>
        <pc:inkChg chg="add mod">
          <ac:chgData name="Kokchun Giang" userId="67e2125d-ec8c-4323-9653-9824a2ad815f" providerId="ADAL" clId="{3CB27E0A-25FF-7049-B7BC-7C48A23EE6D3}" dt="2024-01-14T10:39:50.788" v="1736"/>
          <ac:inkMkLst>
            <pc:docMk/>
            <pc:sldMk cId="4207668247" sldId="323"/>
            <ac:inkMk id="20" creationId="{3D5A3C79-165A-20D2-8F0D-DF9346E88B6B}"/>
          </ac:inkMkLst>
        </pc:inkChg>
        <pc:inkChg chg="add mod">
          <ac:chgData name="Kokchun Giang" userId="67e2125d-ec8c-4323-9653-9824a2ad815f" providerId="ADAL" clId="{3CB27E0A-25FF-7049-B7BC-7C48A23EE6D3}" dt="2024-01-14T10:39:50.788" v="1736"/>
          <ac:inkMkLst>
            <pc:docMk/>
            <pc:sldMk cId="4207668247" sldId="323"/>
            <ac:inkMk id="21" creationId="{4A94DB46-1847-D0DE-54C2-A34D79D78363}"/>
          </ac:inkMkLst>
        </pc:inkChg>
        <pc:inkChg chg="add del mod">
          <ac:chgData name="Kokchun Giang" userId="67e2125d-ec8c-4323-9653-9824a2ad815f" providerId="ADAL" clId="{3CB27E0A-25FF-7049-B7BC-7C48A23EE6D3}" dt="2024-01-14T10:19:19.393" v="969"/>
          <ac:inkMkLst>
            <pc:docMk/>
            <pc:sldMk cId="4207668247" sldId="323"/>
            <ac:inkMk id="21" creationId="{B2D3136D-8B99-0B0B-5B2E-005E539F2793}"/>
          </ac:inkMkLst>
        </pc:inkChg>
        <pc:inkChg chg="add del mod">
          <ac:chgData name="Kokchun Giang" userId="67e2125d-ec8c-4323-9653-9824a2ad815f" providerId="ADAL" clId="{3CB27E0A-25FF-7049-B7BC-7C48A23EE6D3}" dt="2024-01-14T10:19:19.421" v="1023"/>
          <ac:inkMkLst>
            <pc:docMk/>
            <pc:sldMk cId="4207668247" sldId="323"/>
            <ac:inkMk id="22" creationId="{6E298215-6FBF-64FB-5C47-E7A5466D7125}"/>
          </ac:inkMkLst>
        </pc:inkChg>
        <pc:inkChg chg="add del mod">
          <ac:chgData name="Kokchun Giang" userId="67e2125d-ec8c-4323-9653-9824a2ad815f" providerId="ADAL" clId="{3CB27E0A-25FF-7049-B7BC-7C48A23EE6D3}" dt="2024-01-14T10:19:19.407" v="995"/>
          <ac:inkMkLst>
            <pc:docMk/>
            <pc:sldMk cId="4207668247" sldId="323"/>
            <ac:inkMk id="23" creationId="{7DEC88C8-348A-5519-C7FD-A3165478BDF1}"/>
          </ac:inkMkLst>
        </pc:inkChg>
        <pc:inkChg chg="add del mod">
          <ac:chgData name="Kokchun Giang" userId="67e2125d-ec8c-4323-9653-9824a2ad815f" providerId="ADAL" clId="{3CB27E0A-25FF-7049-B7BC-7C48A23EE6D3}" dt="2024-01-14T10:19:19.419" v="1020"/>
          <ac:inkMkLst>
            <pc:docMk/>
            <pc:sldMk cId="4207668247" sldId="323"/>
            <ac:inkMk id="24" creationId="{94E945F9-F356-A772-F6E6-C2DADDCEE0BD}"/>
          </ac:inkMkLst>
        </pc:inkChg>
        <pc:inkChg chg="add del mod">
          <ac:chgData name="Kokchun Giang" userId="67e2125d-ec8c-4323-9653-9824a2ad815f" providerId="ADAL" clId="{3CB27E0A-25FF-7049-B7BC-7C48A23EE6D3}" dt="2024-01-14T10:19:19.411" v="1003"/>
          <ac:inkMkLst>
            <pc:docMk/>
            <pc:sldMk cId="4207668247" sldId="323"/>
            <ac:inkMk id="25" creationId="{5D3CAABB-142E-E7B1-CF9E-6284FAE29251}"/>
          </ac:inkMkLst>
        </pc:inkChg>
        <pc:inkChg chg="add del mod">
          <ac:chgData name="Kokchun Giang" userId="67e2125d-ec8c-4323-9653-9824a2ad815f" providerId="ADAL" clId="{3CB27E0A-25FF-7049-B7BC-7C48A23EE6D3}" dt="2024-01-14T10:19:19.391" v="966"/>
          <ac:inkMkLst>
            <pc:docMk/>
            <pc:sldMk cId="4207668247" sldId="323"/>
            <ac:inkMk id="26" creationId="{1635ADE2-77F2-EF03-058D-9AD0A242A198}"/>
          </ac:inkMkLst>
        </pc:inkChg>
        <pc:inkChg chg="add del mod">
          <ac:chgData name="Kokchun Giang" userId="67e2125d-ec8c-4323-9653-9824a2ad815f" providerId="ADAL" clId="{3CB27E0A-25FF-7049-B7BC-7C48A23EE6D3}" dt="2024-01-14T10:19:19.412" v="1006"/>
          <ac:inkMkLst>
            <pc:docMk/>
            <pc:sldMk cId="4207668247" sldId="323"/>
            <ac:inkMk id="30" creationId="{6974EB1C-C25D-3CCE-FF37-C334A0D5BBE9}"/>
          </ac:inkMkLst>
        </pc:inkChg>
        <pc:inkChg chg="add del mod">
          <ac:chgData name="Kokchun Giang" userId="67e2125d-ec8c-4323-9653-9824a2ad815f" providerId="ADAL" clId="{3CB27E0A-25FF-7049-B7BC-7C48A23EE6D3}" dt="2024-01-14T10:19:19.420" v="1022"/>
          <ac:inkMkLst>
            <pc:docMk/>
            <pc:sldMk cId="4207668247" sldId="323"/>
            <ac:inkMk id="31" creationId="{69C94A65-7B31-3F02-A5CB-5EED018B8581}"/>
          </ac:inkMkLst>
        </pc:inkChg>
        <pc:inkChg chg="add del mod">
          <ac:chgData name="Kokchun Giang" userId="67e2125d-ec8c-4323-9653-9824a2ad815f" providerId="ADAL" clId="{3CB27E0A-25FF-7049-B7BC-7C48A23EE6D3}" dt="2024-01-14T10:19:19.402" v="987"/>
          <ac:inkMkLst>
            <pc:docMk/>
            <pc:sldMk cId="4207668247" sldId="323"/>
            <ac:inkMk id="32" creationId="{B50A9834-712D-D58A-38A1-AE497936D491}"/>
          </ac:inkMkLst>
        </pc:inkChg>
        <pc:inkChg chg="add del mod">
          <ac:chgData name="Kokchun Giang" userId="67e2125d-ec8c-4323-9653-9824a2ad815f" providerId="ADAL" clId="{3CB27E0A-25FF-7049-B7BC-7C48A23EE6D3}" dt="2024-01-14T10:19:19.389" v="965"/>
          <ac:inkMkLst>
            <pc:docMk/>
            <pc:sldMk cId="4207668247" sldId="323"/>
            <ac:inkMk id="33" creationId="{3952EDAB-36CA-2D68-8F07-06B8532D02DB}"/>
          </ac:inkMkLst>
        </pc:inkChg>
        <pc:inkChg chg="add del mod">
          <ac:chgData name="Kokchun Giang" userId="67e2125d-ec8c-4323-9653-9824a2ad815f" providerId="ADAL" clId="{3CB27E0A-25FF-7049-B7BC-7C48A23EE6D3}" dt="2024-01-14T10:19:19.413" v="1007"/>
          <ac:inkMkLst>
            <pc:docMk/>
            <pc:sldMk cId="4207668247" sldId="323"/>
            <ac:inkMk id="34" creationId="{81A52381-CA03-E418-5370-2C995856131C}"/>
          </ac:inkMkLst>
        </pc:inkChg>
        <pc:inkChg chg="add del mod">
          <ac:chgData name="Kokchun Giang" userId="67e2125d-ec8c-4323-9653-9824a2ad815f" providerId="ADAL" clId="{3CB27E0A-25FF-7049-B7BC-7C48A23EE6D3}" dt="2024-01-14T10:19:19.395" v="973"/>
          <ac:inkMkLst>
            <pc:docMk/>
            <pc:sldMk cId="4207668247" sldId="323"/>
            <ac:inkMk id="35" creationId="{A0482292-517C-E42E-6606-1DF3C381EEDB}"/>
          </ac:inkMkLst>
        </pc:inkChg>
        <pc:inkChg chg="add del mod">
          <ac:chgData name="Kokchun Giang" userId="67e2125d-ec8c-4323-9653-9824a2ad815f" providerId="ADAL" clId="{3CB27E0A-25FF-7049-B7BC-7C48A23EE6D3}" dt="2024-01-14T10:19:19.421" v="1024"/>
          <ac:inkMkLst>
            <pc:docMk/>
            <pc:sldMk cId="4207668247" sldId="323"/>
            <ac:inkMk id="36" creationId="{A8444B57-1AF5-DE5A-774E-ADEE6B4F8EE4}"/>
          </ac:inkMkLst>
        </pc:inkChg>
        <pc:inkChg chg="add del mod">
          <ac:chgData name="Kokchun Giang" userId="67e2125d-ec8c-4323-9653-9824a2ad815f" providerId="ADAL" clId="{3CB27E0A-25FF-7049-B7BC-7C48A23EE6D3}" dt="2024-01-14T10:19:19.398" v="979"/>
          <ac:inkMkLst>
            <pc:docMk/>
            <pc:sldMk cId="4207668247" sldId="323"/>
            <ac:inkMk id="37" creationId="{C0F6FB4F-1CA0-D3F6-9BE7-7494DBCAA61A}"/>
          </ac:inkMkLst>
        </pc:inkChg>
        <pc:inkChg chg="add del mod">
          <ac:chgData name="Kokchun Giang" userId="67e2125d-ec8c-4323-9653-9824a2ad815f" providerId="ADAL" clId="{3CB27E0A-25FF-7049-B7BC-7C48A23EE6D3}" dt="2024-01-14T10:19:19.417" v="1016"/>
          <ac:inkMkLst>
            <pc:docMk/>
            <pc:sldMk cId="4207668247" sldId="323"/>
            <ac:inkMk id="38" creationId="{CD416707-A695-92D6-2CF0-C1A2E2FDBC5F}"/>
          </ac:inkMkLst>
        </pc:inkChg>
        <pc:inkChg chg="add del mod">
          <ac:chgData name="Kokchun Giang" userId="67e2125d-ec8c-4323-9653-9824a2ad815f" providerId="ADAL" clId="{3CB27E0A-25FF-7049-B7BC-7C48A23EE6D3}" dt="2024-01-14T10:19:19.396" v="976"/>
          <ac:inkMkLst>
            <pc:docMk/>
            <pc:sldMk cId="4207668247" sldId="323"/>
            <ac:inkMk id="39" creationId="{7274F54A-4695-D2E3-46AC-D01799EB3985}"/>
          </ac:inkMkLst>
        </pc:inkChg>
        <pc:inkChg chg="add del mod">
          <ac:chgData name="Kokchun Giang" userId="67e2125d-ec8c-4323-9653-9824a2ad815f" providerId="ADAL" clId="{3CB27E0A-25FF-7049-B7BC-7C48A23EE6D3}" dt="2024-01-14T10:19:19.403" v="989"/>
          <ac:inkMkLst>
            <pc:docMk/>
            <pc:sldMk cId="4207668247" sldId="323"/>
            <ac:inkMk id="40" creationId="{13B9F019-860B-0034-F8C0-7F9B1B05F3E0}"/>
          </ac:inkMkLst>
        </pc:inkChg>
        <pc:inkChg chg="add del mod">
          <ac:chgData name="Kokchun Giang" userId="67e2125d-ec8c-4323-9653-9824a2ad815f" providerId="ADAL" clId="{3CB27E0A-25FF-7049-B7BC-7C48A23EE6D3}" dt="2024-01-14T10:18:10.637" v="924" actId="9405"/>
          <ac:inkMkLst>
            <pc:docMk/>
            <pc:sldMk cId="4207668247" sldId="323"/>
            <ac:inkMk id="41" creationId="{5233A192-66D5-2EC6-48BF-090C8FB1E13D}"/>
          </ac:inkMkLst>
        </pc:inkChg>
        <pc:inkChg chg="add mod">
          <ac:chgData name="Kokchun Giang" userId="67e2125d-ec8c-4323-9653-9824a2ad815f" providerId="ADAL" clId="{3CB27E0A-25FF-7049-B7BC-7C48A23EE6D3}" dt="2024-01-14T10:34:29.052" v="1618" actId="164"/>
          <ac:inkMkLst>
            <pc:docMk/>
            <pc:sldMk cId="4207668247" sldId="323"/>
            <ac:inkMk id="41" creationId="{86FFC6B5-ACDA-57DD-A7EE-0CD8DBDC7315}"/>
          </ac:inkMkLst>
        </pc:inkChg>
        <pc:inkChg chg="add del mod">
          <ac:chgData name="Kokchun Giang" userId="67e2125d-ec8c-4323-9653-9824a2ad815f" providerId="ADAL" clId="{3CB27E0A-25FF-7049-B7BC-7C48A23EE6D3}" dt="2024-01-14T10:18:10.139" v="923" actId="9405"/>
          <ac:inkMkLst>
            <pc:docMk/>
            <pc:sldMk cId="4207668247" sldId="323"/>
            <ac:inkMk id="42" creationId="{08BB8C23-A507-7378-B54C-2E3EF238422A}"/>
          </ac:inkMkLst>
        </pc:inkChg>
        <pc:inkChg chg="add del mod">
          <ac:chgData name="Kokchun Giang" userId="67e2125d-ec8c-4323-9653-9824a2ad815f" providerId="ADAL" clId="{3CB27E0A-25FF-7049-B7BC-7C48A23EE6D3}" dt="2024-01-14T10:19:27.509" v="1037" actId="9405"/>
          <ac:inkMkLst>
            <pc:docMk/>
            <pc:sldMk cId="4207668247" sldId="323"/>
            <ac:inkMk id="42" creationId="{7C8DD96B-5566-5814-57A5-5E938EE91476}"/>
          </ac:inkMkLst>
        </pc:inkChg>
        <pc:inkChg chg="add del mod">
          <ac:chgData name="Kokchun Giang" userId="67e2125d-ec8c-4323-9653-9824a2ad815f" providerId="ADAL" clId="{3CB27E0A-25FF-7049-B7BC-7C48A23EE6D3}" dt="2024-01-14T10:18:09.813" v="922" actId="9405"/>
          <ac:inkMkLst>
            <pc:docMk/>
            <pc:sldMk cId="4207668247" sldId="323"/>
            <ac:inkMk id="43" creationId="{0893351F-19F5-CFE0-F426-360278CB4349}"/>
          </ac:inkMkLst>
        </pc:inkChg>
        <pc:inkChg chg="add del">
          <ac:chgData name="Kokchun Giang" userId="67e2125d-ec8c-4323-9653-9824a2ad815f" providerId="ADAL" clId="{3CB27E0A-25FF-7049-B7BC-7C48A23EE6D3}" dt="2024-01-14T10:19:26.762" v="1036"/>
          <ac:inkMkLst>
            <pc:docMk/>
            <pc:sldMk cId="4207668247" sldId="323"/>
            <ac:inkMk id="43" creationId="{73E6BCAC-CC64-D0A5-4B46-1D2A9F000921}"/>
          </ac:inkMkLst>
        </pc:inkChg>
        <pc:inkChg chg="add del mod">
          <ac:chgData name="Kokchun Giang" userId="67e2125d-ec8c-4323-9653-9824a2ad815f" providerId="ADAL" clId="{3CB27E0A-25FF-7049-B7BC-7C48A23EE6D3}" dt="2024-01-14T10:18:09.564" v="921"/>
          <ac:inkMkLst>
            <pc:docMk/>
            <pc:sldMk cId="4207668247" sldId="323"/>
            <ac:inkMk id="44" creationId="{EDBF4D41-F7CA-4933-D297-F7ABC7930A6C}"/>
          </ac:inkMkLst>
        </pc:inkChg>
        <pc:inkChg chg="add mod">
          <ac:chgData name="Kokchun Giang" userId="67e2125d-ec8c-4323-9653-9824a2ad815f" providerId="ADAL" clId="{3CB27E0A-25FF-7049-B7BC-7C48A23EE6D3}" dt="2024-01-14T10:34:29.052" v="1618" actId="164"/>
          <ac:inkMkLst>
            <pc:docMk/>
            <pc:sldMk cId="4207668247" sldId="323"/>
            <ac:inkMk id="45" creationId="{064FF74A-8140-13F4-4B25-664022C8CB31}"/>
          </ac:inkMkLst>
        </pc:inkChg>
        <pc:inkChg chg="add mod">
          <ac:chgData name="Kokchun Giang" userId="67e2125d-ec8c-4323-9653-9824a2ad815f" providerId="ADAL" clId="{3CB27E0A-25FF-7049-B7BC-7C48A23EE6D3}" dt="2024-01-14T10:19:32.440" v="1046"/>
          <ac:inkMkLst>
            <pc:docMk/>
            <pc:sldMk cId="4207668247" sldId="323"/>
            <ac:inkMk id="46" creationId="{F7B61B4F-6E08-2FA8-FBD2-5E540463CB61}"/>
          </ac:inkMkLst>
        </pc:inkChg>
        <pc:inkChg chg="add del mod">
          <ac:chgData name="Kokchun Giang" userId="67e2125d-ec8c-4323-9653-9824a2ad815f" providerId="ADAL" clId="{3CB27E0A-25FF-7049-B7BC-7C48A23EE6D3}" dt="2024-01-14T10:19:19.405" v="991"/>
          <ac:inkMkLst>
            <pc:docMk/>
            <pc:sldMk cId="4207668247" sldId="323"/>
            <ac:inkMk id="47" creationId="{EFB03F00-9D4E-F0B6-FCB6-368864F8B91A}"/>
          </ac:inkMkLst>
        </pc:inkChg>
        <pc:inkChg chg="add del mod">
          <ac:chgData name="Kokchun Giang" userId="67e2125d-ec8c-4323-9653-9824a2ad815f" providerId="ADAL" clId="{3CB27E0A-25FF-7049-B7BC-7C48A23EE6D3}" dt="2024-01-14T10:19:19.410" v="1001"/>
          <ac:inkMkLst>
            <pc:docMk/>
            <pc:sldMk cId="4207668247" sldId="323"/>
            <ac:inkMk id="48" creationId="{912C50C0-35D4-48CA-6010-858A2E87D335}"/>
          </ac:inkMkLst>
        </pc:inkChg>
        <pc:inkChg chg="add del mod">
          <ac:chgData name="Kokchun Giang" userId="67e2125d-ec8c-4323-9653-9824a2ad815f" providerId="ADAL" clId="{3CB27E0A-25FF-7049-B7BC-7C48A23EE6D3}" dt="2024-01-14T10:19:19.407" v="994"/>
          <ac:inkMkLst>
            <pc:docMk/>
            <pc:sldMk cId="4207668247" sldId="323"/>
            <ac:inkMk id="49" creationId="{EB20F7BD-4623-8D15-01B2-2FE50EB75942}"/>
          </ac:inkMkLst>
        </pc:inkChg>
        <pc:inkChg chg="add del mod">
          <ac:chgData name="Kokchun Giang" userId="67e2125d-ec8c-4323-9653-9824a2ad815f" providerId="ADAL" clId="{3CB27E0A-25FF-7049-B7BC-7C48A23EE6D3}" dt="2024-01-14T10:19:19.416" v="1013"/>
          <ac:inkMkLst>
            <pc:docMk/>
            <pc:sldMk cId="4207668247" sldId="323"/>
            <ac:inkMk id="50" creationId="{97B96DA4-4AAF-2688-9D22-E374576F8D1E}"/>
          </ac:inkMkLst>
        </pc:inkChg>
        <pc:inkChg chg="add del mod">
          <ac:chgData name="Kokchun Giang" userId="67e2125d-ec8c-4323-9653-9824a2ad815f" providerId="ADAL" clId="{3CB27E0A-25FF-7049-B7BC-7C48A23EE6D3}" dt="2024-01-14T10:19:19.395" v="972"/>
          <ac:inkMkLst>
            <pc:docMk/>
            <pc:sldMk cId="4207668247" sldId="323"/>
            <ac:inkMk id="51" creationId="{5BE88C44-8A5B-F166-17C8-7456E1CAAC36}"/>
          </ac:inkMkLst>
        </pc:inkChg>
        <pc:inkChg chg="add del mod">
          <ac:chgData name="Kokchun Giang" userId="67e2125d-ec8c-4323-9653-9824a2ad815f" providerId="ADAL" clId="{3CB27E0A-25FF-7049-B7BC-7C48A23EE6D3}" dt="2024-01-14T10:19:19.420" v="1021"/>
          <ac:inkMkLst>
            <pc:docMk/>
            <pc:sldMk cId="4207668247" sldId="323"/>
            <ac:inkMk id="52" creationId="{C7AF74E2-C91D-386C-24AF-95BA4D6B1C36}"/>
          </ac:inkMkLst>
        </pc:inkChg>
        <pc:inkChg chg="add del mod">
          <ac:chgData name="Kokchun Giang" userId="67e2125d-ec8c-4323-9653-9824a2ad815f" providerId="ADAL" clId="{3CB27E0A-25FF-7049-B7BC-7C48A23EE6D3}" dt="2024-01-14T10:19:19.417" v="1017"/>
          <ac:inkMkLst>
            <pc:docMk/>
            <pc:sldMk cId="4207668247" sldId="323"/>
            <ac:inkMk id="54" creationId="{457D0F8D-F15E-A9E6-8763-ECBF38095C2F}"/>
          </ac:inkMkLst>
        </pc:inkChg>
        <pc:inkChg chg="add del mod">
          <ac:chgData name="Kokchun Giang" userId="67e2125d-ec8c-4323-9653-9824a2ad815f" providerId="ADAL" clId="{3CB27E0A-25FF-7049-B7BC-7C48A23EE6D3}" dt="2024-01-14T10:19:19.399" v="981"/>
          <ac:inkMkLst>
            <pc:docMk/>
            <pc:sldMk cId="4207668247" sldId="323"/>
            <ac:inkMk id="55" creationId="{F18023BE-678B-BA85-35AB-A0AA7B01C1D2}"/>
          </ac:inkMkLst>
        </pc:inkChg>
        <pc:inkChg chg="add del mod">
          <ac:chgData name="Kokchun Giang" userId="67e2125d-ec8c-4323-9653-9824a2ad815f" providerId="ADAL" clId="{3CB27E0A-25FF-7049-B7BC-7C48A23EE6D3}" dt="2024-01-14T10:19:19.399" v="982"/>
          <ac:inkMkLst>
            <pc:docMk/>
            <pc:sldMk cId="4207668247" sldId="323"/>
            <ac:inkMk id="56" creationId="{A81C0CDD-E7B3-26DA-3B1E-C98AA23E3CAD}"/>
          </ac:inkMkLst>
        </pc:inkChg>
        <pc:inkChg chg="add del mod">
          <ac:chgData name="Kokchun Giang" userId="67e2125d-ec8c-4323-9653-9824a2ad815f" providerId="ADAL" clId="{3CB27E0A-25FF-7049-B7BC-7C48A23EE6D3}" dt="2024-01-14T10:19:19.408" v="998"/>
          <ac:inkMkLst>
            <pc:docMk/>
            <pc:sldMk cId="4207668247" sldId="323"/>
            <ac:inkMk id="57" creationId="{5F0EE5CD-D0FC-BC36-67B5-A6C3410D5122}"/>
          </ac:inkMkLst>
        </pc:inkChg>
        <pc:inkChg chg="add mod">
          <ac:chgData name="Kokchun Giang" userId="67e2125d-ec8c-4323-9653-9824a2ad815f" providerId="ADAL" clId="{3CB27E0A-25FF-7049-B7BC-7C48A23EE6D3}" dt="2024-01-14T10:19:32.440" v="1046"/>
          <ac:inkMkLst>
            <pc:docMk/>
            <pc:sldMk cId="4207668247" sldId="323"/>
            <ac:inkMk id="58" creationId="{DF9BF6D2-5B42-6ADB-5027-F29EE6A7685A}"/>
          </ac:inkMkLst>
        </pc:inkChg>
        <pc:inkChg chg="add del mod">
          <ac:chgData name="Kokchun Giang" userId="67e2125d-ec8c-4323-9653-9824a2ad815f" providerId="ADAL" clId="{3CB27E0A-25FF-7049-B7BC-7C48A23EE6D3}" dt="2024-01-14T10:19:19.409" v="999"/>
          <ac:inkMkLst>
            <pc:docMk/>
            <pc:sldMk cId="4207668247" sldId="323"/>
            <ac:inkMk id="59" creationId="{30D06203-2645-0F7C-2D49-06D129C1B0B4}"/>
          </ac:inkMkLst>
        </pc:inkChg>
        <pc:inkChg chg="add del">
          <ac:chgData name="Kokchun Giang" userId="67e2125d-ec8c-4323-9653-9824a2ad815f" providerId="ADAL" clId="{3CB27E0A-25FF-7049-B7BC-7C48A23EE6D3}" dt="2024-01-14T10:19:19.411" v="1004"/>
          <ac:inkMkLst>
            <pc:docMk/>
            <pc:sldMk cId="4207668247" sldId="323"/>
            <ac:inkMk id="61" creationId="{051E3C8D-C0A2-424F-6627-399994FF4000}"/>
          </ac:inkMkLst>
        </pc:inkChg>
        <pc:inkChg chg="add del mod">
          <ac:chgData name="Kokchun Giang" userId="67e2125d-ec8c-4323-9653-9824a2ad815f" providerId="ADAL" clId="{3CB27E0A-25FF-7049-B7BC-7C48A23EE6D3}" dt="2024-01-14T10:19:19.399" v="980"/>
          <ac:inkMkLst>
            <pc:docMk/>
            <pc:sldMk cId="4207668247" sldId="323"/>
            <ac:inkMk id="62" creationId="{8357930B-780D-1A58-29C5-1CD382BB971E}"/>
          </ac:inkMkLst>
        </pc:inkChg>
        <pc:inkChg chg="add del mod">
          <ac:chgData name="Kokchun Giang" userId="67e2125d-ec8c-4323-9653-9824a2ad815f" providerId="ADAL" clId="{3CB27E0A-25FF-7049-B7BC-7C48A23EE6D3}" dt="2024-01-14T10:19:19.392" v="967"/>
          <ac:inkMkLst>
            <pc:docMk/>
            <pc:sldMk cId="4207668247" sldId="323"/>
            <ac:inkMk id="63" creationId="{761EEEAF-49E7-191D-1EFA-DD0B9982A646}"/>
          </ac:inkMkLst>
        </pc:inkChg>
        <pc:inkChg chg="add del mod">
          <ac:chgData name="Kokchun Giang" userId="67e2125d-ec8c-4323-9653-9824a2ad815f" providerId="ADAL" clId="{3CB27E0A-25FF-7049-B7BC-7C48A23EE6D3}" dt="2024-01-14T10:19:19.404" v="990"/>
          <ac:inkMkLst>
            <pc:docMk/>
            <pc:sldMk cId="4207668247" sldId="323"/>
            <ac:inkMk id="384" creationId="{EFE16F0E-3915-5F4D-C5CD-86A7BAB7A770}"/>
          </ac:inkMkLst>
        </pc:inkChg>
        <pc:inkChg chg="add del mod">
          <ac:chgData name="Kokchun Giang" userId="67e2125d-ec8c-4323-9653-9824a2ad815f" providerId="ADAL" clId="{3CB27E0A-25FF-7049-B7BC-7C48A23EE6D3}" dt="2024-01-14T10:19:19.415" v="1012"/>
          <ac:inkMkLst>
            <pc:docMk/>
            <pc:sldMk cId="4207668247" sldId="323"/>
            <ac:inkMk id="385" creationId="{5C5FCE03-001C-6EFF-BFAD-0126A5D03F8B}"/>
          </ac:inkMkLst>
        </pc:inkChg>
        <pc:inkChg chg="add del mod">
          <ac:chgData name="Kokchun Giang" userId="67e2125d-ec8c-4323-9653-9824a2ad815f" providerId="ADAL" clId="{3CB27E0A-25FF-7049-B7BC-7C48A23EE6D3}" dt="2024-01-14T10:19:19.398" v="978"/>
          <ac:inkMkLst>
            <pc:docMk/>
            <pc:sldMk cId="4207668247" sldId="323"/>
            <ac:inkMk id="386" creationId="{9F16F22F-25A3-84A8-D93F-DD2C033B0BA0}"/>
          </ac:inkMkLst>
        </pc:inkChg>
        <pc:inkChg chg="add del mod">
          <ac:chgData name="Kokchun Giang" userId="67e2125d-ec8c-4323-9653-9824a2ad815f" providerId="ADAL" clId="{3CB27E0A-25FF-7049-B7BC-7C48A23EE6D3}" dt="2024-01-14T10:19:19.417" v="1015"/>
          <ac:inkMkLst>
            <pc:docMk/>
            <pc:sldMk cId="4207668247" sldId="323"/>
            <ac:inkMk id="387" creationId="{74927DBF-62B8-9ECA-C7FD-12446D9BF620}"/>
          </ac:inkMkLst>
        </pc:inkChg>
        <pc:inkChg chg="add del mod">
          <ac:chgData name="Kokchun Giang" userId="67e2125d-ec8c-4323-9653-9824a2ad815f" providerId="ADAL" clId="{3CB27E0A-25FF-7049-B7BC-7C48A23EE6D3}" dt="2024-01-14T10:19:19.408" v="996"/>
          <ac:inkMkLst>
            <pc:docMk/>
            <pc:sldMk cId="4207668247" sldId="323"/>
            <ac:inkMk id="388" creationId="{7038B902-66A6-CD23-57AD-EC8C6480ABD8}"/>
          </ac:inkMkLst>
        </pc:inkChg>
        <pc:inkChg chg="add del mod">
          <ac:chgData name="Kokchun Giang" userId="67e2125d-ec8c-4323-9653-9824a2ad815f" providerId="ADAL" clId="{3CB27E0A-25FF-7049-B7BC-7C48A23EE6D3}" dt="2024-01-14T10:19:19.418" v="1018"/>
          <ac:inkMkLst>
            <pc:docMk/>
            <pc:sldMk cId="4207668247" sldId="323"/>
            <ac:inkMk id="389" creationId="{DD758AEF-FB22-A108-754E-8AB0013B31BC}"/>
          </ac:inkMkLst>
        </pc:inkChg>
        <pc:inkChg chg="add del mod">
          <ac:chgData name="Kokchun Giang" userId="67e2125d-ec8c-4323-9653-9824a2ad815f" providerId="ADAL" clId="{3CB27E0A-25FF-7049-B7BC-7C48A23EE6D3}" dt="2024-01-14T10:19:19.410" v="1000"/>
          <ac:inkMkLst>
            <pc:docMk/>
            <pc:sldMk cId="4207668247" sldId="323"/>
            <ac:inkMk id="390" creationId="{DC982CD7-DEA0-3306-9A0D-71E3EBD6BC0B}"/>
          </ac:inkMkLst>
        </pc:inkChg>
        <pc:inkChg chg="add del mod">
          <ac:chgData name="Kokchun Giang" userId="67e2125d-ec8c-4323-9653-9824a2ad815f" providerId="ADAL" clId="{3CB27E0A-25FF-7049-B7BC-7C48A23EE6D3}" dt="2024-01-14T10:19:19.413" v="1008"/>
          <ac:inkMkLst>
            <pc:docMk/>
            <pc:sldMk cId="4207668247" sldId="323"/>
            <ac:inkMk id="391" creationId="{17F711B8-748F-D6A5-6334-CDF27447FAAF}"/>
          </ac:inkMkLst>
        </pc:inkChg>
        <pc:inkChg chg="add del mod">
          <ac:chgData name="Kokchun Giang" userId="67e2125d-ec8c-4323-9653-9824a2ad815f" providerId="ADAL" clId="{3CB27E0A-25FF-7049-B7BC-7C48A23EE6D3}" dt="2024-01-14T10:19:19.414" v="1009"/>
          <ac:inkMkLst>
            <pc:docMk/>
            <pc:sldMk cId="4207668247" sldId="323"/>
            <ac:inkMk id="393" creationId="{FB1BE091-415C-286C-7B10-FDD05BF930A4}"/>
          </ac:inkMkLst>
        </pc:inkChg>
        <pc:inkChg chg="add del mod">
          <ac:chgData name="Kokchun Giang" userId="67e2125d-ec8c-4323-9653-9824a2ad815f" providerId="ADAL" clId="{3CB27E0A-25FF-7049-B7BC-7C48A23EE6D3}" dt="2024-01-14T10:19:19.393" v="968"/>
          <ac:inkMkLst>
            <pc:docMk/>
            <pc:sldMk cId="4207668247" sldId="323"/>
            <ac:inkMk id="394" creationId="{2B3BA9E1-E5CE-6C6B-10A3-89EA509067D7}"/>
          </ac:inkMkLst>
        </pc:inkChg>
        <pc:inkChg chg="add del mod">
          <ac:chgData name="Kokchun Giang" userId="67e2125d-ec8c-4323-9653-9824a2ad815f" providerId="ADAL" clId="{3CB27E0A-25FF-7049-B7BC-7C48A23EE6D3}" dt="2024-01-14T10:19:19.408" v="997"/>
          <ac:inkMkLst>
            <pc:docMk/>
            <pc:sldMk cId="4207668247" sldId="323"/>
            <ac:inkMk id="396" creationId="{725CF097-8B3B-B11B-DD54-F2C186D929BC}"/>
          </ac:inkMkLst>
        </pc:inkChg>
        <pc:inkChg chg="add del mod">
          <ac:chgData name="Kokchun Giang" userId="67e2125d-ec8c-4323-9653-9824a2ad815f" providerId="ADAL" clId="{3CB27E0A-25FF-7049-B7BC-7C48A23EE6D3}" dt="2024-01-14T10:19:19.386" v="964"/>
          <ac:inkMkLst>
            <pc:docMk/>
            <pc:sldMk cId="4207668247" sldId="323"/>
            <ac:inkMk id="397" creationId="{199ED14E-5232-76AF-BBDD-959DBBAF3EC2}"/>
          </ac:inkMkLst>
        </pc:inkChg>
        <pc:inkChg chg="add del mod">
          <ac:chgData name="Kokchun Giang" userId="67e2125d-ec8c-4323-9653-9824a2ad815f" providerId="ADAL" clId="{3CB27E0A-25FF-7049-B7BC-7C48A23EE6D3}" dt="2024-01-14T10:19:19.406" v="993"/>
          <ac:inkMkLst>
            <pc:docMk/>
            <pc:sldMk cId="4207668247" sldId="323"/>
            <ac:inkMk id="398" creationId="{FF00CA3B-7EB5-0403-BE9D-1A62D0AC1048}"/>
          </ac:inkMkLst>
        </pc:inkChg>
        <pc:inkChg chg="add del mod">
          <ac:chgData name="Kokchun Giang" userId="67e2125d-ec8c-4323-9653-9824a2ad815f" providerId="ADAL" clId="{3CB27E0A-25FF-7049-B7BC-7C48A23EE6D3}" dt="2024-01-14T10:19:19.397" v="977"/>
          <ac:inkMkLst>
            <pc:docMk/>
            <pc:sldMk cId="4207668247" sldId="323"/>
            <ac:inkMk id="399" creationId="{705C69BC-65D8-7643-3A1A-0F0C68B4C6C4}"/>
          </ac:inkMkLst>
        </pc:inkChg>
        <pc:inkChg chg="add del mod">
          <ac:chgData name="Kokchun Giang" userId="67e2125d-ec8c-4323-9653-9824a2ad815f" providerId="ADAL" clId="{3CB27E0A-25FF-7049-B7BC-7C48A23EE6D3}" dt="2024-01-14T10:19:19.418" v="1019"/>
          <ac:inkMkLst>
            <pc:docMk/>
            <pc:sldMk cId="4207668247" sldId="323"/>
            <ac:inkMk id="400" creationId="{EBB0B60C-3291-CD12-6994-2BBB41DA187E}"/>
          </ac:inkMkLst>
        </pc:inkChg>
        <pc:inkChg chg="add del mod">
          <ac:chgData name="Kokchun Giang" userId="67e2125d-ec8c-4323-9653-9824a2ad815f" providerId="ADAL" clId="{3CB27E0A-25FF-7049-B7BC-7C48A23EE6D3}" dt="2024-01-14T10:19:19.403" v="988"/>
          <ac:inkMkLst>
            <pc:docMk/>
            <pc:sldMk cId="4207668247" sldId="323"/>
            <ac:inkMk id="401" creationId="{DD9460A9-E05C-A1A1-5EA5-778285C4C14D}"/>
          </ac:inkMkLst>
        </pc:inkChg>
        <pc:inkChg chg="add del mod">
          <ac:chgData name="Kokchun Giang" userId="67e2125d-ec8c-4323-9653-9824a2ad815f" providerId="ADAL" clId="{3CB27E0A-25FF-7049-B7BC-7C48A23EE6D3}" dt="2024-01-14T10:19:19.410" v="1002"/>
          <ac:inkMkLst>
            <pc:docMk/>
            <pc:sldMk cId="4207668247" sldId="323"/>
            <ac:inkMk id="402" creationId="{64F98D0B-5000-6983-204A-3FA62037F92F}"/>
          </ac:inkMkLst>
        </pc:inkChg>
        <pc:inkChg chg="add del mod">
          <ac:chgData name="Kokchun Giang" userId="67e2125d-ec8c-4323-9653-9824a2ad815f" providerId="ADAL" clId="{3CB27E0A-25FF-7049-B7BC-7C48A23EE6D3}" dt="2024-01-14T10:19:19.415" v="1011"/>
          <ac:inkMkLst>
            <pc:docMk/>
            <pc:sldMk cId="4207668247" sldId="323"/>
            <ac:inkMk id="403" creationId="{49E9E9B5-7BD3-F09F-8501-3069668BF523}"/>
          </ac:inkMkLst>
        </pc:inkChg>
        <pc:inkChg chg="add del mod">
          <ac:chgData name="Kokchun Giang" userId="67e2125d-ec8c-4323-9653-9824a2ad815f" providerId="ADAL" clId="{3CB27E0A-25FF-7049-B7BC-7C48A23EE6D3}" dt="2024-01-14T10:19:19.400" v="984"/>
          <ac:inkMkLst>
            <pc:docMk/>
            <pc:sldMk cId="4207668247" sldId="323"/>
            <ac:inkMk id="404" creationId="{F1E45A88-7978-6EB2-F4ED-F0A50696E5EC}"/>
          </ac:inkMkLst>
        </pc:inkChg>
        <pc:inkChg chg="add del">
          <ac:chgData name="Kokchun Giang" userId="67e2125d-ec8c-4323-9653-9824a2ad815f" providerId="ADAL" clId="{3CB27E0A-25FF-7049-B7BC-7C48A23EE6D3}" dt="2024-01-14T10:20:17.069" v="1084"/>
          <ac:inkMkLst>
            <pc:docMk/>
            <pc:sldMk cId="4207668247" sldId="323"/>
            <ac:inkMk id="406" creationId="{5A7F0CDE-D7FC-42B0-894E-0781A9D282AC}"/>
          </ac:inkMkLst>
        </pc:inkChg>
        <pc:inkChg chg="add mod">
          <ac:chgData name="Kokchun Giang" userId="67e2125d-ec8c-4323-9653-9824a2ad815f" providerId="ADAL" clId="{3CB27E0A-25FF-7049-B7BC-7C48A23EE6D3}" dt="2024-01-14T10:19:32.440" v="1046"/>
          <ac:inkMkLst>
            <pc:docMk/>
            <pc:sldMk cId="4207668247" sldId="323"/>
            <ac:inkMk id="407" creationId="{3F312EE4-03E7-4A3A-98CE-EDBD26773D00}"/>
          </ac:inkMkLst>
        </pc:inkChg>
        <pc:inkChg chg="add mod">
          <ac:chgData name="Kokchun Giang" userId="67e2125d-ec8c-4323-9653-9824a2ad815f" providerId="ADAL" clId="{3CB27E0A-25FF-7049-B7BC-7C48A23EE6D3}" dt="2024-01-14T10:19:32.440" v="1046"/>
          <ac:inkMkLst>
            <pc:docMk/>
            <pc:sldMk cId="4207668247" sldId="323"/>
            <ac:inkMk id="408" creationId="{B2CC1551-1670-DBCD-6C28-035106336E92}"/>
          </ac:inkMkLst>
        </pc:inkChg>
        <pc:inkChg chg="add mod">
          <ac:chgData name="Kokchun Giang" userId="67e2125d-ec8c-4323-9653-9824a2ad815f" providerId="ADAL" clId="{3CB27E0A-25FF-7049-B7BC-7C48A23EE6D3}" dt="2024-01-14T10:19:32.440" v="1046"/>
          <ac:inkMkLst>
            <pc:docMk/>
            <pc:sldMk cId="4207668247" sldId="323"/>
            <ac:inkMk id="409" creationId="{55487DB3-A57C-E1D8-229E-F3CF73121D1C}"/>
          </ac:inkMkLst>
        </pc:inkChg>
        <pc:inkChg chg="add mod">
          <ac:chgData name="Kokchun Giang" userId="67e2125d-ec8c-4323-9653-9824a2ad815f" providerId="ADAL" clId="{3CB27E0A-25FF-7049-B7BC-7C48A23EE6D3}" dt="2024-01-14T10:19:32.440" v="1046"/>
          <ac:inkMkLst>
            <pc:docMk/>
            <pc:sldMk cId="4207668247" sldId="323"/>
            <ac:inkMk id="410" creationId="{AF18C929-9B49-94F0-15D1-8DA8D0FE0E6B}"/>
          </ac:inkMkLst>
        </pc:inkChg>
        <pc:inkChg chg="add mod">
          <ac:chgData name="Kokchun Giang" userId="67e2125d-ec8c-4323-9653-9824a2ad815f" providerId="ADAL" clId="{3CB27E0A-25FF-7049-B7BC-7C48A23EE6D3}" dt="2024-01-14T10:19:32.440" v="1046"/>
          <ac:inkMkLst>
            <pc:docMk/>
            <pc:sldMk cId="4207668247" sldId="323"/>
            <ac:inkMk id="411" creationId="{DF3CDE2E-90FD-251C-5359-225EA79A6655}"/>
          </ac:inkMkLst>
        </pc:inkChg>
        <pc:inkChg chg="add mod">
          <ac:chgData name="Kokchun Giang" userId="67e2125d-ec8c-4323-9653-9824a2ad815f" providerId="ADAL" clId="{3CB27E0A-25FF-7049-B7BC-7C48A23EE6D3}" dt="2024-01-14T10:34:29.052" v="1618" actId="164"/>
          <ac:inkMkLst>
            <pc:docMk/>
            <pc:sldMk cId="4207668247" sldId="323"/>
            <ac:inkMk id="413" creationId="{52385B24-49E6-F509-894F-D28D07FAC1DC}"/>
          </ac:inkMkLst>
        </pc:inkChg>
        <pc:inkChg chg="add mod">
          <ac:chgData name="Kokchun Giang" userId="67e2125d-ec8c-4323-9653-9824a2ad815f" providerId="ADAL" clId="{3CB27E0A-25FF-7049-B7BC-7C48A23EE6D3}" dt="2024-01-14T10:19:38.014" v="1056"/>
          <ac:inkMkLst>
            <pc:docMk/>
            <pc:sldMk cId="4207668247" sldId="323"/>
            <ac:inkMk id="414" creationId="{1F35588B-11E0-5719-DE24-AFEB4B989BE5}"/>
          </ac:inkMkLst>
        </pc:inkChg>
        <pc:inkChg chg="add mod">
          <ac:chgData name="Kokchun Giang" userId="67e2125d-ec8c-4323-9653-9824a2ad815f" providerId="ADAL" clId="{3CB27E0A-25FF-7049-B7BC-7C48A23EE6D3}" dt="2024-01-14T10:19:38.014" v="1056"/>
          <ac:inkMkLst>
            <pc:docMk/>
            <pc:sldMk cId="4207668247" sldId="323"/>
            <ac:inkMk id="415" creationId="{A61F80DC-BDD5-4B63-1490-A615388DB640}"/>
          </ac:inkMkLst>
        </pc:inkChg>
        <pc:inkChg chg="add mod">
          <ac:chgData name="Kokchun Giang" userId="67e2125d-ec8c-4323-9653-9824a2ad815f" providerId="ADAL" clId="{3CB27E0A-25FF-7049-B7BC-7C48A23EE6D3}" dt="2024-01-14T10:19:38.014" v="1056"/>
          <ac:inkMkLst>
            <pc:docMk/>
            <pc:sldMk cId="4207668247" sldId="323"/>
            <ac:inkMk id="416" creationId="{6118EE10-23F2-54C5-51B9-37305B1BE43B}"/>
          </ac:inkMkLst>
        </pc:inkChg>
        <pc:inkChg chg="add mod">
          <ac:chgData name="Kokchun Giang" userId="67e2125d-ec8c-4323-9653-9824a2ad815f" providerId="ADAL" clId="{3CB27E0A-25FF-7049-B7BC-7C48A23EE6D3}" dt="2024-01-14T10:19:38.014" v="1056"/>
          <ac:inkMkLst>
            <pc:docMk/>
            <pc:sldMk cId="4207668247" sldId="323"/>
            <ac:inkMk id="417" creationId="{FDFC6748-9499-E20A-0E2C-3AD1E56BA941}"/>
          </ac:inkMkLst>
        </pc:inkChg>
        <pc:inkChg chg="add mod">
          <ac:chgData name="Kokchun Giang" userId="67e2125d-ec8c-4323-9653-9824a2ad815f" providerId="ADAL" clId="{3CB27E0A-25FF-7049-B7BC-7C48A23EE6D3}" dt="2024-01-14T10:19:38.014" v="1056"/>
          <ac:inkMkLst>
            <pc:docMk/>
            <pc:sldMk cId="4207668247" sldId="323"/>
            <ac:inkMk id="418" creationId="{A53B9427-9E6E-D4F5-97D5-4C7F03C56D2C}"/>
          </ac:inkMkLst>
        </pc:inkChg>
        <pc:inkChg chg="add mod">
          <ac:chgData name="Kokchun Giang" userId="67e2125d-ec8c-4323-9653-9824a2ad815f" providerId="ADAL" clId="{3CB27E0A-25FF-7049-B7BC-7C48A23EE6D3}" dt="2024-01-14T10:19:38.014" v="1056"/>
          <ac:inkMkLst>
            <pc:docMk/>
            <pc:sldMk cId="4207668247" sldId="323"/>
            <ac:inkMk id="419" creationId="{981A20F0-A048-F6FE-1D48-CF1C8C216A80}"/>
          </ac:inkMkLst>
        </pc:inkChg>
        <pc:inkChg chg="add mod">
          <ac:chgData name="Kokchun Giang" userId="67e2125d-ec8c-4323-9653-9824a2ad815f" providerId="ADAL" clId="{3CB27E0A-25FF-7049-B7BC-7C48A23EE6D3}" dt="2024-01-14T10:19:38.014" v="1056"/>
          <ac:inkMkLst>
            <pc:docMk/>
            <pc:sldMk cId="4207668247" sldId="323"/>
            <ac:inkMk id="420" creationId="{4C163375-103F-CA9E-1D98-4086698D77DE}"/>
          </ac:inkMkLst>
        </pc:inkChg>
        <pc:inkChg chg="add mod">
          <ac:chgData name="Kokchun Giang" userId="67e2125d-ec8c-4323-9653-9824a2ad815f" providerId="ADAL" clId="{3CB27E0A-25FF-7049-B7BC-7C48A23EE6D3}" dt="2024-01-14T10:19:38.014" v="1056"/>
          <ac:inkMkLst>
            <pc:docMk/>
            <pc:sldMk cId="4207668247" sldId="323"/>
            <ac:inkMk id="421" creationId="{B8FEABFA-ADCC-2DA2-B7CE-6B0EEBDA2EA8}"/>
          </ac:inkMkLst>
        </pc:inkChg>
        <pc:inkChg chg="add mod">
          <ac:chgData name="Kokchun Giang" userId="67e2125d-ec8c-4323-9653-9824a2ad815f" providerId="ADAL" clId="{3CB27E0A-25FF-7049-B7BC-7C48A23EE6D3}" dt="2024-01-14T10:19:40.819" v="1062"/>
          <ac:inkMkLst>
            <pc:docMk/>
            <pc:sldMk cId="4207668247" sldId="323"/>
            <ac:inkMk id="423" creationId="{E150EC6B-47A8-B935-A003-765A84907CB6}"/>
          </ac:inkMkLst>
        </pc:inkChg>
        <pc:inkChg chg="add mod">
          <ac:chgData name="Kokchun Giang" userId="67e2125d-ec8c-4323-9653-9824a2ad815f" providerId="ADAL" clId="{3CB27E0A-25FF-7049-B7BC-7C48A23EE6D3}" dt="2024-01-14T10:19:40.819" v="1062"/>
          <ac:inkMkLst>
            <pc:docMk/>
            <pc:sldMk cId="4207668247" sldId="323"/>
            <ac:inkMk id="424" creationId="{506E88E6-3635-3F9E-2B82-D54FFB4684DE}"/>
          </ac:inkMkLst>
        </pc:inkChg>
        <pc:inkChg chg="add mod">
          <ac:chgData name="Kokchun Giang" userId="67e2125d-ec8c-4323-9653-9824a2ad815f" providerId="ADAL" clId="{3CB27E0A-25FF-7049-B7BC-7C48A23EE6D3}" dt="2024-01-14T10:19:40.819" v="1062"/>
          <ac:inkMkLst>
            <pc:docMk/>
            <pc:sldMk cId="4207668247" sldId="323"/>
            <ac:inkMk id="425" creationId="{304DD348-DA8E-A5F6-70E3-52A250CEA5C7}"/>
          </ac:inkMkLst>
        </pc:inkChg>
        <pc:inkChg chg="add mod">
          <ac:chgData name="Kokchun Giang" userId="67e2125d-ec8c-4323-9653-9824a2ad815f" providerId="ADAL" clId="{3CB27E0A-25FF-7049-B7BC-7C48A23EE6D3}" dt="2024-01-14T10:19:40.819" v="1062"/>
          <ac:inkMkLst>
            <pc:docMk/>
            <pc:sldMk cId="4207668247" sldId="323"/>
            <ac:inkMk id="426" creationId="{F493154E-D21C-DB3E-F261-1E41F543FA38}"/>
          </ac:inkMkLst>
        </pc:inkChg>
        <pc:inkChg chg="add mod">
          <ac:chgData name="Kokchun Giang" userId="67e2125d-ec8c-4323-9653-9824a2ad815f" providerId="ADAL" clId="{3CB27E0A-25FF-7049-B7BC-7C48A23EE6D3}" dt="2024-01-14T10:19:40.819" v="1062"/>
          <ac:inkMkLst>
            <pc:docMk/>
            <pc:sldMk cId="4207668247" sldId="323"/>
            <ac:inkMk id="427" creationId="{7AC6B3C6-8811-9AE1-8CB7-4EB4DFD30670}"/>
          </ac:inkMkLst>
        </pc:inkChg>
        <pc:inkChg chg="add mod">
          <ac:chgData name="Kokchun Giang" userId="67e2125d-ec8c-4323-9653-9824a2ad815f" providerId="ADAL" clId="{3CB27E0A-25FF-7049-B7BC-7C48A23EE6D3}" dt="2024-01-14T10:34:37.908" v="1621" actId="164"/>
          <ac:inkMkLst>
            <pc:docMk/>
            <pc:sldMk cId="4207668247" sldId="323"/>
            <ac:inkMk id="429" creationId="{A061868D-7C59-6543-A3BE-F3957180C5E9}"/>
          </ac:inkMkLst>
        </pc:inkChg>
        <pc:inkChg chg="add mod">
          <ac:chgData name="Kokchun Giang" userId="67e2125d-ec8c-4323-9653-9824a2ad815f" providerId="ADAL" clId="{3CB27E0A-25FF-7049-B7BC-7C48A23EE6D3}" dt="2024-01-14T10:19:50.369" v="1083"/>
          <ac:inkMkLst>
            <pc:docMk/>
            <pc:sldMk cId="4207668247" sldId="323"/>
            <ac:inkMk id="430" creationId="{95629BA9-B6F3-2536-06C1-4967FDF3EBF0}"/>
          </ac:inkMkLst>
        </pc:inkChg>
        <pc:inkChg chg="add mod">
          <ac:chgData name="Kokchun Giang" userId="67e2125d-ec8c-4323-9653-9824a2ad815f" providerId="ADAL" clId="{3CB27E0A-25FF-7049-B7BC-7C48A23EE6D3}" dt="2024-01-14T10:19:50.369" v="1083"/>
          <ac:inkMkLst>
            <pc:docMk/>
            <pc:sldMk cId="4207668247" sldId="323"/>
            <ac:inkMk id="431" creationId="{D8A3733B-3581-D8A1-EFD6-3991F5FA192D}"/>
          </ac:inkMkLst>
        </pc:inkChg>
        <pc:inkChg chg="add mod">
          <ac:chgData name="Kokchun Giang" userId="67e2125d-ec8c-4323-9653-9824a2ad815f" providerId="ADAL" clId="{3CB27E0A-25FF-7049-B7BC-7C48A23EE6D3}" dt="2024-01-14T10:19:50.369" v="1083"/>
          <ac:inkMkLst>
            <pc:docMk/>
            <pc:sldMk cId="4207668247" sldId="323"/>
            <ac:inkMk id="432" creationId="{F313228B-ABBD-5334-C2EF-BF59572E98B6}"/>
          </ac:inkMkLst>
        </pc:inkChg>
        <pc:inkChg chg="add mod">
          <ac:chgData name="Kokchun Giang" userId="67e2125d-ec8c-4323-9653-9824a2ad815f" providerId="ADAL" clId="{3CB27E0A-25FF-7049-B7BC-7C48A23EE6D3}" dt="2024-01-14T10:19:50.369" v="1083"/>
          <ac:inkMkLst>
            <pc:docMk/>
            <pc:sldMk cId="4207668247" sldId="323"/>
            <ac:inkMk id="433" creationId="{69614E69-4A0C-D8C6-2F5B-482107D6C904}"/>
          </ac:inkMkLst>
        </pc:inkChg>
        <pc:inkChg chg="add mod">
          <ac:chgData name="Kokchun Giang" userId="67e2125d-ec8c-4323-9653-9824a2ad815f" providerId="ADAL" clId="{3CB27E0A-25FF-7049-B7BC-7C48A23EE6D3}" dt="2024-01-14T10:19:50.369" v="1083"/>
          <ac:inkMkLst>
            <pc:docMk/>
            <pc:sldMk cId="4207668247" sldId="323"/>
            <ac:inkMk id="434" creationId="{17FC55B2-3F09-1E59-C76E-43BFD6CEEB45}"/>
          </ac:inkMkLst>
        </pc:inkChg>
        <pc:inkChg chg="add mod">
          <ac:chgData name="Kokchun Giang" userId="67e2125d-ec8c-4323-9653-9824a2ad815f" providerId="ADAL" clId="{3CB27E0A-25FF-7049-B7BC-7C48A23EE6D3}" dt="2024-01-14T10:19:50.369" v="1083"/>
          <ac:inkMkLst>
            <pc:docMk/>
            <pc:sldMk cId="4207668247" sldId="323"/>
            <ac:inkMk id="435" creationId="{C30A088D-C3A3-3017-660D-0FECCED857B3}"/>
          </ac:inkMkLst>
        </pc:inkChg>
        <pc:inkChg chg="add mod">
          <ac:chgData name="Kokchun Giang" userId="67e2125d-ec8c-4323-9653-9824a2ad815f" providerId="ADAL" clId="{3CB27E0A-25FF-7049-B7BC-7C48A23EE6D3}" dt="2024-01-14T10:19:50.369" v="1083"/>
          <ac:inkMkLst>
            <pc:docMk/>
            <pc:sldMk cId="4207668247" sldId="323"/>
            <ac:inkMk id="436" creationId="{850AC297-9644-3D35-517F-818723A29C4C}"/>
          </ac:inkMkLst>
        </pc:inkChg>
        <pc:inkChg chg="add mod">
          <ac:chgData name="Kokchun Giang" userId="67e2125d-ec8c-4323-9653-9824a2ad815f" providerId="ADAL" clId="{3CB27E0A-25FF-7049-B7BC-7C48A23EE6D3}" dt="2024-01-14T10:19:50.369" v="1083"/>
          <ac:inkMkLst>
            <pc:docMk/>
            <pc:sldMk cId="4207668247" sldId="323"/>
            <ac:inkMk id="437" creationId="{B0886BA3-7FF6-2391-A4CE-156B740C63C0}"/>
          </ac:inkMkLst>
        </pc:inkChg>
        <pc:inkChg chg="add mod">
          <ac:chgData name="Kokchun Giang" userId="67e2125d-ec8c-4323-9653-9824a2ad815f" providerId="ADAL" clId="{3CB27E0A-25FF-7049-B7BC-7C48A23EE6D3}" dt="2024-01-14T10:19:50.369" v="1083"/>
          <ac:inkMkLst>
            <pc:docMk/>
            <pc:sldMk cId="4207668247" sldId="323"/>
            <ac:inkMk id="438" creationId="{EE41D548-C894-7E85-8A9E-E09344D54270}"/>
          </ac:inkMkLst>
        </pc:inkChg>
        <pc:inkChg chg="add mod">
          <ac:chgData name="Kokchun Giang" userId="67e2125d-ec8c-4323-9653-9824a2ad815f" providerId="ADAL" clId="{3CB27E0A-25FF-7049-B7BC-7C48A23EE6D3}" dt="2024-01-14T10:19:50.369" v="1083"/>
          <ac:inkMkLst>
            <pc:docMk/>
            <pc:sldMk cId="4207668247" sldId="323"/>
            <ac:inkMk id="439" creationId="{C48FB4B6-FEFE-E301-E64F-EAD07DDF51A7}"/>
          </ac:inkMkLst>
        </pc:inkChg>
        <pc:inkChg chg="add mod">
          <ac:chgData name="Kokchun Giang" userId="67e2125d-ec8c-4323-9653-9824a2ad815f" providerId="ADAL" clId="{3CB27E0A-25FF-7049-B7BC-7C48A23EE6D3}" dt="2024-01-14T10:19:50.369" v="1083"/>
          <ac:inkMkLst>
            <pc:docMk/>
            <pc:sldMk cId="4207668247" sldId="323"/>
            <ac:inkMk id="440" creationId="{FCBEBA3A-88E5-F1F1-1758-8426C5B9C751}"/>
          </ac:inkMkLst>
        </pc:inkChg>
        <pc:inkChg chg="add mod">
          <ac:chgData name="Kokchun Giang" userId="67e2125d-ec8c-4323-9653-9824a2ad815f" providerId="ADAL" clId="{3CB27E0A-25FF-7049-B7BC-7C48A23EE6D3}" dt="2024-01-14T10:19:50.369" v="1083"/>
          <ac:inkMkLst>
            <pc:docMk/>
            <pc:sldMk cId="4207668247" sldId="323"/>
            <ac:inkMk id="441" creationId="{0ADBD8FB-FED4-8974-5FFA-0BA568C86150}"/>
          </ac:inkMkLst>
        </pc:inkChg>
        <pc:inkChg chg="add mod">
          <ac:chgData name="Kokchun Giang" userId="67e2125d-ec8c-4323-9653-9824a2ad815f" providerId="ADAL" clId="{3CB27E0A-25FF-7049-B7BC-7C48A23EE6D3}" dt="2024-01-14T10:19:50.369" v="1083"/>
          <ac:inkMkLst>
            <pc:docMk/>
            <pc:sldMk cId="4207668247" sldId="323"/>
            <ac:inkMk id="442" creationId="{6DF1B6F5-65DF-1403-0420-F0653842A0A7}"/>
          </ac:inkMkLst>
        </pc:inkChg>
        <pc:inkChg chg="add mod">
          <ac:chgData name="Kokchun Giang" userId="67e2125d-ec8c-4323-9653-9824a2ad815f" providerId="ADAL" clId="{3CB27E0A-25FF-7049-B7BC-7C48A23EE6D3}" dt="2024-01-14T10:19:50.369" v="1083"/>
          <ac:inkMkLst>
            <pc:docMk/>
            <pc:sldMk cId="4207668247" sldId="323"/>
            <ac:inkMk id="443" creationId="{72DFF1D9-A537-196A-BFF4-1BAE9DB77B6C}"/>
          </ac:inkMkLst>
        </pc:inkChg>
        <pc:inkChg chg="add mod">
          <ac:chgData name="Kokchun Giang" userId="67e2125d-ec8c-4323-9653-9824a2ad815f" providerId="ADAL" clId="{3CB27E0A-25FF-7049-B7BC-7C48A23EE6D3}" dt="2024-01-14T10:19:50.369" v="1083"/>
          <ac:inkMkLst>
            <pc:docMk/>
            <pc:sldMk cId="4207668247" sldId="323"/>
            <ac:inkMk id="444" creationId="{0D884CF2-7D8A-4FA8-F22B-93DE2CFFB159}"/>
          </ac:inkMkLst>
        </pc:inkChg>
        <pc:inkChg chg="add mod">
          <ac:chgData name="Kokchun Giang" userId="67e2125d-ec8c-4323-9653-9824a2ad815f" providerId="ADAL" clId="{3CB27E0A-25FF-7049-B7BC-7C48A23EE6D3}" dt="2024-01-14T10:19:50.369" v="1083"/>
          <ac:inkMkLst>
            <pc:docMk/>
            <pc:sldMk cId="4207668247" sldId="323"/>
            <ac:inkMk id="445" creationId="{D933D2CE-865F-9D19-46A0-B1DACD02A97A}"/>
          </ac:inkMkLst>
        </pc:inkChg>
        <pc:inkChg chg="add mod">
          <ac:chgData name="Kokchun Giang" userId="67e2125d-ec8c-4323-9653-9824a2ad815f" providerId="ADAL" clId="{3CB27E0A-25FF-7049-B7BC-7C48A23EE6D3}" dt="2024-01-14T10:19:50.369" v="1083"/>
          <ac:inkMkLst>
            <pc:docMk/>
            <pc:sldMk cId="4207668247" sldId="323"/>
            <ac:inkMk id="446" creationId="{8130A956-9ED0-F7AE-FEE0-B9DE91F0B196}"/>
          </ac:inkMkLst>
        </pc:inkChg>
        <pc:inkChg chg="add mod">
          <ac:chgData name="Kokchun Giang" userId="67e2125d-ec8c-4323-9653-9824a2ad815f" providerId="ADAL" clId="{3CB27E0A-25FF-7049-B7BC-7C48A23EE6D3}" dt="2024-01-14T10:19:50.369" v="1083"/>
          <ac:inkMkLst>
            <pc:docMk/>
            <pc:sldMk cId="4207668247" sldId="323"/>
            <ac:inkMk id="447" creationId="{85E3E70C-1853-DF59-5A76-B9E449CF4441}"/>
          </ac:inkMkLst>
        </pc:inkChg>
        <pc:inkChg chg="add mod">
          <ac:chgData name="Kokchun Giang" userId="67e2125d-ec8c-4323-9653-9824a2ad815f" providerId="ADAL" clId="{3CB27E0A-25FF-7049-B7BC-7C48A23EE6D3}" dt="2024-01-14T10:19:50.369" v="1083"/>
          <ac:inkMkLst>
            <pc:docMk/>
            <pc:sldMk cId="4207668247" sldId="323"/>
            <ac:inkMk id="448" creationId="{5E1721EC-DAAF-D931-8155-F6A8221FC2B9}"/>
          </ac:inkMkLst>
        </pc:inkChg>
        <pc:inkChg chg="add del mod">
          <ac:chgData name="Kokchun Giang" userId="67e2125d-ec8c-4323-9653-9824a2ad815f" providerId="ADAL" clId="{3CB27E0A-25FF-7049-B7BC-7C48A23EE6D3}" dt="2024-01-14T10:20:48.233" v="1128" actId="9405"/>
          <ac:inkMkLst>
            <pc:docMk/>
            <pc:sldMk cId="4207668247" sldId="323"/>
            <ac:inkMk id="451" creationId="{19CAFC6D-0A2A-1412-4EDD-4A5CE3A6A365}"/>
          </ac:inkMkLst>
        </pc:inkChg>
        <pc:inkChg chg="add del mod">
          <ac:chgData name="Kokchun Giang" userId="67e2125d-ec8c-4323-9653-9824a2ad815f" providerId="ADAL" clId="{3CB27E0A-25FF-7049-B7BC-7C48A23EE6D3}" dt="2024-01-14T10:20:47.644" v="1127"/>
          <ac:inkMkLst>
            <pc:docMk/>
            <pc:sldMk cId="4207668247" sldId="323"/>
            <ac:inkMk id="452" creationId="{3B74D280-30E0-439D-896B-3EB6AD71EAD9}"/>
          </ac:inkMkLst>
        </pc:inkChg>
        <pc:inkChg chg="add del mod">
          <ac:chgData name="Kokchun Giang" userId="67e2125d-ec8c-4323-9653-9824a2ad815f" providerId="ADAL" clId="{3CB27E0A-25FF-7049-B7BC-7C48A23EE6D3}" dt="2024-01-14T10:20:47.541" v="1125" actId="9405"/>
          <ac:inkMkLst>
            <pc:docMk/>
            <pc:sldMk cId="4207668247" sldId="323"/>
            <ac:inkMk id="454" creationId="{FDBA9BE8-1862-2DF9-7836-ED3A3C8AF407}"/>
          </ac:inkMkLst>
        </pc:inkChg>
        <pc:inkChg chg="add del mod">
          <ac:chgData name="Kokchun Giang" userId="67e2125d-ec8c-4323-9653-9824a2ad815f" providerId="ADAL" clId="{3CB27E0A-25FF-7049-B7BC-7C48A23EE6D3}" dt="2024-01-14T10:20:30.888" v="1098"/>
          <ac:inkMkLst>
            <pc:docMk/>
            <pc:sldMk cId="4207668247" sldId="323"/>
            <ac:inkMk id="455" creationId="{FA63BB09-6691-A3F1-3897-AC7BAA823255}"/>
          </ac:inkMkLst>
        </pc:inkChg>
        <pc:inkChg chg="add del mod">
          <ac:chgData name="Kokchun Giang" userId="67e2125d-ec8c-4323-9653-9824a2ad815f" providerId="ADAL" clId="{3CB27E0A-25FF-7049-B7BC-7C48A23EE6D3}" dt="2024-01-14T10:20:29.647" v="1096" actId="9405"/>
          <ac:inkMkLst>
            <pc:docMk/>
            <pc:sldMk cId="4207668247" sldId="323"/>
            <ac:inkMk id="457" creationId="{ED026227-DE6B-2073-A433-F2F8EF710340}"/>
          </ac:inkMkLst>
        </pc:inkChg>
        <pc:inkChg chg="add del mod">
          <ac:chgData name="Kokchun Giang" userId="67e2125d-ec8c-4323-9653-9824a2ad815f" providerId="ADAL" clId="{3CB27E0A-25FF-7049-B7BC-7C48A23EE6D3}" dt="2024-01-14T10:20:29.121" v="1095"/>
          <ac:inkMkLst>
            <pc:docMk/>
            <pc:sldMk cId="4207668247" sldId="323"/>
            <ac:inkMk id="458" creationId="{E26B8AE6-044A-8FEC-2BFB-4A2EFA428518}"/>
          </ac:inkMkLst>
        </pc:inkChg>
        <pc:inkChg chg="add del mod">
          <ac:chgData name="Kokchun Giang" userId="67e2125d-ec8c-4323-9653-9824a2ad815f" providerId="ADAL" clId="{3CB27E0A-25FF-7049-B7BC-7C48A23EE6D3}" dt="2024-01-14T10:20:47.091" v="1124" actId="9405"/>
          <ac:inkMkLst>
            <pc:docMk/>
            <pc:sldMk cId="4207668247" sldId="323"/>
            <ac:inkMk id="460" creationId="{FC2C9E02-19FB-DBBB-6CD0-9D9E4B2CFA80}"/>
          </ac:inkMkLst>
        </pc:inkChg>
        <pc:inkChg chg="add del mod">
          <ac:chgData name="Kokchun Giang" userId="67e2125d-ec8c-4323-9653-9824a2ad815f" providerId="ADAL" clId="{3CB27E0A-25FF-7049-B7BC-7C48A23EE6D3}" dt="2024-01-14T10:20:46.991" v="1123" actId="9405"/>
          <ac:inkMkLst>
            <pc:docMk/>
            <pc:sldMk cId="4207668247" sldId="323"/>
            <ac:inkMk id="461" creationId="{261F4B67-A3AA-878E-43B2-32228DD95314}"/>
          </ac:inkMkLst>
        </pc:inkChg>
        <pc:inkChg chg="add del mod">
          <ac:chgData name="Kokchun Giang" userId="67e2125d-ec8c-4323-9653-9824a2ad815f" providerId="ADAL" clId="{3CB27E0A-25FF-7049-B7BC-7C48A23EE6D3}" dt="2024-01-14T10:20:46.623" v="1122" actId="9405"/>
          <ac:inkMkLst>
            <pc:docMk/>
            <pc:sldMk cId="4207668247" sldId="323"/>
            <ac:inkMk id="462" creationId="{6C2167F2-5FC0-2072-9D6A-EA68AFAC0493}"/>
          </ac:inkMkLst>
        </pc:inkChg>
        <pc:inkChg chg="add del mod">
          <ac:chgData name="Kokchun Giang" userId="67e2125d-ec8c-4323-9653-9824a2ad815f" providerId="ADAL" clId="{3CB27E0A-25FF-7049-B7BC-7C48A23EE6D3}" dt="2024-01-14T10:20:46.520" v="1121" actId="9405"/>
          <ac:inkMkLst>
            <pc:docMk/>
            <pc:sldMk cId="4207668247" sldId="323"/>
            <ac:inkMk id="463" creationId="{D8A953AE-7764-4E51-D38B-9DE9ACD756B8}"/>
          </ac:inkMkLst>
        </pc:inkChg>
        <pc:inkChg chg="add del mod">
          <ac:chgData name="Kokchun Giang" userId="67e2125d-ec8c-4323-9653-9824a2ad815f" providerId="ADAL" clId="{3CB27E0A-25FF-7049-B7BC-7C48A23EE6D3}" dt="2024-01-14T10:20:46.154" v="1120" actId="9405"/>
          <ac:inkMkLst>
            <pc:docMk/>
            <pc:sldMk cId="4207668247" sldId="323"/>
            <ac:inkMk id="464" creationId="{9D698C03-44FA-FE7B-1B75-11C4DE8AD170}"/>
          </ac:inkMkLst>
        </pc:inkChg>
        <pc:inkChg chg="add del mod">
          <ac:chgData name="Kokchun Giang" userId="67e2125d-ec8c-4323-9653-9824a2ad815f" providerId="ADAL" clId="{3CB27E0A-25FF-7049-B7BC-7C48A23EE6D3}" dt="2024-01-14T10:20:45.660" v="1119"/>
          <ac:inkMkLst>
            <pc:docMk/>
            <pc:sldMk cId="4207668247" sldId="323"/>
            <ac:inkMk id="465" creationId="{9F872196-D98B-8E2A-8D26-DF47136CCD60}"/>
          </ac:inkMkLst>
        </pc:inkChg>
        <pc:inkChg chg="add del mod">
          <ac:chgData name="Kokchun Giang" userId="67e2125d-ec8c-4323-9653-9824a2ad815f" providerId="ADAL" clId="{3CB27E0A-25FF-7049-B7BC-7C48A23EE6D3}" dt="2024-01-14T10:20:45.510" v="1117" actId="9405"/>
          <ac:inkMkLst>
            <pc:docMk/>
            <pc:sldMk cId="4207668247" sldId="323"/>
            <ac:inkMk id="467" creationId="{7964D392-75E7-09A3-8A85-2AA2B9D15BCD}"/>
          </ac:inkMkLst>
        </pc:inkChg>
        <pc:inkChg chg="add del mod">
          <ac:chgData name="Kokchun Giang" userId="67e2125d-ec8c-4323-9653-9824a2ad815f" providerId="ADAL" clId="{3CB27E0A-25FF-7049-B7BC-7C48A23EE6D3}" dt="2024-01-14T10:20:45.010" v="1116" actId="9405"/>
          <ac:inkMkLst>
            <pc:docMk/>
            <pc:sldMk cId="4207668247" sldId="323"/>
            <ac:inkMk id="468" creationId="{86671B39-D4AD-9037-B275-36CEDAFE2CEC}"/>
          </ac:inkMkLst>
        </pc:inkChg>
        <pc:inkChg chg="add del mod">
          <ac:chgData name="Kokchun Giang" userId="67e2125d-ec8c-4323-9653-9824a2ad815f" providerId="ADAL" clId="{3CB27E0A-25FF-7049-B7BC-7C48A23EE6D3}" dt="2024-01-14T10:20:44.843" v="1115"/>
          <ac:inkMkLst>
            <pc:docMk/>
            <pc:sldMk cId="4207668247" sldId="323"/>
            <ac:inkMk id="469" creationId="{B2F4948F-8643-BF39-9271-D4704F2B636B}"/>
          </ac:inkMkLst>
        </pc:inkChg>
        <pc:inkChg chg="add del mod">
          <ac:chgData name="Kokchun Giang" userId="67e2125d-ec8c-4323-9653-9824a2ad815f" providerId="ADAL" clId="{3CB27E0A-25FF-7049-B7BC-7C48A23EE6D3}" dt="2024-01-14T10:20:44.732" v="1113"/>
          <ac:inkMkLst>
            <pc:docMk/>
            <pc:sldMk cId="4207668247" sldId="323"/>
            <ac:inkMk id="471" creationId="{C0ADD3FB-9396-DFDC-1B6A-F1E88181A18F}"/>
          </ac:inkMkLst>
        </pc:inkChg>
        <pc:inkChg chg="add mod">
          <ac:chgData name="Kokchun Giang" userId="67e2125d-ec8c-4323-9653-9824a2ad815f" providerId="ADAL" clId="{3CB27E0A-25FF-7049-B7BC-7C48A23EE6D3}" dt="2024-01-14T10:20:55.373" v="1140"/>
          <ac:inkMkLst>
            <pc:docMk/>
            <pc:sldMk cId="4207668247" sldId="323"/>
            <ac:inkMk id="473" creationId="{E9B6A451-297C-3292-1A1C-DAC2DA046F17}"/>
          </ac:inkMkLst>
        </pc:inkChg>
        <pc:inkChg chg="add mod">
          <ac:chgData name="Kokchun Giang" userId="67e2125d-ec8c-4323-9653-9824a2ad815f" providerId="ADAL" clId="{3CB27E0A-25FF-7049-B7BC-7C48A23EE6D3}" dt="2024-01-14T10:20:55.373" v="1140"/>
          <ac:inkMkLst>
            <pc:docMk/>
            <pc:sldMk cId="4207668247" sldId="323"/>
            <ac:inkMk id="474" creationId="{6AF13B09-1ADC-E685-B425-E6E1A01DC2D8}"/>
          </ac:inkMkLst>
        </pc:inkChg>
        <pc:inkChg chg="add mod">
          <ac:chgData name="Kokchun Giang" userId="67e2125d-ec8c-4323-9653-9824a2ad815f" providerId="ADAL" clId="{3CB27E0A-25FF-7049-B7BC-7C48A23EE6D3}" dt="2024-01-14T10:20:55.373" v="1140"/>
          <ac:inkMkLst>
            <pc:docMk/>
            <pc:sldMk cId="4207668247" sldId="323"/>
            <ac:inkMk id="475" creationId="{44519DD3-4C4E-7D60-F6FA-943F6933E821}"/>
          </ac:inkMkLst>
        </pc:inkChg>
        <pc:inkChg chg="add mod">
          <ac:chgData name="Kokchun Giang" userId="67e2125d-ec8c-4323-9653-9824a2ad815f" providerId="ADAL" clId="{3CB27E0A-25FF-7049-B7BC-7C48A23EE6D3}" dt="2024-01-14T10:20:55.373" v="1140"/>
          <ac:inkMkLst>
            <pc:docMk/>
            <pc:sldMk cId="4207668247" sldId="323"/>
            <ac:inkMk id="476" creationId="{802B1255-47A5-4B04-D679-6C8ACBE2994E}"/>
          </ac:inkMkLst>
        </pc:inkChg>
        <pc:inkChg chg="add mod">
          <ac:chgData name="Kokchun Giang" userId="67e2125d-ec8c-4323-9653-9824a2ad815f" providerId="ADAL" clId="{3CB27E0A-25FF-7049-B7BC-7C48A23EE6D3}" dt="2024-01-14T10:20:55.373" v="1140"/>
          <ac:inkMkLst>
            <pc:docMk/>
            <pc:sldMk cId="4207668247" sldId="323"/>
            <ac:inkMk id="477" creationId="{48C4C2FD-8F85-3F2B-1DAF-70010A1A5B79}"/>
          </ac:inkMkLst>
        </pc:inkChg>
        <pc:inkChg chg="add mod">
          <ac:chgData name="Kokchun Giang" userId="67e2125d-ec8c-4323-9653-9824a2ad815f" providerId="ADAL" clId="{3CB27E0A-25FF-7049-B7BC-7C48A23EE6D3}" dt="2024-01-14T10:20:55.373" v="1140"/>
          <ac:inkMkLst>
            <pc:docMk/>
            <pc:sldMk cId="4207668247" sldId="323"/>
            <ac:inkMk id="478" creationId="{B8C1BD8E-BB0D-63F8-84C2-D72712C5E28C}"/>
          </ac:inkMkLst>
        </pc:inkChg>
        <pc:inkChg chg="add mod">
          <ac:chgData name="Kokchun Giang" userId="67e2125d-ec8c-4323-9653-9824a2ad815f" providerId="ADAL" clId="{3CB27E0A-25FF-7049-B7BC-7C48A23EE6D3}" dt="2024-01-14T10:20:55.373" v="1140"/>
          <ac:inkMkLst>
            <pc:docMk/>
            <pc:sldMk cId="4207668247" sldId="323"/>
            <ac:inkMk id="479" creationId="{77204EDE-CBC0-593C-11E7-0714974C8A2C}"/>
          </ac:inkMkLst>
        </pc:inkChg>
        <pc:inkChg chg="add mod">
          <ac:chgData name="Kokchun Giang" userId="67e2125d-ec8c-4323-9653-9824a2ad815f" providerId="ADAL" clId="{3CB27E0A-25FF-7049-B7BC-7C48A23EE6D3}" dt="2024-01-14T10:20:55.373" v="1140"/>
          <ac:inkMkLst>
            <pc:docMk/>
            <pc:sldMk cId="4207668247" sldId="323"/>
            <ac:inkMk id="480" creationId="{CEE6C0C9-D5B0-3BBC-1F8C-6EFB7074BB1F}"/>
          </ac:inkMkLst>
        </pc:inkChg>
        <pc:inkChg chg="add mod">
          <ac:chgData name="Kokchun Giang" userId="67e2125d-ec8c-4323-9653-9824a2ad815f" providerId="ADAL" clId="{3CB27E0A-25FF-7049-B7BC-7C48A23EE6D3}" dt="2024-01-14T10:20:55.373" v="1140"/>
          <ac:inkMkLst>
            <pc:docMk/>
            <pc:sldMk cId="4207668247" sldId="323"/>
            <ac:inkMk id="481" creationId="{2A84F7A7-7A8A-897C-AC13-C68DB5036D18}"/>
          </ac:inkMkLst>
        </pc:inkChg>
        <pc:inkChg chg="add mod">
          <ac:chgData name="Kokchun Giang" userId="67e2125d-ec8c-4323-9653-9824a2ad815f" providerId="ADAL" clId="{3CB27E0A-25FF-7049-B7BC-7C48A23EE6D3}" dt="2024-01-14T10:20:55.373" v="1140"/>
          <ac:inkMkLst>
            <pc:docMk/>
            <pc:sldMk cId="4207668247" sldId="323"/>
            <ac:inkMk id="483" creationId="{DD23FA6C-8DD9-0904-1A41-FB02A7B2F8A0}"/>
          </ac:inkMkLst>
        </pc:inkChg>
        <pc:inkChg chg="add del mod">
          <ac:chgData name="Kokchun Giang" userId="67e2125d-ec8c-4323-9653-9824a2ad815f" providerId="ADAL" clId="{3CB27E0A-25FF-7049-B7BC-7C48A23EE6D3}" dt="2024-01-14T10:20:58.939" v="1146" actId="9405"/>
          <ac:inkMkLst>
            <pc:docMk/>
            <pc:sldMk cId="4207668247" sldId="323"/>
            <ac:inkMk id="485" creationId="{1A39D7B1-6688-CFEB-FE07-2EBE87FD1993}"/>
          </ac:inkMkLst>
        </pc:inkChg>
        <pc:inkChg chg="add del mod">
          <ac:chgData name="Kokchun Giang" userId="67e2125d-ec8c-4323-9653-9824a2ad815f" providerId="ADAL" clId="{3CB27E0A-25FF-7049-B7BC-7C48A23EE6D3}" dt="2024-01-14T10:20:58.483" v="1145"/>
          <ac:inkMkLst>
            <pc:docMk/>
            <pc:sldMk cId="4207668247" sldId="323"/>
            <ac:inkMk id="486" creationId="{81035371-642E-F5CD-2080-EB4D819ACBA5}"/>
          </ac:inkMkLst>
        </pc:inkChg>
        <pc:inkChg chg="add mod">
          <ac:chgData name="Kokchun Giang" userId="67e2125d-ec8c-4323-9653-9824a2ad815f" providerId="ADAL" clId="{3CB27E0A-25FF-7049-B7BC-7C48A23EE6D3}" dt="2024-01-14T10:21:22.840" v="1187"/>
          <ac:inkMkLst>
            <pc:docMk/>
            <pc:sldMk cId="4207668247" sldId="323"/>
            <ac:inkMk id="488" creationId="{680AE991-9108-8AD1-E3DE-261FA6C30714}"/>
          </ac:inkMkLst>
        </pc:inkChg>
        <pc:inkChg chg="add mod">
          <ac:chgData name="Kokchun Giang" userId="67e2125d-ec8c-4323-9653-9824a2ad815f" providerId="ADAL" clId="{3CB27E0A-25FF-7049-B7BC-7C48A23EE6D3}" dt="2024-01-14T10:21:22.840" v="1187"/>
          <ac:inkMkLst>
            <pc:docMk/>
            <pc:sldMk cId="4207668247" sldId="323"/>
            <ac:inkMk id="489" creationId="{8E3CDAFC-3D7D-B2EA-4249-342AEF6FE422}"/>
          </ac:inkMkLst>
        </pc:inkChg>
        <pc:inkChg chg="add mod">
          <ac:chgData name="Kokchun Giang" userId="67e2125d-ec8c-4323-9653-9824a2ad815f" providerId="ADAL" clId="{3CB27E0A-25FF-7049-B7BC-7C48A23EE6D3}" dt="2024-01-14T10:21:22.840" v="1187"/>
          <ac:inkMkLst>
            <pc:docMk/>
            <pc:sldMk cId="4207668247" sldId="323"/>
            <ac:inkMk id="491" creationId="{3BF1BD23-7AC2-00F2-9453-AE24E8CF5502}"/>
          </ac:inkMkLst>
        </pc:inkChg>
        <pc:inkChg chg="add mod">
          <ac:chgData name="Kokchun Giang" userId="67e2125d-ec8c-4323-9653-9824a2ad815f" providerId="ADAL" clId="{3CB27E0A-25FF-7049-B7BC-7C48A23EE6D3}" dt="2024-01-14T10:21:22.840" v="1187"/>
          <ac:inkMkLst>
            <pc:docMk/>
            <pc:sldMk cId="4207668247" sldId="323"/>
            <ac:inkMk id="493" creationId="{4994D484-BDA6-4798-F1FB-8E80B6D8D89C}"/>
          </ac:inkMkLst>
        </pc:inkChg>
        <pc:inkChg chg="add mod">
          <ac:chgData name="Kokchun Giang" userId="67e2125d-ec8c-4323-9653-9824a2ad815f" providerId="ADAL" clId="{3CB27E0A-25FF-7049-B7BC-7C48A23EE6D3}" dt="2024-01-14T10:21:22.840" v="1187"/>
          <ac:inkMkLst>
            <pc:docMk/>
            <pc:sldMk cId="4207668247" sldId="323"/>
            <ac:inkMk id="495" creationId="{6E15A6C4-4B8D-01A2-2ED8-7B62528ACD06}"/>
          </ac:inkMkLst>
        </pc:inkChg>
        <pc:inkChg chg="add mod">
          <ac:chgData name="Kokchun Giang" userId="67e2125d-ec8c-4323-9653-9824a2ad815f" providerId="ADAL" clId="{3CB27E0A-25FF-7049-B7BC-7C48A23EE6D3}" dt="2024-01-14T10:21:22.840" v="1187"/>
          <ac:inkMkLst>
            <pc:docMk/>
            <pc:sldMk cId="4207668247" sldId="323"/>
            <ac:inkMk id="496" creationId="{BB66890D-EDE3-F3B6-47EE-491C62F83AAF}"/>
          </ac:inkMkLst>
        </pc:inkChg>
        <pc:inkChg chg="add mod">
          <ac:chgData name="Kokchun Giang" userId="67e2125d-ec8c-4323-9653-9824a2ad815f" providerId="ADAL" clId="{3CB27E0A-25FF-7049-B7BC-7C48A23EE6D3}" dt="2024-01-14T10:21:22.840" v="1187"/>
          <ac:inkMkLst>
            <pc:docMk/>
            <pc:sldMk cId="4207668247" sldId="323"/>
            <ac:inkMk id="497" creationId="{0E859CE5-1B30-E698-CCDC-581B530B2FF5}"/>
          </ac:inkMkLst>
        </pc:inkChg>
        <pc:inkChg chg="add mod">
          <ac:chgData name="Kokchun Giang" userId="67e2125d-ec8c-4323-9653-9824a2ad815f" providerId="ADAL" clId="{3CB27E0A-25FF-7049-B7BC-7C48A23EE6D3}" dt="2024-01-14T10:21:22.840" v="1187"/>
          <ac:inkMkLst>
            <pc:docMk/>
            <pc:sldMk cId="4207668247" sldId="323"/>
            <ac:inkMk id="498" creationId="{A6CB42C0-6B71-98DD-D4AD-7D4A935E334A}"/>
          </ac:inkMkLst>
        </pc:inkChg>
        <pc:inkChg chg="add mod">
          <ac:chgData name="Kokchun Giang" userId="67e2125d-ec8c-4323-9653-9824a2ad815f" providerId="ADAL" clId="{3CB27E0A-25FF-7049-B7BC-7C48A23EE6D3}" dt="2024-01-14T10:21:22.840" v="1187"/>
          <ac:inkMkLst>
            <pc:docMk/>
            <pc:sldMk cId="4207668247" sldId="323"/>
            <ac:inkMk id="499" creationId="{768E1566-72C0-9247-32EE-F01E142A5B0C}"/>
          </ac:inkMkLst>
        </pc:inkChg>
        <pc:inkChg chg="add mod">
          <ac:chgData name="Kokchun Giang" userId="67e2125d-ec8c-4323-9653-9824a2ad815f" providerId="ADAL" clId="{3CB27E0A-25FF-7049-B7BC-7C48A23EE6D3}" dt="2024-01-14T10:21:22.840" v="1187"/>
          <ac:inkMkLst>
            <pc:docMk/>
            <pc:sldMk cId="4207668247" sldId="323"/>
            <ac:inkMk id="500" creationId="{8E1FE6A4-C06B-1413-34AA-E04319952CA3}"/>
          </ac:inkMkLst>
        </pc:inkChg>
        <pc:inkChg chg="add mod">
          <ac:chgData name="Kokchun Giang" userId="67e2125d-ec8c-4323-9653-9824a2ad815f" providerId="ADAL" clId="{3CB27E0A-25FF-7049-B7BC-7C48A23EE6D3}" dt="2024-01-14T10:21:22.840" v="1187"/>
          <ac:inkMkLst>
            <pc:docMk/>
            <pc:sldMk cId="4207668247" sldId="323"/>
            <ac:inkMk id="501" creationId="{25B516AE-D804-DA76-FEEF-6127C089ED2A}"/>
          </ac:inkMkLst>
        </pc:inkChg>
        <pc:inkChg chg="add mod">
          <ac:chgData name="Kokchun Giang" userId="67e2125d-ec8c-4323-9653-9824a2ad815f" providerId="ADAL" clId="{3CB27E0A-25FF-7049-B7BC-7C48A23EE6D3}" dt="2024-01-14T10:21:22.840" v="1187"/>
          <ac:inkMkLst>
            <pc:docMk/>
            <pc:sldMk cId="4207668247" sldId="323"/>
            <ac:inkMk id="503" creationId="{516E55C6-A18A-A979-F568-6F754303353C}"/>
          </ac:inkMkLst>
        </pc:inkChg>
        <pc:inkChg chg="add mod">
          <ac:chgData name="Kokchun Giang" userId="67e2125d-ec8c-4323-9653-9824a2ad815f" providerId="ADAL" clId="{3CB27E0A-25FF-7049-B7BC-7C48A23EE6D3}" dt="2024-01-14T10:21:22.840" v="1187"/>
          <ac:inkMkLst>
            <pc:docMk/>
            <pc:sldMk cId="4207668247" sldId="323"/>
            <ac:inkMk id="504" creationId="{E2EF7B4E-5A90-8EDA-A5D4-F74D4D4AB27B}"/>
          </ac:inkMkLst>
        </pc:inkChg>
        <pc:inkChg chg="add mod">
          <ac:chgData name="Kokchun Giang" userId="67e2125d-ec8c-4323-9653-9824a2ad815f" providerId="ADAL" clId="{3CB27E0A-25FF-7049-B7BC-7C48A23EE6D3}" dt="2024-01-14T10:21:22.840" v="1187"/>
          <ac:inkMkLst>
            <pc:docMk/>
            <pc:sldMk cId="4207668247" sldId="323"/>
            <ac:inkMk id="506" creationId="{B35FEE7A-F80B-6EF4-9FA2-175B51799454}"/>
          </ac:inkMkLst>
        </pc:inkChg>
        <pc:inkChg chg="add mod">
          <ac:chgData name="Kokchun Giang" userId="67e2125d-ec8c-4323-9653-9824a2ad815f" providerId="ADAL" clId="{3CB27E0A-25FF-7049-B7BC-7C48A23EE6D3}" dt="2024-01-14T10:21:22.840" v="1187"/>
          <ac:inkMkLst>
            <pc:docMk/>
            <pc:sldMk cId="4207668247" sldId="323"/>
            <ac:inkMk id="507" creationId="{F3601039-422E-0E8A-9D66-1D359CE31CFF}"/>
          </ac:inkMkLst>
        </pc:inkChg>
        <pc:inkChg chg="add mod">
          <ac:chgData name="Kokchun Giang" userId="67e2125d-ec8c-4323-9653-9824a2ad815f" providerId="ADAL" clId="{3CB27E0A-25FF-7049-B7BC-7C48A23EE6D3}" dt="2024-01-14T10:21:22.840" v="1187"/>
          <ac:inkMkLst>
            <pc:docMk/>
            <pc:sldMk cId="4207668247" sldId="323"/>
            <ac:inkMk id="509" creationId="{177E1424-5736-C0A4-33D2-E2931958A077}"/>
          </ac:inkMkLst>
        </pc:inkChg>
        <pc:inkChg chg="add mod">
          <ac:chgData name="Kokchun Giang" userId="67e2125d-ec8c-4323-9653-9824a2ad815f" providerId="ADAL" clId="{3CB27E0A-25FF-7049-B7BC-7C48A23EE6D3}" dt="2024-01-14T10:21:22.840" v="1187"/>
          <ac:inkMkLst>
            <pc:docMk/>
            <pc:sldMk cId="4207668247" sldId="323"/>
            <ac:inkMk id="511" creationId="{54422F0E-AB40-3DC2-1AC2-AE5B01ACA77B}"/>
          </ac:inkMkLst>
        </pc:inkChg>
        <pc:inkChg chg="add mod">
          <ac:chgData name="Kokchun Giang" userId="67e2125d-ec8c-4323-9653-9824a2ad815f" providerId="ADAL" clId="{3CB27E0A-25FF-7049-B7BC-7C48A23EE6D3}" dt="2024-01-14T10:21:22.840" v="1187"/>
          <ac:inkMkLst>
            <pc:docMk/>
            <pc:sldMk cId="4207668247" sldId="323"/>
            <ac:inkMk id="512" creationId="{1F3565F7-B7BE-0CF1-A8F4-FABF331DBDF3}"/>
          </ac:inkMkLst>
        </pc:inkChg>
        <pc:inkChg chg="add mod">
          <ac:chgData name="Kokchun Giang" userId="67e2125d-ec8c-4323-9653-9824a2ad815f" providerId="ADAL" clId="{3CB27E0A-25FF-7049-B7BC-7C48A23EE6D3}" dt="2024-01-14T10:21:22.840" v="1187"/>
          <ac:inkMkLst>
            <pc:docMk/>
            <pc:sldMk cId="4207668247" sldId="323"/>
            <ac:inkMk id="513" creationId="{4D239353-AC77-0ED9-EA08-2DF93FD7EC97}"/>
          </ac:inkMkLst>
        </pc:inkChg>
        <pc:inkChg chg="add mod">
          <ac:chgData name="Kokchun Giang" userId="67e2125d-ec8c-4323-9653-9824a2ad815f" providerId="ADAL" clId="{3CB27E0A-25FF-7049-B7BC-7C48A23EE6D3}" dt="2024-01-14T10:21:22.840" v="1187"/>
          <ac:inkMkLst>
            <pc:docMk/>
            <pc:sldMk cId="4207668247" sldId="323"/>
            <ac:inkMk id="514" creationId="{0BD144C2-E2A5-50D9-AF88-BBD892A7D63A}"/>
          </ac:inkMkLst>
        </pc:inkChg>
        <pc:inkChg chg="add mod">
          <ac:chgData name="Kokchun Giang" userId="67e2125d-ec8c-4323-9653-9824a2ad815f" providerId="ADAL" clId="{3CB27E0A-25FF-7049-B7BC-7C48A23EE6D3}" dt="2024-01-14T10:21:22.840" v="1187"/>
          <ac:inkMkLst>
            <pc:docMk/>
            <pc:sldMk cId="4207668247" sldId="323"/>
            <ac:inkMk id="515" creationId="{03C73AFE-2765-C239-83F4-F51616B221F9}"/>
          </ac:inkMkLst>
        </pc:inkChg>
        <pc:inkChg chg="add mod">
          <ac:chgData name="Kokchun Giang" userId="67e2125d-ec8c-4323-9653-9824a2ad815f" providerId="ADAL" clId="{3CB27E0A-25FF-7049-B7BC-7C48A23EE6D3}" dt="2024-01-14T10:21:22.840" v="1187"/>
          <ac:inkMkLst>
            <pc:docMk/>
            <pc:sldMk cId="4207668247" sldId="323"/>
            <ac:inkMk id="517" creationId="{4B046953-1D02-7796-F939-8F9DBE3DB847}"/>
          </ac:inkMkLst>
        </pc:inkChg>
        <pc:inkChg chg="add mod">
          <ac:chgData name="Kokchun Giang" userId="67e2125d-ec8c-4323-9653-9824a2ad815f" providerId="ADAL" clId="{3CB27E0A-25FF-7049-B7BC-7C48A23EE6D3}" dt="2024-01-14T10:21:22.840" v="1187"/>
          <ac:inkMkLst>
            <pc:docMk/>
            <pc:sldMk cId="4207668247" sldId="323"/>
            <ac:inkMk id="518" creationId="{B8B33B68-D981-1637-672D-37A883296A04}"/>
          </ac:inkMkLst>
        </pc:inkChg>
        <pc:inkChg chg="add mod">
          <ac:chgData name="Kokchun Giang" userId="67e2125d-ec8c-4323-9653-9824a2ad815f" providerId="ADAL" clId="{3CB27E0A-25FF-7049-B7BC-7C48A23EE6D3}" dt="2024-01-14T10:21:22.840" v="1187"/>
          <ac:inkMkLst>
            <pc:docMk/>
            <pc:sldMk cId="4207668247" sldId="323"/>
            <ac:inkMk id="519" creationId="{1CA4AF23-849A-FBA4-5CD4-34CE89D51311}"/>
          </ac:inkMkLst>
        </pc:inkChg>
        <pc:inkChg chg="add mod">
          <ac:chgData name="Kokchun Giang" userId="67e2125d-ec8c-4323-9653-9824a2ad815f" providerId="ADAL" clId="{3CB27E0A-25FF-7049-B7BC-7C48A23EE6D3}" dt="2024-01-14T10:21:22.840" v="1187"/>
          <ac:inkMkLst>
            <pc:docMk/>
            <pc:sldMk cId="4207668247" sldId="323"/>
            <ac:inkMk id="520" creationId="{8D6DC669-C6A2-0E9F-6F0F-C0E44306DF67}"/>
          </ac:inkMkLst>
        </pc:inkChg>
        <pc:inkChg chg="add mod">
          <ac:chgData name="Kokchun Giang" userId="67e2125d-ec8c-4323-9653-9824a2ad815f" providerId="ADAL" clId="{3CB27E0A-25FF-7049-B7BC-7C48A23EE6D3}" dt="2024-01-14T10:21:22.840" v="1187"/>
          <ac:inkMkLst>
            <pc:docMk/>
            <pc:sldMk cId="4207668247" sldId="323"/>
            <ac:inkMk id="521" creationId="{5166317A-49E3-6958-8E1A-B35E53D6AE57}"/>
          </ac:inkMkLst>
        </pc:inkChg>
        <pc:inkChg chg="add mod">
          <ac:chgData name="Kokchun Giang" userId="67e2125d-ec8c-4323-9653-9824a2ad815f" providerId="ADAL" clId="{3CB27E0A-25FF-7049-B7BC-7C48A23EE6D3}" dt="2024-01-14T10:21:22.840" v="1187"/>
          <ac:inkMkLst>
            <pc:docMk/>
            <pc:sldMk cId="4207668247" sldId="323"/>
            <ac:inkMk id="522" creationId="{813AF5CF-8163-49FD-05CB-A9F29AD6FBE5}"/>
          </ac:inkMkLst>
        </pc:inkChg>
        <pc:inkChg chg="add mod">
          <ac:chgData name="Kokchun Giang" userId="67e2125d-ec8c-4323-9653-9824a2ad815f" providerId="ADAL" clId="{3CB27E0A-25FF-7049-B7BC-7C48A23EE6D3}" dt="2024-01-14T10:21:22.840" v="1187"/>
          <ac:inkMkLst>
            <pc:docMk/>
            <pc:sldMk cId="4207668247" sldId="323"/>
            <ac:inkMk id="523" creationId="{EC8846C8-1FE1-F207-44F1-381FC826C9F0}"/>
          </ac:inkMkLst>
        </pc:inkChg>
        <pc:inkChg chg="add mod">
          <ac:chgData name="Kokchun Giang" userId="67e2125d-ec8c-4323-9653-9824a2ad815f" providerId="ADAL" clId="{3CB27E0A-25FF-7049-B7BC-7C48A23EE6D3}" dt="2024-01-14T10:21:22.840" v="1187"/>
          <ac:inkMkLst>
            <pc:docMk/>
            <pc:sldMk cId="4207668247" sldId="323"/>
            <ac:inkMk id="524" creationId="{B7790B42-E6FF-28DA-D86B-D39737972BB4}"/>
          </ac:inkMkLst>
        </pc:inkChg>
        <pc:inkChg chg="add mod">
          <ac:chgData name="Kokchun Giang" userId="67e2125d-ec8c-4323-9653-9824a2ad815f" providerId="ADAL" clId="{3CB27E0A-25FF-7049-B7BC-7C48A23EE6D3}" dt="2024-01-14T10:21:22.840" v="1187"/>
          <ac:inkMkLst>
            <pc:docMk/>
            <pc:sldMk cId="4207668247" sldId="323"/>
            <ac:inkMk id="525" creationId="{B9AE7514-35B1-3377-6E1B-3073CD9D56B9}"/>
          </ac:inkMkLst>
        </pc:inkChg>
        <pc:inkChg chg="add mod">
          <ac:chgData name="Kokchun Giang" userId="67e2125d-ec8c-4323-9653-9824a2ad815f" providerId="ADAL" clId="{3CB27E0A-25FF-7049-B7BC-7C48A23EE6D3}" dt="2024-01-14T10:21:22.840" v="1187"/>
          <ac:inkMkLst>
            <pc:docMk/>
            <pc:sldMk cId="4207668247" sldId="323"/>
            <ac:inkMk id="526" creationId="{F8427788-ED50-81E6-0CC8-B8FDEE019D6E}"/>
          </ac:inkMkLst>
        </pc:inkChg>
        <pc:inkChg chg="add mod">
          <ac:chgData name="Kokchun Giang" userId="67e2125d-ec8c-4323-9653-9824a2ad815f" providerId="ADAL" clId="{3CB27E0A-25FF-7049-B7BC-7C48A23EE6D3}" dt="2024-01-14T10:21:22.840" v="1187"/>
          <ac:inkMkLst>
            <pc:docMk/>
            <pc:sldMk cId="4207668247" sldId="323"/>
            <ac:inkMk id="527" creationId="{5B507ECD-D31E-C656-6172-E056A00BED71}"/>
          </ac:inkMkLst>
        </pc:inkChg>
        <pc:inkChg chg="add mod">
          <ac:chgData name="Kokchun Giang" userId="67e2125d-ec8c-4323-9653-9824a2ad815f" providerId="ADAL" clId="{3CB27E0A-25FF-7049-B7BC-7C48A23EE6D3}" dt="2024-01-14T10:34:49.609" v="1624" actId="164"/>
          <ac:inkMkLst>
            <pc:docMk/>
            <pc:sldMk cId="4207668247" sldId="323"/>
            <ac:inkMk id="529" creationId="{3E72023C-7455-C9CC-70C8-CE9BD5A2B9F9}"/>
          </ac:inkMkLst>
        </pc:inkChg>
        <pc:inkChg chg="add mod">
          <ac:chgData name="Kokchun Giang" userId="67e2125d-ec8c-4323-9653-9824a2ad815f" providerId="ADAL" clId="{3CB27E0A-25FF-7049-B7BC-7C48A23EE6D3}" dt="2024-01-14T10:21:35.339" v="1203"/>
          <ac:inkMkLst>
            <pc:docMk/>
            <pc:sldMk cId="4207668247" sldId="323"/>
            <ac:inkMk id="530" creationId="{2D072771-5DDA-8666-2076-8048BB341002}"/>
          </ac:inkMkLst>
        </pc:inkChg>
        <pc:inkChg chg="add mod">
          <ac:chgData name="Kokchun Giang" userId="67e2125d-ec8c-4323-9653-9824a2ad815f" providerId="ADAL" clId="{3CB27E0A-25FF-7049-B7BC-7C48A23EE6D3}" dt="2024-01-14T10:21:35.339" v="1203"/>
          <ac:inkMkLst>
            <pc:docMk/>
            <pc:sldMk cId="4207668247" sldId="323"/>
            <ac:inkMk id="531" creationId="{A973B3DC-A369-08DA-EE94-00EC2F0961FF}"/>
          </ac:inkMkLst>
        </pc:inkChg>
        <pc:inkChg chg="add mod">
          <ac:chgData name="Kokchun Giang" userId="67e2125d-ec8c-4323-9653-9824a2ad815f" providerId="ADAL" clId="{3CB27E0A-25FF-7049-B7BC-7C48A23EE6D3}" dt="2024-01-14T10:21:35.339" v="1203"/>
          <ac:inkMkLst>
            <pc:docMk/>
            <pc:sldMk cId="4207668247" sldId="323"/>
            <ac:inkMk id="532" creationId="{16B2E597-1D70-5887-8C23-CEB3B1194F37}"/>
          </ac:inkMkLst>
        </pc:inkChg>
        <pc:inkChg chg="add mod">
          <ac:chgData name="Kokchun Giang" userId="67e2125d-ec8c-4323-9653-9824a2ad815f" providerId="ADAL" clId="{3CB27E0A-25FF-7049-B7BC-7C48A23EE6D3}" dt="2024-01-14T10:21:35.339" v="1203"/>
          <ac:inkMkLst>
            <pc:docMk/>
            <pc:sldMk cId="4207668247" sldId="323"/>
            <ac:inkMk id="533" creationId="{D0D18B7F-AE82-3C6E-FEC0-5D31EF9376B0}"/>
          </ac:inkMkLst>
        </pc:inkChg>
        <pc:inkChg chg="add mod">
          <ac:chgData name="Kokchun Giang" userId="67e2125d-ec8c-4323-9653-9824a2ad815f" providerId="ADAL" clId="{3CB27E0A-25FF-7049-B7BC-7C48A23EE6D3}" dt="2024-01-14T10:21:35.339" v="1203"/>
          <ac:inkMkLst>
            <pc:docMk/>
            <pc:sldMk cId="4207668247" sldId="323"/>
            <ac:inkMk id="534" creationId="{D91D49C4-B231-B5CB-9D86-D1B61E584AD7}"/>
          </ac:inkMkLst>
        </pc:inkChg>
        <pc:inkChg chg="add mod">
          <ac:chgData name="Kokchun Giang" userId="67e2125d-ec8c-4323-9653-9824a2ad815f" providerId="ADAL" clId="{3CB27E0A-25FF-7049-B7BC-7C48A23EE6D3}" dt="2024-01-14T10:21:35.339" v="1203"/>
          <ac:inkMkLst>
            <pc:docMk/>
            <pc:sldMk cId="4207668247" sldId="323"/>
            <ac:inkMk id="535" creationId="{C99905FE-13FA-1259-DA1C-5274337A69DA}"/>
          </ac:inkMkLst>
        </pc:inkChg>
        <pc:inkChg chg="del">
          <ac:chgData name="Kokchun Giang" userId="67e2125d-ec8c-4323-9653-9824a2ad815f" providerId="ADAL" clId="{3CB27E0A-25FF-7049-B7BC-7C48A23EE6D3}" dt="2024-01-13T15:48:48.724" v="315" actId="478"/>
          <ac:inkMkLst>
            <pc:docMk/>
            <pc:sldMk cId="4207668247" sldId="323"/>
            <ac:inkMk id="536" creationId="{41106157-D005-10F6-DCD7-E59B3B7C40B0}"/>
          </ac:inkMkLst>
        </pc:inkChg>
        <pc:inkChg chg="add mod">
          <ac:chgData name="Kokchun Giang" userId="67e2125d-ec8c-4323-9653-9824a2ad815f" providerId="ADAL" clId="{3CB27E0A-25FF-7049-B7BC-7C48A23EE6D3}" dt="2024-01-14T10:21:35.339" v="1203"/>
          <ac:inkMkLst>
            <pc:docMk/>
            <pc:sldMk cId="4207668247" sldId="323"/>
            <ac:inkMk id="536" creationId="{A3740FF3-E466-D5E7-76CE-808D8FDBD5EE}"/>
          </ac:inkMkLst>
        </pc:inkChg>
        <pc:inkChg chg="add mod">
          <ac:chgData name="Kokchun Giang" userId="67e2125d-ec8c-4323-9653-9824a2ad815f" providerId="ADAL" clId="{3CB27E0A-25FF-7049-B7BC-7C48A23EE6D3}" dt="2024-01-14T10:21:35.339" v="1203"/>
          <ac:inkMkLst>
            <pc:docMk/>
            <pc:sldMk cId="4207668247" sldId="323"/>
            <ac:inkMk id="537" creationId="{A854A226-DBA2-AD54-5E6A-9E839291C55F}"/>
          </ac:inkMkLst>
        </pc:inkChg>
        <pc:inkChg chg="add mod">
          <ac:chgData name="Kokchun Giang" userId="67e2125d-ec8c-4323-9653-9824a2ad815f" providerId="ADAL" clId="{3CB27E0A-25FF-7049-B7BC-7C48A23EE6D3}" dt="2024-01-14T10:21:35.339" v="1203"/>
          <ac:inkMkLst>
            <pc:docMk/>
            <pc:sldMk cId="4207668247" sldId="323"/>
            <ac:inkMk id="538" creationId="{1FFE87C2-EF71-825A-E817-229EA3769C82}"/>
          </ac:inkMkLst>
        </pc:inkChg>
        <pc:inkChg chg="add mod">
          <ac:chgData name="Kokchun Giang" userId="67e2125d-ec8c-4323-9653-9824a2ad815f" providerId="ADAL" clId="{3CB27E0A-25FF-7049-B7BC-7C48A23EE6D3}" dt="2024-01-14T10:21:35.339" v="1203"/>
          <ac:inkMkLst>
            <pc:docMk/>
            <pc:sldMk cId="4207668247" sldId="323"/>
            <ac:inkMk id="539" creationId="{B4D8D0FC-16E9-DE33-5F50-CB8285AB7348}"/>
          </ac:inkMkLst>
        </pc:inkChg>
        <pc:inkChg chg="add mod">
          <ac:chgData name="Kokchun Giang" userId="67e2125d-ec8c-4323-9653-9824a2ad815f" providerId="ADAL" clId="{3CB27E0A-25FF-7049-B7BC-7C48A23EE6D3}" dt="2024-01-14T10:21:35.339" v="1203"/>
          <ac:inkMkLst>
            <pc:docMk/>
            <pc:sldMk cId="4207668247" sldId="323"/>
            <ac:inkMk id="540" creationId="{2FF34DBC-8A4E-FBD3-DBF3-4CF2309D931A}"/>
          </ac:inkMkLst>
        </pc:inkChg>
        <pc:inkChg chg="add mod">
          <ac:chgData name="Kokchun Giang" userId="67e2125d-ec8c-4323-9653-9824a2ad815f" providerId="ADAL" clId="{3CB27E0A-25FF-7049-B7BC-7C48A23EE6D3}" dt="2024-01-14T10:21:35.339" v="1203"/>
          <ac:inkMkLst>
            <pc:docMk/>
            <pc:sldMk cId="4207668247" sldId="323"/>
            <ac:inkMk id="541" creationId="{05281DAA-0E92-84B0-055B-672529370D04}"/>
          </ac:inkMkLst>
        </pc:inkChg>
        <pc:inkChg chg="add mod">
          <ac:chgData name="Kokchun Giang" userId="67e2125d-ec8c-4323-9653-9824a2ad815f" providerId="ADAL" clId="{3CB27E0A-25FF-7049-B7BC-7C48A23EE6D3}" dt="2024-01-14T10:21:35.339" v="1203"/>
          <ac:inkMkLst>
            <pc:docMk/>
            <pc:sldMk cId="4207668247" sldId="323"/>
            <ac:inkMk id="542" creationId="{425C8DFB-0F27-8C70-53D7-F547B5672110}"/>
          </ac:inkMkLst>
        </pc:inkChg>
        <pc:inkChg chg="add mod">
          <ac:chgData name="Kokchun Giang" userId="67e2125d-ec8c-4323-9653-9824a2ad815f" providerId="ADAL" clId="{3CB27E0A-25FF-7049-B7BC-7C48A23EE6D3}" dt="2024-01-14T10:21:35.339" v="1203"/>
          <ac:inkMkLst>
            <pc:docMk/>
            <pc:sldMk cId="4207668247" sldId="323"/>
            <ac:inkMk id="543" creationId="{3C4AC7D6-0C06-4D7F-E991-222B166FEDEB}"/>
          </ac:inkMkLst>
        </pc:inkChg>
        <pc:inkChg chg="add mod">
          <ac:chgData name="Kokchun Giang" userId="67e2125d-ec8c-4323-9653-9824a2ad815f" providerId="ADAL" clId="{3CB27E0A-25FF-7049-B7BC-7C48A23EE6D3}" dt="2024-01-14T10:22:18.041" v="1224"/>
          <ac:inkMkLst>
            <pc:docMk/>
            <pc:sldMk cId="4207668247" sldId="323"/>
            <ac:inkMk id="546" creationId="{91B67345-F350-455F-049A-8D03DF3CEBA0}"/>
          </ac:inkMkLst>
        </pc:inkChg>
        <pc:inkChg chg="add mod">
          <ac:chgData name="Kokchun Giang" userId="67e2125d-ec8c-4323-9653-9824a2ad815f" providerId="ADAL" clId="{3CB27E0A-25FF-7049-B7BC-7C48A23EE6D3}" dt="2024-01-14T10:22:18.041" v="1224"/>
          <ac:inkMkLst>
            <pc:docMk/>
            <pc:sldMk cId="4207668247" sldId="323"/>
            <ac:inkMk id="547" creationId="{2B2CDE8E-2197-7BEF-EDE8-3A1CEED954E2}"/>
          </ac:inkMkLst>
        </pc:inkChg>
        <pc:inkChg chg="add mod">
          <ac:chgData name="Kokchun Giang" userId="67e2125d-ec8c-4323-9653-9824a2ad815f" providerId="ADAL" clId="{3CB27E0A-25FF-7049-B7BC-7C48A23EE6D3}" dt="2024-01-14T10:22:18.041" v="1224"/>
          <ac:inkMkLst>
            <pc:docMk/>
            <pc:sldMk cId="4207668247" sldId="323"/>
            <ac:inkMk id="549" creationId="{0D87BE49-5289-9717-67E3-720BAC761319}"/>
          </ac:inkMkLst>
        </pc:inkChg>
        <pc:inkChg chg="add mod">
          <ac:chgData name="Kokchun Giang" userId="67e2125d-ec8c-4323-9653-9824a2ad815f" providerId="ADAL" clId="{3CB27E0A-25FF-7049-B7BC-7C48A23EE6D3}" dt="2024-01-14T10:22:18.041" v="1224"/>
          <ac:inkMkLst>
            <pc:docMk/>
            <pc:sldMk cId="4207668247" sldId="323"/>
            <ac:inkMk id="551" creationId="{0A7B386F-350E-2820-B8CB-9CFC205E6218}"/>
          </ac:inkMkLst>
        </pc:inkChg>
        <pc:inkChg chg="add mod">
          <ac:chgData name="Kokchun Giang" userId="67e2125d-ec8c-4323-9653-9824a2ad815f" providerId="ADAL" clId="{3CB27E0A-25FF-7049-B7BC-7C48A23EE6D3}" dt="2024-01-14T10:22:18.041" v="1224"/>
          <ac:inkMkLst>
            <pc:docMk/>
            <pc:sldMk cId="4207668247" sldId="323"/>
            <ac:inkMk id="552" creationId="{62745657-5CA1-C001-A3FF-5B750B48DE6E}"/>
          </ac:inkMkLst>
        </pc:inkChg>
        <pc:inkChg chg="add mod">
          <ac:chgData name="Kokchun Giang" userId="67e2125d-ec8c-4323-9653-9824a2ad815f" providerId="ADAL" clId="{3CB27E0A-25FF-7049-B7BC-7C48A23EE6D3}" dt="2024-01-14T10:22:18.041" v="1224"/>
          <ac:inkMkLst>
            <pc:docMk/>
            <pc:sldMk cId="4207668247" sldId="323"/>
            <ac:inkMk id="553" creationId="{902410DB-8BD6-DA99-EF1C-B5E4BDD1D51E}"/>
          </ac:inkMkLst>
        </pc:inkChg>
        <pc:inkChg chg="add mod">
          <ac:chgData name="Kokchun Giang" userId="67e2125d-ec8c-4323-9653-9824a2ad815f" providerId="ADAL" clId="{3CB27E0A-25FF-7049-B7BC-7C48A23EE6D3}" dt="2024-01-14T10:22:18.041" v="1224"/>
          <ac:inkMkLst>
            <pc:docMk/>
            <pc:sldMk cId="4207668247" sldId="323"/>
            <ac:inkMk id="554" creationId="{BDFB59E4-5608-F77F-FD65-EB2999907C0A}"/>
          </ac:inkMkLst>
        </pc:inkChg>
        <pc:inkChg chg="add mod">
          <ac:chgData name="Kokchun Giang" userId="67e2125d-ec8c-4323-9653-9824a2ad815f" providerId="ADAL" clId="{3CB27E0A-25FF-7049-B7BC-7C48A23EE6D3}" dt="2024-01-14T10:22:18.041" v="1224"/>
          <ac:inkMkLst>
            <pc:docMk/>
            <pc:sldMk cId="4207668247" sldId="323"/>
            <ac:inkMk id="555" creationId="{DF68F412-54A7-F7AC-A556-454F404D5C2C}"/>
          </ac:inkMkLst>
        </pc:inkChg>
        <pc:inkChg chg="add mod">
          <ac:chgData name="Kokchun Giang" userId="67e2125d-ec8c-4323-9653-9824a2ad815f" providerId="ADAL" clId="{3CB27E0A-25FF-7049-B7BC-7C48A23EE6D3}" dt="2024-01-14T10:22:18.041" v="1224"/>
          <ac:inkMkLst>
            <pc:docMk/>
            <pc:sldMk cId="4207668247" sldId="323"/>
            <ac:inkMk id="556" creationId="{14BE0914-4DB6-6352-C8E2-ACB3D9BBD98D}"/>
          </ac:inkMkLst>
        </pc:inkChg>
        <pc:inkChg chg="add mod">
          <ac:chgData name="Kokchun Giang" userId="67e2125d-ec8c-4323-9653-9824a2ad815f" providerId="ADAL" clId="{3CB27E0A-25FF-7049-B7BC-7C48A23EE6D3}" dt="2024-01-14T10:22:18.041" v="1224"/>
          <ac:inkMkLst>
            <pc:docMk/>
            <pc:sldMk cId="4207668247" sldId="323"/>
            <ac:inkMk id="557" creationId="{37B37194-C5EC-154C-F269-FF206563658E}"/>
          </ac:inkMkLst>
        </pc:inkChg>
        <pc:inkChg chg="add mod">
          <ac:chgData name="Kokchun Giang" userId="67e2125d-ec8c-4323-9653-9824a2ad815f" providerId="ADAL" clId="{3CB27E0A-25FF-7049-B7BC-7C48A23EE6D3}" dt="2024-01-14T10:22:18.041" v="1224"/>
          <ac:inkMkLst>
            <pc:docMk/>
            <pc:sldMk cId="4207668247" sldId="323"/>
            <ac:inkMk id="558" creationId="{C3D49EC4-B9A5-5DF4-FA94-A89F8E8F1A3D}"/>
          </ac:inkMkLst>
        </pc:inkChg>
        <pc:inkChg chg="add mod">
          <ac:chgData name="Kokchun Giang" userId="67e2125d-ec8c-4323-9653-9824a2ad815f" providerId="ADAL" clId="{3CB27E0A-25FF-7049-B7BC-7C48A23EE6D3}" dt="2024-01-14T10:22:18.041" v="1224"/>
          <ac:inkMkLst>
            <pc:docMk/>
            <pc:sldMk cId="4207668247" sldId="323"/>
            <ac:inkMk id="559" creationId="{3C666732-1B00-F681-CBAD-50C93EAB93CE}"/>
          </ac:inkMkLst>
        </pc:inkChg>
        <pc:inkChg chg="add mod">
          <ac:chgData name="Kokchun Giang" userId="67e2125d-ec8c-4323-9653-9824a2ad815f" providerId="ADAL" clId="{3CB27E0A-25FF-7049-B7BC-7C48A23EE6D3}" dt="2024-01-14T10:22:18.041" v="1224"/>
          <ac:inkMkLst>
            <pc:docMk/>
            <pc:sldMk cId="4207668247" sldId="323"/>
            <ac:inkMk id="560" creationId="{447036F6-3E4E-C15A-6037-632541DC016C}"/>
          </ac:inkMkLst>
        </pc:inkChg>
        <pc:inkChg chg="add del mod">
          <ac:chgData name="Kokchun Giang" userId="67e2125d-ec8c-4323-9653-9824a2ad815f" providerId="ADAL" clId="{3CB27E0A-25FF-7049-B7BC-7C48A23EE6D3}" dt="2024-01-14T10:22:18.613" v="1225" actId="9405"/>
          <ac:inkMkLst>
            <pc:docMk/>
            <pc:sldMk cId="4207668247" sldId="323"/>
            <ac:inkMk id="563" creationId="{CEBD302C-BD2E-B07C-586E-176CA3F66A6A}"/>
          </ac:inkMkLst>
        </pc:inkChg>
        <pc:inkChg chg="add del mod">
          <ac:chgData name="Kokchun Giang" userId="67e2125d-ec8c-4323-9653-9824a2ad815f" providerId="ADAL" clId="{3CB27E0A-25FF-7049-B7BC-7C48A23EE6D3}" dt="2024-01-14T10:22:18.041" v="1224"/>
          <ac:inkMkLst>
            <pc:docMk/>
            <pc:sldMk cId="4207668247" sldId="323"/>
            <ac:inkMk id="564" creationId="{5E538C9E-532A-F948-8BAF-09D460C60559}"/>
          </ac:inkMkLst>
        </pc:inkChg>
        <pc:inkChg chg="add mod">
          <ac:chgData name="Kokchun Giang" userId="67e2125d-ec8c-4323-9653-9824a2ad815f" providerId="ADAL" clId="{3CB27E0A-25FF-7049-B7BC-7C48A23EE6D3}" dt="2024-01-14T10:22:22.991" v="1230"/>
          <ac:inkMkLst>
            <pc:docMk/>
            <pc:sldMk cId="4207668247" sldId="323"/>
            <ac:inkMk id="566" creationId="{4142C115-6B03-C2F8-5C3F-0C69622419B9}"/>
          </ac:inkMkLst>
        </pc:inkChg>
        <pc:inkChg chg="add mod">
          <ac:chgData name="Kokchun Giang" userId="67e2125d-ec8c-4323-9653-9824a2ad815f" providerId="ADAL" clId="{3CB27E0A-25FF-7049-B7BC-7C48A23EE6D3}" dt="2024-01-14T10:22:22.991" v="1230"/>
          <ac:inkMkLst>
            <pc:docMk/>
            <pc:sldMk cId="4207668247" sldId="323"/>
            <ac:inkMk id="567" creationId="{BB5CE451-5E79-FC72-8BD7-55B54E5B24A4}"/>
          </ac:inkMkLst>
        </pc:inkChg>
        <pc:inkChg chg="add mod">
          <ac:chgData name="Kokchun Giang" userId="67e2125d-ec8c-4323-9653-9824a2ad815f" providerId="ADAL" clId="{3CB27E0A-25FF-7049-B7BC-7C48A23EE6D3}" dt="2024-01-14T10:22:22.991" v="1230"/>
          <ac:inkMkLst>
            <pc:docMk/>
            <pc:sldMk cId="4207668247" sldId="323"/>
            <ac:inkMk id="568" creationId="{A3C089EA-AFC2-77BA-9623-5C79D56F0F20}"/>
          </ac:inkMkLst>
        </pc:inkChg>
        <pc:inkChg chg="add mod">
          <ac:chgData name="Kokchun Giang" userId="67e2125d-ec8c-4323-9653-9824a2ad815f" providerId="ADAL" clId="{3CB27E0A-25FF-7049-B7BC-7C48A23EE6D3}" dt="2024-01-14T10:22:22.991" v="1230"/>
          <ac:inkMkLst>
            <pc:docMk/>
            <pc:sldMk cId="4207668247" sldId="323"/>
            <ac:inkMk id="569" creationId="{89882803-8E82-C9E5-B5D6-D6F36F639B43}"/>
          </ac:inkMkLst>
        </pc:inkChg>
        <pc:inkChg chg="add mod">
          <ac:chgData name="Kokchun Giang" userId="67e2125d-ec8c-4323-9653-9824a2ad815f" providerId="ADAL" clId="{3CB27E0A-25FF-7049-B7BC-7C48A23EE6D3}" dt="2024-01-14T10:22:39.862" v="1238"/>
          <ac:inkMkLst>
            <pc:docMk/>
            <pc:sldMk cId="4207668247" sldId="323"/>
            <ac:inkMk id="571" creationId="{F717A153-7B51-3058-D7C3-632EDDE6C345}"/>
          </ac:inkMkLst>
        </pc:inkChg>
        <pc:inkChg chg="add mod">
          <ac:chgData name="Kokchun Giang" userId="67e2125d-ec8c-4323-9653-9824a2ad815f" providerId="ADAL" clId="{3CB27E0A-25FF-7049-B7BC-7C48A23EE6D3}" dt="2024-01-14T10:22:39.862" v="1238"/>
          <ac:inkMkLst>
            <pc:docMk/>
            <pc:sldMk cId="4207668247" sldId="323"/>
            <ac:inkMk id="572" creationId="{537B6288-BB47-D370-06CE-916A42BE64CA}"/>
          </ac:inkMkLst>
        </pc:inkChg>
        <pc:inkChg chg="add mod">
          <ac:chgData name="Kokchun Giang" userId="67e2125d-ec8c-4323-9653-9824a2ad815f" providerId="ADAL" clId="{3CB27E0A-25FF-7049-B7BC-7C48A23EE6D3}" dt="2024-01-14T10:22:39.862" v="1238"/>
          <ac:inkMkLst>
            <pc:docMk/>
            <pc:sldMk cId="4207668247" sldId="323"/>
            <ac:inkMk id="573" creationId="{A5C2ED80-2B19-9F6E-F6F9-60F4FA3018CB}"/>
          </ac:inkMkLst>
        </pc:inkChg>
        <pc:inkChg chg="add mod">
          <ac:chgData name="Kokchun Giang" userId="67e2125d-ec8c-4323-9653-9824a2ad815f" providerId="ADAL" clId="{3CB27E0A-25FF-7049-B7BC-7C48A23EE6D3}" dt="2024-01-14T10:22:39.862" v="1238"/>
          <ac:inkMkLst>
            <pc:docMk/>
            <pc:sldMk cId="4207668247" sldId="323"/>
            <ac:inkMk id="575" creationId="{FE4390EF-8C58-FB31-0E30-5145D7100AF8}"/>
          </ac:inkMkLst>
        </pc:inkChg>
        <pc:inkChg chg="add mod">
          <ac:chgData name="Kokchun Giang" userId="67e2125d-ec8c-4323-9653-9824a2ad815f" providerId="ADAL" clId="{3CB27E0A-25FF-7049-B7BC-7C48A23EE6D3}" dt="2024-01-14T10:22:39.862" v="1238"/>
          <ac:inkMkLst>
            <pc:docMk/>
            <pc:sldMk cId="4207668247" sldId="323"/>
            <ac:inkMk id="576" creationId="{83CC10C6-6F63-4A31-EF3D-A9904CA5C066}"/>
          </ac:inkMkLst>
        </pc:inkChg>
        <pc:inkChg chg="add mod">
          <ac:chgData name="Kokchun Giang" userId="67e2125d-ec8c-4323-9653-9824a2ad815f" providerId="ADAL" clId="{3CB27E0A-25FF-7049-B7BC-7C48A23EE6D3}" dt="2024-01-14T10:22:39.862" v="1238"/>
          <ac:inkMkLst>
            <pc:docMk/>
            <pc:sldMk cId="4207668247" sldId="323"/>
            <ac:inkMk id="577" creationId="{88305BCE-FC4E-3649-8AA6-2A7BE4C2F2B0}"/>
          </ac:inkMkLst>
        </pc:inkChg>
        <pc:inkChg chg="add mod">
          <ac:chgData name="Kokchun Giang" userId="67e2125d-ec8c-4323-9653-9824a2ad815f" providerId="ADAL" clId="{3CB27E0A-25FF-7049-B7BC-7C48A23EE6D3}" dt="2024-01-14T10:22:47.853" v="1248"/>
          <ac:inkMkLst>
            <pc:docMk/>
            <pc:sldMk cId="4207668247" sldId="323"/>
            <ac:inkMk id="579" creationId="{8DFBDAB7-F4E5-2006-286D-38AFB8F6C864}"/>
          </ac:inkMkLst>
        </pc:inkChg>
        <pc:inkChg chg="add mod">
          <ac:chgData name="Kokchun Giang" userId="67e2125d-ec8c-4323-9653-9824a2ad815f" providerId="ADAL" clId="{3CB27E0A-25FF-7049-B7BC-7C48A23EE6D3}" dt="2024-01-14T10:22:47.853" v="1248"/>
          <ac:inkMkLst>
            <pc:docMk/>
            <pc:sldMk cId="4207668247" sldId="323"/>
            <ac:inkMk id="580" creationId="{BD84FFA7-5B7B-A950-B9FE-C3D16EB2FB41}"/>
          </ac:inkMkLst>
        </pc:inkChg>
        <pc:inkChg chg="add mod">
          <ac:chgData name="Kokchun Giang" userId="67e2125d-ec8c-4323-9653-9824a2ad815f" providerId="ADAL" clId="{3CB27E0A-25FF-7049-B7BC-7C48A23EE6D3}" dt="2024-01-14T10:22:47.853" v="1248"/>
          <ac:inkMkLst>
            <pc:docMk/>
            <pc:sldMk cId="4207668247" sldId="323"/>
            <ac:inkMk id="581" creationId="{017C863B-D6C7-08C3-0B6C-25B966E70C82}"/>
          </ac:inkMkLst>
        </pc:inkChg>
        <pc:inkChg chg="add mod">
          <ac:chgData name="Kokchun Giang" userId="67e2125d-ec8c-4323-9653-9824a2ad815f" providerId="ADAL" clId="{3CB27E0A-25FF-7049-B7BC-7C48A23EE6D3}" dt="2024-01-14T10:22:47.853" v="1248"/>
          <ac:inkMkLst>
            <pc:docMk/>
            <pc:sldMk cId="4207668247" sldId="323"/>
            <ac:inkMk id="582" creationId="{5D12B739-85B0-AE02-AD6E-501413EC721D}"/>
          </ac:inkMkLst>
        </pc:inkChg>
        <pc:inkChg chg="add mod">
          <ac:chgData name="Kokchun Giang" userId="67e2125d-ec8c-4323-9653-9824a2ad815f" providerId="ADAL" clId="{3CB27E0A-25FF-7049-B7BC-7C48A23EE6D3}" dt="2024-01-14T10:22:47.853" v="1248"/>
          <ac:inkMkLst>
            <pc:docMk/>
            <pc:sldMk cId="4207668247" sldId="323"/>
            <ac:inkMk id="584" creationId="{67FFD19A-092B-35CD-6497-763F3EE86913}"/>
          </ac:inkMkLst>
        </pc:inkChg>
        <pc:inkChg chg="add mod">
          <ac:chgData name="Kokchun Giang" userId="67e2125d-ec8c-4323-9653-9824a2ad815f" providerId="ADAL" clId="{3CB27E0A-25FF-7049-B7BC-7C48A23EE6D3}" dt="2024-01-14T10:22:47.853" v="1248"/>
          <ac:inkMkLst>
            <pc:docMk/>
            <pc:sldMk cId="4207668247" sldId="323"/>
            <ac:inkMk id="586" creationId="{4D0293B2-4075-68B6-7033-79B8D9139815}"/>
          </ac:inkMkLst>
        </pc:inkChg>
        <pc:inkChg chg="add mod">
          <ac:chgData name="Kokchun Giang" userId="67e2125d-ec8c-4323-9653-9824a2ad815f" providerId="ADAL" clId="{3CB27E0A-25FF-7049-B7BC-7C48A23EE6D3}" dt="2024-01-14T10:22:47.853" v="1248"/>
          <ac:inkMkLst>
            <pc:docMk/>
            <pc:sldMk cId="4207668247" sldId="323"/>
            <ac:inkMk id="587" creationId="{BDCC2391-E7E2-13C6-7E93-F5C3FF5277E3}"/>
          </ac:inkMkLst>
        </pc:inkChg>
        <pc:inkChg chg="add mod">
          <ac:chgData name="Kokchun Giang" userId="67e2125d-ec8c-4323-9653-9824a2ad815f" providerId="ADAL" clId="{3CB27E0A-25FF-7049-B7BC-7C48A23EE6D3}" dt="2024-01-14T10:23:02.912" v="1253"/>
          <ac:inkMkLst>
            <pc:docMk/>
            <pc:sldMk cId="4207668247" sldId="323"/>
            <ac:inkMk id="589" creationId="{8124F127-002A-797F-D180-F527809A768C}"/>
          </ac:inkMkLst>
        </pc:inkChg>
        <pc:inkChg chg="add mod">
          <ac:chgData name="Kokchun Giang" userId="67e2125d-ec8c-4323-9653-9824a2ad815f" providerId="ADAL" clId="{3CB27E0A-25FF-7049-B7BC-7C48A23EE6D3}" dt="2024-01-14T10:23:02.912" v="1253"/>
          <ac:inkMkLst>
            <pc:docMk/>
            <pc:sldMk cId="4207668247" sldId="323"/>
            <ac:inkMk id="590" creationId="{06E2685A-CCF3-7509-21E9-E6BCC783D7D7}"/>
          </ac:inkMkLst>
        </pc:inkChg>
        <pc:inkChg chg="add mod">
          <ac:chgData name="Kokchun Giang" userId="67e2125d-ec8c-4323-9653-9824a2ad815f" providerId="ADAL" clId="{3CB27E0A-25FF-7049-B7BC-7C48A23EE6D3}" dt="2024-01-14T10:23:02.912" v="1253"/>
          <ac:inkMkLst>
            <pc:docMk/>
            <pc:sldMk cId="4207668247" sldId="323"/>
            <ac:inkMk id="591" creationId="{6F11B4D2-304A-1805-1392-49EB9585C064}"/>
          </ac:inkMkLst>
        </pc:inkChg>
        <pc:inkChg chg="add mod">
          <ac:chgData name="Kokchun Giang" userId="67e2125d-ec8c-4323-9653-9824a2ad815f" providerId="ADAL" clId="{3CB27E0A-25FF-7049-B7BC-7C48A23EE6D3}" dt="2024-01-14T10:23:02.912" v="1253"/>
          <ac:inkMkLst>
            <pc:docMk/>
            <pc:sldMk cId="4207668247" sldId="323"/>
            <ac:inkMk id="592" creationId="{0C55AB94-BFF6-9463-DAE5-20845FD13E57}"/>
          </ac:inkMkLst>
        </pc:inkChg>
        <pc:inkChg chg="add mod">
          <ac:chgData name="Kokchun Giang" userId="67e2125d-ec8c-4323-9653-9824a2ad815f" providerId="ADAL" clId="{3CB27E0A-25FF-7049-B7BC-7C48A23EE6D3}" dt="2024-01-14T10:23:06.616" v="1260"/>
          <ac:inkMkLst>
            <pc:docMk/>
            <pc:sldMk cId="4207668247" sldId="323"/>
            <ac:inkMk id="594" creationId="{94D3F6AA-F3E1-3CC4-73E4-1927D00F8634}"/>
          </ac:inkMkLst>
        </pc:inkChg>
        <pc:inkChg chg="add mod">
          <ac:chgData name="Kokchun Giang" userId="67e2125d-ec8c-4323-9653-9824a2ad815f" providerId="ADAL" clId="{3CB27E0A-25FF-7049-B7BC-7C48A23EE6D3}" dt="2024-01-14T10:23:06.616" v="1260"/>
          <ac:inkMkLst>
            <pc:docMk/>
            <pc:sldMk cId="4207668247" sldId="323"/>
            <ac:inkMk id="595" creationId="{D1FA8E73-22DF-CE77-B1D3-D4C5F4487CA5}"/>
          </ac:inkMkLst>
        </pc:inkChg>
        <pc:inkChg chg="add mod">
          <ac:chgData name="Kokchun Giang" userId="67e2125d-ec8c-4323-9653-9824a2ad815f" providerId="ADAL" clId="{3CB27E0A-25FF-7049-B7BC-7C48A23EE6D3}" dt="2024-01-14T10:23:06.616" v="1260"/>
          <ac:inkMkLst>
            <pc:docMk/>
            <pc:sldMk cId="4207668247" sldId="323"/>
            <ac:inkMk id="596" creationId="{BA7C9F51-FD5E-A1F1-15F5-0DF55220169C}"/>
          </ac:inkMkLst>
        </pc:inkChg>
        <pc:inkChg chg="add mod">
          <ac:chgData name="Kokchun Giang" userId="67e2125d-ec8c-4323-9653-9824a2ad815f" providerId="ADAL" clId="{3CB27E0A-25FF-7049-B7BC-7C48A23EE6D3}" dt="2024-01-14T10:23:06.616" v="1260"/>
          <ac:inkMkLst>
            <pc:docMk/>
            <pc:sldMk cId="4207668247" sldId="323"/>
            <ac:inkMk id="597" creationId="{48A8A014-0699-78BA-C99F-08615139C90B}"/>
          </ac:inkMkLst>
        </pc:inkChg>
        <pc:inkChg chg="add mod">
          <ac:chgData name="Kokchun Giang" userId="67e2125d-ec8c-4323-9653-9824a2ad815f" providerId="ADAL" clId="{3CB27E0A-25FF-7049-B7BC-7C48A23EE6D3}" dt="2024-01-14T10:23:06.616" v="1260"/>
          <ac:inkMkLst>
            <pc:docMk/>
            <pc:sldMk cId="4207668247" sldId="323"/>
            <ac:inkMk id="598" creationId="{13D31584-EADF-36B2-758E-48370074D5E5}"/>
          </ac:inkMkLst>
        </pc:inkChg>
        <pc:inkChg chg="add mod">
          <ac:chgData name="Kokchun Giang" userId="67e2125d-ec8c-4323-9653-9824a2ad815f" providerId="ADAL" clId="{3CB27E0A-25FF-7049-B7BC-7C48A23EE6D3}" dt="2024-01-14T10:23:06.616" v="1260"/>
          <ac:inkMkLst>
            <pc:docMk/>
            <pc:sldMk cId="4207668247" sldId="323"/>
            <ac:inkMk id="599" creationId="{91CE386B-7D68-BE54-17FB-64B3F1919B46}"/>
          </ac:inkMkLst>
        </pc:inkChg>
        <pc:inkChg chg="add mod">
          <ac:chgData name="Kokchun Giang" userId="67e2125d-ec8c-4323-9653-9824a2ad815f" providerId="ADAL" clId="{3CB27E0A-25FF-7049-B7BC-7C48A23EE6D3}" dt="2024-01-14T10:23:11.668" v="1271"/>
          <ac:inkMkLst>
            <pc:docMk/>
            <pc:sldMk cId="4207668247" sldId="323"/>
            <ac:inkMk id="602" creationId="{6DDE43E7-FB66-843D-B9B5-39454A7F7381}"/>
          </ac:inkMkLst>
        </pc:inkChg>
        <pc:inkChg chg="add mod">
          <ac:chgData name="Kokchun Giang" userId="67e2125d-ec8c-4323-9653-9824a2ad815f" providerId="ADAL" clId="{3CB27E0A-25FF-7049-B7BC-7C48A23EE6D3}" dt="2024-01-14T10:23:11.668" v="1271"/>
          <ac:inkMkLst>
            <pc:docMk/>
            <pc:sldMk cId="4207668247" sldId="323"/>
            <ac:inkMk id="603" creationId="{854695E0-B058-815B-C216-11D53753019A}"/>
          </ac:inkMkLst>
        </pc:inkChg>
        <pc:inkChg chg="add mod">
          <ac:chgData name="Kokchun Giang" userId="67e2125d-ec8c-4323-9653-9824a2ad815f" providerId="ADAL" clId="{3CB27E0A-25FF-7049-B7BC-7C48A23EE6D3}" dt="2024-01-14T10:23:11.668" v="1271"/>
          <ac:inkMkLst>
            <pc:docMk/>
            <pc:sldMk cId="4207668247" sldId="323"/>
            <ac:inkMk id="604" creationId="{CABA81D4-BF21-579E-576F-F38C5984AB61}"/>
          </ac:inkMkLst>
        </pc:inkChg>
        <pc:inkChg chg="add mod">
          <ac:chgData name="Kokchun Giang" userId="67e2125d-ec8c-4323-9653-9824a2ad815f" providerId="ADAL" clId="{3CB27E0A-25FF-7049-B7BC-7C48A23EE6D3}" dt="2024-01-14T10:23:11.668" v="1271"/>
          <ac:inkMkLst>
            <pc:docMk/>
            <pc:sldMk cId="4207668247" sldId="323"/>
            <ac:inkMk id="605" creationId="{1FEC2DC7-C7B4-BF88-5BAE-45950143BFCA}"/>
          </ac:inkMkLst>
        </pc:inkChg>
        <pc:inkChg chg="add mod">
          <ac:chgData name="Kokchun Giang" userId="67e2125d-ec8c-4323-9653-9824a2ad815f" providerId="ADAL" clId="{3CB27E0A-25FF-7049-B7BC-7C48A23EE6D3}" dt="2024-01-14T10:23:11.668" v="1271"/>
          <ac:inkMkLst>
            <pc:docMk/>
            <pc:sldMk cId="4207668247" sldId="323"/>
            <ac:inkMk id="606" creationId="{6FA9211F-A2CD-BBF7-849C-F79411BE088F}"/>
          </ac:inkMkLst>
        </pc:inkChg>
        <pc:inkChg chg="add mod">
          <ac:chgData name="Kokchun Giang" userId="67e2125d-ec8c-4323-9653-9824a2ad815f" providerId="ADAL" clId="{3CB27E0A-25FF-7049-B7BC-7C48A23EE6D3}" dt="2024-01-14T10:23:11.668" v="1271"/>
          <ac:inkMkLst>
            <pc:docMk/>
            <pc:sldMk cId="4207668247" sldId="323"/>
            <ac:inkMk id="607" creationId="{0E553B6E-CC20-E141-6D7D-D77001A962CF}"/>
          </ac:inkMkLst>
        </pc:inkChg>
        <pc:inkChg chg="add mod">
          <ac:chgData name="Kokchun Giang" userId="67e2125d-ec8c-4323-9653-9824a2ad815f" providerId="ADAL" clId="{3CB27E0A-25FF-7049-B7BC-7C48A23EE6D3}" dt="2024-01-14T10:23:11.668" v="1271"/>
          <ac:inkMkLst>
            <pc:docMk/>
            <pc:sldMk cId="4207668247" sldId="323"/>
            <ac:inkMk id="608" creationId="{32807205-0C00-A03B-B643-FF7533F622EB}"/>
          </ac:inkMkLst>
        </pc:inkChg>
        <pc:inkChg chg="add mod">
          <ac:chgData name="Kokchun Giang" userId="67e2125d-ec8c-4323-9653-9824a2ad815f" providerId="ADAL" clId="{3CB27E0A-25FF-7049-B7BC-7C48A23EE6D3}" dt="2024-01-14T10:23:11.668" v="1271"/>
          <ac:inkMkLst>
            <pc:docMk/>
            <pc:sldMk cId="4207668247" sldId="323"/>
            <ac:inkMk id="609" creationId="{9B46CF63-2DC2-6E6D-DD87-EE0EA3DEE686}"/>
          </ac:inkMkLst>
        </pc:inkChg>
        <pc:inkChg chg="add mod">
          <ac:chgData name="Kokchun Giang" userId="67e2125d-ec8c-4323-9653-9824a2ad815f" providerId="ADAL" clId="{3CB27E0A-25FF-7049-B7BC-7C48A23EE6D3}" dt="2024-01-14T10:23:11.668" v="1271"/>
          <ac:inkMkLst>
            <pc:docMk/>
            <pc:sldMk cId="4207668247" sldId="323"/>
            <ac:inkMk id="611" creationId="{3BF3AFC0-0ED0-D22B-E508-E61B08B7F1F0}"/>
          </ac:inkMkLst>
        </pc:inkChg>
        <pc:inkChg chg="add mod">
          <ac:chgData name="Kokchun Giang" userId="67e2125d-ec8c-4323-9653-9824a2ad815f" providerId="ADAL" clId="{3CB27E0A-25FF-7049-B7BC-7C48A23EE6D3}" dt="2024-01-14T10:23:16.813" v="1279"/>
          <ac:inkMkLst>
            <pc:docMk/>
            <pc:sldMk cId="4207668247" sldId="323"/>
            <ac:inkMk id="613" creationId="{8E2F1E0C-FB47-4B3E-7700-33A0227B8FA8}"/>
          </ac:inkMkLst>
        </pc:inkChg>
        <pc:inkChg chg="add mod">
          <ac:chgData name="Kokchun Giang" userId="67e2125d-ec8c-4323-9653-9824a2ad815f" providerId="ADAL" clId="{3CB27E0A-25FF-7049-B7BC-7C48A23EE6D3}" dt="2024-01-14T10:23:16.813" v="1279"/>
          <ac:inkMkLst>
            <pc:docMk/>
            <pc:sldMk cId="4207668247" sldId="323"/>
            <ac:inkMk id="614" creationId="{B6F9E81B-1085-7D56-3EAC-B4113A682F1B}"/>
          </ac:inkMkLst>
        </pc:inkChg>
        <pc:inkChg chg="add mod">
          <ac:chgData name="Kokchun Giang" userId="67e2125d-ec8c-4323-9653-9824a2ad815f" providerId="ADAL" clId="{3CB27E0A-25FF-7049-B7BC-7C48A23EE6D3}" dt="2024-01-14T10:23:16.813" v="1279"/>
          <ac:inkMkLst>
            <pc:docMk/>
            <pc:sldMk cId="4207668247" sldId="323"/>
            <ac:inkMk id="615" creationId="{357F185D-70F4-D3F8-EDF7-8382420A8221}"/>
          </ac:inkMkLst>
        </pc:inkChg>
        <pc:inkChg chg="add mod">
          <ac:chgData name="Kokchun Giang" userId="67e2125d-ec8c-4323-9653-9824a2ad815f" providerId="ADAL" clId="{3CB27E0A-25FF-7049-B7BC-7C48A23EE6D3}" dt="2024-01-14T10:23:16.813" v="1279"/>
          <ac:inkMkLst>
            <pc:docMk/>
            <pc:sldMk cId="4207668247" sldId="323"/>
            <ac:inkMk id="616" creationId="{404EE049-2FDF-97BA-F2A7-8E2D494319F2}"/>
          </ac:inkMkLst>
        </pc:inkChg>
        <pc:inkChg chg="add mod">
          <ac:chgData name="Kokchun Giang" userId="67e2125d-ec8c-4323-9653-9824a2ad815f" providerId="ADAL" clId="{3CB27E0A-25FF-7049-B7BC-7C48A23EE6D3}" dt="2024-01-14T10:23:16.813" v="1279"/>
          <ac:inkMkLst>
            <pc:docMk/>
            <pc:sldMk cId="4207668247" sldId="323"/>
            <ac:inkMk id="617" creationId="{4786FB3E-CD09-155B-D73E-AE0F9B6EA970}"/>
          </ac:inkMkLst>
        </pc:inkChg>
        <pc:inkChg chg="add mod">
          <ac:chgData name="Kokchun Giang" userId="67e2125d-ec8c-4323-9653-9824a2ad815f" providerId="ADAL" clId="{3CB27E0A-25FF-7049-B7BC-7C48A23EE6D3}" dt="2024-01-14T10:23:16.813" v="1279"/>
          <ac:inkMkLst>
            <pc:docMk/>
            <pc:sldMk cId="4207668247" sldId="323"/>
            <ac:inkMk id="618" creationId="{BEEFCE00-2462-A294-CCAE-995978817B43}"/>
          </ac:inkMkLst>
        </pc:inkChg>
        <pc:inkChg chg="add mod">
          <ac:chgData name="Kokchun Giang" userId="67e2125d-ec8c-4323-9653-9824a2ad815f" providerId="ADAL" clId="{3CB27E0A-25FF-7049-B7BC-7C48A23EE6D3}" dt="2024-01-14T10:23:16.813" v="1279"/>
          <ac:inkMkLst>
            <pc:docMk/>
            <pc:sldMk cId="4207668247" sldId="323"/>
            <ac:inkMk id="619" creationId="{B26E03D7-9BD9-7B01-BF05-EF36DB76BD89}"/>
          </ac:inkMkLst>
        </pc:inkChg>
        <pc:inkChg chg="add mod">
          <ac:chgData name="Kokchun Giang" userId="67e2125d-ec8c-4323-9653-9824a2ad815f" providerId="ADAL" clId="{3CB27E0A-25FF-7049-B7BC-7C48A23EE6D3}" dt="2024-01-14T10:23:59.926" v="1282"/>
          <ac:inkMkLst>
            <pc:docMk/>
            <pc:sldMk cId="4207668247" sldId="323"/>
            <ac:inkMk id="621" creationId="{B2CB9BFA-380C-83B2-8397-A8BE6E674A55}"/>
          </ac:inkMkLst>
        </pc:inkChg>
        <pc:inkChg chg="add mod">
          <ac:chgData name="Kokchun Giang" userId="67e2125d-ec8c-4323-9653-9824a2ad815f" providerId="ADAL" clId="{3CB27E0A-25FF-7049-B7BC-7C48A23EE6D3}" dt="2024-01-14T10:23:59.926" v="1282"/>
          <ac:inkMkLst>
            <pc:docMk/>
            <pc:sldMk cId="4207668247" sldId="323"/>
            <ac:inkMk id="622" creationId="{F197F9EB-5F63-B7A5-4302-0DE6804B7520}"/>
          </ac:inkMkLst>
        </pc:inkChg>
        <pc:inkChg chg="add mod">
          <ac:chgData name="Kokchun Giang" userId="67e2125d-ec8c-4323-9653-9824a2ad815f" providerId="ADAL" clId="{3CB27E0A-25FF-7049-B7BC-7C48A23EE6D3}" dt="2024-01-14T10:24:02.241" v="1287"/>
          <ac:inkMkLst>
            <pc:docMk/>
            <pc:sldMk cId="4207668247" sldId="323"/>
            <ac:inkMk id="624" creationId="{030BDE2E-0646-6864-1A36-03DD70D8D742}"/>
          </ac:inkMkLst>
        </pc:inkChg>
        <pc:inkChg chg="add mod">
          <ac:chgData name="Kokchun Giang" userId="67e2125d-ec8c-4323-9653-9824a2ad815f" providerId="ADAL" clId="{3CB27E0A-25FF-7049-B7BC-7C48A23EE6D3}" dt="2024-01-14T10:24:02.241" v="1287"/>
          <ac:inkMkLst>
            <pc:docMk/>
            <pc:sldMk cId="4207668247" sldId="323"/>
            <ac:inkMk id="625" creationId="{06BD2851-DD3A-96B9-A3F4-DC7CFE818EB1}"/>
          </ac:inkMkLst>
        </pc:inkChg>
        <pc:inkChg chg="add mod">
          <ac:chgData name="Kokchun Giang" userId="67e2125d-ec8c-4323-9653-9824a2ad815f" providerId="ADAL" clId="{3CB27E0A-25FF-7049-B7BC-7C48A23EE6D3}" dt="2024-01-14T10:24:02.241" v="1287"/>
          <ac:inkMkLst>
            <pc:docMk/>
            <pc:sldMk cId="4207668247" sldId="323"/>
            <ac:inkMk id="626" creationId="{0B3E639C-D54C-1A44-801D-0B78FF678F99}"/>
          </ac:inkMkLst>
        </pc:inkChg>
        <pc:inkChg chg="add mod">
          <ac:chgData name="Kokchun Giang" userId="67e2125d-ec8c-4323-9653-9824a2ad815f" providerId="ADAL" clId="{3CB27E0A-25FF-7049-B7BC-7C48A23EE6D3}" dt="2024-01-14T10:24:02.241" v="1287"/>
          <ac:inkMkLst>
            <pc:docMk/>
            <pc:sldMk cId="4207668247" sldId="323"/>
            <ac:inkMk id="627" creationId="{889FF7CE-338A-AD68-94F3-B8C8BFE80D5E}"/>
          </ac:inkMkLst>
        </pc:inkChg>
        <pc:inkChg chg="add mod">
          <ac:chgData name="Kokchun Giang" userId="67e2125d-ec8c-4323-9653-9824a2ad815f" providerId="ADAL" clId="{3CB27E0A-25FF-7049-B7BC-7C48A23EE6D3}" dt="2024-01-14T10:24:03.990" v="1291"/>
          <ac:inkMkLst>
            <pc:docMk/>
            <pc:sldMk cId="4207668247" sldId="323"/>
            <ac:inkMk id="629" creationId="{29438FDE-D554-9F43-61AA-79698BF1553A}"/>
          </ac:inkMkLst>
        </pc:inkChg>
        <pc:inkChg chg="add mod">
          <ac:chgData name="Kokchun Giang" userId="67e2125d-ec8c-4323-9653-9824a2ad815f" providerId="ADAL" clId="{3CB27E0A-25FF-7049-B7BC-7C48A23EE6D3}" dt="2024-01-14T10:24:03.990" v="1291"/>
          <ac:inkMkLst>
            <pc:docMk/>
            <pc:sldMk cId="4207668247" sldId="323"/>
            <ac:inkMk id="630" creationId="{A5311D56-750C-B1AF-58C8-67E22ECB5D26}"/>
          </ac:inkMkLst>
        </pc:inkChg>
        <pc:inkChg chg="add mod">
          <ac:chgData name="Kokchun Giang" userId="67e2125d-ec8c-4323-9653-9824a2ad815f" providerId="ADAL" clId="{3CB27E0A-25FF-7049-B7BC-7C48A23EE6D3}" dt="2024-01-14T10:35:33.504" v="1636" actId="164"/>
          <ac:inkMkLst>
            <pc:docMk/>
            <pc:sldMk cId="4207668247" sldId="323"/>
            <ac:inkMk id="631" creationId="{B58410A5-1CB3-A72E-2378-8D2ECCC7C8B3}"/>
          </ac:inkMkLst>
        </pc:inkChg>
        <pc:inkChg chg="add mod topLvl">
          <ac:chgData name="Kokchun Giang" userId="67e2125d-ec8c-4323-9653-9824a2ad815f" providerId="ADAL" clId="{3CB27E0A-25FF-7049-B7BC-7C48A23EE6D3}" dt="2024-01-14T10:36:14.521" v="1641" actId="164"/>
          <ac:inkMkLst>
            <pc:docMk/>
            <pc:sldMk cId="4207668247" sldId="323"/>
            <ac:inkMk id="633" creationId="{86D27703-4704-99C7-24F6-7A6EE4CEA1D6}"/>
          </ac:inkMkLst>
        </pc:inkChg>
        <pc:inkChg chg="add mod topLvl">
          <ac:chgData name="Kokchun Giang" userId="67e2125d-ec8c-4323-9653-9824a2ad815f" providerId="ADAL" clId="{3CB27E0A-25FF-7049-B7BC-7C48A23EE6D3}" dt="2024-01-14T10:36:14.521" v="1641" actId="164"/>
          <ac:inkMkLst>
            <pc:docMk/>
            <pc:sldMk cId="4207668247" sldId="323"/>
            <ac:inkMk id="634" creationId="{1E86BB56-A799-6786-5484-C6D29C885ADD}"/>
          </ac:inkMkLst>
        </pc:inkChg>
        <pc:inkChg chg="add mod">
          <ac:chgData name="Kokchun Giang" userId="67e2125d-ec8c-4323-9653-9824a2ad815f" providerId="ADAL" clId="{3CB27E0A-25FF-7049-B7BC-7C48A23EE6D3}" dt="2024-01-14T10:24:37.857" v="1300"/>
          <ac:inkMkLst>
            <pc:docMk/>
            <pc:sldMk cId="4207668247" sldId="323"/>
            <ac:inkMk id="635" creationId="{DEA9DD46-053C-EF40-DCE4-9C2BF1319F57}"/>
          </ac:inkMkLst>
        </pc:inkChg>
        <pc:inkChg chg="add mod">
          <ac:chgData name="Kokchun Giang" userId="67e2125d-ec8c-4323-9653-9824a2ad815f" providerId="ADAL" clId="{3CB27E0A-25FF-7049-B7BC-7C48A23EE6D3}" dt="2024-01-14T10:24:37.857" v="1300"/>
          <ac:inkMkLst>
            <pc:docMk/>
            <pc:sldMk cId="4207668247" sldId="323"/>
            <ac:inkMk id="636" creationId="{069B2769-24F8-4457-0723-75E65679DA8A}"/>
          </ac:inkMkLst>
        </pc:inkChg>
        <pc:inkChg chg="add mod">
          <ac:chgData name="Kokchun Giang" userId="67e2125d-ec8c-4323-9653-9824a2ad815f" providerId="ADAL" clId="{3CB27E0A-25FF-7049-B7BC-7C48A23EE6D3}" dt="2024-01-14T10:24:37.857" v="1300"/>
          <ac:inkMkLst>
            <pc:docMk/>
            <pc:sldMk cId="4207668247" sldId="323"/>
            <ac:inkMk id="637" creationId="{B7C26F63-A3BA-F5BA-73E6-4FBB4A661EC4}"/>
          </ac:inkMkLst>
        </pc:inkChg>
        <pc:inkChg chg="add mod">
          <ac:chgData name="Kokchun Giang" userId="67e2125d-ec8c-4323-9653-9824a2ad815f" providerId="ADAL" clId="{3CB27E0A-25FF-7049-B7BC-7C48A23EE6D3}" dt="2024-01-14T10:24:37.857" v="1300"/>
          <ac:inkMkLst>
            <pc:docMk/>
            <pc:sldMk cId="4207668247" sldId="323"/>
            <ac:inkMk id="638" creationId="{5972EEB8-032E-C753-D08B-B62021381884}"/>
          </ac:inkMkLst>
        </pc:inkChg>
        <pc:inkChg chg="add mod">
          <ac:chgData name="Kokchun Giang" userId="67e2125d-ec8c-4323-9653-9824a2ad815f" providerId="ADAL" clId="{3CB27E0A-25FF-7049-B7BC-7C48A23EE6D3}" dt="2024-01-14T10:24:37.857" v="1300"/>
          <ac:inkMkLst>
            <pc:docMk/>
            <pc:sldMk cId="4207668247" sldId="323"/>
            <ac:inkMk id="639" creationId="{F18B8450-8C39-B749-E48F-FDB48264EB71}"/>
          </ac:inkMkLst>
        </pc:inkChg>
        <pc:inkChg chg="add mod">
          <ac:chgData name="Kokchun Giang" userId="67e2125d-ec8c-4323-9653-9824a2ad815f" providerId="ADAL" clId="{3CB27E0A-25FF-7049-B7BC-7C48A23EE6D3}" dt="2024-01-14T10:24:37.857" v="1300"/>
          <ac:inkMkLst>
            <pc:docMk/>
            <pc:sldMk cId="4207668247" sldId="323"/>
            <ac:inkMk id="640" creationId="{1372B3E5-81AF-8AAF-6455-5E3BA10A6DE4}"/>
          </ac:inkMkLst>
        </pc:inkChg>
        <pc:inkChg chg="add mod">
          <ac:chgData name="Kokchun Giang" userId="67e2125d-ec8c-4323-9653-9824a2ad815f" providerId="ADAL" clId="{3CB27E0A-25FF-7049-B7BC-7C48A23EE6D3}" dt="2024-01-14T10:24:41.902" v="1308"/>
          <ac:inkMkLst>
            <pc:docMk/>
            <pc:sldMk cId="4207668247" sldId="323"/>
            <ac:inkMk id="644" creationId="{E8B5C711-F2E4-563F-4CFA-C5D11401C516}"/>
          </ac:inkMkLst>
        </pc:inkChg>
        <pc:inkChg chg="add mod">
          <ac:chgData name="Kokchun Giang" userId="67e2125d-ec8c-4323-9653-9824a2ad815f" providerId="ADAL" clId="{3CB27E0A-25FF-7049-B7BC-7C48A23EE6D3}" dt="2024-01-14T10:24:41.902" v="1308"/>
          <ac:inkMkLst>
            <pc:docMk/>
            <pc:sldMk cId="4207668247" sldId="323"/>
            <ac:inkMk id="645" creationId="{C5CEF0CB-7A4A-0925-2421-32C3B6896714}"/>
          </ac:inkMkLst>
        </pc:inkChg>
        <pc:inkChg chg="add mod">
          <ac:chgData name="Kokchun Giang" userId="67e2125d-ec8c-4323-9653-9824a2ad815f" providerId="ADAL" clId="{3CB27E0A-25FF-7049-B7BC-7C48A23EE6D3}" dt="2024-01-14T10:24:41.902" v="1308"/>
          <ac:inkMkLst>
            <pc:docMk/>
            <pc:sldMk cId="4207668247" sldId="323"/>
            <ac:inkMk id="646" creationId="{83056BCE-6358-965A-089F-7770C12824DD}"/>
          </ac:inkMkLst>
        </pc:inkChg>
        <pc:inkChg chg="add mod">
          <ac:chgData name="Kokchun Giang" userId="67e2125d-ec8c-4323-9653-9824a2ad815f" providerId="ADAL" clId="{3CB27E0A-25FF-7049-B7BC-7C48A23EE6D3}" dt="2024-01-14T10:24:41.902" v="1308"/>
          <ac:inkMkLst>
            <pc:docMk/>
            <pc:sldMk cId="4207668247" sldId="323"/>
            <ac:inkMk id="647" creationId="{35B8BB37-876C-9948-4147-F3F9FDE9550E}"/>
          </ac:inkMkLst>
        </pc:inkChg>
        <pc:inkChg chg="add mod">
          <ac:chgData name="Kokchun Giang" userId="67e2125d-ec8c-4323-9653-9824a2ad815f" providerId="ADAL" clId="{3CB27E0A-25FF-7049-B7BC-7C48A23EE6D3}" dt="2024-01-14T10:24:41.902" v="1308"/>
          <ac:inkMkLst>
            <pc:docMk/>
            <pc:sldMk cId="4207668247" sldId="323"/>
            <ac:inkMk id="648" creationId="{66C42391-4E60-EDC0-5018-AE546CC7C6CA}"/>
          </ac:inkMkLst>
        </pc:inkChg>
        <pc:inkChg chg="add mod">
          <ac:chgData name="Kokchun Giang" userId="67e2125d-ec8c-4323-9653-9824a2ad815f" providerId="ADAL" clId="{3CB27E0A-25FF-7049-B7BC-7C48A23EE6D3}" dt="2024-01-14T10:24:41.902" v="1308"/>
          <ac:inkMkLst>
            <pc:docMk/>
            <pc:sldMk cId="4207668247" sldId="323"/>
            <ac:inkMk id="649" creationId="{4A182BC4-9F2E-DD2B-B14D-122A552CDC03}"/>
          </ac:inkMkLst>
        </pc:inkChg>
        <pc:inkChg chg="add mod">
          <ac:chgData name="Kokchun Giang" userId="67e2125d-ec8c-4323-9653-9824a2ad815f" providerId="ADAL" clId="{3CB27E0A-25FF-7049-B7BC-7C48A23EE6D3}" dt="2024-01-14T10:24:41.902" v="1308"/>
          <ac:inkMkLst>
            <pc:docMk/>
            <pc:sldMk cId="4207668247" sldId="323"/>
            <ac:inkMk id="650" creationId="{C50B3C0B-6A4A-F001-8BE7-C97C8A3EE316}"/>
          </ac:inkMkLst>
        </pc:inkChg>
        <pc:inkChg chg="add mod">
          <ac:chgData name="Kokchun Giang" userId="67e2125d-ec8c-4323-9653-9824a2ad815f" providerId="ADAL" clId="{3CB27E0A-25FF-7049-B7BC-7C48A23EE6D3}" dt="2024-01-14T10:24:44.624" v="1313"/>
          <ac:inkMkLst>
            <pc:docMk/>
            <pc:sldMk cId="4207668247" sldId="323"/>
            <ac:inkMk id="652" creationId="{AEB917F6-7AE6-3AB0-CFA3-E00494793902}"/>
          </ac:inkMkLst>
        </pc:inkChg>
        <pc:inkChg chg="add mod">
          <ac:chgData name="Kokchun Giang" userId="67e2125d-ec8c-4323-9653-9824a2ad815f" providerId="ADAL" clId="{3CB27E0A-25FF-7049-B7BC-7C48A23EE6D3}" dt="2024-01-14T10:24:44.624" v="1313"/>
          <ac:inkMkLst>
            <pc:docMk/>
            <pc:sldMk cId="4207668247" sldId="323"/>
            <ac:inkMk id="653" creationId="{6D1FBC3F-2336-69FB-ECCB-EA55711FE928}"/>
          </ac:inkMkLst>
        </pc:inkChg>
        <pc:inkChg chg="add mod">
          <ac:chgData name="Kokchun Giang" userId="67e2125d-ec8c-4323-9653-9824a2ad815f" providerId="ADAL" clId="{3CB27E0A-25FF-7049-B7BC-7C48A23EE6D3}" dt="2024-01-14T10:24:44.624" v="1313"/>
          <ac:inkMkLst>
            <pc:docMk/>
            <pc:sldMk cId="4207668247" sldId="323"/>
            <ac:inkMk id="654" creationId="{25908E60-E4FC-7B8F-7682-183A306239F1}"/>
          </ac:inkMkLst>
        </pc:inkChg>
        <pc:inkChg chg="add mod">
          <ac:chgData name="Kokchun Giang" userId="67e2125d-ec8c-4323-9653-9824a2ad815f" providerId="ADAL" clId="{3CB27E0A-25FF-7049-B7BC-7C48A23EE6D3}" dt="2024-01-14T10:24:44.624" v="1313"/>
          <ac:inkMkLst>
            <pc:docMk/>
            <pc:sldMk cId="4207668247" sldId="323"/>
            <ac:inkMk id="655" creationId="{CEF4D486-310E-EACC-5A59-5BCF4FA9361D}"/>
          </ac:inkMkLst>
        </pc:inkChg>
        <pc:inkChg chg="add mod">
          <ac:chgData name="Kokchun Giang" userId="67e2125d-ec8c-4323-9653-9824a2ad815f" providerId="ADAL" clId="{3CB27E0A-25FF-7049-B7BC-7C48A23EE6D3}" dt="2024-01-14T10:24:51.052" v="1319"/>
          <ac:inkMkLst>
            <pc:docMk/>
            <pc:sldMk cId="4207668247" sldId="323"/>
            <ac:inkMk id="657" creationId="{744B5AF0-06F6-A4AD-C0DA-312C25CF2705}"/>
          </ac:inkMkLst>
        </pc:inkChg>
        <pc:inkChg chg="add mod">
          <ac:chgData name="Kokchun Giang" userId="67e2125d-ec8c-4323-9653-9824a2ad815f" providerId="ADAL" clId="{3CB27E0A-25FF-7049-B7BC-7C48A23EE6D3}" dt="2024-01-14T10:24:51.052" v="1319"/>
          <ac:inkMkLst>
            <pc:docMk/>
            <pc:sldMk cId="4207668247" sldId="323"/>
            <ac:inkMk id="658" creationId="{1C613BBD-7865-ECE8-8FBE-28EF1B10C45E}"/>
          </ac:inkMkLst>
        </pc:inkChg>
        <pc:inkChg chg="add mod">
          <ac:chgData name="Kokchun Giang" userId="67e2125d-ec8c-4323-9653-9824a2ad815f" providerId="ADAL" clId="{3CB27E0A-25FF-7049-B7BC-7C48A23EE6D3}" dt="2024-01-14T10:24:51.052" v="1319"/>
          <ac:inkMkLst>
            <pc:docMk/>
            <pc:sldMk cId="4207668247" sldId="323"/>
            <ac:inkMk id="659" creationId="{98A27535-CE2D-4A3D-C3C1-5FEDB53984AB}"/>
          </ac:inkMkLst>
        </pc:inkChg>
        <pc:inkChg chg="add mod">
          <ac:chgData name="Kokchun Giang" userId="67e2125d-ec8c-4323-9653-9824a2ad815f" providerId="ADAL" clId="{3CB27E0A-25FF-7049-B7BC-7C48A23EE6D3}" dt="2024-01-14T10:24:51.052" v="1319"/>
          <ac:inkMkLst>
            <pc:docMk/>
            <pc:sldMk cId="4207668247" sldId="323"/>
            <ac:inkMk id="661" creationId="{D4DCEDE8-BD46-3C05-93EF-AE2C53121C3F}"/>
          </ac:inkMkLst>
        </pc:inkChg>
        <pc:inkChg chg="add mod">
          <ac:chgData name="Kokchun Giang" userId="67e2125d-ec8c-4323-9653-9824a2ad815f" providerId="ADAL" clId="{3CB27E0A-25FF-7049-B7BC-7C48A23EE6D3}" dt="2024-01-14T10:36:14.521" v="1641" actId="164"/>
          <ac:inkMkLst>
            <pc:docMk/>
            <pc:sldMk cId="4207668247" sldId="323"/>
            <ac:inkMk id="663" creationId="{1E95ADF2-F71C-884A-0A20-25C27E217583}"/>
          </ac:inkMkLst>
        </pc:inkChg>
        <pc:inkChg chg="add mod">
          <ac:chgData name="Kokchun Giang" userId="67e2125d-ec8c-4323-9653-9824a2ad815f" providerId="ADAL" clId="{3CB27E0A-25FF-7049-B7BC-7C48A23EE6D3}" dt="2024-01-14T10:24:53.255" v="1324"/>
          <ac:inkMkLst>
            <pc:docMk/>
            <pc:sldMk cId="4207668247" sldId="323"/>
            <ac:inkMk id="664" creationId="{6AFCEF98-26C8-B81A-8161-1F0ED300832A}"/>
          </ac:inkMkLst>
        </pc:inkChg>
        <pc:inkChg chg="add mod">
          <ac:chgData name="Kokchun Giang" userId="67e2125d-ec8c-4323-9653-9824a2ad815f" providerId="ADAL" clId="{3CB27E0A-25FF-7049-B7BC-7C48A23EE6D3}" dt="2024-01-14T10:24:53.255" v="1324"/>
          <ac:inkMkLst>
            <pc:docMk/>
            <pc:sldMk cId="4207668247" sldId="323"/>
            <ac:inkMk id="665" creationId="{F1B3E24D-4D1F-8215-D6F5-B9A0D1A82322}"/>
          </ac:inkMkLst>
        </pc:inkChg>
        <pc:inkChg chg="add mod">
          <ac:chgData name="Kokchun Giang" userId="67e2125d-ec8c-4323-9653-9824a2ad815f" providerId="ADAL" clId="{3CB27E0A-25FF-7049-B7BC-7C48A23EE6D3}" dt="2024-01-14T10:24:53.255" v="1324"/>
          <ac:inkMkLst>
            <pc:docMk/>
            <pc:sldMk cId="4207668247" sldId="323"/>
            <ac:inkMk id="666" creationId="{77AEBA94-63E3-E400-F8F5-88FD735CBB40}"/>
          </ac:inkMkLst>
        </pc:inkChg>
        <pc:inkChg chg="add mod">
          <ac:chgData name="Kokchun Giang" userId="67e2125d-ec8c-4323-9653-9824a2ad815f" providerId="ADAL" clId="{3CB27E0A-25FF-7049-B7BC-7C48A23EE6D3}" dt="2024-01-14T10:24:56.264" v="1333"/>
          <ac:inkMkLst>
            <pc:docMk/>
            <pc:sldMk cId="4207668247" sldId="323"/>
            <ac:inkMk id="668" creationId="{87FBDE5B-5195-967C-1559-A59A2D8DA0B7}"/>
          </ac:inkMkLst>
        </pc:inkChg>
        <pc:inkChg chg="add mod">
          <ac:chgData name="Kokchun Giang" userId="67e2125d-ec8c-4323-9653-9824a2ad815f" providerId="ADAL" clId="{3CB27E0A-25FF-7049-B7BC-7C48A23EE6D3}" dt="2024-01-14T10:24:56.264" v="1333"/>
          <ac:inkMkLst>
            <pc:docMk/>
            <pc:sldMk cId="4207668247" sldId="323"/>
            <ac:inkMk id="669" creationId="{440B11EC-BF0F-8F70-FEE4-CC77FB8823AC}"/>
          </ac:inkMkLst>
        </pc:inkChg>
        <pc:inkChg chg="add mod">
          <ac:chgData name="Kokchun Giang" userId="67e2125d-ec8c-4323-9653-9824a2ad815f" providerId="ADAL" clId="{3CB27E0A-25FF-7049-B7BC-7C48A23EE6D3}" dt="2024-01-14T10:24:56.264" v="1333"/>
          <ac:inkMkLst>
            <pc:docMk/>
            <pc:sldMk cId="4207668247" sldId="323"/>
            <ac:inkMk id="670" creationId="{7A3DDD97-B012-23E3-1AD9-5A3494F63875}"/>
          </ac:inkMkLst>
        </pc:inkChg>
        <pc:inkChg chg="add mod">
          <ac:chgData name="Kokchun Giang" userId="67e2125d-ec8c-4323-9653-9824a2ad815f" providerId="ADAL" clId="{3CB27E0A-25FF-7049-B7BC-7C48A23EE6D3}" dt="2024-01-14T10:24:56.264" v="1333"/>
          <ac:inkMkLst>
            <pc:docMk/>
            <pc:sldMk cId="4207668247" sldId="323"/>
            <ac:inkMk id="671" creationId="{6060597E-A8AA-A252-D639-F5B44F26BCB5}"/>
          </ac:inkMkLst>
        </pc:inkChg>
        <pc:inkChg chg="add mod">
          <ac:chgData name="Kokchun Giang" userId="67e2125d-ec8c-4323-9653-9824a2ad815f" providerId="ADAL" clId="{3CB27E0A-25FF-7049-B7BC-7C48A23EE6D3}" dt="2024-01-14T10:24:56.264" v="1333"/>
          <ac:inkMkLst>
            <pc:docMk/>
            <pc:sldMk cId="4207668247" sldId="323"/>
            <ac:inkMk id="672" creationId="{8C681E0F-E606-5062-4E2B-EF29359A3552}"/>
          </ac:inkMkLst>
        </pc:inkChg>
        <pc:inkChg chg="add mod">
          <ac:chgData name="Kokchun Giang" userId="67e2125d-ec8c-4323-9653-9824a2ad815f" providerId="ADAL" clId="{3CB27E0A-25FF-7049-B7BC-7C48A23EE6D3}" dt="2024-01-14T10:24:56.264" v="1333"/>
          <ac:inkMkLst>
            <pc:docMk/>
            <pc:sldMk cId="4207668247" sldId="323"/>
            <ac:inkMk id="673" creationId="{59C35A3F-943C-15F9-EBF4-537E0ED8633A}"/>
          </ac:inkMkLst>
        </pc:inkChg>
        <pc:inkChg chg="add mod">
          <ac:chgData name="Kokchun Giang" userId="67e2125d-ec8c-4323-9653-9824a2ad815f" providerId="ADAL" clId="{3CB27E0A-25FF-7049-B7BC-7C48A23EE6D3}" dt="2024-01-14T10:24:56.264" v="1333"/>
          <ac:inkMkLst>
            <pc:docMk/>
            <pc:sldMk cId="4207668247" sldId="323"/>
            <ac:inkMk id="674" creationId="{14CB8008-41EC-B865-B7D1-37F5F9A60CD6}"/>
          </ac:inkMkLst>
        </pc:inkChg>
        <pc:inkChg chg="add mod">
          <ac:chgData name="Kokchun Giang" userId="67e2125d-ec8c-4323-9653-9824a2ad815f" providerId="ADAL" clId="{3CB27E0A-25FF-7049-B7BC-7C48A23EE6D3}" dt="2024-01-14T10:24:56.264" v="1333"/>
          <ac:inkMkLst>
            <pc:docMk/>
            <pc:sldMk cId="4207668247" sldId="323"/>
            <ac:inkMk id="675" creationId="{D435CF12-3282-DF29-3187-72EE52B7D0F6}"/>
          </ac:inkMkLst>
        </pc:inkChg>
        <pc:inkChg chg="add mod">
          <ac:chgData name="Kokchun Giang" userId="67e2125d-ec8c-4323-9653-9824a2ad815f" providerId="ADAL" clId="{3CB27E0A-25FF-7049-B7BC-7C48A23EE6D3}" dt="2024-01-14T10:25:35.758" v="1364"/>
          <ac:inkMkLst>
            <pc:docMk/>
            <pc:sldMk cId="4207668247" sldId="323"/>
            <ac:inkMk id="677" creationId="{C2F3C4E1-F81C-ED2C-4EB5-F9193EEF27EB}"/>
          </ac:inkMkLst>
        </pc:inkChg>
        <pc:inkChg chg="add mod">
          <ac:chgData name="Kokchun Giang" userId="67e2125d-ec8c-4323-9653-9824a2ad815f" providerId="ADAL" clId="{3CB27E0A-25FF-7049-B7BC-7C48A23EE6D3}" dt="2024-01-14T10:25:35.758" v="1364"/>
          <ac:inkMkLst>
            <pc:docMk/>
            <pc:sldMk cId="4207668247" sldId="323"/>
            <ac:inkMk id="678" creationId="{42700135-653F-2D33-8212-9A24B7CED2F0}"/>
          </ac:inkMkLst>
        </pc:inkChg>
        <pc:inkChg chg="add mod">
          <ac:chgData name="Kokchun Giang" userId="67e2125d-ec8c-4323-9653-9824a2ad815f" providerId="ADAL" clId="{3CB27E0A-25FF-7049-B7BC-7C48A23EE6D3}" dt="2024-01-14T10:25:35.758" v="1364"/>
          <ac:inkMkLst>
            <pc:docMk/>
            <pc:sldMk cId="4207668247" sldId="323"/>
            <ac:inkMk id="679" creationId="{C83B05B9-124A-F1F8-8461-2850F0594250}"/>
          </ac:inkMkLst>
        </pc:inkChg>
        <pc:inkChg chg="add mod">
          <ac:chgData name="Kokchun Giang" userId="67e2125d-ec8c-4323-9653-9824a2ad815f" providerId="ADAL" clId="{3CB27E0A-25FF-7049-B7BC-7C48A23EE6D3}" dt="2024-01-14T10:25:35.758" v="1364"/>
          <ac:inkMkLst>
            <pc:docMk/>
            <pc:sldMk cId="4207668247" sldId="323"/>
            <ac:inkMk id="680" creationId="{13F9649C-8922-3BE8-C66F-BC8C862376AA}"/>
          </ac:inkMkLst>
        </pc:inkChg>
        <pc:inkChg chg="add mod">
          <ac:chgData name="Kokchun Giang" userId="67e2125d-ec8c-4323-9653-9824a2ad815f" providerId="ADAL" clId="{3CB27E0A-25FF-7049-B7BC-7C48A23EE6D3}" dt="2024-01-14T10:25:35.758" v="1364"/>
          <ac:inkMkLst>
            <pc:docMk/>
            <pc:sldMk cId="4207668247" sldId="323"/>
            <ac:inkMk id="681" creationId="{912E7A5A-F8D3-B8C9-33FF-4B5A8CBB3349}"/>
          </ac:inkMkLst>
        </pc:inkChg>
        <pc:inkChg chg="add mod">
          <ac:chgData name="Kokchun Giang" userId="67e2125d-ec8c-4323-9653-9824a2ad815f" providerId="ADAL" clId="{3CB27E0A-25FF-7049-B7BC-7C48A23EE6D3}" dt="2024-01-14T10:25:35.758" v="1364"/>
          <ac:inkMkLst>
            <pc:docMk/>
            <pc:sldMk cId="4207668247" sldId="323"/>
            <ac:inkMk id="682" creationId="{3998B548-8C0E-28E2-0453-1479F5E7CB22}"/>
          </ac:inkMkLst>
        </pc:inkChg>
        <pc:inkChg chg="add mod">
          <ac:chgData name="Kokchun Giang" userId="67e2125d-ec8c-4323-9653-9824a2ad815f" providerId="ADAL" clId="{3CB27E0A-25FF-7049-B7BC-7C48A23EE6D3}" dt="2024-01-14T10:25:35.758" v="1364"/>
          <ac:inkMkLst>
            <pc:docMk/>
            <pc:sldMk cId="4207668247" sldId="323"/>
            <ac:inkMk id="683" creationId="{D9CBA9C5-1DE2-4013-6780-14DF527EFC73}"/>
          </ac:inkMkLst>
        </pc:inkChg>
        <pc:inkChg chg="add mod">
          <ac:chgData name="Kokchun Giang" userId="67e2125d-ec8c-4323-9653-9824a2ad815f" providerId="ADAL" clId="{3CB27E0A-25FF-7049-B7BC-7C48A23EE6D3}" dt="2024-01-14T10:25:35.758" v="1364"/>
          <ac:inkMkLst>
            <pc:docMk/>
            <pc:sldMk cId="4207668247" sldId="323"/>
            <ac:inkMk id="684" creationId="{1EA08442-0907-D1BA-7845-CD558AA33245}"/>
          </ac:inkMkLst>
        </pc:inkChg>
        <pc:inkChg chg="add mod">
          <ac:chgData name="Kokchun Giang" userId="67e2125d-ec8c-4323-9653-9824a2ad815f" providerId="ADAL" clId="{3CB27E0A-25FF-7049-B7BC-7C48A23EE6D3}" dt="2024-01-14T10:25:35.758" v="1364"/>
          <ac:inkMkLst>
            <pc:docMk/>
            <pc:sldMk cId="4207668247" sldId="323"/>
            <ac:inkMk id="685" creationId="{81016A7B-4624-BF62-6319-2198894D8C88}"/>
          </ac:inkMkLst>
        </pc:inkChg>
        <pc:inkChg chg="add mod">
          <ac:chgData name="Kokchun Giang" userId="67e2125d-ec8c-4323-9653-9824a2ad815f" providerId="ADAL" clId="{3CB27E0A-25FF-7049-B7BC-7C48A23EE6D3}" dt="2024-01-14T10:25:35.758" v="1364"/>
          <ac:inkMkLst>
            <pc:docMk/>
            <pc:sldMk cId="4207668247" sldId="323"/>
            <ac:inkMk id="688" creationId="{3E4F223E-6264-6E38-6102-80DB5A4428FC}"/>
          </ac:inkMkLst>
        </pc:inkChg>
        <pc:inkChg chg="add mod">
          <ac:chgData name="Kokchun Giang" userId="67e2125d-ec8c-4323-9653-9824a2ad815f" providerId="ADAL" clId="{3CB27E0A-25FF-7049-B7BC-7C48A23EE6D3}" dt="2024-01-14T10:25:35.758" v="1364"/>
          <ac:inkMkLst>
            <pc:docMk/>
            <pc:sldMk cId="4207668247" sldId="323"/>
            <ac:inkMk id="690" creationId="{6E62E093-8D30-EEB7-C797-98110AE339E2}"/>
          </ac:inkMkLst>
        </pc:inkChg>
        <pc:inkChg chg="add mod">
          <ac:chgData name="Kokchun Giang" userId="67e2125d-ec8c-4323-9653-9824a2ad815f" providerId="ADAL" clId="{3CB27E0A-25FF-7049-B7BC-7C48A23EE6D3}" dt="2024-01-14T10:25:35.758" v="1364"/>
          <ac:inkMkLst>
            <pc:docMk/>
            <pc:sldMk cId="4207668247" sldId="323"/>
            <ac:inkMk id="691" creationId="{7975F7E0-AB8A-E248-21B2-B8F0B43173A7}"/>
          </ac:inkMkLst>
        </pc:inkChg>
        <pc:inkChg chg="add mod">
          <ac:chgData name="Kokchun Giang" userId="67e2125d-ec8c-4323-9653-9824a2ad815f" providerId="ADAL" clId="{3CB27E0A-25FF-7049-B7BC-7C48A23EE6D3}" dt="2024-01-14T10:25:35.758" v="1364"/>
          <ac:inkMkLst>
            <pc:docMk/>
            <pc:sldMk cId="4207668247" sldId="323"/>
            <ac:inkMk id="692" creationId="{8D32800C-5429-106F-2D86-509AE1B3AF3C}"/>
          </ac:inkMkLst>
        </pc:inkChg>
        <pc:inkChg chg="add mod">
          <ac:chgData name="Kokchun Giang" userId="67e2125d-ec8c-4323-9653-9824a2ad815f" providerId="ADAL" clId="{3CB27E0A-25FF-7049-B7BC-7C48A23EE6D3}" dt="2024-01-14T10:25:35.758" v="1364"/>
          <ac:inkMkLst>
            <pc:docMk/>
            <pc:sldMk cId="4207668247" sldId="323"/>
            <ac:inkMk id="693" creationId="{A71AFAFD-C377-4DA9-0E9D-980921D1C08E}"/>
          </ac:inkMkLst>
        </pc:inkChg>
        <pc:inkChg chg="add mod">
          <ac:chgData name="Kokchun Giang" userId="67e2125d-ec8c-4323-9653-9824a2ad815f" providerId="ADAL" clId="{3CB27E0A-25FF-7049-B7BC-7C48A23EE6D3}" dt="2024-01-14T10:25:35.758" v="1364"/>
          <ac:inkMkLst>
            <pc:docMk/>
            <pc:sldMk cId="4207668247" sldId="323"/>
            <ac:inkMk id="694" creationId="{094F864E-78AC-72F5-B1B8-75B3F612EBC4}"/>
          </ac:inkMkLst>
        </pc:inkChg>
        <pc:inkChg chg="add mod">
          <ac:chgData name="Kokchun Giang" userId="67e2125d-ec8c-4323-9653-9824a2ad815f" providerId="ADAL" clId="{3CB27E0A-25FF-7049-B7BC-7C48A23EE6D3}" dt="2024-01-14T10:25:35.758" v="1364"/>
          <ac:inkMkLst>
            <pc:docMk/>
            <pc:sldMk cId="4207668247" sldId="323"/>
            <ac:inkMk id="696" creationId="{8A6A4EFC-887F-DE8F-923A-364EBF9475A6}"/>
          </ac:inkMkLst>
        </pc:inkChg>
        <pc:inkChg chg="add mod">
          <ac:chgData name="Kokchun Giang" userId="67e2125d-ec8c-4323-9653-9824a2ad815f" providerId="ADAL" clId="{3CB27E0A-25FF-7049-B7BC-7C48A23EE6D3}" dt="2024-01-14T10:25:35.758" v="1364"/>
          <ac:inkMkLst>
            <pc:docMk/>
            <pc:sldMk cId="4207668247" sldId="323"/>
            <ac:inkMk id="697" creationId="{8AAEE998-2256-55E1-9026-1BBF8C322A33}"/>
          </ac:inkMkLst>
        </pc:inkChg>
        <pc:inkChg chg="add mod">
          <ac:chgData name="Kokchun Giang" userId="67e2125d-ec8c-4323-9653-9824a2ad815f" providerId="ADAL" clId="{3CB27E0A-25FF-7049-B7BC-7C48A23EE6D3}" dt="2024-01-14T10:25:35.758" v="1364"/>
          <ac:inkMkLst>
            <pc:docMk/>
            <pc:sldMk cId="4207668247" sldId="323"/>
            <ac:inkMk id="698" creationId="{0DCDBF89-C6C3-BDF2-01A9-6991BF105785}"/>
          </ac:inkMkLst>
        </pc:inkChg>
        <pc:inkChg chg="add mod">
          <ac:chgData name="Kokchun Giang" userId="67e2125d-ec8c-4323-9653-9824a2ad815f" providerId="ADAL" clId="{3CB27E0A-25FF-7049-B7BC-7C48A23EE6D3}" dt="2024-01-14T10:25:35.758" v="1364"/>
          <ac:inkMkLst>
            <pc:docMk/>
            <pc:sldMk cId="4207668247" sldId="323"/>
            <ac:inkMk id="699" creationId="{9FB36618-CB82-E458-32D1-FAC69CAD89BE}"/>
          </ac:inkMkLst>
        </pc:inkChg>
        <pc:inkChg chg="add mod">
          <ac:chgData name="Kokchun Giang" userId="67e2125d-ec8c-4323-9653-9824a2ad815f" providerId="ADAL" clId="{3CB27E0A-25FF-7049-B7BC-7C48A23EE6D3}" dt="2024-01-14T10:25:35.758" v="1364"/>
          <ac:inkMkLst>
            <pc:docMk/>
            <pc:sldMk cId="4207668247" sldId="323"/>
            <ac:inkMk id="700" creationId="{7C5C9BF8-821E-0876-468D-9744D7CAD636}"/>
          </ac:inkMkLst>
        </pc:inkChg>
        <pc:inkChg chg="add mod">
          <ac:chgData name="Kokchun Giang" userId="67e2125d-ec8c-4323-9653-9824a2ad815f" providerId="ADAL" clId="{3CB27E0A-25FF-7049-B7BC-7C48A23EE6D3}" dt="2024-01-14T10:25:35.758" v="1364"/>
          <ac:inkMkLst>
            <pc:docMk/>
            <pc:sldMk cId="4207668247" sldId="323"/>
            <ac:inkMk id="701" creationId="{92302F69-20B5-C9A7-6F81-21920C523FB0}"/>
          </ac:inkMkLst>
        </pc:inkChg>
        <pc:inkChg chg="add mod">
          <ac:chgData name="Kokchun Giang" userId="67e2125d-ec8c-4323-9653-9824a2ad815f" providerId="ADAL" clId="{3CB27E0A-25FF-7049-B7BC-7C48A23EE6D3}" dt="2024-01-14T10:25:35.758" v="1364"/>
          <ac:inkMkLst>
            <pc:docMk/>
            <pc:sldMk cId="4207668247" sldId="323"/>
            <ac:inkMk id="702" creationId="{4D4F0B78-702C-4200-49CC-703407892F1A}"/>
          </ac:inkMkLst>
        </pc:inkChg>
        <pc:inkChg chg="add mod">
          <ac:chgData name="Kokchun Giang" userId="67e2125d-ec8c-4323-9653-9824a2ad815f" providerId="ADAL" clId="{3CB27E0A-25FF-7049-B7BC-7C48A23EE6D3}" dt="2024-01-14T10:25:35.758" v="1364"/>
          <ac:inkMkLst>
            <pc:docMk/>
            <pc:sldMk cId="4207668247" sldId="323"/>
            <ac:inkMk id="703" creationId="{C74D6C30-CFF4-621E-05E4-F710111BC3FE}"/>
          </ac:inkMkLst>
        </pc:inkChg>
        <pc:inkChg chg="add mod">
          <ac:chgData name="Kokchun Giang" userId="67e2125d-ec8c-4323-9653-9824a2ad815f" providerId="ADAL" clId="{3CB27E0A-25FF-7049-B7BC-7C48A23EE6D3}" dt="2024-01-14T10:25:35.758" v="1364"/>
          <ac:inkMkLst>
            <pc:docMk/>
            <pc:sldMk cId="4207668247" sldId="323"/>
            <ac:inkMk id="704" creationId="{ADC558BB-6B26-D5A4-6812-37EAB78BBC1C}"/>
          </ac:inkMkLst>
        </pc:inkChg>
        <pc:inkChg chg="add mod">
          <ac:chgData name="Kokchun Giang" userId="67e2125d-ec8c-4323-9653-9824a2ad815f" providerId="ADAL" clId="{3CB27E0A-25FF-7049-B7BC-7C48A23EE6D3}" dt="2024-01-14T10:25:35.758" v="1364"/>
          <ac:inkMkLst>
            <pc:docMk/>
            <pc:sldMk cId="4207668247" sldId="323"/>
            <ac:inkMk id="705" creationId="{661B635E-1F0F-3A24-1B75-2A99F18638AE}"/>
          </ac:inkMkLst>
        </pc:inkChg>
        <pc:inkChg chg="add mod">
          <ac:chgData name="Kokchun Giang" userId="67e2125d-ec8c-4323-9653-9824a2ad815f" providerId="ADAL" clId="{3CB27E0A-25FF-7049-B7BC-7C48A23EE6D3}" dt="2024-01-14T10:25:35.758" v="1364"/>
          <ac:inkMkLst>
            <pc:docMk/>
            <pc:sldMk cId="4207668247" sldId="323"/>
            <ac:inkMk id="706" creationId="{EB02AE87-761C-DCAA-E247-C75B3297D5F6}"/>
          </ac:inkMkLst>
        </pc:inkChg>
        <pc:inkChg chg="add mod">
          <ac:chgData name="Kokchun Giang" userId="67e2125d-ec8c-4323-9653-9824a2ad815f" providerId="ADAL" clId="{3CB27E0A-25FF-7049-B7BC-7C48A23EE6D3}" dt="2024-01-14T10:25:35.758" v="1364"/>
          <ac:inkMkLst>
            <pc:docMk/>
            <pc:sldMk cId="4207668247" sldId="323"/>
            <ac:inkMk id="707" creationId="{DCDD4287-6C55-741B-64E8-71C1418D3CA6}"/>
          </ac:inkMkLst>
        </pc:inkChg>
        <pc:inkChg chg="add mod">
          <ac:chgData name="Kokchun Giang" userId="67e2125d-ec8c-4323-9653-9824a2ad815f" providerId="ADAL" clId="{3CB27E0A-25FF-7049-B7BC-7C48A23EE6D3}" dt="2024-01-14T10:25:39.459" v="1370"/>
          <ac:inkMkLst>
            <pc:docMk/>
            <pc:sldMk cId="4207668247" sldId="323"/>
            <ac:inkMk id="710" creationId="{6E8F77DD-784B-BA93-4C9F-CE645BC2730B}"/>
          </ac:inkMkLst>
        </pc:inkChg>
        <pc:inkChg chg="add mod">
          <ac:chgData name="Kokchun Giang" userId="67e2125d-ec8c-4323-9653-9824a2ad815f" providerId="ADAL" clId="{3CB27E0A-25FF-7049-B7BC-7C48A23EE6D3}" dt="2024-01-14T10:25:39.459" v="1370"/>
          <ac:inkMkLst>
            <pc:docMk/>
            <pc:sldMk cId="4207668247" sldId="323"/>
            <ac:inkMk id="711" creationId="{B2D91A50-FA1C-0386-1D2C-C1A58F5ACFCB}"/>
          </ac:inkMkLst>
        </pc:inkChg>
        <pc:inkChg chg="add mod">
          <ac:chgData name="Kokchun Giang" userId="67e2125d-ec8c-4323-9653-9824a2ad815f" providerId="ADAL" clId="{3CB27E0A-25FF-7049-B7BC-7C48A23EE6D3}" dt="2024-01-14T10:25:39.459" v="1370"/>
          <ac:inkMkLst>
            <pc:docMk/>
            <pc:sldMk cId="4207668247" sldId="323"/>
            <ac:inkMk id="712" creationId="{20EEEE94-2747-5BDC-C810-43499CB15E87}"/>
          </ac:inkMkLst>
        </pc:inkChg>
        <pc:inkChg chg="add mod">
          <ac:chgData name="Kokchun Giang" userId="67e2125d-ec8c-4323-9653-9824a2ad815f" providerId="ADAL" clId="{3CB27E0A-25FF-7049-B7BC-7C48A23EE6D3}" dt="2024-01-14T10:25:39.459" v="1370"/>
          <ac:inkMkLst>
            <pc:docMk/>
            <pc:sldMk cId="4207668247" sldId="323"/>
            <ac:inkMk id="713" creationId="{4876F266-B5BC-1509-F1D6-D7C5731DC424}"/>
          </ac:inkMkLst>
        </pc:inkChg>
        <pc:inkChg chg="add mod">
          <ac:chgData name="Kokchun Giang" userId="67e2125d-ec8c-4323-9653-9824a2ad815f" providerId="ADAL" clId="{3CB27E0A-25FF-7049-B7BC-7C48A23EE6D3}" dt="2024-01-14T10:25:39.459" v="1370"/>
          <ac:inkMkLst>
            <pc:docMk/>
            <pc:sldMk cId="4207668247" sldId="323"/>
            <ac:inkMk id="714" creationId="{9A224585-1CD9-5F8C-243E-B485A353B4B9}"/>
          </ac:inkMkLst>
        </pc:inkChg>
        <pc:inkChg chg="add mod">
          <ac:chgData name="Kokchun Giang" userId="67e2125d-ec8c-4323-9653-9824a2ad815f" providerId="ADAL" clId="{3CB27E0A-25FF-7049-B7BC-7C48A23EE6D3}" dt="2024-01-14T10:37:15.078" v="1653" actId="164"/>
          <ac:inkMkLst>
            <pc:docMk/>
            <pc:sldMk cId="4207668247" sldId="323"/>
            <ac:inkMk id="716" creationId="{7F7EF3BD-CB60-4753-25E8-BF5609E5915A}"/>
          </ac:inkMkLst>
        </pc:inkChg>
        <pc:inkChg chg="add mod">
          <ac:chgData name="Kokchun Giang" userId="67e2125d-ec8c-4323-9653-9824a2ad815f" providerId="ADAL" clId="{3CB27E0A-25FF-7049-B7BC-7C48A23EE6D3}" dt="2024-01-14T10:25:57.961" v="1384"/>
          <ac:inkMkLst>
            <pc:docMk/>
            <pc:sldMk cId="4207668247" sldId="323"/>
            <ac:inkMk id="717" creationId="{A91913D1-973F-41E1-DB71-8CD679764229}"/>
          </ac:inkMkLst>
        </pc:inkChg>
        <pc:inkChg chg="add mod">
          <ac:chgData name="Kokchun Giang" userId="67e2125d-ec8c-4323-9653-9824a2ad815f" providerId="ADAL" clId="{3CB27E0A-25FF-7049-B7BC-7C48A23EE6D3}" dt="2024-01-14T10:25:57.961" v="1384"/>
          <ac:inkMkLst>
            <pc:docMk/>
            <pc:sldMk cId="4207668247" sldId="323"/>
            <ac:inkMk id="718" creationId="{7A240B57-89C7-77ED-1EA4-4916EED36D09}"/>
          </ac:inkMkLst>
        </pc:inkChg>
        <pc:inkChg chg="add mod">
          <ac:chgData name="Kokchun Giang" userId="67e2125d-ec8c-4323-9653-9824a2ad815f" providerId="ADAL" clId="{3CB27E0A-25FF-7049-B7BC-7C48A23EE6D3}" dt="2024-01-14T10:25:57.961" v="1384"/>
          <ac:inkMkLst>
            <pc:docMk/>
            <pc:sldMk cId="4207668247" sldId="323"/>
            <ac:inkMk id="719" creationId="{C6988BCA-EE0D-3AE6-6367-08EFC12DE87E}"/>
          </ac:inkMkLst>
        </pc:inkChg>
        <pc:inkChg chg="add mod">
          <ac:chgData name="Kokchun Giang" userId="67e2125d-ec8c-4323-9653-9824a2ad815f" providerId="ADAL" clId="{3CB27E0A-25FF-7049-B7BC-7C48A23EE6D3}" dt="2024-01-14T10:25:57.961" v="1384"/>
          <ac:inkMkLst>
            <pc:docMk/>
            <pc:sldMk cId="4207668247" sldId="323"/>
            <ac:inkMk id="720" creationId="{73F03979-3A6E-98C5-676C-7006F1B2A3D2}"/>
          </ac:inkMkLst>
        </pc:inkChg>
        <pc:inkChg chg="add mod">
          <ac:chgData name="Kokchun Giang" userId="67e2125d-ec8c-4323-9653-9824a2ad815f" providerId="ADAL" clId="{3CB27E0A-25FF-7049-B7BC-7C48A23EE6D3}" dt="2024-01-14T10:25:57.961" v="1384"/>
          <ac:inkMkLst>
            <pc:docMk/>
            <pc:sldMk cId="4207668247" sldId="323"/>
            <ac:inkMk id="721" creationId="{AD65FE6E-18FB-4B18-BCA2-9E95DA276243}"/>
          </ac:inkMkLst>
        </pc:inkChg>
        <pc:inkChg chg="add mod topLvl">
          <ac:chgData name="Kokchun Giang" userId="67e2125d-ec8c-4323-9653-9824a2ad815f" providerId="ADAL" clId="{3CB27E0A-25FF-7049-B7BC-7C48A23EE6D3}" dt="2024-01-14T10:37:15.078" v="1653" actId="164"/>
          <ac:inkMkLst>
            <pc:docMk/>
            <pc:sldMk cId="4207668247" sldId="323"/>
            <ac:inkMk id="722" creationId="{25B819CB-803B-2A58-BAA8-D46E7A636482}"/>
          </ac:inkMkLst>
        </pc:inkChg>
        <pc:inkChg chg="add mod topLvl">
          <ac:chgData name="Kokchun Giang" userId="67e2125d-ec8c-4323-9653-9824a2ad815f" providerId="ADAL" clId="{3CB27E0A-25FF-7049-B7BC-7C48A23EE6D3}" dt="2024-01-14T10:37:15.078" v="1653" actId="164"/>
          <ac:inkMkLst>
            <pc:docMk/>
            <pc:sldMk cId="4207668247" sldId="323"/>
            <ac:inkMk id="723" creationId="{6FF70B20-3799-C692-0731-C0F24D850EA2}"/>
          </ac:inkMkLst>
        </pc:inkChg>
        <pc:inkChg chg="add mod topLvl">
          <ac:chgData name="Kokchun Giang" userId="67e2125d-ec8c-4323-9653-9824a2ad815f" providerId="ADAL" clId="{3CB27E0A-25FF-7049-B7BC-7C48A23EE6D3}" dt="2024-01-14T10:37:15.078" v="1653" actId="164"/>
          <ac:inkMkLst>
            <pc:docMk/>
            <pc:sldMk cId="4207668247" sldId="323"/>
            <ac:inkMk id="724" creationId="{54853430-EFA6-2E71-12D4-9AF9D5E45435}"/>
          </ac:inkMkLst>
        </pc:inkChg>
        <pc:inkChg chg="add mod topLvl">
          <ac:chgData name="Kokchun Giang" userId="67e2125d-ec8c-4323-9653-9824a2ad815f" providerId="ADAL" clId="{3CB27E0A-25FF-7049-B7BC-7C48A23EE6D3}" dt="2024-01-14T10:37:15.078" v="1653" actId="164"/>
          <ac:inkMkLst>
            <pc:docMk/>
            <pc:sldMk cId="4207668247" sldId="323"/>
            <ac:inkMk id="725" creationId="{A9E46E9F-4F41-8F13-4C97-D2641576F150}"/>
          </ac:inkMkLst>
        </pc:inkChg>
        <pc:inkChg chg="add mod topLvl">
          <ac:chgData name="Kokchun Giang" userId="67e2125d-ec8c-4323-9653-9824a2ad815f" providerId="ADAL" clId="{3CB27E0A-25FF-7049-B7BC-7C48A23EE6D3}" dt="2024-01-14T10:37:15.078" v="1653" actId="164"/>
          <ac:inkMkLst>
            <pc:docMk/>
            <pc:sldMk cId="4207668247" sldId="323"/>
            <ac:inkMk id="726" creationId="{1D34A428-050D-B76A-45B1-25EB3B50D54C}"/>
          </ac:inkMkLst>
        </pc:inkChg>
        <pc:inkChg chg="add mod topLvl">
          <ac:chgData name="Kokchun Giang" userId="67e2125d-ec8c-4323-9653-9824a2ad815f" providerId="ADAL" clId="{3CB27E0A-25FF-7049-B7BC-7C48A23EE6D3}" dt="2024-01-14T10:37:15.078" v="1653" actId="164"/>
          <ac:inkMkLst>
            <pc:docMk/>
            <pc:sldMk cId="4207668247" sldId="323"/>
            <ac:inkMk id="727" creationId="{6781FEA8-70A4-3CC6-5E24-A3687D110E6D}"/>
          </ac:inkMkLst>
        </pc:inkChg>
        <pc:inkChg chg="add mod topLvl">
          <ac:chgData name="Kokchun Giang" userId="67e2125d-ec8c-4323-9653-9824a2ad815f" providerId="ADAL" clId="{3CB27E0A-25FF-7049-B7BC-7C48A23EE6D3}" dt="2024-01-14T10:37:15.078" v="1653" actId="164"/>
          <ac:inkMkLst>
            <pc:docMk/>
            <pc:sldMk cId="4207668247" sldId="323"/>
            <ac:inkMk id="728" creationId="{42EDC8E6-FEBD-01AC-735C-F4B2C5F50177}"/>
          </ac:inkMkLst>
        </pc:inkChg>
        <pc:inkChg chg="add mod topLvl">
          <ac:chgData name="Kokchun Giang" userId="67e2125d-ec8c-4323-9653-9824a2ad815f" providerId="ADAL" clId="{3CB27E0A-25FF-7049-B7BC-7C48A23EE6D3}" dt="2024-01-14T10:37:26.002" v="1655" actId="164"/>
          <ac:inkMkLst>
            <pc:docMk/>
            <pc:sldMk cId="4207668247" sldId="323"/>
            <ac:inkMk id="731" creationId="{0090A47F-5D87-C625-1567-53A19AD98CD9}"/>
          </ac:inkMkLst>
        </pc:inkChg>
        <pc:inkChg chg="add mod topLvl">
          <ac:chgData name="Kokchun Giang" userId="67e2125d-ec8c-4323-9653-9824a2ad815f" providerId="ADAL" clId="{3CB27E0A-25FF-7049-B7BC-7C48A23EE6D3}" dt="2024-01-14T10:37:26.002" v="1655" actId="164"/>
          <ac:inkMkLst>
            <pc:docMk/>
            <pc:sldMk cId="4207668247" sldId="323"/>
            <ac:inkMk id="732" creationId="{C27FD3AE-A9D8-DB92-C1C1-0AAB07886BE1}"/>
          </ac:inkMkLst>
        </pc:inkChg>
        <pc:inkChg chg="add mod topLvl">
          <ac:chgData name="Kokchun Giang" userId="67e2125d-ec8c-4323-9653-9824a2ad815f" providerId="ADAL" clId="{3CB27E0A-25FF-7049-B7BC-7C48A23EE6D3}" dt="2024-01-14T10:37:26.002" v="1655" actId="164"/>
          <ac:inkMkLst>
            <pc:docMk/>
            <pc:sldMk cId="4207668247" sldId="323"/>
            <ac:inkMk id="733" creationId="{5ABB3A6F-8186-320E-4062-B12E41FB987C}"/>
          </ac:inkMkLst>
        </pc:inkChg>
        <pc:inkChg chg="add mod topLvl">
          <ac:chgData name="Kokchun Giang" userId="67e2125d-ec8c-4323-9653-9824a2ad815f" providerId="ADAL" clId="{3CB27E0A-25FF-7049-B7BC-7C48A23EE6D3}" dt="2024-01-14T10:37:26.002" v="1655" actId="164"/>
          <ac:inkMkLst>
            <pc:docMk/>
            <pc:sldMk cId="4207668247" sldId="323"/>
            <ac:inkMk id="734" creationId="{1C25EAA5-8D75-73E0-B83A-A92D2D7A6210}"/>
          </ac:inkMkLst>
        </pc:inkChg>
        <pc:inkChg chg="add mod topLvl">
          <ac:chgData name="Kokchun Giang" userId="67e2125d-ec8c-4323-9653-9824a2ad815f" providerId="ADAL" clId="{3CB27E0A-25FF-7049-B7BC-7C48A23EE6D3}" dt="2024-01-14T10:37:26.002" v="1655" actId="164"/>
          <ac:inkMkLst>
            <pc:docMk/>
            <pc:sldMk cId="4207668247" sldId="323"/>
            <ac:inkMk id="735" creationId="{021CE9DD-3EE2-6607-1067-928937A23118}"/>
          </ac:inkMkLst>
        </pc:inkChg>
        <pc:inkChg chg="add mod topLvl">
          <ac:chgData name="Kokchun Giang" userId="67e2125d-ec8c-4323-9653-9824a2ad815f" providerId="ADAL" clId="{3CB27E0A-25FF-7049-B7BC-7C48A23EE6D3}" dt="2024-01-14T10:37:26.002" v="1655" actId="164"/>
          <ac:inkMkLst>
            <pc:docMk/>
            <pc:sldMk cId="4207668247" sldId="323"/>
            <ac:inkMk id="736" creationId="{EE2489B6-336A-3C6A-B55A-8FABE55C4716}"/>
          </ac:inkMkLst>
        </pc:inkChg>
        <pc:inkChg chg="add mod topLvl">
          <ac:chgData name="Kokchun Giang" userId="67e2125d-ec8c-4323-9653-9824a2ad815f" providerId="ADAL" clId="{3CB27E0A-25FF-7049-B7BC-7C48A23EE6D3}" dt="2024-01-14T10:37:26.002" v="1655" actId="164"/>
          <ac:inkMkLst>
            <pc:docMk/>
            <pc:sldMk cId="4207668247" sldId="323"/>
            <ac:inkMk id="737" creationId="{84A06444-4890-9081-8004-B0000483CBA1}"/>
          </ac:inkMkLst>
        </pc:inkChg>
        <pc:inkChg chg="add mod topLvl">
          <ac:chgData name="Kokchun Giang" userId="67e2125d-ec8c-4323-9653-9824a2ad815f" providerId="ADAL" clId="{3CB27E0A-25FF-7049-B7BC-7C48A23EE6D3}" dt="2024-01-14T10:37:26.002" v="1655" actId="164"/>
          <ac:inkMkLst>
            <pc:docMk/>
            <pc:sldMk cId="4207668247" sldId="323"/>
            <ac:inkMk id="738" creationId="{DE034A6B-8C11-EF03-0000-CCF1EFC435FB}"/>
          </ac:inkMkLst>
        </pc:inkChg>
        <pc:inkChg chg="add mod topLvl">
          <ac:chgData name="Kokchun Giang" userId="67e2125d-ec8c-4323-9653-9824a2ad815f" providerId="ADAL" clId="{3CB27E0A-25FF-7049-B7BC-7C48A23EE6D3}" dt="2024-01-14T10:37:26.002" v="1655" actId="164"/>
          <ac:inkMkLst>
            <pc:docMk/>
            <pc:sldMk cId="4207668247" sldId="323"/>
            <ac:inkMk id="739" creationId="{B94B5393-6CDC-3283-B603-D16E89A39714}"/>
          </ac:inkMkLst>
        </pc:inkChg>
        <pc:inkChg chg="add mod topLvl">
          <ac:chgData name="Kokchun Giang" userId="67e2125d-ec8c-4323-9653-9824a2ad815f" providerId="ADAL" clId="{3CB27E0A-25FF-7049-B7BC-7C48A23EE6D3}" dt="2024-01-14T10:37:26.002" v="1655" actId="164"/>
          <ac:inkMkLst>
            <pc:docMk/>
            <pc:sldMk cId="4207668247" sldId="323"/>
            <ac:inkMk id="740" creationId="{4C4BFD43-266F-F605-5FAD-17BD38030851}"/>
          </ac:inkMkLst>
        </pc:inkChg>
        <pc:inkChg chg="add mod topLvl">
          <ac:chgData name="Kokchun Giang" userId="67e2125d-ec8c-4323-9653-9824a2ad815f" providerId="ADAL" clId="{3CB27E0A-25FF-7049-B7BC-7C48A23EE6D3}" dt="2024-01-14T10:37:26.002" v="1655" actId="164"/>
          <ac:inkMkLst>
            <pc:docMk/>
            <pc:sldMk cId="4207668247" sldId="323"/>
            <ac:inkMk id="741" creationId="{87423338-080A-17B6-06AC-E226980E9BDE}"/>
          </ac:inkMkLst>
        </pc:inkChg>
        <pc:inkChg chg="add mod topLvl">
          <ac:chgData name="Kokchun Giang" userId="67e2125d-ec8c-4323-9653-9824a2ad815f" providerId="ADAL" clId="{3CB27E0A-25FF-7049-B7BC-7C48A23EE6D3}" dt="2024-01-14T10:37:26.002" v="1655" actId="164"/>
          <ac:inkMkLst>
            <pc:docMk/>
            <pc:sldMk cId="4207668247" sldId="323"/>
            <ac:inkMk id="742" creationId="{8D355B20-040E-476F-CE99-9F8A42961E5A}"/>
          </ac:inkMkLst>
        </pc:inkChg>
        <pc:inkChg chg="add mod topLvl">
          <ac:chgData name="Kokchun Giang" userId="67e2125d-ec8c-4323-9653-9824a2ad815f" providerId="ADAL" clId="{3CB27E0A-25FF-7049-B7BC-7C48A23EE6D3}" dt="2024-01-14T10:37:26.002" v="1655" actId="164"/>
          <ac:inkMkLst>
            <pc:docMk/>
            <pc:sldMk cId="4207668247" sldId="323"/>
            <ac:inkMk id="743" creationId="{F73DC901-8860-8656-976C-41B48A16819D}"/>
          </ac:inkMkLst>
        </pc:inkChg>
        <pc:inkChg chg="add mod topLvl">
          <ac:chgData name="Kokchun Giang" userId="67e2125d-ec8c-4323-9653-9824a2ad815f" providerId="ADAL" clId="{3CB27E0A-25FF-7049-B7BC-7C48A23EE6D3}" dt="2024-01-14T10:37:26.002" v="1655" actId="164"/>
          <ac:inkMkLst>
            <pc:docMk/>
            <pc:sldMk cId="4207668247" sldId="323"/>
            <ac:inkMk id="744" creationId="{F6E241D9-C351-76B3-1A94-49ED2D754AC9}"/>
          </ac:inkMkLst>
        </pc:inkChg>
        <pc:inkChg chg="add mod topLvl">
          <ac:chgData name="Kokchun Giang" userId="67e2125d-ec8c-4323-9653-9824a2ad815f" providerId="ADAL" clId="{3CB27E0A-25FF-7049-B7BC-7C48A23EE6D3}" dt="2024-01-14T10:37:26.002" v="1655" actId="164"/>
          <ac:inkMkLst>
            <pc:docMk/>
            <pc:sldMk cId="4207668247" sldId="323"/>
            <ac:inkMk id="745" creationId="{CD91A863-262F-4867-9F33-B6BD3DEEA907}"/>
          </ac:inkMkLst>
        </pc:inkChg>
        <pc:inkChg chg="add mod topLvl">
          <ac:chgData name="Kokchun Giang" userId="67e2125d-ec8c-4323-9653-9824a2ad815f" providerId="ADAL" clId="{3CB27E0A-25FF-7049-B7BC-7C48A23EE6D3}" dt="2024-01-14T10:37:26.002" v="1655" actId="164"/>
          <ac:inkMkLst>
            <pc:docMk/>
            <pc:sldMk cId="4207668247" sldId="323"/>
            <ac:inkMk id="746" creationId="{097CDC21-0243-B439-057C-5E89A46D5C69}"/>
          </ac:inkMkLst>
        </pc:inkChg>
        <pc:inkChg chg="add mod topLvl">
          <ac:chgData name="Kokchun Giang" userId="67e2125d-ec8c-4323-9653-9824a2ad815f" providerId="ADAL" clId="{3CB27E0A-25FF-7049-B7BC-7C48A23EE6D3}" dt="2024-01-14T10:37:26.002" v="1655" actId="164"/>
          <ac:inkMkLst>
            <pc:docMk/>
            <pc:sldMk cId="4207668247" sldId="323"/>
            <ac:inkMk id="747" creationId="{820CDF09-5CD9-A641-EB24-04D465568341}"/>
          </ac:inkMkLst>
        </pc:inkChg>
        <pc:inkChg chg="add mod topLvl">
          <ac:chgData name="Kokchun Giang" userId="67e2125d-ec8c-4323-9653-9824a2ad815f" providerId="ADAL" clId="{3CB27E0A-25FF-7049-B7BC-7C48A23EE6D3}" dt="2024-01-14T10:37:26.002" v="1655" actId="164"/>
          <ac:inkMkLst>
            <pc:docMk/>
            <pc:sldMk cId="4207668247" sldId="323"/>
            <ac:inkMk id="748" creationId="{F41F5585-EA74-DBA4-1528-B5D94A43AF68}"/>
          </ac:inkMkLst>
        </pc:inkChg>
        <pc:inkChg chg="add mod topLvl">
          <ac:chgData name="Kokchun Giang" userId="67e2125d-ec8c-4323-9653-9824a2ad815f" providerId="ADAL" clId="{3CB27E0A-25FF-7049-B7BC-7C48A23EE6D3}" dt="2024-01-14T10:37:26.002" v="1655" actId="164"/>
          <ac:inkMkLst>
            <pc:docMk/>
            <pc:sldMk cId="4207668247" sldId="323"/>
            <ac:inkMk id="749" creationId="{8F9C186D-B054-65D8-3AC6-DA3797FAA5ED}"/>
          </ac:inkMkLst>
        </pc:inkChg>
        <pc:inkChg chg="add mod topLvl">
          <ac:chgData name="Kokchun Giang" userId="67e2125d-ec8c-4323-9653-9824a2ad815f" providerId="ADAL" clId="{3CB27E0A-25FF-7049-B7BC-7C48A23EE6D3}" dt="2024-01-14T10:37:26.002" v="1655" actId="164"/>
          <ac:inkMkLst>
            <pc:docMk/>
            <pc:sldMk cId="4207668247" sldId="323"/>
            <ac:inkMk id="750" creationId="{3D764D5E-E945-15FC-CFDE-B1975BF85451}"/>
          </ac:inkMkLst>
        </pc:inkChg>
        <pc:inkChg chg="add mod">
          <ac:chgData name="Kokchun Giang" userId="67e2125d-ec8c-4323-9653-9824a2ad815f" providerId="ADAL" clId="{3CB27E0A-25FF-7049-B7BC-7C48A23EE6D3}" dt="2024-01-14T10:26:19.869" v="1415"/>
          <ac:inkMkLst>
            <pc:docMk/>
            <pc:sldMk cId="4207668247" sldId="323"/>
            <ac:inkMk id="752" creationId="{958B5CA6-1070-F773-4BFF-D616DA36FC83}"/>
          </ac:inkMkLst>
        </pc:inkChg>
        <pc:inkChg chg="add mod">
          <ac:chgData name="Kokchun Giang" userId="67e2125d-ec8c-4323-9653-9824a2ad815f" providerId="ADAL" clId="{3CB27E0A-25FF-7049-B7BC-7C48A23EE6D3}" dt="2024-01-14T10:26:19.869" v="1415"/>
          <ac:inkMkLst>
            <pc:docMk/>
            <pc:sldMk cId="4207668247" sldId="323"/>
            <ac:inkMk id="753" creationId="{F4E06628-BED0-F504-6496-B22B68D6A6EF}"/>
          </ac:inkMkLst>
        </pc:inkChg>
        <pc:inkChg chg="add mod">
          <ac:chgData name="Kokchun Giang" userId="67e2125d-ec8c-4323-9653-9824a2ad815f" providerId="ADAL" clId="{3CB27E0A-25FF-7049-B7BC-7C48A23EE6D3}" dt="2024-01-14T10:26:19.869" v="1415"/>
          <ac:inkMkLst>
            <pc:docMk/>
            <pc:sldMk cId="4207668247" sldId="323"/>
            <ac:inkMk id="754" creationId="{675DD5D0-6432-F43B-C46D-D4E56A8D4E97}"/>
          </ac:inkMkLst>
        </pc:inkChg>
        <pc:inkChg chg="add mod">
          <ac:chgData name="Kokchun Giang" userId="67e2125d-ec8c-4323-9653-9824a2ad815f" providerId="ADAL" clId="{3CB27E0A-25FF-7049-B7BC-7C48A23EE6D3}" dt="2024-01-14T10:26:19.869" v="1415"/>
          <ac:inkMkLst>
            <pc:docMk/>
            <pc:sldMk cId="4207668247" sldId="323"/>
            <ac:inkMk id="755" creationId="{984CFCFD-2B8E-48B6-BC1C-68B6B91107FF}"/>
          </ac:inkMkLst>
        </pc:inkChg>
        <pc:inkChg chg="add mod">
          <ac:chgData name="Kokchun Giang" userId="67e2125d-ec8c-4323-9653-9824a2ad815f" providerId="ADAL" clId="{3CB27E0A-25FF-7049-B7BC-7C48A23EE6D3}" dt="2024-01-14T10:26:19.869" v="1415"/>
          <ac:inkMkLst>
            <pc:docMk/>
            <pc:sldMk cId="4207668247" sldId="323"/>
            <ac:inkMk id="756" creationId="{77FBC132-4969-84E1-5827-162CFA6866C4}"/>
          </ac:inkMkLst>
        </pc:inkChg>
        <pc:inkChg chg="add mod">
          <ac:chgData name="Kokchun Giang" userId="67e2125d-ec8c-4323-9653-9824a2ad815f" providerId="ADAL" clId="{3CB27E0A-25FF-7049-B7BC-7C48A23EE6D3}" dt="2024-01-14T10:26:19.869" v="1415"/>
          <ac:inkMkLst>
            <pc:docMk/>
            <pc:sldMk cId="4207668247" sldId="323"/>
            <ac:inkMk id="757" creationId="{38DA292A-9668-8499-D1A5-ABB523ACF249}"/>
          </ac:inkMkLst>
        </pc:inkChg>
        <pc:inkChg chg="add mod">
          <ac:chgData name="Kokchun Giang" userId="67e2125d-ec8c-4323-9653-9824a2ad815f" providerId="ADAL" clId="{3CB27E0A-25FF-7049-B7BC-7C48A23EE6D3}" dt="2024-01-14T10:26:19.869" v="1415"/>
          <ac:inkMkLst>
            <pc:docMk/>
            <pc:sldMk cId="4207668247" sldId="323"/>
            <ac:inkMk id="758" creationId="{87B1E08D-9922-43A0-D9A1-EC39B7366810}"/>
          </ac:inkMkLst>
        </pc:inkChg>
        <pc:inkChg chg="add mod">
          <ac:chgData name="Kokchun Giang" userId="67e2125d-ec8c-4323-9653-9824a2ad815f" providerId="ADAL" clId="{3CB27E0A-25FF-7049-B7BC-7C48A23EE6D3}" dt="2024-01-14T10:26:19.869" v="1415"/>
          <ac:inkMkLst>
            <pc:docMk/>
            <pc:sldMk cId="4207668247" sldId="323"/>
            <ac:inkMk id="759" creationId="{5240E222-4CA7-F097-2374-A4EAF1E46D8A}"/>
          </ac:inkMkLst>
        </pc:inkChg>
        <pc:inkChg chg="add mod">
          <ac:chgData name="Kokchun Giang" userId="67e2125d-ec8c-4323-9653-9824a2ad815f" providerId="ADAL" clId="{3CB27E0A-25FF-7049-B7BC-7C48A23EE6D3}" dt="2024-01-14T10:26:19.869" v="1415"/>
          <ac:inkMkLst>
            <pc:docMk/>
            <pc:sldMk cId="4207668247" sldId="323"/>
            <ac:inkMk id="760" creationId="{A659C2E4-0CD5-D512-55F3-C952B36E36E8}"/>
          </ac:inkMkLst>
        </pc:inkChg>
        <pc:inkChg chg="add mod">
          <ac:chgData name="Kokchun Giang" userId="67e2125d-ec8c-4323-9653-9824a2ad815f" providerId="ADAL" clId="{3CB27E0A-25FF-7049-B7BC-7C48A23EE6D3}" dt="2024-01-14T10:27:14.369" v="1422"/>
          <ac:inkMkLst>
            <pc:docMk/>
            <pc:sldMk cId="4207668247" sldId="323"/>
            <ac:inkMk id="762" creationId="{8625F2CE-57F9-29B5-FF3A-029177C641E0}"/>
          </ac:inkMkLst>
        </pc:inkChg>
        <pc:inkChg chg="add mod">
          <ac:chgData name="Kokchun Giang" userId="67e2125d-ec8c-4323-9653-9824a2ad815f" providerId="ADAL" clId="{3CB27E0A-25FF-7049-B7BC-7C48A23EE6D3}" dt="2024-01-14T10:27:14.369" v="1422"/>
          <ac:inkMkLst>
            <pc:docMk/>
            <pc:sldMk cId="4207668247" sldId="323"/>
            <ac:inkMk id="763" creationId="{83DFF5CC-48AE-2790-8384-452471DC64D0}"/>
          </ac:inkMkLst>
        </pc:inkChg>
        <pc:inkChg chg="add mod">
          <ac:chgData name="Kokchun Giang" userId="67e2125d-ec8c-4323-9653-9824a2ad815f" providerId="ADAL" clId="{3CB27E0A-25FF-7049-B7BC-7C48A23EE6D3}" dt="2024-01-14T10:27:14.369" v="1422"/>
          <ac:inkMkLst>
            <pc:docMk/>
            <pc:sldMk cId="4207668247" sldId="323"/>
            <ac:inkMk id="764" creationId="{47C951D0-3F83-B422-FF7A-6276084A73BA}"/>
          </ac:inkMkLst>
        </pc:inkChg>
        <pc:inkChg chg="add mod">
          <ac:chgData name="Kokchun Giang" userId="67e2125d-ec8c-4323-9653-9824a2ad815f" providerId="ADAL" clId="{3CB27E0A-25FF-7049-B7BC-7C48A23EE6D3}" dt="2024-01-14T10:27:14.369" v="1422"/>
          <ac:inkMkLst>
            <pc:docMk/>
            <pc:sldMk cId="4207668247" sldId="323"/>
            <ac:inkMk id="765" creationId="{A3401EAD-049E-BD95-6E9B-0D1F5A59ABDC}"/>
          </ac:inkMkLst>
        </pc:inkChg>
        <pc:inkChg chg="add mod">
          <ac:chgData name="Kokchun Giang" userId="67e2125d-ec8c-4323-9653-9824a2ad815f" providerId="ADAL" clId="{3CB27E0A-25FF-7049-B7BC-7C48A23EE6D3}" dt="2024-01-14T10:27:14.369" v="1422"/>
          <ac:inkMkLst>
            <pc:docMk/>
            <pc:sldMk cId="4207668247" sldId="323"/>
            <ac:inkMk id="766" creationId="{2DA33907-A086-138E-99AF-97F51BBB17D8}"/>
          </ac:inkMkLst>
        </pc:inkChg>
        <pc:inkChg chg="add mod">
          <ac:chgData name="Kokchun Giang" userId="67e2125d-ec8c-4323-9653-9824a2ad815f" providerId="ADAL" clId="{3CB27E0A-25FF-7049-B7BC-7C48A23EE6D3}" dt="2024-01-14T10:27:14.369" v="1422"/>
          <ac:inkMkLst>
            <pc:docMk/>
            <pc:sldMk cId="4207668247" sldId="323"/>
            <ac:inkMk id="767" creationId="{7D77DCF7-ABEE-31F1-32DD-BECFB4C473C9}"/>
          </ac:inkMkLst>
        </pc:inkChg>
        <pc:inkChg chg="add mod">
          <ac:chgData name="Kokchun Giang" userId="67e2125d-ec8c-4323-9653-9824a2ad815f" providerId="ADAL" clId="{3CB27E0A-25FF-7049-B7BC-7C48A23EE6D3}" dt="2024-01-14T10:27:21.459" v="1435"/>
          <ac:inkMkLst>
            <pc:docMk/>
            <pc:sldMk cId="4207668247" sldId="323"/>
            <ac:inkMk id="769" creationId="{B823B965-7F57-43C1-FC66-BD0B74B033AB}"/>
          </ac:inkMkLst>
        </pc:inkChg>
        <pc:inkChg chg="add mod">
          <ac:chgData name="Kokchun Giang" userId="67e2125d-ec8c-4323-9653-9824a2ad815f" providerId="ADAL" clId="{3CB27E0A-25FF-7049-B7BC-7C48A23EE6D3}" dt="2024-01-14T10:27:21.459" v="1435"/>
          <ac:inkMkLst>
            <pc:docMk/>
            <pc:sldMk cId="4207668247" sldId="323"/>
            <ac:inkMk id="770" creationId="{AED50BC6-D5D2-3429-6B34-964B1E91F056}"/>
          </ac:inkMkLst>
        </pc:inkChg>
        <pc:inkChg chg="add mod">
          <ac:chgData name="Kokchun Giang" userId="67e2125d-ec8c-4323-9653-9824a2ad815f" providerId="ADAL" clId="{3CB27E0A-25FF-7049-B7BC-7C48A23EE6D3}" dt="2024-01-14T10:27:21.459" v="1435"/>
          <ac:inkMkLst>
            <pc:docMk/>
            <pc:sldMk cId="4207668247" sldId="323"/>
            <ac:inkMk id="771" creationId="{8613994B-C780-CCBA-27B2-4AB58FE501B0}"/>
          </ac:inkMkLst>
        </pc:inkChg>
        <pc:inkChg chg="add mod">
          <ac:chgData name="Kokchun Giang" userId="67e2125d-ec8c-4323-9653-9824a2ad815f" providerId="ADAL" clId="{3CB27E0A-25FF-7049-B7BC-7C48A23EE6D3}" dt="2024-01-14T10:27:21.459" v="1435"/>
          <ac:inkMkLst>
            <pc:docMk/>
            <pc:sldMk cId="4207668247" sldId="323"/>
            <ac:inkMk id="772" creationId="{FFFBFA22-C9B4-E1A4-12D1-F4A15DE47067}"/>
          </ac:inkMkLst>
        </pc:inkChg>
        <pc:inkChg chg="add mod">
          <ac:chgData name="Kokchun Giang" userId="67e2125d-ec8c-4323-9653-9824a2ad815f" providerId="ADAL" clId="{3CB27E0A-25FF-7049-B7BC-7C48A23EE6D3}" dt="2024-01-14T10:27:21.459" v="1435"/>
          <ac:inkMkLst>
            <pc:docMk/>
            <pc:sldMk cId="4207668247" sldId="323"/>
            <ac:inkMk id="773" creationId="{4E2B2E79-EA07-8705-81F8-9BE7751DA1FA}"/>
          </ac:inkMkLst>
        </pc:inkChg>
        <pc:inkChg chg="add mod">
          <ac:chgData name="Kokchun Giang" userId="67e2125d-ec8c-4323-9653-9824a2ad815f" providerId="ADAL" clId="{3CB27E0A-25FF-7049-B7BC-7C48A23EE6D3}" dt="2024-01-14T10:27:21.459" v="1435"/>
          <ac:inkMkLst>
            <pc:docMk/>
            <pc:sldMk cId="4207668247" sldId="323"/>
            <ac:inkMk id="774" creationId="{B9D3F913-65E8-914D-F5C5-561EEEFDBAF1}"/>
          </ac:inkMkLst>
        </pc:inkChg>
        <pc:inkChg chg="add mod">
          <ac:chgData name="Kokchun Giang" userId="67e2125d-ec8c-4323-9653-9824a2ad815f" providerId="ADAL" clId="{3CB27E0A-25FF-7049-B7BC-7C48A23EE6D3}" dt="2024-01-14T10:27:24.951" v="1443"/>
          <ac:inkMkLst>
            <pc:docMk/>
            <pc:sldMk cId="4207668247" sldId="323"/>
            <ac:inkMk id="775" creationId="{D2BEFCF1-C3BA-7CCA-1C9E-6C2BE0886F54}"/>
          </ac:inkMkLst>
        </pc:inkChg>
        <pc:inkChg chg="add mod">
          <ac:chgData name="Kokchun Giang" userId="67e2125d-ec8c-4323-9653-9824a2ad815f" providerId="ADAL" clId="{3CB27E0A-25FF-7049-B7BC-7C48A23EE6D3}" dt="2024-01-14T10:27:24.951" v="1443"/>
          <ac:inkMkLst>
            <pc:docMk/>
            <pc:sldMk cId="4207668247" sldId="323"/>
            <ac:inkMk id="776" creationId="{7E768711-5C3B-9407-1C93-D46430FFAD91}"/>
          </ac:inkMkLst>
        </pc:inkChg>
        <pc:inkChg chg="add mod">
          <ac:chgData name="Kokchun Giang" userId="67e2125d-ec8c-4323-9653-9824a2ad815f" providerId="ADAL" clId="{3CB27E0A-25FF-7049-B7BC-7C48A23EE6D3}" dt="2024-01-14T10:27:24.951" v="1443"/>
          <ac:inkMkLst>
            <pc:docMk/>
            <pc:sldMk cId="4207668247" sldId="323"/>
            <ac:inkMk id="777" creationId="{88BF2260-3E76-1D0B-8E45-1251C379068C}"/>
          </ac:inkMkLst>
        </pc:inkChg>
        <pc:inkChg chg="add mod">
          <ac:chgData name="Kokchun Giang" userId="67e2125d-ec8c-4323-9653-9824a2ad815f" providerId="ADAL" clId="{3CB27E0A-25FF-7049-B7BC-7C48A23EE6D3}" dt="2024-01-14T10:27:24.951" v="1443"/>
          <ac:inkMkLst>
            <pc:docMk/>
            <pc:sldMk cId="4207668247" sldId="323"/>
            <ac:inkMk id="778" creationId="{8C975BE7-FDC2-41C2-2890-0260356D6BF1}"/>
          </ac:inkMkLst>
        </pc:inkChg>
        <pc:inkChg chg="add mod">
          <ac:chgData name="Kokchun Giang" userId="67e2125d-ec8c-4323-9653-9824a2ad815f" providerId="ADAL" clId="{3CB27E0A-25FF-7049-B7BC-7C48A23EE6D3}" dt="2024-01-14T10:27:24.951" v="1443"/>
          <ac:inkMkLst>
            <pc:docMk/>
            <pc:sldMk cId="4207668247" sldId="323"/>
            <ac:inkMk id="779" creationId="{2D4D4082-8C11-202E-81EF-6A8A85212026}"/>
          </ac:inkMkLst>
        </pc:inkChg>
        <pc:inkChg chg="add mod">
          <ac:chgData name="Kokchun Giang" userId="67e2125d-ec8c-4323-9653-9824a2ad815f" providerId="ADAL" clId="{3CB27E0A-25FF-7049-B7BC-7C48A23EE6D3}" dt="2024-01-14T10:27:24.951" v="1443"/>
          <ac:inkMkLst>
            <pc:docMk/>
            <pc:sldMk cId="4207668247" sldId="323"/>
            <ac:inkMk id="780" creationId="{20969606-EB66-21D1-A432-80975FD30349}"/>
          </ac:inkMkLst>
        </pc:inkChg>
        <pc:inkChg chg="add mod">
          <ac:chgData name="Kokchun Giang" userId="67e2125d-ec8c-4323-9653-9824a2ad815f" providerId="ADAL" clId="{3CB27E0A-25FF-7049-B7BC-7C48A23EE6D3}" dt="2024-01-14T10:27:24.951" v="1443"/>
          <ac:inkMkLst>
            <pc:docMk/>
            <pc:sldMk cId="4207668247" sldId="323"/>
            <ac:inkMk id="783" creationId="{8078A973-E0F6-1E26-2C51-4F5DB63B9CEF}"/>
          </ac:inkMkLst>
        </pc:inkChg>
        <pc:inkChg chg="add mod">
          <ac:chgData name="Kokchun Giang" userId="67e2125d-ec8c-4323-9653-9824a2ad815f" providerId="ADAL" clId="{3CB27E0A-25FF-7049-B7BC-7C48A23EE6D3}" dt="2024-01-14T10:27:24.951" v="1443"/>
          <ac:inkMkLst>
            <pc:docMk/>
            <pc:sldMk cId="4207668247" sldId="323"/>
            <ac:inkMk id="785" creationId="{C2BF2CD8-39A6-7F8E-412C-30854B2D6BC3}"/>
          </ac:inkMkLst>
        </pc:inkChg>
        <pc:inkChg chg="add mod">
          <ac:chgData name="Kokchun Giang" userId="67e2125d-ec8c-4323-9653-9824a2ad815f" providerId="ADAL" clId="{3CB27E0A-25FF-7049-B7BC-7C48A23EE6D3}" dt="2024-01-14T10:27:24.951" v="1443"/>
          <ac:inkMkLst>
            <pc:docMk/>
            <pc:sldMk cId="4207668247" sldId="323"/>
            <ac:inkMk id="786" creationId="{860C769B-FA48-8D78-E615-6307AA9324E3}"/>
          </ac:inkMkLst>
        </pc:inkChg>
        <pc:inkChg chg="add mod">
          <ac:chgData name="Kokchun Giang" userId="67e2125d-ec8c-4323-9653-9824a2ad815f" providerId="ADAL" clId="{3CB27E0A-25FF-7049-B7BC-7C48A23EE6D3}" dt="2024-01-14T10:27:24.951" v="1443"/>
          <ac:inkMkLst>
            <pc:docMk/>
            <pc:sldMk cId="4207668247" sldId="323"/>
            <ac:inkMk id="787" creationId="{220F2BC7-970D-FD31-FCFF-639E308F0006}"/>
          </ac:inkMkLst>
        </pc:inkChg>
        <pc:inkChg chg="add mod">
          <ac:chgData name="Kokchun Giang" userId="67e2125d-ec8c-4323-9653-9824a2ad815f" providerId="ADAL" clId="{3CB27E0A-25FF-7049-B7BC-7C48A23EE6D3}" dt="2024-01-14T10:27:24.951" v="1443"/>
          <ac:inkMkLst>
            <pc:docMk/>
            <pc:sldMk cId="4207668247" sldId="323"/>
            <ac:inkMk id="788" creationId="{B46E8B8C-7D9E-3B83-E6DA-A4B498BA206A}"/>
          </ac:inkMkLst>
        </pc:inkChg>
        <pc:inkChg chg="add mod">
          <ac:chgData name="Kokchun Giang" userId="67e2125d-ec8c-4323-9653-9824a2ad815f" providerId="ADAL" clId="{3CB27E0A-25FF-7049-B7BC-7C48A23EE6D3}" dt="2024-01-14T10:27:24.951" v="1443"/>
          <ac:inkMkLst>
            <pc:docMk/>
            <pc:sldMk cId="4207668247" sldId="323"/>
            <ac:inkMk id="789" creationId="{6AD75FAA-104B-8160-7734-244DC97ADBEC}"/>
          </ac:inkMkLst>
        </pc:inkChg>
        <pc:inkChg chg="add del">
          <ac:chgData name="Kokchun Giang" userId="67e2125d-ec8c-4323-9653-9824a2ad815f" providerId="ADAL" clId="{3CB27E0A-25FF-7049-B7BC-7C48A23EE6D3}" dt="2024-01-14T10:28:58.183" v="1513"/>
          <ac:inkMkLst>
            <pc:docMk/>
            <pc:sldMk cId="4207668247" sldId="323"/>
            <ac:inkMk id="791" creationId="{CD367838-9FFD-F030-07F9-97F8E69C2242}"/>
          </ac:inkMkLst>
        </pc:inkChg>
        <pc:inkChg chg="add mod">
          <ac:chgData name="Kokchun Giang" userId="67e2125d-ec8c-4323-9653-9824a2ad815f" providerId="ADAL" clId="{3CB27E0A-25FF-7049-B7BC-7C48A23EE6D3}" dt="2024-01-14T10:27:43.486" v="1451"/>
          <ac:inkMkLst>
            <pc:docMk/>
            <pc:sldMk cId="4207668247" sldId="323"/>
            <ac:inkMk id="792" creationId="{806C6ECF-3E00-B386-A038-B73503BFDE21}"/>
          </ac:inkMkLst>
        </pc:inkChg>
        <pc:inkChg chg="add mod">
          <ac:chgData name="Kokchun Giang" userId="67e2125d-ec8c-4323-9653-9824a2ad815f" providerId="ADAL" clId="{3CB27E0A-25FF-7049-B7BC-7C48A23EE6D3}" dt="2024-01-14T10:27:43.486" v="1451"/>
          <ac:inkMkLst>
            <pc:docMk/>
            <pc:sldMk cId="4207668247" sldId="323"/>
            <ac:inkMk id="793" creationId="{128969A9-616E-45FB-ED3C-FDB28CD076C4}"/>
          </ac:inkMkLst>
        </pc:inkChg>
        <pc:inkChg chg="add mod">
          <ac:chgData name="Kokchun Giang" userId="67e2125d-ec8c-4323-9653-9824a2ad815f" providerId="ADAL" clId="{3CB27E0A-25FF-7049-B7BC-7C48A23EE6D3}" dt="2024-01-14T10:27:43.486" v="1451"/>
          <ac:inkMkLst>
            <pc:docMk/>
            <pc:sldMk cId="4207668247" sldId="323"/>
            <ac:inkMk id="795" creationId="{146740A5-81E4-C314-ECB0-33041A1B7C4A}"/>
          </ac:inkMkLst>
        </pc:inkChg>
        <pc:inkChg chg="add mod">
          <ac:chgData name="Kokchun Giang" userId="67e2125d-ec8c-4323-9653-9824a2ad815f" providerId="ADAL" clId="{3CB27E0A-25FF-7049-B7BC-7C48A23EE6D3}" dt="2024-01-14T10:27:43.486" v="1451"/>
          <ac:inkMkLst>
            <pc:docMk/>
            <pc:sldMk cId="4207668247" sldId="323"/>
            <ac:inkMk id="797" creationId="{B1A4EAA2-D5BC-669E-331C-43A69120EC82}"/>
          </ac:inkMkLst>
        </pc:inkChg>
        <pc:inkChg chg="add mod">
          <ac:chgData name="Kokchun Giang" userId="67e2125d-ec8c-4323-9653-9824a2ad815f" providerId="ADAL" clId="{3CB27E0A-25FF-7049-B7BC-7C48A23EE6D3}" dt="2024-01-14T10:28:13.345" v="1478"/>
          <ac:inkMkLst>
            <pc:docMk/>
            <pc:sldMk cId="4207668247" sldId="323"/>
            <ac:inkMk id="799" creationId="{8722B01D-31BB-25FE-E0F2-439D6356857B}"/>
          </ac:inkMkLst>
        </pc:inkChg>
        <pc:inkChg chg="add mod">
          <ac:chgData name="Kokchun Giang" userId="67e2125d-ec8c-4323-9653-9824a2ad815f" providerId="ADAL" clId="{3CB27E0A-25FF-7049-B7BC-7C48A23EE6D3}" dt="2024-01-14T10:28:13.345" v="1478"/>
          <ac:inkMkLst>
            <pc:docMk/>
            <pc:sldMk cId="4207668247" sldId="323"/>
            <ac:inkMk id="800" creationId="{A92EABF3-38EE-4F71-0158-8DCEA7529C64}"/>
          </ac:inkMkLst>
        </pc:inkChg>
        <pc:inkChg chg="add mod">
          <ac:chgData name="Kokchun Giang" userId="67e2125d-ec8c-4323-9653-9824a2ad815f" providerId="ADAL" clId="{3CB27E0A-25FF-7049-B7BC-7C48A23EE6D3}" dt="2024-01-14T10:28:13.345" v="1478"/>
          <ac:inkMkLst>
            <pc:docMk/>
            <pc:sldMk cId="4207668247" sldId="323"/>
            <ac:inkMk id="801" creationId="{1CDB52D6-06D4-E007-9102-D36BD0B66613}"/>
          </ac:inkMkLst>
        </pc:inkChg>
        <pc:inkChg chg="add mod">
          <ac:chgData name="Kokchun Giang" userId="67e2125d-ec8c-4323-9653-9824a2ad815f" providerId="ADAL" clId="{3CB27E0A-25FF-7049-B7BC-7C48A23EE6D3}" dt="2024-01-14T10:28:13.345" v="1478"/>
          <ac:inkMkLst>
            <pc:docMk/>
            <pc:sldMk cId="4207668247" sldId="323"/>
            <ac:inkMk id="802" creationId="{FB52EBB8-976A-E266-412C-78596D81A1C5}"/>
          </ac:inkMkLst>
        </pc:inkChg>
        <pc:inkChg chg="add mod">
          <ac:chgData name="Kokchun Giang" userId="67e2125d-ec8c-4323-9653-9824a2ad815f" providerId="ADAL" clId="{3CB27E0A-25FF-7049-B7BC-7C48A23EE6D3}" dt="2024-01-14T10:28:13.345" v="1478"/>
          <ac:inkMkLst>
            <pc:docMk/>
            <pc:sldMk cId="4207668247" sldId="323"/>
            <ac:inkMk id="803" creationId="{7DF5119F-E74D-6836-8E6C-AFC018A13630}"/>
          </ac:inkMkLst>
        </pc:inkChg>
        <pc:inkChg chg="add mod">
          <ac:chgData name="Kokchun Giang" userId="67e2125d-ec8c-4323-9653-9824a2ad815f" providerId="ADAL" clId="{3CB27E0A-25FF-7049-B7BC-7C48A23EE6D3}" dt="2024-01-14T10:28:13.345" v="1478"/>
          <ac:inkMkLst>
            <pc:docMk/>
            <pc:sldMk cId="4207668247" sldId="323"/>
            <ac:inkMk id="804" creationId="{B5B415DD-2F10-6E14-ED5C-A322AE9E6CFF}"/>
          </ac:inkMkLst>
        </pc:inkChg>
        <pc:inkChg chg="add mod">
          <ac:chgData name="Kokchun Giang" userId="67e2125d-ec8c-4323-9653-9824a2ad815f" providerId="ADAL" clId="{3CB27E0A-25FF-7049-B7BC-7C48A23EE6D3}" dt="2024-01-14T10:28:13.345" v="1478"/>
          <ac:inkMkLst>
            <pc:docMk/>
            <pc:sldMk cId="4207668247" sldId="323"/>
            <ac:inkMk id="805" creationId="{EFA6CC08-BA50-9DE4-3223-09DD5ED5372F}"/>
          </ac:inkMkLst>
        </pc:inkChg>
        <pc:inkChg chg="add mod">
          <ac:chgData name="Kokchun Giang" userId="67e2125d-ec8c-4323-9653-9824a2ad815f" providerId="ADAL" clId="{3CB27E0A-25FF-7049-B7BC-7C48A23EE6D3}" dt="2024-01-14T10:28:13.345" v="1478"/>
          <ac:inkMkLst>
            <pc:docMk/>
            <pc:sldMk cId="4207668247" sldId="323"/>
            <ac:inkMk id="806" creationId="{24ED062D-1976-DC1F-87D2-767681501DE3}"/>
          </ac:inkMkLst>
        </pc:inkChg>
        <pc:inkChg chg="add mod">
          <ac:chgData name="Kokchun Giang" userId="67e2125d-ec8c-4323-9653-9824a2ad815f" providerId="ADAL" clId="{3CB27E0A-25FF-7049-B7BC-7C48A23EE6D3}" dt="2024-01-14T10:28:13.345" v="1478"/>
          <ac:inkMkLst>
            <pc:docMk/>
            <pc:sldMk cId="4207668247" sldId="323"/>
            <ac:inkMk id="807" creationId="{F8E2EDD8-4983-83A3-0B2B-6C697C9B3CB1}"/>
          </ac:inkMkLst>
        </pc:inkChg>
        <pc:inkChg chg="add mod">
          <ac:chgData name="Kokchun Giang" userId="67e2125d-ec8c-4323-9653-9824a2ad815f" providerId="ADAL" clId="{3CB27E0A-25FF-7049-B7BC-7C48A23EE6D3}" dt="2024-01-14T10:28:13.345" v="1478"/>
          <ac:inkMkLst>
            <pc:docMk/>
            <pc:sldMk cId="4207668247" sldId="323"/>
            <ac:inkMk id="808" creationId="{3261B5E7-7633-0170-FA9B-94DC52510AA0}"/>
          </ac:inkMkLst>
        </pc:inkChg>
        <pc:inkChg chg="add del mod">
          <ac:chgData name="Kokchun Giang" userId="67e2125d-ec8c-4323-9653-9824a2ad815f" providerId="ADAL" clId="{3CB27E0A-25FF-7049-B7BC-7C48A23EE6D3}" dt="2024-01-14T10:28:17.281" v="1484"/>
          <ac:inkMkLst>
            <pc:docMk/>
            <pc:sldMk cId="4207668247" sldId="323"/>
            <ac:inkMk id="810" creationId="{0A67D16E-AA77-55FC-EFC6-5AE227920299}"/>
          </ac:inkMkLst>
        </pc:inkChg>
        <pc:inkChg chg="add del mod">
          <ac:chgData name="Kokchun Giang" userId="67e2125d-ec8c-4323-9653-9824a2ad815f" providerId="ADAL" clId="{3CB27E0A-25FF-7049-B7BC-7C48A23EE6D3}" dt="2024-01-14T10:28:17.279" v="1480"/>
          <ac:inkMkLst>
            <pc:docMk/>
            <pc:sldMk cId="4207668247" sldId="323"/>
            <ac:inkMk id="811" creationId="{7F8C2776-7E02-7692-E75D-F61AE3CFCE4F}"/>
          </ac:inkMkLst>
        </pc:inkChg>
        <pc:inkChg chg="add del mod">
          <ac:chgData name="Kokchun Giang" userId="67e2125d-ec8c-4323-9653-9824a2ad815f" providerId="ADAL" clId="{3CB27E0A-25FF-7049-B7BC-7C48A23EE6D3}" dt="2024-01-14T10:28:17.280" v="1482"/>
          <ac:inkMkLst>
            <pc:docMk/>
            <pc:sldMk cId="4207668247" sldId="323"/>
            <ac:inkMk id="812" creationId="{75340CC1-C3A0-03C4-F478-8612FCF8707E}"/>
          </ac:inkMkLst>
        </pc:inkChg>
        <pc:inkChg chg="add del mod">
          <ac:chgData name="Kokchun Giang" userId="67e2125d-ec8c-4323-9653-9824a2ad815f" providerId="ADAL" clId="{3CB27E0A-25FF-7049-B7BC-7C48A23EE6D3}" dt="2024-01-14T10:28:17.279" v="1481"/>
          <ac:inkMkLst>
            <pc:docMk/>
            <pc:sldMk cId="4207668247" sldId="323"/>
            <ac:inkMk id="813" creationId="{32F3CFCB-765E-E108-A48F-C9FABCC71822}"/>
          </ac:inkMkLst>
        </pc:inkChg>
        <pc:inkChg chg="add del mod">
          <ac:chgData name="Kokchun Giang" userId="67e2125d-ec8c-4323-9653-9824a2ad815f" providerId="ADAL" clId="{3CB27E0A-25FF-7049-B7BC-7C48A23EE6D3}" dt="2024-01-14T10:28:17.276" v="1479"/>
          <ac:inkMkLst>
            <pc:docMk/>
            <pc:sldMk cId="4207668247" sldId="323"/>
            <ac:inkMk id="814" creationId="{D09DDD1B-9F21-9BC5-1ABC-FFECD0033802}"/>
          </ac:inkMkLst>
        </pc:inkChg>
        <pc:inkChg chg="add del mod">
          <ac:chgData name="Kokchun Giang" userId="67e2125d-ec8c-4323-9653-9824a2ad815f" providerId="ADAL" clId="{3CB27E0A-25FF-7049-B7BC-7C48A23EE6D3}" dt="2024-01-14T10:28:17.281" v="1483"/>
          <ac:inkMkLst>
            <pc:docMk/>
            <pc:sldMk cId="4207668247" sldId="323"/>
            <ac:inkMk id="815" creationId="{427C00FB-AE06-3F63-2387-83683E43D5A7}"/>
          </ac:inkMkLst>
        </pc:inkChg>
        <pc:inkChg chg="add mod">
          <ac:chgData name="Kokchun Giang" userId="67e2125d-ec8c-4323-9653-9824a2ad815f" providerId="ADAL" clId="{3CB27E0A-25FF-7049-B7BC-7C48A23EE6D3}" dt="2024-01-14T10:28:13.345" v="1478"/>
          <ac:inkMkLst>
            <pc:docMk/>
            <pc:sldMk cId="4207668247" sldId="323"/>
            <ac:inkMk id="817" creationId="{8E4E8349-71FE-FFD3-619F-9A9EC2E95BE9}"/>
          </ac:inkMkLst>
        </pc:inkChg>
        <pc:inkChg chg="add mod">
          <ac:chgData name="Kokchun Giang" userId="67e2125d-ec8c-4323-9653-9824a2ad815f" providerId="ADAL" clId="{3CB27E0A-25FF-7049-B7BC-7C48A23EE6D3}" dt="2024-01-14T10:28:13.345" v="1478"/>
          <ac:inkMkLst>
            <pc:docMk/>
            <pc:sldMk cId="4207668247" sldId="323"/>
            <ac:inkMk id="818" creationId="{107747A9-DF3C-26DE-A437-528FBE9ECAB6}"/>
          </ac:inkMkLst>
        </pc:inkChg>
        <pc:inkChg chg="add mod">
          <ac:chgData name="Kokchun Giang" userId="67e2125d-ec8c-4323-9653-9824a2ad815f" providerId="ADAL" clId="{3CB27E0A-25FF-7049-B7BC-7C48A23EE6D3}" dt="2024-01-14T10:28:13.345" v="1478"/>
          <ac:inkMkLst>
            <pc:docMk/>
            <pc:sldMk cId="4207668247" sldId="323"/>
            <ac:inkMk id="819" creationId="{68B689B0-AA22-4DDC-892C-EDEA39956BD8}"/>
          </ac:inkMkLst>
        </pc:inkChg>
        <pc:inkChg chg="add mod">
          <ac:chgData name="Kokchun Giang" userId="67e2125d-ec8c-4323-9653-9824a2ad815f" providerId="ADAL" clId="{3CB27E0A-25FF-7049-B7BC-7C48A23EE6D3}" dt="2024-01-14T10:28:13.345" v="1478"/>
          <ac:inkMkLst>
            <pc:docMk/>
            <pc:sldMk cId="4207668247" sldId="323"/>
            <ac:inkMk id="820" creationId="{EAEE8626-0E48-762F-5305-AF8F0A98907E}"/>
          </ac:inkMkLst>
        </pc:inkChg>
        <pc:inkChg chg="add mod">
          <ac:chgData name="Kokchun Giang" userId="67e2125d-ec8c-4323-9653-9824a2ad815f" providerId="ADAL" clId="{3CB27E0A-25FF-7049-B7BC-7C48A23EE6D3}" dt="2024-01-14T10:28:13.345" v="1478"/>
          <ac:inkMkLst>
            <pc:docMk/>
            <pc:sldMk cId="4207668247" sldId="323"/>
            <ac:inkMk id="821" creationId="{8E5FF9AE-4105-1A64-8685-DFFB6E0BAACB}"/>
          </ac:inkMkLst>
        </pc:inkChg>
        <pc:inkChg chg="add mod">
          <ac:chgData name="Kokchun Giang" userId="67e2125d-ec8c-4323-9653-9824a2ad815f" providerId="ADAL" clId="{3CB27E0A-25FF-7049-B7BC-7C48A23EE6D3}" dt="2024-01-14T10:28:13.345" v="1478"/>
          <ac:inkMkLst>
            <pc:docMk/>
            <pc:sldMk cId="4207668247" sldId="323"/>
            <ac:inkMk id="822" creationId="{1EFFCE4A-966A-DEE4-B5BA-D2C21E92272B}"/>
          </ac:inkMkLst>
        </pc:inkChg>
        <pc:inkChg chg="add mod">
          <ac:chgData name="Kokchun Giang" userId="67e2125d-ec8c-4323-9653-9824a2ad815f" providerId="ADAL" clId="{3CB27E0A-25FF-7049-B7BC-7C48A23EE6D3}" dt="2024-01-14T10:28:13.345" v="1478"/>
          <ac:inkMkLst>
            <pc:docMk/>
            <pc:sldMk cId="4207668247" sldId="323"/>
            <ac:inkMk id="823" creationId="{4A44C05B-7C7B-B423-D8C8-94080E67543C}"/>
          </ac:inkMkLst>
        </pc:inkChg>
        <pc:inkChg chg="add mod">
          <ac:chgData name="Kokchun Giang" userId="67e2125d-ec8c-4323-9653-9824a2ad815f" providerId="ADAL" clId="{3CB27E0A-25FF-7049-B7BC-7C48A23EE6D3}" dt="2024-01-14T10:28:13.345" v="1478"/>
          <ac:inkMkLst>
            <pc:docMk/>
            <pc:sldMk cId="4207668247" sldId="323"/>
            <ac:inkMk id="824" creationId="{050F2C1D-71D2-1509-7FF6-BB0B16E49257}"/>
          </ac:inkMkLst>
        </pc:inkChg>
        <pc:inkChg chg="add mod">
          <ac:chgData name="Kokchun Giang" userId="67e2125d-ec8c-4323-9653-9824a2ad815f" providerId="ADAL" clId="{3CB27E0A-25FF-7049-B7BC-7C48A23EE6D3}" dt="2024-01-14T10:28:26.587" v="1497"/>
          <ac:inkMkLst>
            <pc:docMk/>
            <pc:sldMk cId="4207668247" sldId="323"/>
            <ac:inkMk id="826" creationId="{879EA54F-9DDE-95B5-C720-E1BEDD290A48}"/>
          </ac:inkMkLst>
        </pc:inkChg>
        <pc:inkChg chg="add mod">
          <ac:chgData name="Kokchun Giang" userId="67e2125d-ec8c-4323-9653-9824a2ad815f" providerId="ADAL" clId="{3CB27E0A-25FF-7049-B7BC-7C48A23EE6D3}" dt="2024-01-14T10:28:26.587" v="1497"/>
          <ac:inkMkLst>
            <pc:docMk/>
            <pc:sldMk cId="4207668247" sldId="323"/>
            <ac:inkMk id="827" creationId="{545AFF48-1944-DA3A-5C13-30732D4250DD}"/>
          </ac:inkMkLst>
        </pc:inkChg>
        <pc:inkChg chg="add mod">
          <ac:chgData name="Kokchun Giang" userId="67e2125d-ec8c-4323-9653-9824a2ad815f" providerId="ADAL" clId="{3CB27E0A-25FF-7049-B7BC-7C48A23EE6D3}" dt="2024-01-14T10:28:26.587" v="1497"/>
          <ac:inkMkLst>
            <pc:docMk/>
            <pc:sldMk cId="4207668247" sldId="323"/>
            <ac:inkMk id="828" creationId="{3196144B-9C67-9A5B-50A9-CFAF07197636}"/>
          </ac:inkMkLst>
        </pc:inkChg>
        <pc:inkChg chg="add mod">
          <ac:chgData name="Kokchun Giang" userId="67e2125d-ec8c-4323-9653-9824a2ad815f" providerId="ADAL" clId="{3CB27E0A-25FF-7049-B7BC-7C48A23EE6D3}" dt="2024-01-14T10:28:26.587" v="1497"/>
          <ac:inkMkLst>
            <pc:docMk/>
            <pc:sldMk cId="4207668247" sldId="323"/>
            <ac:inkMk id="829" creationId="{EDC20E77-6933-8BA4-E26B-3CCBF8B1EDAC}"/>
          </ac:inkMkLst>
        </pc:inkChg>
        <pc:inkChg chg="add mod">
          <ac:chgData name="Kokchun Giang" userId="67e2125d-ec8c-4323-9653-9824a2ad815f" providerId="ADAL" clId="{3CB27E0A-25FF-7049-B7BC-7C48A23EE6D3}" dt="2024-01-14T10:28:26.587" v="1497"/>
          <ac:inkMkLst>
            <pc:docMk/>
            <pc:sldMk cId="4207668247" sldId="323"/>
            <ac:inkMk id="830" creationId="{63EB4E70-FD26-4A2E-2A86-022AE08F08B3}"/>
          </ac:inkMkLst>
        </pc:inkChg>
        <pc:inkChg chg="add mod">
          <ac:chgData name="Kokchun Giang" userId="67e2125d-ec8c-4323-9653-9824a2ad815f" providerId="ADAL" clId="{3CB27E0A-25FF-7049-B7BC-7C48A23EE6D3}" dt="2024-01-14T10:28:26.587" v="1497"/>
          <ac:inkMkLst>
            <pc:docMk/>
            <pc:sldMk cId="4207668247" sldId="323"/>
            <ac:inkMk id="831" creationId="{29F3ECE8-D003-F113-97AB-002D55CE240F}"/>
          </ac:inkMkLst>
        </pc:inkChg>
        <pc:inkChg chg="add mod">
          <ac:chgData name="Kokchun Giang" userId="67e2125d-ec8c-4323-9653-9824a2ad815f" providerId="ADAL" clId="{3CB27E0A-25FF-7049-B7BC-7C48A23EE6D3}" dt="2024-01-14T10:28:26.587" v="1497"/>
          <ac:inkMkLst>
            <pc:docMk/>
            <pc:sldMk cId="4207668247" sldId="323"/>
            <ac:inkMk id="832" creationId="{80AB97EB-8D11-6A52-0DDD-7FE112102CE1}"/>
          </ac:inkMkLst>
        </pc:inkChg>
        <pc:inkChg chg="add mod">
          <ac:chgData name="Kokchun Giang" userId="67e2125d-ec8c-4323-9653-9824a2ad815f" providerId="ADAL" clId="{3CB27E0A-25FF-7049-B7BC-7C48A23EE6D3}" dt="2024-01-14T10:28:26.587" v="1497"/>
          <ac:inkMkLst>
            <pc:docMk/>
            <pc:sldMk cId="4207668247" sldId="323"/>
            <ac:inkMk id="833" creationId="{58174DB3-244A-EE79-8DF7-501EAA3FF07E}"/>
          </ac:inkMkLst>
        </pc:inkChg>
        <pc:inkChg chg="add mod">
          <ac:chgData name="Kokchun Giang" userId="67e2125d-ec8c-4323-9653-9824a2ad815f" providerId="ADAL" clId="{3CB27E0A-25FF-7049-B7BC-7C48A23EE6D3}" dt="2024-01-14T10:28:26.587" v="1497"/>
          <ac:inkMkLst>
            <pc:docMk/>
            <pc:sldMk cId="4207668247" sldId="323"/>
            <ac:inkMk id="834" creationId="{B315E6A6-6C8C-83A2-78F7-C50A61EE539D}"/>
          </ac:inkMkLst>
        </pc:inkChg>
        <pc:inkChg chg="add mod">
          <ac:chgData name="Kokchun Giang" userId="67e2125d-ec8c-4323-9653-9824a2ad815f" providerId="ADAL" clId="{3CB27E0A-25FF-7049-B7BC-7C48A23EE6D3}" dt="2024-01-14T10:28:26.587" v="1497"/>
          <ac:inkMkLst>
            <pc:docMk/>
            <pc:sldMk cId="4207668247" sldId="323"/>
            <ac:inkMk id="835" creationId="{68DC3573-69AD-23F5-23EF-2627E0C73F3F}"/>
          </ac:inkMkLst>
        </pc:inkChg>
        <pc:inkChg chg="add mod">
          <ac:chgData name="Kokchun Giang" userId="67e2125d-ec8c-4323-9653-9824a2ad815f" providerId="ADAL" clId="{3CB27E0A-25FF-7049-B7BC-7C48A23EE6D3}" dt="2024-01-14T10:28:26.587" v="1497"/>
          <ac:inkMkLst>
            <pc:docMk/>
            <pc:sldMk cId="4207668247" sldId="323"/>
            <ac:inkMk id="836" creationId="{4C6FEBD9-7ED0-6998-AE15-8275CD601524}"/>
          </ac:inkMkLst>
        </pc:inkChg>
        <pc:inkChg chg="add mod">
          <ac:chgData name="Kokchun Giang" userId="67e2125d-ec8c-4323-9653-9824a2ad815f" providerId="ADAL" clId="{3CB27E0A-25FF-7049-B7BC-7C48A23EE6D3}" dt="2024-01-14T10:28:26.587" v="1497"/>
          <ac:inkMkLst>
            <pc:docMk/>
            <pc:sldMk cId="4207668247" sldId="323"/>
            <ac:inkMk id="837" creationId="{FDAE2DDC-62F5-4910-32A2-E9E7C406B52B}"/>
          </ac:inkMkLst>
        </pc:inkChg>
        <pc:inkChg chg="add">
          <ac:chgData name="Kokchun Giang" userId="67e2125d-ec8c-4323-9653-9824a2ad815f" providerId="ADAL" clId="{3CB27E0A-25FF-7049-B7BC-7C48A23EE6D3}" dt="2024-01-14T10:28:36.150" v="1498" actId="9405"/>
          <ac:inkMkLst>
            <pc:docMk/>
            <pc:sldMk cId="4207668247" sldId="323"/>
            <ac:inkMk id="840" creationId="{B4647BC5-D219-608F-F2BE-6E3ABF3AFC2C}"/>
          </ac:inkMkLst>
        </pc:inkChg>
        <pc:inkChg chg="add mod">
          <ac:chgData name="Kokchun Giang" userId="67e2125d-ec8c-4323-9653-9824a2ad815f" providerId="ADAL" clId="{3CB27E0A-25FF-7049-B7BC-7C48A23EE6D3}" dt="2024-01-14T10:28:48.900" v="1512"/>
          <ac:inkMkLst>
            <pc:docMk/>
            <pc:sldMk cId="4207668247" sldId="323"/>
            <ac:inkMk id="841" creationId="{69BC8699-7F12-A5AE-AC41-7CBE7DCD1F55}"/>
          </ac:inkMkLst>
        </pc:inkChg>
        <pc:inkChg chg="add mod">
          <ac:chgData name="Kokchun Giang" userId="67e2125d-ec8c-4323-9653-9824a2ad815f" providerId="ADAL" clId="{3CB27E0A-25FF-7049-B7BC-7C48A23EE6D3}" dt="2024-01-14T10:28:48.900" v="1512"/>
          <ac:inkMkLst>
            <pc:docMk/>
            <pc:sldMk cId="4207668247" sldId="323"/>
            <ac:inkMk id="842" creationId="{A941EB84-C618-A22A-FC7E-A6F7F1911873}"/>
          </ac:inkMkLst>
        </pc:inkChg>
        <pc:inkChg chg="add mod">
          <ac:chgData name="Kokchun Giang" userId="67e2125d-ec8c-4323-9653-9824a2ad815f" providerId="ADAL" clId="{3CB27E0A-25FF-7049-B7BC-7C48A23EE6D3}" dt="2024-01-14T10:28:48.900" v="1512"/>
          <ac:inkMkLst>
            <pc:docMk/>
            <pc:sldMk cId="4207668247" sldId="323"/>
            <ac:inkMk id="843" creationId="{1C96532D-AD45-E89F-6FC1-47D0A10F8BC8}"/>
          </ac:inkMkLst>
        </pc:inkChg>
        <pc:inkChg chg="add mod">
          <ac:chgData name="Kokchun Giang" userId="67e2125d-ec8c-4323-9653-9824a2ad815f" providerId="ADAL" clId="{3CB27E0A-25FF-7049-B7BC-7C48A23EE6D3}" dt="2024-01-14T10:28:48.900" v="1512"/>
          <ac:inkMkLst>
            <pc:docMk/>
            <pc:sldMk cId="4207668247" sldId="323"/>
            <ac:inkMk id="844" creationId="{3399F352-9537-90C6-7ABE-990C4CCF886E}"/>
          </ac:inkMkLst>
        </pc:inkChg>
        <pc:inkChg chg="add mod">
          <ac:chgData name="Kokchun Giang" userId="67e2125d-ec8c-4323-9653-9824a2ad815f" providerId="ADAL" clId="{3CB27E0A-25FF-7049-B7BC-7C48A23EE6D3}" dt="2024-01-14T10:28:48.900" v="1512"/>
          <ac:inkMkLst>
            <pc:docMk/>
            <pc:sldMk cId="4207668247" sldId="323"/>
            <ac:inkMk id="845" creationId="{A7CE048E-5D7D-ED33-14CC-0C1FD951DC92}"/>
          </ac:inkMkLst>
        </pc:inkChg>
        <pc:inkChg chg="add mod">
          <ac:chgData name="Kokchun Giang" userId="67e2125d-ec8c-4323-9653-9824a2ad815f" providerId="ADAL" clId="{3CB27E0A-25FF-7049-B7BC-7C48A23EE6D3}" dt="2024-01-14T10:28:48.900" v="1512"/>
          <ac:inkMkLst>
            <pc:docMk/>
            <pc:sldMk cId="4207668247" sldId="323"/>
            <ac:inkMk id="847" creationId="{86309CE2-D060-1F63-FC17-7EE1B143BF28}"/>
          </ac:inkMkLst>
        </pc:inkChg>
        <pc:inkChg chg="add mod">
          <ac:chgData name="Kokchun Giang" userId="67e2125d-ec8c-4323-9653-9824a2ad815f" providerId="ADAL" clId="{3CB27E0A-25FF-7049-B7BC-7C48A23EE6D3}" dt="2024-01-14T10:28:48.900" v="1512"/>
          <ac:inkMkLst>
            <pc:docMk/>
            <pc:sldMk cId="4207668247" sldId="323"/>
            <ac:inkMk id="848" creationId="{F4C8AE10-F869-7FE6-3EC8-564BEDB949E3}"/>
          </ac:inkMkLst>
        </pc:inkChg>
        <pc:inkChg chg="add mod">
          <ac:chgData name="Kokchun Giang" userId="67e2125d-ec8c-4323-9653-9824a2ad815f" providerId="ADAL" clId="{3CB27E0A-25FF-7049-B7BC-7C48A23EE6D3}" dt="2024-01-14T10:28:48.900" v="1512"/>
          <ac:inkMkLst>
            <pc:docMk/>
            <pc:sldMk cId="4207668247" sldId="323"/>
            <ac:inkMk id="849" creationId="{13213D15-FFE5-E635-C01B-DBB6A0AE71DC}"/>
          </ac:inkMkLst>
        </pc:inkChg>
        <pc:inkChg chg="add mod">
          <ac:chgData name="Kokchun Giang" userId="67e2125d-ec8c-4323-9653-9824a2ad815f" providerId="ADAL" clId="{3CB27E0A-25FF-7049-B7BC-7C48A23EE6D3}" dt="2024-01-14T10:28:48.900" v="1512"/>
          <ac:inkMkLst>
            <pc:docMk/>
            <pc:sldMk cId="4207668247" sldId="323"/>
            <ac:inkMk id="850" creationId="{B7809380-3588-E1C8-3DA0-4865A9966AE1}"/>
          </ac:inkMkLst>
        </pc:inkChg>
        <pc:inkChg chg="add mod">
          <ac:chgData name="Kokchun Giang" userId="67e2125d-ec8c-4323-9653-9824a2ad815f" providerId="ADAL" clId="{3CB27E0A-25FF-7049-B7BC-7C48A23EE6D3}" dt="2024-01-14T10:28:48.900" v="1512"/>
          <ac:inkMkLst>
            <pc:docMk/>
            <pc:sldMk cId="4207668247" sldId="323"/>
            <ac:inkMk id="851" creationId="{FE50B7B6-CAE7-79B2-7AFD-7D2FC128D1EA}"/>
          </ac:inkMkLst>
        </pc:inkChg>
        <pc:inkChg chg="add mod">
          <ac:chgData name="Kokchun Giang" userId="67e2125d-ec8c-4323-9653-9824a2ad815f" providerId="ADAL" clId="{3CB27E0A-25FF-7049-B7BC-7C48A23EE6D3}" dt="2024-01-14T10:28:48.900" v="1512"/>
          <ac:inkMkLst>
            <pc:docMk/>
            <pc:sldMk cId="4207668247" sldId="323"/>
            <ac:inkMk id="852" creationId="{BFF29968-E210-7ED0-D8C7-CC5547969197}"/>
          </ac:inkMkLst>
        </pc:inkChg>
        <pc:inkChg chg="add mod">
          <ac:chgData name="Kokchun Giang" userId="67e2125d-ec8c-4323-9653-9824a2ad815f" providerId="ADAL" clId="{3CB27E0A-25FF-7049-B7BC-7C48A23EE6D3}" dt="2024-01-14T10:28:48.900" v="1512"/>
          <ac:inkMkLst>
            <pc:docMk/>
            <pc:sldMk cId="4207668247" sldId="323"/>
            <ac:inkMk id="853" creationId="{9B1760B1-5A74-6224-E8B0-3C7AC5D1B523}"/>
          </ac:inkMkLst>
        </pc:inkChg>
        <pc:inkChg chg="add">
          <ac:chgData name="Kokchun Giang" userId="67e2125d-ec8c-4323-9653-9824a2ad815f" providerId="ADAL" clId="{3CB27E0A-25FF-7049-B7BC-7C48A23EE6D3}" dt="2024-01-14T10:29:05.700" v="1514" actId="9405"/>
          <ac:inkMkLst>
            <pc:docMk/>
            <pc:sldMk cId="4207668247" sldId="323"/>
            <ac:inkMk id="855" creationId="{507721B4-418B-7B8C-A9ED-004250464071}"/>
          </ac:inkMkLst>
        </pc:inkChg>
        <pc:inkChg chg="add mod">
          <ac:chgData name="Kokchun Giang" userId="67e2125d-ec8c-4323-9653-9824a2ad815f" providerId="ADAL" clId="{3CB27E0A-25FF-7049-B7BC-7C48A23EE6D3}" dt="2024-01-14T10:29:55.967" v="1519"/>
          <ac:inkMkLst>
            <pc:docMk/>
            <pc:sldMk cId="4207668247" sldId="323"/>
            <ac:inkMk id="857" creationId="{865A3D1B-B76B-9E05-23CF-12812558CFF3}"/>
          </ac:inkMkLst>
        </pc:inkChg>
        <pc:inkChg chg="add mod">
          <ac:chgData name="Kokchun Giang" userId="67e2125d-ec8c-4323-9653-9824a2ad815f" providerId="ADAL" clId="{3CB27E0A-25FF-7049-B7BC-7C48A23EE6D3}" dt="2024-01-14T10:29:55.967" v="1519"/>
          <ac:inkMkLst>
            <pc:docMk/>
            <pc:sldMk cId="4207668247" sldId="323"/>
            <ac:inkMk id="858" creationId="{A9F89B38-0EF8-310B-E45C-4FD86BE8586B}"/>
          </ac:inkMkLst>
        </pc:inkChg>
        <pc:inkChg chg="add mod">
          <ac:chgData name="Kokchun Giang" userId="67e2125d-ec8c-4323-9653-9824a2ad815f" providerId="ADAL" clId="{3CB27E0A-25FF-7049-B7BC-7C48A23EE6D3}" dt="2024-01-14T10:29:58.760" v="1527"/>
          <ac:inkMkLst>
            <pc:docMk/>
            <pc:sldMk cId="4207668247" sldId="323"/>
            <ac:inkMk id="860" creationId="{58C53877-594F-FDC5-192A-EEE89F3A7BC2}"/>
          </ac:inkMkLst>
        </pc:inkChg>
        <pc:inkChg chg="add mod">
          <ac:chgData name="Kokchun Giang" userId="67e2125d-ec8c-4323-9653-9824a2ad815f" providerId="ADAL" clId="{3CB27E0A-25FF-7049-B7BC-7C48A23EE6D3}" dt="2024-01-14T10:29:58.760" v="1527"/>
          <ac:inkMkLst>
            <pc:docMk/>
            <pc:sldMk cId="4207668247" sldId="323"/>
            <ac:inkMk id="861" creationId="{08C22653-9086-9369-5C4E-78846A663983}"/>
          </ac:inkMkLst>
        </pc:inkChg>
        <pc:inkChg chg="add mod">
          <ac:chgData name="Kokchun Giang" userId="67e2125d-ec8c-4323-9653-9824a2ad815f" providerId="ADAL" clId="{3CB27E0A-25FF-7049-B7BC-7C48A23EE6D3}" dt="2024-01-14T10:29:58.760" v="1527"/>
          <ac:inkMkLst>
            <pc:docMk/>
            <pc:sldMk cId="4207668247" sldId="323"/>
            <ac:inkMk id="862" creationId="{A1F480E1-218D-190D-B486-1599DA347F01}"/>
          </ac:inkMkLst>
        </pc:inkChg>
        <pc:inkChg chg="add mod">
          <ac:chgData name="Kokchun Giang" userId="67e2125d-ec8c-4323-9653-9824a2ad815f" providerId="ADAL" clId="{3CB27E0A-25FF-7049-B7BC-7C48A23EE6D3}" dt="2024-01-14T10:29:58.760" v="1527"/>
          <ac:inkMkLst>
            <pc:docMk/>
            <pc:sldMk cId="4207668247" sldId="323"/>
            <ac:inkMk id="863" creationId="{8057E4CB-43B0-BA44-1062-59776ECCDB29}"/>
          </ac:inkMkLst>
        </pc:inkChg>
        <pc:inkChg chg="add mod">
          <ac:chgData name="Kokchun Giang" userId="67e2125d-ec8c-4323-9653-9824a2ad815f" providerId="ADAL" clId="{3CB27E0A-25FF-7049-B7BC-7C48A23EE6D3}" dt="2024-01-14T10:29:58.760" v="1527"/>
          <ac:inkMkLst>
            <pc:docMk/>
            <pc:sldMk cId="4207668247" sldId="323"/>
            <ac:inkMk id="864" creationId="{C4C5B724-8732-6D89-E1D9-5E05A569598F}"/>
          </ac:inkMkLst>
        </pc:inkChg>
        <pc:inkChg chg="add mod">
          <ac:chgData name="Kokchun Giang" userId="67e2125d-ec8c-4323-9653-9824a2ad815f" providerId="ADAL" clId="{3CB27E0A-25FF-7049-B7BC-7C48A23EE6D3}" dt="2024-01-14T10:29:58.760" v="1527"/>
          <ac:inkMkLst>
            <pc:docMk/>
            <pc:sldMk cId="4207668247" sldId="323"/>
            <ac:inkMk id="865" creationId="{05F2E2FE-A819-3CA4-4A2B-AB6F6FADFEB9}"/>
          </ac:inkMkLst>
        </pc:inkChg>
        <pc:inkChg chg="add mod">
          <ac:chgData name="Kokchun Giang" userId="67e2125d-ec8c-4323-9653-9824a2ad815f" providerId="ADAL" clId="{3CB27E0A-25FF-7049-B7BC-7C48A23EE6D3}" dt="2024-01-14T10:29:58.760" v="1527"/>
          <ac:inkMkLst>
            <pc:docMk/>
            <pc:sldMk cId="4207668247" sldId="323"/>
            <ac:inkMk id="866" creationId="{CC30032C-9D07-741D-21E1-A2B3F93A39A3}"/>
          </ac:inkMkLst>
        </pc:inkChg>
        <pc:inkChg chg="add mod topLvl">
          <ac:chgData name="Kokchun Giang" userId="67e2125d-ec8c-4323-9653-9824a2ad815f" providerId="ADAL" clId="{3CB27E0A-25FF-7049-B7BC-7C48A23EE6D3}" dt="2024-01-14T10:36:09.447" v="1640" actId="164"/>
          <ac:inkMkLst>
            <pc:docMk/>
            <pc:sldMk cId="4207668247" sldId="323"/>
            <ac:inkMk id="868" creationId="{8D9A8995-97D2-4FC1-623B-940CB43234A9}"/>
          </ac:inkMkLst>
        </pc:inkChg>
        <pc:inkChg chg="add mod topLvl">
          <ac:chgData name="Kokchun Giang" userId="67e2125d-ec8c-4323-9653-9824a2ad815f" providerId="ADAL" clId="{3CB27E0A-25FF-7049-B7BC-7C48A23EE6D3}" dt="2024-01-14T10:36:09.447" v="1640" actId="164"/>
          <ac:inkMkLst>
            <pc:docMk/>
            <pc:sldMk cId="4207668247" sldId="323"/>
            <ac:inkMk id="869" creationId="{0D2A94B2-EDF3-6F13-16AD-29705D635D95}"/>
          </ac:inkMkLst>
        </pc:inkChg>
        <pc:inkChg chg="add del mod">
          <ac:chgData name="Kokchun Giang" userId="67e2125d-ec8c-4323-9653-9824a2ad815f" providerId="ADAL" clId="{3CB27E0A-25FF-7049-B7BC-7C48A23EE6D3}" dt="2024-01-14T10:30:10.442" v="1552" actId="9405"/>
          <ac:inkMkLst>
            <pc:docMk/>
            <pc:sldMk cId="4207668247" sldId="323"/>
            <ac:inkMk id="871" creationId="{D83600A8-1994-5603-6593-CC018D033595}"/>
          </ac:inkMkLst>
        </pc:inkChg>
        <pc:inkChg chg="add del mod">
          <ac:chgData name="Kokchun Giang" userId="67e2125d-ec8c-4323-9653-9824a2ad815f" providerId="ADAL" clId="{3CB27E0A-25FF-7049-B7BC-7C48A23EE6D3}" dt="2024-01-14T10:30:10.087" v="1551" actId="9405"/>
          <ac:inkMkLst>
            <pc:docMk/>
            <pc:sldMk cId="4207668247" sldId="323"/>
            <ac:inkMk id="872" creationId="{9060ABCC-7D81-E7E2-3A0C-925A4F4EF688}"/>
          </ac:inkMkLst>
        </pc:inkChg>
        <pc:inkChg chg="add del mod">
          <ac:chgData name="Kokchun Giang" userId="67e2125d-ec8c-4323-9653-9824a2ad815f" providerId="ADAL" clId="{3CB27E0A-25FF-7049-B7BC-7C48A23EE6D3}" dt="2024-01-14T10:30:09.729" v="1550" actId="9405"/>
          <ac:inkMkLst>
            <pc:docMk/>
            <pc:sldMk cId="4207668247" sldId="323"/>
            <ac:inkMk id="873" creationId="{44024A2F-2B4B-6B84-E4CD-D7FC99D8658E}"/>
          </ac:inkMkLst>
        </pc:inkChg>
        <pc:inkChg chg="add del mod">
          <ac:chgData name="Kokchun Giang" userId="67e2125d-ec8c-4323-9653-9824a2ad815f" providerId="ADAL" clId="{3CB27E0A-25FF-7049-B7BC-7C48A23EE6D3}" dt="2024-01-14T10:30:09.382" v="1549" actId="9405"/>
          <ac:inkMkLst>
            <pc:docMk/>
            <pc:sldMk cId="4207668247" sldId="323"/>
            <ac:inkMk id="874" creationId="{944BFDBC-19CA-1FD1-E6AE-511EF37C44F9}"/>
          </ac:inkMkLst>
        </pc:inkChg>
        <pc:inkChg chg="add del mod">
          <ac:chgData name="Kokchun Giang" userId="67e2125d-ec8c-4323-9653-9824a2ad815f" providerId="ADAL" clId="{3CB27E0A-25FF-7049-B7BC-7C48A23EE6D3}" dt="2024-01-14T10:30:09.167" v="1548" actId="9405"/>
          <ac:inkMkLst>
            <pc:docMk/>
            <pc:sldMk cId="4207668247" sldId="323"/>
            <ac:inkMk id="875" creationId="{EEEF8A2D-D8F2-4259-8AAD-205B9AF937BF}"/>
          </ac:inkMkLst>
        </pc:inkChg>
        <pc:inkChg chg="add del mod">
          <ac:chgData name="Kokchun Giang" userId="67e2125d-ec8c-4323-9653-9824a2ad815f" providerId="ADAL" clId="{3CB27E0A-25FF-7049-B7BC-7C48A23EE6D3}" dt="2024-01-14T10:30:08.942" v="1547" actId="9405"/>
          <ac:inkMkLst>
            <pc:docMk/>
            <pc:sldMk cId="4207668247" sldId="323"/>
            <ac:inkMk id="876" creationId="{F0FC18D7-E2D5-FFE8-DE7C-26954A2D57D0}"/>
          </ac:inkMkLst>
        </pc:inkChg>
        <pc:inkChg chg="add del mod">
          <ac:chgData name="Kokchun Giang" userId="67e2125d-ec8c-4323-9653-9824a2ad815f" providerId="ADAL" clId="{3CB27E0A-25FF-7049-B7BC-7C48A23EE6D3}" dt="2024-01-14T10:30:08.725" v="1546" actId="9405"/>
          <ac:inkMkLst>
            <pc:docMk/>
            <pc:sldMk cId="4207668247" sldId="323"/>
            <ac:inkMk id="877" creationId="{EA09558C-4F73-43C0-05FD-FCAD636910DF}"/>
          </ac:inkMkLst>
        </pc:inkChg>
        <pc:inkChg chg="add del mod">
          <ac:chgData name="Kokchun Giang" userId="67e2125d-ec8c-4323-9653-9824a2ad815f" providerId="ADAL" clId="{3CB27E0A-25FF-7049-B7BC-7C48A23EE6D3}" dt="2024-01-14T10:30:08.502" v="1545" actId="9405"/>
          <ac:inkMkLst>
            <pc:docMk/>
            <pc:sldMk cId="4207668247" sldId="323"/>
            <ac:inkMk id="878" creationId="{99C7798F-247A-0777-EE0E-1C39B47F5F0C}"/>
          </ac:inkMkLst>
        </pc:inkChg>
        <pc:inkChg chg="add del mod">
          <ac:chgData name="Kokchun Giang" userId="67e2125d-ec8c-4323-9653-9824a2ad815f" providerId="ADAL" clId="{3CB27E0A-25FF-7049-B7BC-7C48A23EE6D3}" dt="2024-01-14T10:30:08.243" v="1544" actId="9405"/>
          <ac:inkMkLst>
            <pc:docMk/>
            <pc:sldMk cId="4207668247" sldId="323"/>
            <ac:inkMk id="879" creationId="{BFD93F3D-8FA1-1A7C-22F8-566E6D2D4A29}"/>
          </ac:inkMkLst>
        </pc:inkChg>
        <pc:inkChg chg="add del mod">
          <ac:chgData name="Kokchun Giang" userId="67e2125d-ec8c-4323-9653-9824a2ad815f" providerId="ADAL" clId="{3CB27E0A-25FF-7049-B7BC-7C48A23EE6D3}" dt="2024-01-14T10:30:08.007" v="1543"/>
          <ac:inkMkLst>
            <pc:docMk/>
            <pc:sldMk cId="4207668247" sldId="323"/>
            <ac:inkMk id="880" creationId="{A9182BBC-BCBA-2CBD-DA41-B34150601F16}"/>
          </ac:inkMkLst>
        </pc:inkChg>
        <pc:inkChg chg="add mod topLvl">
          <ac:chgData name="Kokchun Giang" userId="67e2125d-ec8c-4323-9653-9824a2ad815f" providerId="ADAL" clId="{3CB27E0A-25FF-7049-B7BC-7C48A23EE6D3}" dt="2024-01-14T10:36:09.447" v="1640" actId="164"/>
          <ac:inkMkLst>
            <pc:docMk/>
            <pc:sldMk cId="4207668247" sldId="323"/>
            <ac:inkMk id="882" creationId="{6EADFC62-5156-544A-68FE-E3034451BD0C}"/>
          </ac:inkMkLst>
        </pc:inkChg>
        <pc:inkChg chg="add mod topLvl">
          <ac:chgData name="Kokchun Giang" userId="67e2125d-ec8c-4323-9653-9824a2ad815f" providerId="ADAL" clId="{3CB27E0A-25FF-7049-B7BC-7C48A23EE6D3}" dt="2024-01-14T10:36:09.447" v="1640" actId="164"/>
          <ac:inkMkLst>
            <pc:docMk/>
            <pc:sldMk cId="4207668247" sldId="323"/>
            <ac:inkMk id="883" creationId="{02E3FEC3-9D32-E936-69C6-3A29225804A2}"/>
          </ac:inkMkLst>
        </pc:inkChg>
        <pc:inkChg chg="add mod topLvl">
          <ac:chgData name="Kokchun Giang" userId="67e2125d-ec8c-4323-9653-9824a2ad815f" providerId="ADAL" clId="{3CB27E0A-25FF-7049-B7BC-7C48A23EE6D3}" dt="2024-01-14T10:36:09.447" v="1640" actId="164"/>
          <ac:inkMkLst>
            <pc:docMk/>
            <pc:sldMk cId="4207668247" sldId="323"/>
            <ac:inkMk id="884" creationId="{67C5A2D5-8246-E654-44B2-A6D5803A1514}"/>
          </ac:inkMkLst>
        </pc:inkChg>
        <pc:inkChg chg="add mod topLvl">
          <ac:chgData name="Kokchun Giang" userId="67e2125d-ec8c-4323-9653-9824a2ad815f" providerId="ADAL" clId="{3CB27E0A-25FF-7049-B7BC-7C48A23EE6D3}" dt="2024-01-14T10:36:09.447" v="1640" actId="164"/>
          <ac:inkMkLst>
            <pc:docMk/>
            <pc:sldMk cId="4207668247" sldId="323"/>
            <ac:inkMk id="885" creationId="{1E951F5F-5E6A-03A9-99AD-A47DD3FE825F}"/>
          </ac:inkMkLst>
        </pc:inkChg>
        <pc:inkChg chg="add mod topLvl">
          <ac:chgData name="Kokchun Giang" userId="67e2125d-ec8c-4323-9653-9824a2ad815f" providerId="ADAL" clId="{3CB27E0A-25FF-7049-B7BC-7C48A23EE6D3}" dt="2024-01-14T10:36:09.447" v="1640" actId="164"/>
          <ac:inkMkLst>
            <pc:docMk/>
            <pc:sldMk cId="4207668247" sldId="323"/>
            <ac:inkMk id="886" creationId="{6B766A1F-155B-1BD7-BFB9-72C45ECB57A4}"/>
          </ac:inkMkLst>
        </pc:inkChg>
        <pc:inkChg chg="add mod topLvl">
          <ac:chgData name="Kokchun Giang" userId="67e2125d-ec8c-4323-9653-9824a2ad815f" providerId="ADAL" clId="{3CB27E0A-25FF-7049-B7BC-7C48A23EE6D3}" dt="2024-01-14T10:36:09.447" v="1640" actId="164"/>
          <ac:inkMkLst>
            <pc:docMk/>
            <pc:sldMk cId="4207668247" sldId="323"/>
            <ac:inkMk id="887" creationId="{351B756C-90BE-0A18-8DAD-31862381C43E}"/>
          </ac:inkMkLst>
        </pc:inkChg>
        <pc:inkChg chg="add mod topLvl">
          <ac:chgData name="Kokchun Giang" userId="67e2125d-ec8c-4323-9653-9824a2ad815f" providerId="ADAL" clId="{3CB27E0A-25FF-7049-B7BC-7C48A23EE6D3}" dt="2024-01-14T10:36:09.447" v="1640" actId="164"/>
          <ac:inkMkLst>
            <pc:docMk/>
            <pc:sldMk cId="4207668247" sldId="323"/>
            <ac:inkMk id="888" creationId="{66FEBCF1-E930-8E3B-BBE3-B3079EE53F4C}"/>
          </ac:inkMkLst>
        </pc:inkChg>
        <pc:inkChg chg="add mod topLvl">
          <ac:chgData name="Kokchun Giang" userId="67e2125d-ec8c-4323-9653-9824a2ad815f" providerId="ADAL" clId="{3CB27E0A-25FF-7049-B7BC-7C48A23EE6D3}" dt="2024-01-14T10:36:09.447" v="1640" actId="164"/>
          <ac:inkMkLst>
            <pc:docMk/>
            <pc:sldMk cId="4207668247" sldId="323"/>
            <ac:inkMk id="889" creationId="{4542A6E8-6E0B-58D9-A8CA-AF97B7D78216}"/>
          </ac:inkMkLst>
        </pc:inkChg>
        <pc:inkChg chg="add mod topLvl">
          <ac:chgData name="Kokchun Giang" userId="67e2125d-ec8c-4323-9653-9824a2ad815f" providerId="ADAL" clId="{3CB27E0A-25FF-7049-B7BC-7C48A23EE6D3}" dt="2024-01-14T10:36:09.447" v="1640" actId="164"/>
          <ac:inkMkLst>
            <pc:docMk/>
            <pc:sldMk cId="4207668247" sldId="323"/>
            <ac:inkMk id="890" creationId="{18E5AEEF-824C-D271-67C0-39EF298662F8}"/>
          </ac:inkMkLst>
        </pc:inkChg>
        <pc:inkChg chg="add del mod">
          <ac:chgData name="Kokchun Giang" userId="67e2125d-ec8c-4323-9653-9824a2ad815f" providerId="ADAL" clId="{3CB27E0A-25FF-7049-B7BC-7C48A23EE6D3}" dt="2024-01-14T10:38:43.927" v="1678" actId="9405"/>
          <ac:inkMkLst>
            <pc:docMk/>
            <pc:sldMk cId="4207668247" sldId="323"/>
            <ac:inkMk id="907" creationId="{5B712964-5B3A-2FA0-9AAF-AF693FE3FFCE}"/>
          </ac:inkMkLst>
        </pc:inkChg>
        <pc:inkChg chg="add del mod">
          <ac:chgData name="Kokchun Giang" userId="67e2125d-ec8c-4323-9653-9824a2ad815f" providerId="ADAL" clId="{3CB27E0A-25FF-7049-B7BC-7C48A23EE6D3}" dt="2024-01-14T10:38:43.144" v="1677"/>
          <ac:inkMkLst>
            <pc:docMk/>
            <pc:sldMk cId="4207668247" sldId="323"/>
            <ac:inkMk id="908" creationId="{0CA6C783-D6EB-6D50-741A-49B5C179C505}"/>
          </ac:inkMkLst>
        </pc:inkChg>
        <pc:inkChg chg="add del mod">
          <ac:chgData name="Kokchun Giang" userId="67e2125d-ec8c-4323-9653-9824a2ad815f" providerId="ADAL" clId="{3CB27E0A-25FF-7049-B7BC-7C48A23EE6D3}" dt="2024-01-14T10:38:42.758" v="1675" actId="9405"/>
          <ac:inkMkLst>
            <pc:docMk/>
            <pc:sldMk cId="4207668247" sldId="323"/>
            <ac:inkMk id="910" creationId="{D124A3CD-54C5-DAD2-31A7-1F2C002FB1AD}"/>
          </ac:inkMkLst>
        </pc:inkChg>
        <pc:inkChg chg="add del mod">
          <ac:chgData name="Kokchun Giang" userId="67e2125d-ec8c-4323-9653-9824a2ad815f" providerId="ADAL" clId="{3CB27E0A-25FF-7049-B7BC-7C48A23EE6D3}" dt="2024-01-14T10:38:42.358" v="1674" actId="9405"/>
          <ac:inkMkLst>
            <pc:docMk/>
            <pc:sldMk cId="4207668247" sldId="323"/>
            <ac:inkMk id="911" creationId="{72B9CEE3-4F5B-F13C-DB69-920B0A499B11}"/>
          </ac:inkMkLst>
        </pc:inkChg>
        <pc:inkChg chg="add del mod">
          <ac:chgData name="Kokchun Giang" userId="67e2125d-ec8c-4323-9653-9824a2ad815f" providerId="ADAL" clId="{3CB27E0A-25FF-7049-B7BC-7C48A23EE6D3}" dt="2024-01-14T10:38:41.939" v="1673" actId="9405"/>
          <ac:inkMkLst>
            <pc:docMk/>
            <pc:sldMk cId="4207668247" sldId="323"/>
            <ac:inkMk id="912" creationId="{845EE004-CBCA-AA6C-98EA-338EB796B67E}"/>
          </ac:inkMkLst>
        </pc:inkChg>
        <pc:inkChg chg="add del mod">
          <ac:chgData name="Kokchun Giang" userId="67e2125d-ec8c-4323-9653-9824a2ad815f" providerId="ADAL" clId="{3CB27E0A-25FF-7049-B7BC-7C48A23EE6D3}" dt="2024-01-14T10:38:41.542" v="1672" actId="9405"/>
          <ac:inkMkLst>
            <pc:docMk/>
            <pc:sldMk cId="4207668247" sldId="323"/>
            <ac:inkMk id="913" creationId="{A6D696A9-C4E0-13D8-0E0F-601759212027}"/>
          </ac:inkMkLst>
        </pc:inkChg>
        <pc:inkChg chg="add del mod">
          <ac:chgData name="Kokchun Giang" userId="67e2125d-ec8c-4323-9653-9824a2ad815f" providerId="ADAL" clId="{3CB27E0A-25FF-7049-B7BC-7C48A23EE6D3}" dt="2024-01-14T10:38:41.141" v="1671"/>
          <ac:inkMkLst>
            <pc:docMk/>
            <pc:sldMk cId="4207668247" sldId="323"/>
            <ac:inkMk id="914" creationId="{112106D7-DC6E-D1F4-F2F1-AE7F6AA48AAA}"/>
          </ac:inkMkLst>
        </pc:inkChg>
        <pc:inkChg chg="add mod">
          <ac:chgData name="Kokchun Giang" userId="67e2125d-ec8c-4323-9653-9824a2ad815f" providerId="ADAL" clId="{3CB27E0A-25FF-7049-B7BC-7C48A23EE6D3}" dt="2024-01-14T10:40:14.126" v="1737" actId="164"/>
          <ac:inkMkLst>
            <pc:docMk/>
            <pc:sldMk cId="4207668247" sldId="323"/>
            <ac:inkMk id="916" creationId="{AEB208B8-05FD-711C-B46C-37C664BF2E58}"/>
          </ac:inkMkLst>
        </pc:inkChg>
        <pc:inkChg chg="add mod">
          <ac:chgData name="Kokchun Giang" userId="67e2125d-ec8c-4323-9653-9824a2ad815f" providerId="ADAL" clId="{3CB27E0A-25FF-7049-B7BC-7C48A23EE6D3}" dt="2024-01-14T10:39:19.900" v="1722"/>
          <ac:inkMkLst>
            <pc:docMk/>
            <pc:sldMk cId="4207668247" sldId="323"/>
            <ac:inkMk id="917" creationId="{82781B22-2213-64F7-C63A-A8E3F0B710FA}"/>
          </ac:inkMkLst>
        </pc:inkChg>
        <pc:inkChg chg="add mod">
          <ac:chgData name="Kokchun Giang" userId="67e2125d-ec8c-4323-9653-9824a2ad815f" providerId="ADAL" clId="{3CB27E0A-25FF-7049-B7BC-7C48A23EE6D3}" dt="2024-01-14T10:39:19.900" v="1722"/>
          <ac:inkMkLst>
            <pc:docMk/>
            <pc:sldMk cId="4207668247" sldId="323"/>
            <ac:inkMk id="918" creationId="{C83D0B1C-F0F2-DDA9-4D28-7D85A7C7CBBB}"/>
          </ac:inkMkLst>
        </pc:inkChg>
        <pc:inkChg chg="add mod">
          <ac:chgData name="Kokchun Giang" userId="67e2125d-ec8c-4323-9653-9824a2ad815f" providerId="ADAL" clId="{3CB27E0A-25FF-7049-B7BC-7C48A23EE6D3}" dt="2024-01-14T10:40:14.126" v="1737" actId="164"/>
          <ac:inkMkLst>
            <pc:docMk/>
            <pc:sldMk cId="4207668247" sldId="323"/>
            <ac:inkMk id="920" creationId="{8E010E28-A300-588F-6452-49DF2B204FBA}"/>
          </ac:inkMkLst>
        </pc:inkChg>
        <pc:inkChg chg="add mod">
          <ac:chgData name="Kokchun Giang" userId="67e2125d-ec8c-4323-9653-9824a2ad815f" providerId="ADAL" clId="{3CB27E0A-25FF-7049-B7BC-7C48A23EE6D3}" dt="2024-01-14T10:40:14.126" v="1737" actId="164"/>
          <ac:inkMkLst>
            <pc:docMk/>
            <pc:sldMk cId="4207668247" sldId="323"/>
            <ac:inkMk id="921" creationId="{AA43FC34-411F-12EA-4C7A-5E29A38B30E0}"/>
          </ac:inkMkLst>
        </pc:inkChg>
        <pc:inkChg chg="add mod">
          <ac:chgData name="Kokchun Giang" userId="67e2125d-ec8c-4323-9653-9824a2ad815f" providerId="ADAL" clId="{3CB27E0A-25FF-7049-B7BC-7C48A23EE6D3}" dt="2024-01-14T10:40:14.126" v="1737" actId="164"/>
          <ac:inkMkLst>
            <pc:docMk/>
            <pc:sldMk cId="4207668247" sldId="323"/>
            <ac:inkMk id="922" creationId="{BA2E2D98-6668-DFC2-BC60-23712C5EAFE2}"/>
          </ac:inkMkLst>
        </pc:inkChg>
        <pc:inkChg chg="add mod">
          <ac:chgData name="Kokchun Giang" userId="67e2125d-ec8c-4323-9653-9824a2ad815f" providerId="ADAL" clId="{3CB27E0A-25FF-7049-B7BC-7C48A23EE6D3}" dt="2024-01-14T10:40:14.126" v="1737" actId="164"/>
          <ac:inkMkLst>
            <pc:docMk/>
            <pc:sldMk cId="4207668247" sldId="323"/>
            <ac:inkMk id="923" creationId="{98673E4B-86DD-8F3E-72E1-203A492A4A68}"/>
          </ac:inkMkLst>
        </pc:inkChg>
        <pc:inkChg chg="add del mod">
          <ac:chgData name="Kokchun Giang" userId="67e2125d-ec8c-4323-9653-9824a2ad815f" providerId="ADAL" clId="{3CB27E0A-25FF-7049-B7BC-7C48A23EE6D3}" dt="2024-01-14T10:39:19.900" v="1722"/>
          <ac:inkMkLst>
            <pc:docMk/>
            <pc:sldMk cId="4207668247" sldId="323"/>
            <ac:inkMk id="924" creationId="{2491430D-C32F-C28E-8F6A-A57F9E55C835}"/>
          </ac:inkMkLst>
        </pc:inkChg>
        <pc:inkChg chg="add del mod">
          <ac:chgData name="Kokchun Giang" userId="67e2125d-ec8c-4323-9653-9824a2ad815f" providerId="ADAL" clId="{3CB27E0A-25FF-7049-B7BC-7C48A23EE6D3}" dt="2024-01-14T10:39:19.508" v="1720"/>
          <ac:inkMkLst>
            <pc:docMk/>
            <pc:sldMk cId="4207668247" sldId="323"/>
            <ac:inkMk id="926" creationId="{28864AFB-A5F9-6ED3-E977-593FBC586C6F}"/>
          </ac:inkMkLst>
        </pc:inkChg>
        <pc:inkChg chg="add del mod">
          <ac:chgData name="Kokchun Giang" userId="67e2125d-ec8c-4323-9653-9824a2ad815f" providerId="ADAL" clId="{3CB27E0A-25FF-7049-B7BC-7C48A23EE6D3}" dt="2024-01-14T10:39:19.108" v="1718" actId="9405"/>
          <ac:inkMkLst>
            <pc:docMk/>
            <pc:sldMk cId="4207668247" sldId="323"/>
            <ac:inkMk id="928" creationId="{04504894-7281-020A-3269-F35E32A71CAB}"/>
          </ac:inkMkLst>
        </pc:inkChg>
        <pc:inkChg chg="add del mod">
          <ac:chgData name="Kokchun Giang" userId="67e2125d-ec8c-4323-9653-9824a2ad815f" providerId="ADAL" clId="{3CB27E0A-25FF-7049-B7BC-7C48A23EE6D3}" dt="2024-01-14T10:39:18.725" v="1717" actId="9405"/>
          <ac:inkMkLst>
            <pc:docMk/>
            <pc:sldMk cId="4207668247" sldId="323"/>
            <ac:inkMk id="929" creationId="{AE8822CD-E284-3743-089D-731C46953A25}"/>
          </ac:inkMkLst>
        </pc:inkChg>
        <pc:inkChg chg="add del mod">
          <ac:chgData name="Kokchun Giang" userId="67e2125d-ec8c-4323-9653-9824a2ad815f" providerId="ADAL" clId="{3CB27E0A-25FF-7049-B7BC-7C48A23EE6D3}" dt="2024-01-14T10:39:18.342" v="1716" actId="9405"/>
          <ac:inkMkLst>
            <pc:docMk/>
            <pc:sldMk cId="4207668247" sldId="323"/>
            <ac:inkMk id="930" creationId="{2C13EE1D-1947-5A4C-D9A7-F4767E2AA004}"/>
          </ac:inkMkLst>
        </pc:inkChg>
        <pc:inkChg chg="add del mod">
          <ac:chgData name="Kokchun Giang" userId="67e2125d-ec8c-4323-9653-9824a2ad815f" providerId="ADAL" clId="{3CB27E0A-25FF-7049-B7BC-7C48A23EE6D3}" dt="2024-01-14T10:39:17.962" v="1715"/>
          <ac:inkMkLst>
            <pc:docMk/>
            <pc:sldMk cId="4207668247" sldId="323"/>
            <ac:inkMk id="931" creationId="{696DE4CA-475C-7E1E-BF0B-6404CF910ABB}"/>
          </ac:inkMkLst>
        </pc:inkChg>
        <pc:inkChg chg="add del mod">
          <ac:chgData name="Kokchun Giang" userId="67e2125d-ec8c-4323-9653-9824a2ad815f" providerId="ADAL" clId="{3CB27E0A-25FF-7049-B7BC-7C48A23EE6D3}" dt="2024-01-14T10:39:17.577" v="1713"/>
          <ac:inkMkLst>
            <pc:docMk/>
            <pc:sldMk cId="4207668247" sldId="323"/>
            <ac:inkMk id="933" creationId="{1ABC2555-4C70-B314-7A3D-8A195D87CBE0}"/>
          </ac:inkMkLst>
        </pc:inkChg>
        <pc:inkChg chg="add del mod">
          <ac:chgData name="Kokchun Giang" userId="67e2125d-ec8c-4323-9653-9824a2ad815f" providerId="ADAL" clId="{3CB27E0A-25FF-7049-B7BC-7C48A23EE6D3}" dt="2024-01-14T10:39:17.180" v="1711" actId="9405"/>
          <ac:inkMkLst>
            <pc:docMk/>
            <pc:sldMk cId="4207668247" sldId="323"/>
            <ac:inkMk id="935" creationId="{4413A49F-498B-5CF9-9E84-AA52641D8D33}"/>
          </ac:inkMkLst>
        </pc:inkChg>
        <pc:inkChg chg="add del mod">
          <ac:chgData name="Kokchun Giang" userId="67e2125d-ec8c-4323-9653-9824a2ad815f" providerId="ADAL" clId="{3CB27E0A-25FF-7049-B7BC-7C48A23EE6D3}" dt="2024-01-14T10:39:16.795" v="1710" actId="9405"/>
          <ac:inkMkLst>
            <pc:docMk/>
            <pc:sldMk cId="4207668247" sldId="323"/>
            <ac:inkMk id="936" creationId="{CFACFA50-6AC7-9C75-39E8-A42B3DBDFC30}"/>
          </ac:inkMkLst>
        </pc:inkChg>
        <pc:inkChg chg="add del mod">
          <ac:chgData name="Kokchun Giang" userId="67e2125d-ec8c-4323-9653-9824a2ad815f" providerId="ADAL" clId="{3CB27E0A-25FF-7049-B7BC-7C48A23EE6D3}" dt="2024-01-14T10:39:16.413" v="1709" actId="9405"/>
          <ac:inkMkLst>
            <pc:docMk/>
            <pc:sldMk cId="4207668247" sldId="323"/>
            <ac:inkMk id="937" creationId="{637BA43A-E19C-E3FF-A833-D3AB372B12D7}"/>
          </ac:inkMkLst>
        </pc:inkChg>
        <pc:inkChg chg="add del mod">
          <ac:chgData name="Kokchun Giang" userId="67e2125d-ec8c-4323-9653-9824a2ad815f" providerId="ADAL" clId="{3CB27E0A-25FF-7049-B7BC-7C48A23EE6D3}" dt="2024-01-14T10:39:16.029" v="1708" actId="9405"/>
          <ac:inkMkLst>
            <pc:docMk/>
            <pc:sldMk cId="4207668247" sldId="323"/>
            <ac:inkMk id="938" creationId="{F318EFE0-EDF3-7C77-6CA8-A465BCD4C8B1}"/>
          </ac:inkMkLst>
        </pc:inkChg>
        <pc:inkChg chg="add del mod">
          <ac:chgData name="Kokchun Giang" userId="67e2125d-ec8c-4323-9653-9824a2ad815f" providerId="ADAL" clId="{3CB27E0A-25FF-7049-B7BC-7C48A23EE6D3}" dt="2024-01-14T10:39:15.656" v="1707" actId="9405"/>
          <ac:inkMkLst>
            <pc:docMk/>
            <pc:sldMk cId="4207668247" sldId="323"/>
            <ac:inkMk id="939" creationId="{50769200-6930-1CDF-204C-C2BA20F6C348}"/>
          </ac:inkMkLst>
        </pc:inkChg>
        <pc:inkChg chg="add del mod">
          <ac:chgData name="Kokchun Giang" userId="67e2125d-ec8c-4323-9653-9824a2ad815f" providerId="ADAL" clId="{3CB27E0A-25FF-7049-B7BC-7C48A23EE6D3}" dt="2024-01-14T10:39:15.262" v="1706"/>
          <ac:inkMkLst>
            <pc:docMk/>
            <pc:sldMk cId="4207668247" sldId="323"/>
            <ac:inkMk id="940" creationId="{32B48DEB-F1E1-55B9-2F16-4F4B14B8C355}"/>
          </ac:inkMkLst>
        </pc:inkChg>
        <pc:cxnChg chg="add mod">
          <ac:chgData name="Kokchun Giang" userId="67e2125d-ec8c-4323-9653-9824a2ad815f" providerId="ADAL" clId="{3CB27E0A-25FF-7049-B7BC-7C48A23EE6D3}" dt="2024-01-14T10:16:31.187" v="871"/>
          <ac:cxnSpMkLst>
            <pc:docMk/>
            <pc:sldMk cId="4207668247" sldId="323"/>
            <ac:cxnSpMk id="2" creationId="{60896509-9434-EA60-8D9C-DCA9F2775916}"/>
          </ac:cxnSpMkLst>
        </pc:cxnChg>
        <pc:cxnChg chg="mod">
          <ac:chgData name="Kokchun Giang" userId="67e2125d-ec8c-4323-9653-9824a2ad815f" providerId="ADAL" clId="{3CB27E0A-25FF-7049-B7BC-7C48A23EE6D3}" dt="2024-01-14T10:16:39.101" v="872" actId="1076"/>
          <ac:cxnSpMkLst>
            <pc:docMk/>
            <pc:sldMk cId="4207668247" sldId="323"/>
            <ac:cxnSpMk id="392" creationId="{B2E2E143-5B8D-F970-4683-CE044061BD33}"/>
          </ac:cxnSpMkLst>
        </pc:cxnChg>
      </pc:sldChg>
      <pc:sldChg chg="del">
        <pc:chgData name="Kokchun Giang" userId="67e2125d-ec8c-4323-9653-9824a2ad815f" providerId="ADAL" clId="{3CB27E0A-25FF-7049-B7BC-7C48A23EE6D3}" dt="2024-01-13T15:47:45.721" v="190" actId="2696"/>
        <pc:sldMkLst>
          <pc:docMk/>
          <pc:sldMk cId="3373492746" sldId="324"/>
        </pc:sldMkLst>
      </pc:sldChg>
      <pc:sldChg chg="del">
        <pc:chgData name="Kokchun Giang" userId="67e2125d-ec8c-4323-9653-9824a2ad815f" providerId="ADAL" clId="{3CB27E0A-25FF-7049-B7BC-7C48A23EE6D3}" dt="2024-01-13T15:47:46.173" v="191" actId="2696"/>
        <pc:sldMkLst>
          <pc:docMk/>
          <pc:sldMk cId="744054261" sldId="328"/>
        </pc:sldMkLst>
      </pc:sldChg>
      <pc:sldChg chg="del">
        <pc:chgData name="Kokchun Giang" userId="67e2125d-ec8c-4323-9653-9824a2ad815f" providerId="ADAL" clId="{3CB27E0A-25FF-7049-B7BC-7C48A23EE6D3}" dt="2024-01-13T15:47:46.838" v="192" actId="2696"/>
        <pc:sldMkLst>
          <pc:docMk/>
          <pc:sldMk cId="3137551220" sldId="329"/>
        </pc:sldMkLst>
      </pc:sldChg>
      <pc:sldChg chg="del">
        <pc:chgData name="Kokchun Giang" userId="67e2125d-ec8c-4323-9653-9824a2ad815f" providerId="ADAL" clId="{3CB27E0A-25FF-7049-B7BC-7C48A23EE6D3}" dt="2024-01-13T15:47:47.203" v="193" actId="2696"/>
        <pc:sldMkLst>
          <pc:docMk/>
          <pc:sldMk cId="736019928" sldId="330"/>
        </pc:sldMkLst>
      </pc:sldChg>
      <pc:sldChg chg="addSp delSp modSp add mod ord delAnim modAnim">
        <pc:chgData name="Kokchun Giang" userId="67e2125d-ec8c-4323-9653-9824a2ad815f" providerId="ADAL" clId="{3CB27E0A-25FF-7049-B7BC-7C48A23EE6D3}" dt="2024-01-14T10:33:55.725" v="1617"/>
        <pc:sldMkLst>
          <pc:docMk/>
          <pc:sldMk cId="2303502608" sldId="331"/>
        </pc:sldMkLst>
        <pc:grpChg chg="add mod">
          <ac:chgData name="Kokchun Giang" userId="67e2125d-ec8c-4323-9653-9824a2ad815f" providerId="ADAL" clId="{3CB27E0A-25FF-7049-B7BC-7C48A23EE6D3}" dt="2024-01-14T10:09:18.588" v="455" actId="1076"/>
          <ac:grpSpMkLst>
            <pc:docMk/>
            <pc:sldMk cId="2303502608" sldId="331"/>
            <ac:grpSpMk id="3" creationId="{94E908BB-81B5-3B57-815B-65801294A104}"/>
          </ac:grpSpMkLst>
        </pc:grpChg>
        <pc:grpChg chg="del">
          <ac:chgData name="Kokchun Giang" userId="67e2125d-ec8c-4323-9653-9824a2ad815f" providerId="ADAL" clId="{3CB27E0A-25FF-7049-B7BC-7C48A23EE6D3}" dt="2024-01-13T15:48:35.280" v="311" actId="478"/>
          <ac:grpSpMkLst>
            <pc:docMk/>
            <pc:sldMk cId="2303502608" sldId="331"/>
            <ac:grpSpMk id="4" creationId="{B0397586-C5B5-D537-0244-32F98EEC3747}"/>
          </ac:grpSpMkLst>
        </pc:grpChg>
        <pc:grpChg chg="del">
          <ac:chgData name="Kokchun Giang" userId="67e2125d-ec8c-4323-9653-9824a2ad815f" providerId="ADAL" clId="{3CB27E0A-25FF-7049-B7BC-7C48A23EE6D3}" dt="2024-01-13T15:48:35.280" v="311" actId="478"/>
          <ac:grpSpMkLst>
            <pc:docMk/>
            <pc:sldMk cId="2303502608" sldId="331"/>
            <ac:grpSpMk id="5" creationId="{FC112F18-420A-7178-2056-65A06FEE8657}"/>
          </ac:grpSpMkLst>
        </pc:grpChg>
        <pc:grpChg chg="add mod">
          <ac:chgData name="Kokchun Giang" userId="67e2125d-ec8c-4323-9653-9824a2ad815f" providerId="ADAL" clId="{3CB27E0A-25FF-7049-B7BC-7C48A23EE6D3}" dt="2024-01-14T10:30:58.427" v="1568" actId="164"/>
          <ac:grpSpMkLst>
            <pc:docMk/>
            <pc:sldMk cId="2303502608" sldId="331"/>
            <ac:grpSpMk id="6" creationId="{6D87EB3F-9E80-6B8E-FF2A-487A7AD1C634}"/>
          </ac:grpSpMkLst>
        </pc:grpChg>
        <pc:grpChg chg="del">
          <ac:chgData name="Kokchun Giang" userId="67e2125d-ec8c-4323-9653-9824a2ad815f" providerId="ADAL" clId="{3CB27E0A-25FF-7049-B7BC-7C48A23EE6D3}" dt="2024-01-13T15:48:35.280" v="311" actId="478"/>
          <ac:grpSpMkLst>
            <pc:docMk/>
            <pc:sldMk cId="2303502608" sldId="331"/>
            <ac:grpSpMk id="6" creationId="{CA593F4B-50FB-D2D8-A99B-63C1393DEC6A}"/>
          </ac:grpSpMkLst>
        </pc:grpChg>
        <pc:grpChg chg="add mod">
          <ac:chgData name="Kokchun Giang" userId="67e2125d-ec8c-4323-9653-9824a2ad815f" providerId="ADAL" clId="{3CB27E0A-25FF-7049-B7BC-7C48A23EE6D3}" dt="2024-01-14T10:31:08.935" v="1570" actId="164"/>
          <ac:grpSpMkLst>
            <pc:docMk/>
            <pc:sldMk cId="2303502608" sldId="331"/>
            <ac:grpSpMk id="7" creationId="{07FC213F-AEB8-AAE0-EED1-6FB8A5AB434F}"/>
          </ac:grpSpMkLst>
        </pc:grpChg>
        <pc:grpChg chg="del">
          <ac:chgData name="Kokchun Giang" userId="67e2125d-ec8c-4323-9653-9824a2ad815f" providerId="ADAL" clId="{3CB27E0A-25FF-7049-B7BC-7C48A23EE6D3}" dt="2024-01-13T15:48:41.249" v="313" actId="478"/>
          <ac:grpSpMkLst>
            <pc:docMk/>
            <pc:sldMk cId="2303502608" sldId="331"/>
            <ac:grpSpMk id="7" creationId="{B283ED39-9059-E0C9-C53F-B0B44FA17B5E}"/>
          </ac:grpSpMkLst>
        </pc:grpChg>
        <pc:grpChg chg="del">
          <ac:chgData name="Kokchun Giang" userId="67e2125d-ec8c-4323-9653-9824a2ad815f" providerId="ADAL" clId="{3CB27E0A-25FF-7049-B7BC-7C48A23EE6D3}" dt="2024-01-13T15:48:41.249" v="313" actId="478"/>
          <ac:grpSpMkLst>
            <pc:docMk/>
            <pc:sldMk cId="2303502608" sldId="331"/>
            <ac:grpSpMk id="8" creationId="{C25C5813-DD6C-28B3-64E6-B3A8536B1AD2}"/>
          </ac:grpSpMkLst>
        </pc:grpChg>
        <pc:grpChg chg="del">
          <ac:chgData name="Kokchun Giang" userId="67e2125d-ec8c-4323-9653-9824a2ad815f" providerId="ADAL" clId="{3CB27E0A-25FF-7049-B7BC-7C48A23EE6D3}" dt="2024-01-13T15:48:37.900" v="312" actId="478"/>
          <ac:grpSpMkLst>
            <pc:docMk/>
            <pc:sldMk cId="2303502608" sldId="331"/>
            <ac:grpSpMk id="10" creationId="{AAF1A9B8-8CC4-D480-2C84-CC4FC8F2FDC3}"/>
          </ac:grpSpMkLst>
        </pc:grpChg>
        <pc:grpChg chg="mod">
          <ac:chgData name="Kokchun Giang" userId="67e2125d-ec8c-4323-9653-9824a2ad815f" providerId="ADAL" clId="{3CB27E0A-25FF-7049-B7BC-7C48A23EE6D3}" dt="2024-01-14T10:30:58.427" v="1568" actId="164"/>
          <ac:grpSpMkLst>
            <pc:docMk/>
            <pc:sldMk cId="2303502608" sldId="331"/>
            <ac:grpSpMk id="11" creationId="{EC492E6E-6E7C-7C36-8123-3AFA4AD62DD8}"/>
          </ac:grpSpMkLst>
        </pc:grpChg>
        <pc:grpChg chg="mod">
          <ac:chgData name="Kokchun Giang" userId="67e2125d-ec8c-4323-9653-9824a2ad815f" providerId="ADAL" clId="{3CB27E0A-25FF-7049-B7BC-7C48A23EE6D3}" dt="2024-01-14T10:30:58.427" v="1568" actId="164"/>
          <ac:grpSpMkLst>
            <pc:docMk/>
            <pc:sldMk cId="2303502608" sldId="331"/>
            <ac:grpSpMk id="15" creationId="{6AF53DE8-B6BE-3061-B4EE-CB931A2EC0E4}"/>
          </ac:grpSpMkLst>
        </pc:grpChg>
        <pc:grpChg chg="mod">
          <ac:chgData name="Kokchun Giang" userId="67e2125d-ec8c-4323-9653-9824a2ad815f" providerId="ADAL" clId="{3CB27E0A-25FF-7049-B7BC-7C48A23EE6D3}" dt="2024-01-14T10:31:08.935" v="1570" actId="164"/>
          <ac:grpSpMkLst>
            <pc:docMk/>
            <pc:sldMk cId="2303502608" sldId="331"/>
            <ac:grpSpMk id="23" creationId="{CB48ACEF-BF51-BB7F-F0BA-0F8A57799193}"/>
          </ac:grpSpMkLst>
        </pc:grpChg>
        <pc:grpChg chg="mod">
          <ac:chgData name="Kokchun Giang" userId="67e2125d-ec8c-4323-9653-9824a2ad815f" providerId="ADAL" clId="{3CB27E0A-25FF-7049-B7BC-7C48A23EE6D3}" dt="2024-01-14T10:10:27.074" v="474"/>
          <ac:grpSpMkLst>
            <pc:docMk/>
            <pc:sldMk cId="2303502608" sldId="331"/>
            <ac:grpSpMk id="26" creationId="{F83893AC-EB33-15DA-36F2-6397352AA5B5}"/>
          </ac:grpSpMkLst>
        </pc:grpChg>
        <pc:grpChg chg="mod">
          <ac:chgData name="Kokchun Giang" userId="67e2125d-ec8c-4323-9653-9824a2ad815f" providerId="ADAL" clId="{3CB27E0A-25FF-7049-B7BC-7C48A23EE6D3}" dt="2024-01-14T10:10:51.097" v="504" actId="1076"/>
          <ac:grpSpMkLst>
            <pc:docMk/>
            <pc:sldMk cId="2303502608" sldId="331"/>
            <ac:grpSpMk id="55" creationId="{F79C73E5-9419-1163-A350-D866D01A4E9C}"/>
          </ac:grpSpMkLst>
        </pc:grpChg>
        <pc:grpChg chg="mod">
          <ac:chgData name="Kokchun Giang" userId="67e2125d-ec8c-4323-9653-9824a2ad815f" providerId="ADAL" clId="{3CB27E0A-25FF-7049-B7BC-7C48A23EE6D3}" dt="2024-01-14T10:11:33.463" v="511"/>
          <ac:grpSpMkLst>
            <pc:docMk/>
            <pc:sldMk cId="2303502608" sldId="331"/>
            <ac:grpSpMk id="60" creationId="{9311B758-D195-23D1-F312-3829894E16ED}"/>
          </ac:grpSpMkLst>
        </pc:grpChg>
        <pc:grpChg chg="del">
          <ac:chgData name="Kokchun Giang" userId="67e2125d-ec8c-4323-9653-9824a2ad815f" providerId="ADAL" clId="{3CB27E0A-25FF-7049-B7BC-7C48A23EE6D3}" dt="2024-01-13T15:48:35.280" v="311" actId="478"/>
          <ac:grpSpMkLst>
            <pc:docMk/>
            <pc:sldMk cId="2303502608" sldId="331"/>
            <ac:grpSpMk id="150" creationId="{8EE46824-986C-0981-4BF5-543922400F75}"/>
          </ac:grpSpMkLst>
        </pc:grpChg>
        <pc:grpChg chg="del">
          <ac:chgData name="Kokchun Giang" userId="67e2125d-ec8c-4323-9653-9824a2ad815f" providerId="ADAL" clId="{3CB27E0A-25FF-7049-B7BC-7C48A23EE6D3}" dt="2024-01-13T15:48:35.280" v="311" actId="478"/>
          <ac:grpSpMkLst>
            <pc:docMk/>
            <pc:sldMk cId="2303502608" sldId="331"/>
            <ac:grpSpMk id="296" creationId="{8911E5BD-2B71-37C7-05C5-00AF8B787057}"/>
          </ac:grpSpMkLst>
        </pc:grpChg>
        <pc:grpChg chg="del">
          <ac:chgData name="Kokchun Giang" userId="67e2125d-ec8c-4323-9653-9824a2ad815f" providerId="ADAL" clId="{3CB27E0A-25FF-7049-B7BC-7C48A23EE6D3}" dt="2024-01-13T15:48:35.280" v="311" actId="478"/>
          <ac:grpSpMkLst>
            <pc:docMk/>
            <pc:sldMk cId="2303502608" sldId="331"/>
            <ac:grpSpMk id="341" creationId="{53644DB6-371A-A12A-E22E-735751D3654A}"/>
          </ac:grpSpMkLst>
        </pc:grpChg>
        <pc:grpChg chg="mod">
          <ac:chgData name="Kokchun Giang" userId="67e2125d-ec8c-4323-9653-9824a2ad815f" providerId="ADAL" clId="{3CB27E0A-25FF-7049-B7BC-7C48A23EE6D3}" dt="2024-01-14T10:31:28.534" v="1575" actId="164"/>
          <ac:grpSpMkLst>
            <pc:docMk/>
            <pc:sldMk cId="2303502608" sldId="331"/>
            <ac:grpSpMk id="387" creationId="{4BB5F183-B285-D4BD-B4D7-D2FCF0F38046}"/>
          </ac:grpSpMkLst>
        </pc:grpChg>
        <pc:grpChg chg="mod">
          <ac:chgData name="Kokchun Giang" userId="67e2125d-ec8c-4323-9653-9824a2ad815f" providerId="ADAL" clId="{3CB27E0A-25FF-7049-B7BC-7C48A23EE6D3}" dt="2024-01-14T10:31:32.642" v="1577" actId="164"/>
          <ac:grpSpMkLst>
            <pc:docMk/>
            <pc:sldMk cId="2303502608" sldId="331"/>
            <ac:grpSpMk id="399" creationId="{447C2E24-83CC-51C5-DEA7-6000A164ADD8}"/>
          </ac:grpSpMkLst>
        </pc:grpChg>
        <pc:grpChg chg="mod">
          <ac:chgData name="Kokchun Giang" userId="67e2125d-ec8c-4323-9653-9824a2ad815f" providerId="ADAL" clId="{3CB27E0A-25FF-7049-B7BC-7C48A23EE6D3}" dt="2024-01-14T10:31:32.642" v="1577" actId="164"/>
          <ac:grpSpMkLst>
            <pc:docMk/>
            <pc:sldMk cId="2303502608" sldId="331"/>
            <ac:grpSpMk id="400" creationId="{148C405F-0AD1-8FFE-A100-214E064562D7}"/>
          </ac:grpSpMkLst>
        </pc:grpChg>
        <pc:grpChg chg="mod">
          <ac:chgData name="Kokchun Giang" userId="67e2125d-ec8c-4323-9653-9824a2ad815f" providerId="ADAL" clId="{3CB27E0A-25FF-7049-B7BC-7C48A23EE6D3}" dt="2024-01-14T10:31:36.605" v="1579" actId="164"/>
          <ac:grpSpMkLst>
            <pc:docMk/>
            <pc:sldMk cId="2303502608" sldId="331"/>
            <ac:grpSpMk id="403" creationId="{7B08D412-5DAB-45E3-6A7E-ED2DEE0B2C26}"/>
          </ac:grpSpMkLst>
        </pc:grpChg>
        <pc:grpChg chg="del">
          <ac:chgData name="Kokchun Giang" userId="67e2125d-ec8c-4323-9653-9824a2ad815f" providerId="ADAL" clId="{3CB27E0A-25FF-7049-B7BC-7C48A23EE6D3}" dt="2024-01-13T15:48:35.280" v="311" actId="478"/>
          <ac:grpSpMkLst>
            <pc:docMk/>
            <pc:sldMk cId="2303502608" sldId="331"/>
            <ac:grpSpMk id="413" creationId="{C9FC476B-11FF-B911-4163-A8246BFA3C5C}"/>
          </ac:grpSpMkLst>
        </pc:grpChg>
        <pc:grpChg chg="mod">
          <ac:chgData name="Kokchun Giang" userId="67e2125d-ec8c-4323-9653-9824a2ad815f" providerId="ADAL" clId="{3CB27E0A-25FF-7049-B7BC-7C48A23EE6D3}" dt="2024-01-14T10:31:36.605" v="1579" actId="164"/>
          <ac:grpSpMkLst>
            <pc:docMk/>
            <pc:sldMk cId="2303502608" sldId="331"/>
            <ac:grpSpMk id="415" creationId="{435F34B6-50F7-CB7A-715C-A9A8C07F7966}"/>
          </ac:grpSpMkLst>
        </pc:grpChg>
        <pc:grpChg chg="mod">
          <ac:chgData name="Kokchun Giang" userId="67e2125d-ec8c-4323-9653-9824a2ad815f" providerId="ADAL" clId="{3CB27E0A-25FF-7049-B7BC-7C48A23EE6D3}" dt="2024-01-14T10:31:36.605" v="1579" actId="164"/>
          <ac:grpSpMkLst>
            <pc:docMk/>
            <pc:sldMk cId="2303502608" sldId="331"/>
            <ac:grpSpMk id="416" creationId="{1F889677-E06B-8CF8-DC0C-727A4300CFDD}"/>
          </ac:grpSpMkLst>
        </pc:grpChg>
        <pc:grpChg chg="mod">
          <ac:chgData name="Kokchun Giang" userId="67e2125d-ec8c-4323-9653-9824a2ad815f" providerId="ADAL" clId="{3CB27E0A-25FF-7049-B7BC-7C48A23EE6D3}" dt="2024-01-14T10:31:41.591" v="1581" actId="164"/>
          <ac:grpSpMkLst>
            <pc:docMk/>
            <pc:sldMk cId="2303502608" sldId="331"/>
            <ac:grpSpMk id="420" creationId="{BA95F5AE-8D7C-4DBA-D33F-D1436296BB9C}"/>
          </ac:grpSpMkLst>
        </pc:grpChg>
        <pc:grpChg chg="mod">
          <ac:chgData name="Kokchun Giang" userId="67e2125d-ec8c-4323-9653-9824a2ad815f" providerId="ADAL" clId="{3CB27E0A-25FF-7049-B7BC-7C48A23EE6D3}" dt="2024-01-14T10:31:41.591" v="1581" actId="164"/>
          <ac:grpSpMkLst>
            <pc:docMk/>
            <pc:sldMk cId="2303502608" sldId="331"/>
            <ac:grpSpMk id="434" creationId="{C9BB7B8A-87DC-B0A0-64AC-7950727C0747}"/>
          </ac:grpSpMkLst>
        </pc:grpChg>
        <pc:grpChg chg="mod">
          <ac:chgData name="Kokchun Giang" userId="67e2125d-ec8c-4323-9653-9824a2ad815f" providerId="ADAL" clId="{3CB27E0A-25FF-7049-B7BC-7C48A23EE6D3}" dt="2024-01-14T10:31:41.591" v="1581" actId="164"/>
          <ac:grpSpMkLst>
            <pc:docMk/>
            <pc:sldMk cId="2303502608" sldId="331"/>
            <ac:grpSpMk id="435" creationId="{42F707EE-480E-CA50-3F62-CDB8DB05C3C4}"/>
          </ac:grpSpMkLst>
        </pc:grpChg>
        <pc:grpChg chg="mod">
          <ac:chgData name="Kokchun Giang" userId="67e2125d-ec8c-4323-9653-9824a2ad815f" providerId="ADAL" clId="{3CB27E0A-25FF-7049-B7BC-7C48A23EE6D3}" dt="2024-01-14T10:31:41.591" v="1581" actId="164"/>
          <ac:grpSpMkLst>
            <pc:docMk/>
            <pc:sldMk cId="2303502608" sldId="331"/>
            <ac:grpSpMk id="439" creationId="{D5BCC315-C406-58C4-8A86-E5874C3AC8C4}"/>
          </ac:grpSpMkLst>
        </pc:grpChg>
        <pc:grpChg chg="mod">
          <ac:chgData name="Kokchun Giang" userId="67e2125d-ec8c-4323-9653-9824a2ad815f" providerId="ADAL" clId="{3CB27E0A-25FF-7049-B7BC-7C48A23EE6D3}" dt="2024-01-14T10:31:47.981" v="1583" actId="164"/>
          <ac:grpSpMkLst>
            <pc:docMk/>
            <pc:sldMk cId="2303502608" sldId="331"/>
            <ac:grpSpMk id="445" creationId="{F9AF1C44-7456-CE95-BA57-DE3CE74E80C6}"/>
          </ac:grpSpMkLst>
        </pc:grpChg>
        <pc:grpChg chg="mod">
          <ac:chgData name="Kokchun Giang" userId="67e2125d-ec8c-4323-9653-9824a2ad815f" providerId="ADAL" clId="{3CB27E0A-25FF-7049-B7BC-7C48A23EE6D3}" dt="2024-01-14T10:31:47.981" v="1583" actId="164"/>
          <ac:grpSpMkLst>
            <pc:docMk/>
            <pc:sldMk cId="2303502608" sldId="331"/>
            <ac:grpSpMk id="446" creationId="{66AC88CF-F0B3-568B-01EF-88F6531C82A0}"/>
          </ac:grpSpMkLst>
        </pc:grpChg>
        <pc:grpChg chg="mod">
          <ac:chgData name="Kokchun Giang" userId="67e2125d-ec8c-4323-9653-9824a2ad815f" providerId="ADAL" clId="{3CB27E0A-25FF-7049-B7BC-7C48A23EE6D3}" dt="2024-01-14T10:31:55.010" v="1585" actId="164"/>
          <ac:grpSpMkLst>
            <pc:docMk/>
            <pc:sldMk cId="2303502608" sldId="331"/>
            <ac:grpSpMk id="461" creationId="{93E6D30C-3DDA-9F8E-BCE0-E4340C9E744E}"/>
          </ac:grpSpMkLst>
        </pc:grpChg>
        <pc:grpChg chg="mod">
          <ac:chgData name="Kokchun Giang" userId="67e2125d-ec8c-4323-9653-9824a2ad815f" providerId="ADAL" clId="{3CB27E0A-25FF-7049-B7BC-7C48A23EE6D3}" dt="2024-01-14T10:31:55.010" v="1585" actId="164"/>
          <ac:grpSpMkLst>
            <pc:docMk/>
            <pc:sldMk cId="2303502608" sldId="331"/>
            <ac:grpSpMk id="462" creationId="{5D7F1E55-331F-1F28-C1DA-D33E2E9508EB}"/>
          </ac:grpSpMkLst>
        </pc:grpChg>
        <pc:grpChg chg="mod">
          <ac:chgData name="Kokchun Giang" userId="67e2125d-ec8c-4323-9653-9824a2ad815f" providerId="ADAL" clId="{3CB27E0A-25FF-7049-B7BC-7C48A23EE6D3}" dt="2024-01-14T10:32:02.074" v="1587" actId="164"/>
          <ac:grpSpMkLst>
            <pc:docMk/>
            <pc:sldMk cId="2303502608" sldId="331"/>
            <ac:grpSpMk id="481" creationId="{1FBABD90-961F-143D-D1EF-7576698F05C7}"/>
          </ac:grpSpMkLst>
        </pc:grpChg>
        <pc:grpChg chg="mod">
          <ac:chgData name="Kokchun Giang" userId="67e2125d-ec8c-4323-9653-9824a2ad815f" providerId="ADAL" clId="{3CB27E0A-25FF-7049-B7BC-7C48A23EE6D3}" dt="2024-01-14T10:32:02.074" v="1587" actId="164"/>
          <ac:grpSpMkLst>
            <pc:docMk/>
            <pc:sldMk cId="2303502608" sldId="331"/>
            <ac:grpSpMk id="482" creationId="{F4AD2A6E-7489-595C-54D6-E249088CE9E7}"/>
          </ac:grpSpMkLst>
        </pc:grpChg>
        <pc:grpChg chg="mod">
          <ac:chgData name="Kokchun Giang" userId="67e2125d-ec8c-4323-9653-9824a2ad815f" providerId="ADAL" clId="{3CB27E0A-25FF-7049-B7BC-7C48A23EE6D3}" dt="2024-01-14T10:32:02.074" v="1587" actId="164"/>
          <ac:grpSpMkLst>
            <pc:docMk/>
            <pc:sldMk cId="2303502608" sldId="331"/>
            <ac:grpSpMk id="497" creationId="{754F62A8-0E6B-92F3-C7D1-18FB47FF4A89}"/>
          </ac:grpSpMkLst>
        </pc:grpChg>
        <pc:grpChg chg="mod">
          <ac:chgData name="Kokchun Giang" userId="67e2125d-ec8c-4323-9653-9824a2ad815f" providerId="ADAL" clId="{3CB27E0A-25FF-7049-B7BC-7C48A23EE6D3}" dt="2024-01-14T10:32:02.074" v="1587" actId="164"/>
          <ac:grpSpMkLst>
            <pc:docMk/>
            <pc:sldMk cId="2303502608" sldId="331"/>
            <ac:grpSpMk id="498" creationId="{F98DD269-0934-F5D9-BD40-DCF7183D9841}"/>
          </ac:grpSpMkLst>
        </pc:grpChg>
        <pc:grpChg chg="mod">
          <ac:chgData name="Kokchun Giang" userId="67e2125d-ec8c-4323-9653-9824a2ad815f" providerId="ADAL" clId="{3CB27E0A-25FF-7049-B7BC-7C48A23EE6D3}" dt="2024-01-14T10:32:02.074" v="1587" actId="164"/>
          <ac:grpSpMkLst>
            <pc:docMk/>
            <pc:sldMk cId="2303502608" sldId="331"/>
            <ac:grpSpMk id="506" creationId="{1C5EEB17-F9CC-FD32-3A62-5A0917CC3B0A}"/>
          </ac:grpSpMkLst>
        </pc:grpChg>
        <pc:grpChg chg="mod">
          <ac:chgData name="Kokchun Giang" userId="67e2125d-ec8c-4323-9653-9824a2ad815f" providerId="ADAL" clId="{3CB27E0A-25FF-7049-B7BC-7C48A23EE6D3}" dt="2024-01-14T10:32:02.074" v="1587" actId="164"/>
          <ac:grpSpMkLst>
            <pc:docMk/>
            <pc:sldMk cId="2303502608" sldId="331"/>
            <ac:grpSpMk id="524" creationId="{76C44ADA-7743-4E75-96A9-89618B77B9AF}"/>
          </ac:grpSpMkLst>
        </pc:grpChg>
        <pc:grpChg chg="mod">
          <ac:chgData name="Kokchun Giang" userId="67e2125d-ec8c-4323-9653-9824a2ad815f" providerId="ADAL" clId="{3CB27E0A-25FF-7049-B7BC-7C48A23EE6D3}" dt="2024-01-14T10:32:02.074" v="1587" actId="164"/>
          <ac:grpSpMkLst>
            <pc:docMk/>
            <pc:sldMk cId="2303502608" sldId="331"/>
            <ac:grpSpMk id="525" creationId="{BEC5EF95-027E-A069-BAAC-4D2EF72D66CA}"/>
          </ac:grpSpMkLst>
        </pc:grpChg>
        <pc:grpChg chg="mod">
          <ac:chgData name="Kokchun Giang" userId="67e2125d-ec8c-4323-9653-9824a2ad815f" providerId="ADAL" clId="{3CB27E0A-25FF-7049-B7BC-7C48A23EE6D3}" dt="2024-01-14T10:32:02.074" v="1587" actId="164"/>
          <ac:grpSpMkLst>
            <pc:docMk/>
            <pc:sldMk cId="2303502608" sldId="331"/>
            <ac:grpSpMk id="526" creationId="{E92E0672-0F1D-0AAC-806B-ED4562646313}"/>
          </ac:grpSpMkLst>
        </pc:grpChg>
        <pc:grpChg chg="mod">
          <ac:chgData name="Kokchun Giang" userId="67e2125d-ec8c-4323-9653-9824a2ad815f" providerId="ADAL" clId="{3CB27E0A-25FF-7049-B7BC-7C48A23EE6D3}" dt="2024-01-14T10:32:08.211" v="1589" actId="164"/>
          <ac:grpSpMkLst>
            <pc:docMk/>
            <pc:sldMk cId="2303502608" sldId="331"/>
            <ac:grpSpMk id="529" creationId="{AA3767FB-9D91-F8AE-9F43-9DA9CDD2EF2E}"/>
          </ac:grpSpMkLst>
        </pc:grpChg>
        <pc:grpChg chg="mod">
          <ac:chgData name="Kokchun Giang" userId="67e2125d-ec8c-4323-9653-9824a2ad815f" providerId="ADAL" clId="{3CB27E0A-25FF-7049-B7BC-7C48A23EE6D3}" dt="2024-01-14T10:32:02.074" v="1587" actId="164"/>
          <ac:grpSpMkLst>
            <pc:docMk/>
            <pc:sldMk cId="2303502608" sldId="331"/>
            <ac:grpSpMk id="532" creationId="{6D5260D7-1290-1A25-13F6-52A4A66D2FCA}"/>
          </ac:grpSpMkLst>
        </pc:grpChg>
        <pc:grpChg chg="mod">
          <ac:chgData name="Kokchun Giang" userId="67e2125d-ec8c-4323-9653-9824a2ad815f" providerId="ADAL" clId="{3CB27E0A-25FF-7049-B7BC-7C48A23EE6D3}" dt="2024-01-14T10:32:08.211" v="1589" actId="164"/>
          <ac:grpSpMkLst>
            <pc:docMk/>
            <pc:sldMk cId="2303502608" sldId="331"/>
            <ac:grpSpMk id="538" creationId="{F111507E-08AF-4BC2-1ED3-3A757B4E8E4D}"/>
          </ac:grpSpMkLst>
        </pc:grpChg>
        <pc:grpChg chg="mod">
          <ac:chgData name="Kokchun Giang" userId="67e2125d-ec8c-4323-9653-9824a2ad815f" providerId="ADAL" clId="{3CB27E0A-25FF-7049-B7BC-7C48A23EE6D3}" dt="2024-01-14T10:32:08.211" v="1589" actId="164"/>
          <ac:grpSpMkLst>
            <pc:docMk/>
            <pc:sldMk cId="2303502608" sldId="331"/>
            <ac:grpSpMk id="541" creationId="{B24A6981-A19A-409F-AC1C-DF68717B543E}"/>
          </ac:grpSpMkLst>
        </pc:grpChg>
        <pc:grpChg chg="add mod">
          <ac:chgData name="Kokchun Giang" userId="67e2125d-ec8c-4323-9653-9824a2ad815f" providerId="ADAL" clId="{3CB27E0A-25FF-7049-B7BC-7C48A23EE6D3}" dt="2024-01-14T10:31:28.534" v="1575" actId="164"/>
          <ac:grpSpMkLst>
            <pc:docMk/>
            <pc:sldMk cId="2303502608" sldId="331"/>
            <ac:grpSpMk id="542" creationId="{5034AADE-8532-B6C5-1995-5952298DFD73}"/>
          </ac:grpSpMkLst>
        </pc:grpChg>
        <pc:grpChg chg="add mod">
          <ac:chgData name="Kokchun Giang" userId="67e2125d-ec8c-4323-9653-9824a2ad815f" providerId="ADAL" clId="{3CB27E0A-25FF-7049-B7BC-7C48A23EE6D3}" dt="2024-01-14T10:31:32.642" v="1577" actId="164"/>
          <ac:grpSpMkLst>
            <pc:docMk/>
            <pc:sldMk cId="2303502608" sldId="331"/>
            <ac:grpSpMk id="543" creationId="{9BCF244A-B0CE-8980-EE7A-65A6B41A8B4F}"/>
          </ac:grpSpMkLst>
        </pc:grpChg>
        <pc:grpChg chg="add mod">
          <ac:chgData name="Kokchun Giang" userId="67e2125d-ec8c-4323-9653-9824a2ad815f" providerId="ADAL" clId="{3CB27E0A-25FF-7049-B7BC-7C48A23EE6D3}" dt="2024-01-14T10:31:36.605" v="1579" actId="164"/>
          <ac:grpSpMkLst>
            <pc:docMk/>
            <pc:sldMk cId="2303502608" sldId="331"/>
            <ac:grpSpMk id="544" creationId="{02501486-9328-53EA-F0D3-D678271CB479}"/>
          </ac:grpSpMkLst>
        </pc:grpChg>
        <pc:grpChg chg="mod">
          <ac:chgData name="Kokchun Giang" userId="67e2125d-ec8c-4323-9653-9824a2ad815f" providerId="ADAL" clId="{3CB27E0A-25FF-7049-B7BC-7C48A23EE6D3}" dt="2024-01-14T10:14:05.359" v="669"/>
          <ac:grpSpMkLst>
            <pc:docMk/>
            <pc:sldMk cId="2303502608" sldId="331"/>
            <ac:grpSpMk id="544" creationId="{E6BDBB6F-BEEF-0CE6-5A35-478D6220AE61}"/>
          </ac:grpSpMkLst>
        </pc:grpChg>
        <pc:grpChg chg="add mod">
          <ac:chgData name="Kokchun Giang" userId="67e2125d-ec8c-4323-9653-9824a2ad815f" providerId="ADAL" clId="{3CB27E0A-25FF-7049-B7BC-7C48A23EE6D3}" dt="2024-01-14T10:31:41.591" v="1581" actId="164"/>
          <ac:grpSpMkLst>
            <pc:docMk/>
            <pc:sldMk cId="2303502608" sldId="331"/>
            <ac:grpSpMk id="545" creationId="{DACB7D7E-10B6-8B03-B9B0-06C9C901BAE6}"/>
          </ac:grpSpMkLst>
        </pc:grpChg>
        <pc:grpChg chg="mod">
          <ac:chgData name="Kokchun Giang" userId="67e2125d-ec8c-4323-9653-9824a2ad815f" providerId="ADAL" clId="{3CB27E0A-25FF-7049-B7BC-7C48A23EE6D3}" dt="2024-01-14T10:32:08.211" v="1589" actId="164"/>
          <ac:grpSpMkLst>
            <pc:docMk/>
            <pc:sldMk cId="2303502608" sldId="331"/>
            <ac:grpSpMk id="553" creationId="{04216294-5751-49E8-8CD8-D275E77F8442}"/>
          </ac:grpSpMkLst>
        </pc:grpChg>
        <pc:grpChg chg="mod">
          <ac:chgData name="Kokchun Giang" userId="67e2125d-ec8c-4323-9653-9824a2ad815f" providerId="ADAL" clId="{3CB27E0A-25FF-7049-B7BC-7C48A23EE6D3}" dt="2024-01-14T10:32:08.211" v="1589" actId="164"/>
          <ac:grpSpMkLst>
            <pc:docMk/>
            <pc:sldMk cId="2303502608" sldId="331"/>
            <ac:grpSpMk id="560" creationId="{34757CE6-E671-8D10-699A-DC915D0D07C7}"/>
          </ac:grpSpMkLst>
        </pc:grpChg>
        <pc:grpChg chg="mod">
          <ac:chgData name="Kokchun Giang" userId="67e2125d-ec8c-4323-9653-9824a2ad815f" providerId="ADAL" clId="{3CB27E0A-25FF-7049-B7BC-7C48A23EE6D3}" dt="2024-01-14T10:32:14.564" v="1591" actId="164"/>
          <ac:grpSpMkLst>
            <pc:docMk/>
            <pc:sldMk cId="2303502608" sldId="331"/>
            <ac:grpSpMk id="566" creationId="{6D30CD39-7330-6887-7889-1B39AE085FE6}"/>
          </ac:grpSpMkLst>
        </pc:grpChg>
        <pc:grpChg chg="mod">
          <ac:chgData name="Kokchun Giang" userId="67e2125d-ec8c-4323-9653-9824a2ad815f" providerId="ADAL" clId="{3CB27E0A-25FF-7049-B7BC-7C48A23EE6D3}" dt="2024-01-14T10:32:14.564" v="1591" actId="164"/>
          <ac:grpSpMkLst>
            <pc:docMk/>
            <pc:sldMk cId="2303502608" sldId="331"/>
            <ac:grpSpMk id="578" creationId="{3D6B4269-FB4C-73E2-B4BB-7F41B5E89741}"/>
          </ac:grpSpMkLst>
        </pc:grpChg>
        <pc:grpChg chg="mod">
          <ac:chgData name="Kokchun Giang" userId="67e2125d-ec8c-4323-9653-9824a2ad815f" providerId="ADAL" clId="{3CB27E0A-25FF-7049-B7BC-7C48A23EE6D3}" dt="2024-01-14T10:32:14.564" v="1591" actId="164"/>
          <ac:grpSpMkLst>
            <pc:docMk/>
            <pc:sldMk cId="2303502608" sldId="331"/>
            <ac:grpSpMk id="579" creationId="{487F101A-BA52-7593-D6F5-BCFE9325E7FF}"/>
          </ac:grpSpMkLst>
        </pc:grpChg>
        <pc:grpChg chg="mod">
          <ac:chgData name="Kokchun Giang" userId="67e2125d-ec8c-4323-9653-9824a2ad815f" providerId="ADAL" clId="{3CB27E0A-25FF-7049-B7BC-7C48A23EE6D3}" dt="2024-01-14T10:32:20.037" v="1593" actId="164"/>
          <ac:grpSpMkLst>
            <pc:docMk/>
            <pc:sldMk cId="2303502608" sldId="331"/>
            <ac:grpSpMk id="582" creationId="{8FBBD917-3EE8-8DAA-E3C9-D9BBCBE6D0BD}"/>
          </ac:grpSpMkLst>
        </pc:grpChg>
        <pc:grpChg chg="mod">
          <ac:chgData name="Kokchun Giang" userId="67e2125d-ec8c-4323-9653-9824a2ad815f" providerId="ADAL" clId="{3CB27E0A-25FF-7049-B7BC-7C48A23EE6D3}" dt="2024-01-14T10:32:20.037" v="1593" actId="164"/>
          <ac:grpSpMkLst>
            <pc:docMk/>
            <pc:sldMk cId="2303502608" sldId="331"/>
            <ac:grpSpMk id="596" creationId="{400AD88D-33D6-1E49-A3FD-0CC2CD86368F}"/>
          </ac:grpSpMkLst>
        </pc:grpChg>
        <pc:grpChg chg="mod">
          <ac:chgData name="Kokchun Giang" userId="67e2125d-ec8c-4323-9653-9824a2ad815f" providerId="ADAL" clId="{3CB27E0A-25FF-7049-B7BC-7C48A23EE6D3}" dt="2024-01-14T10:32:20.037" v="1593" actId="164"/>
          <ac:grpSpMkLst>
            <pc:docMk/>
            <pc:sldMk cId="2303502608" sldId="331"/>
            <ac:grpSpMk id="597" creationId="{F53B2800-0DCA-35B9-3AE4-88692B887ABE}"/>
          </ac:grpSpMkLst>
        </pc:grpChg>
        <pc:grpChg chg="mod">
          <ac:chgData name="Kokchun Giang" userId="67e2125d-ec8c-4323-9653-9824a2ad815f" providerId="ADAL" clId="{3CB27E0A-25FF-7049-B7BC-7C48A23EE6D3}" dt="2024-01-14T10:32:26.274" v="1595" actId="164"/>
          <ac:grpSpMkLst>
            <pc:docMk/>
            <pc:sldMk cId="2303502608" sldId="331"/>
            <ac:grpSpMk id="601" creationId="{B023CB4E-CDAC-65F1-83B2-31DAFF261ADD}"/>
          </ac:grpSpMkLst>
        </pc:grpChg>
        <pc:grpChg chg="add mod">
          <ac:chgData name="Kokchun Giang" userId="67e2125d-ec8c-4323-9653-9824a2ad815f" providerId="ADAL" clId="{3CB27E0A-25FF-7049-B7BC-7C48A23EE6D3}" dt="2024-01-14T10:31:47.981" v="1583" actId="164"/>
          <ac:grpSpMkLst>
            <pc:docMk/>
            <pc:sldMk cId="2303502608" sldId="331"/>
            <ac:grpSpMk id="614" creationId="{746FBFE6-0D87-527A-B093-7774B9120ED9}"/>
          </ac:grpSpMkLst>
        </pc:grpChg>
        <pc:grpChg chg="add mod">
          <ac:chgData name="Kokchun Giang" userId="67e2125d-ec8c-4323-9653-9824a2ad815f" providerId="ADAL" clId="{3CB27E0A-25FF-7049-B7BC-7C48A23EE6D3}" dt="2024-01-14T10:31:55.010" v="1585" actId="164"/>
          <ac:grpSpMkLst>
            <pc:docMk/>
            <pc:sldMk cId="2303502608" sldId="331"/>
            <ac:grpSpMk id="615" creationId="{6B569384-FA2A-967D-CA6A-8CEB5E8B28D0}"/>
          </ac:grpSpMkLst>
        </pc:grpChg>
        <pc:grpChg chg="add mod">
          <ac:chgData name="Kokchun Giang" userId="67e2125d-ec8c-4323-9653-9824a2ad815f" providerId="ADAL" clId="{3CB27E0A-25FF-7049-B7BC-7C48A23EE6D3}" dt="2024-01-14T10:32:02.074" v="1587" actId="164"/>
          <ac:grpSpMkLst>
            <pc:docMk/>
            <pc:sldMk cId="2303502608" sldId="331"/>
            <ac:grpSpMk id="616" creationId="{C24AAD0A-2E89-3D43-84C2-EA04B462077F}"/>
          </ac:grpSpMkLst>
        </pc:grpChg>
        <pc:grpChg chg="add mod">
          <ac:chgData name="Kokchun Giang" userId="67e2125d-ec8c-4323-9653-9824a2ad815f" providerId="ADAL" clId="{3CB27E0A-25FF-7049-B7BC-7C48A23EE6D3}" dt="2024-01-14T10:32:08.211" v="1589" actId="164"/>
          <ac:grpSpMkLst>
            <pc:docMk/>
            <pc:sldMk cId="2303502608" sldId="331"/>
            <ac:grpSpMk id="617" creationId="{F5D4D6E2-6486-72EF-B6C1-BCDBA46A996D}"/>
          </ac:grpSpMkLst>
        </pc:grpChg>
        <pc:grpChg chg="add mod">
          <ac:chgData name="Kokchun Giang" userId="67e2125d-ec8c-4323-9653-9824a2ad815f" providerId="ADAL" clId="{3CB27E0A-25FF-7049-B7BC-7C48A23EE6D3}" dt="2024-01-14T10:32:14.564" v="1591" actId="164"/>
          <ac:grpSpMkLst>
            <pc:docMk/>
            <pc:sldMk cId="2303502608" sldId="331"/>
            <ac:grpSpMk id="618" creationId="{BE41D862-F84E-C98C-CD89-DF689301E860}"/>
          </ac:grpSpMkLst>
        </pc:grpChg>
        <pc:grpChg chg="mod">
          <ac:chgData name="Kokchun Giang" userId="67e2125d-ec8c-4323-9653-9824a2ad815f" providerId="ADAL" clId="{3CB27E0A-25FF-7049-B7BC-7C48A23EE6D3}" dt="2024-01-14T10:15:06.061" v="762"/>
          <ac:grpSpMkLst>
            <pc:docMk/>
            <pc:sldMk cId="2303502608" sldId="331"/>
            <ac:grpSpMk id="619" creationId="{03CA598A-7553-0010-D151-5A6BFF86B6B7}"/>
          </ac:grpSpMkLst>
        </pc:grpChg>
        <pc:grpChg chg="add mod">
          <ac:chgData name="Kokchun Giang" userId="67e2125d-ec8c-4323-9653-9824a2ad815f" providerId="ADAL" clId="{3CB27E0A-25FF-7049-B7BC-7C48A23EE6D3}" dt="2024-01-14T10:32:20.037" v="1593" actId="164"/>
          <ac:grpSpMkLst>
            <pc:docMk/>
            <pc:sldMk cId="2303502608" sldId="331"/>
            <ac:grpSpMk id="619" creationId="{434BF45A-2E1D-400D-0635-60FF43604B10}"/>
          </ac:grpSpMkLst>
        </pc:grpChg>
        <pc:grpChg chg="add mod">
          <ac:chgData name="Kokchun Giang" userId="67e2125d-ec8c-4323-9653-9824a2ad815f" providerId="ADAL" clId="{3CB27E0A-25FF-7049-B7BC-7C48A23EE6D3}" dt="2024-01-14T10:32:26.274" v="1595" actId="164"/>
          <ac:grpSpMkLst>
            <pc:docMk/>
            <pc:sldMk cId="2303502608" sldId="331"/>
            <ac:grpSpMk id="620" creationId="{15438979-2701-5D46-6D9B-21BFA50F8EA3}"/>
          </ac:grpSpMkLst>
        </pc:grpChg>
        <pc:grpChg chg="mod">
          <ac:chgData name="Kokchun Giang" userId="67e2125d-ec8c-4323-9653-9824a2ad815f" providerId="ADAL" clId="{3CB27E0A-25FF-7049-B7BC-7C48A23EE6D3}" dt="2024-01-14T10:15:06.061" v="762"/>
          <ac:grpSpMkLst>
            <pc:docMk/>
            <pc:sldMk cId="2303502608" sldId="331"/>
            <ac:grpSpMk id="620" creationId="{5245C913-1EB6-B3E5-95AB-292222745BF3}"/>
          </ac:grpSpMkLst>
        </pc:grpChg>
        <pc:grpChg chg="add mod">
          <ac:chgData name="Kokchun Giang" userId="67e2125d-ec8c-4323-9653-9824a2ad815f" providerId="ADAL" clId="{3CB27E0A-25FF-7049-B7BC-7C48A23EE6D3}" dt="2024-01-14T10:32:59.087" v="1605" actId="164"/>
          <ac:grpSpMkLst>
            <pc:docMk/>
            <pc:sldMk cId="2303502608" sldId="331"/>
            <ac:grpSpMk id="621" creationId="{18C1B0EF-BAD9-84EA-641D-91F1ED9F586B}"/>
          </ac:grpSpMkLst>
        </pc:grpChg>
        <pc:grpChg chg="mod">
          <ac:chgData name="Kokchun Giang" userId="67e2125d-ec8c-4323-9653-9824a2ad815f" providerId="ADAL" clId="{3CB27E0A-25FF-7049-B7BC-7C48A23EE6D3}" dt="2024-01-14T10:15:06.061" v="762"/>
          <ac:grpSpMkLst>
            <pc:docMk/>
            <pc:sldMk cId="2303502608" sldId="331"/>
            <ac:grpSpMk id="621" creationId="{BF708F1E-CA43-ADD9-3BA5-3EFF9BED9D8C}"/>
          </ac:grpSpMkLst>
        </pc:grpChg>
        <pc:grpChg chg="add del mod">
          <ac:chgData name="Kokchun Giang" userId="67e2125d-ec8c-4323-9653-9824a2ad815f" providerId="ADAL" clId="{3CB27E0A-25FF-7049-B7BC-7C48A23EE6D3}" dt="2024-01-14T10:33:21.349" v="1609" actId="165"/>
          <ac:grpSpMkLst>
            <pc:docMk/>
            <pc:sldMk cId="2303502608" sldId="331"/>
            <ac:grpSpMk id="622" creationId="{A0B75416-395E-6EF9-58C6-4379C9D63833}"/>
          </ac:grpSpMkLst>
        </pc:grpChg>
        <pc:grpChg chg="add mod">
          <ac:chgData name="Kokchun Giang" userId="67e2125d-ec8c-4323-9653-9824a2ad815f" providerId="ADAL" clId="{3CB27E0A-25FF-7049-B7BC-7C48A23EE6D3}" dt="2024-01-14T10:33:26.157" v="1610" actId="164"/>
          <ac:grpSpMkLst>
            <pc:docMk/>
            <pc:sldMk cId="2303502608" sldId="331"/>
            <ac:grpSpMk id="623" creationId="{A45683C8-35E8-8334-904E-8E392FCE97D4}"/>
          </ac:grpSpMkLst>
        </pc:grpChg>
        <pc:grpChg chg="add mod">
          <ac:chgData name="Kokchun Giang" userId="67e2125d-ec8c-4323-9653-9824a2ad815f" providerId="ADAL" clId="{3CB27E0A-25FF-7049-B7BC-7C48A23EE6D3}" dt="2024-01-14T10:33:32.093" v="1612" actId="164"/>
          <ac:grpSpMkLst>
            <pc:docMk/>
            <pc:sldMk cId="2303502608" sldId="331"/>
            <ac:grpSpMk id="624" creationId="{24BFB8C8-766E-E863-8A3B-2EF0EEFDE929}"/>
          </ac:grpSpMkLst>
        </pc:grpChg>
        <pc:grpChg chg="mod">
          <ac:chgData name="Kokchun Giang" userId="67e2125d-ec8c-4323-9653-9824a2ad815f" providerId="ADAL" clId="{3CB27E0A-25FF-7049-B7BC-7C48A23EE6D3}" dt="2024-01-14T10:15:05.214" v="757"/>
          <ac:grpSpMkLst>
            <pc:docMk/>
            <pc:sldMk cId="2303502608" sldId="331"/>
            <ac:grpSpMk id="626" creationId="{880F48FC-CF8C-2CE6-32FC-078F448236E4}"/>
          </ac:grpSpMkLst>
        </pc:grpChg>
        <pc:grpChg chg="mod">
          <ac:chgData name="Kokchun Giang" userId="67e2125d-ec8c-4323-9653-9824a2ad815f" providerId="ADAL" clId="{3CB27E0A-25FF-7049-B7BC-7C48A23EE6D3}" dt="2024-01-14T10:15:03.982" v="753"/>
          <ac:grpSpMkLst>
            <pc:docMk/>
            <pc:sldMk cId="2303502608" sldId="331"/>
            <ac:grpSpMk id="630" creationId="{0A51C9C2-C629-5E20-8ED7-4E44D32E5D01}"/>
          </ac:grpSpMkLst>
        </pc:grpChg>
        <pc:grpChg chg="mod">
          <ac:chgData name="Kokchun Giang" userId="67e2125d-ec8c-4323-9653-9824a2ad815f" providerId="ADAL" clId="{3CB27E0A-25FF-7049-B7BC-7C48A23EE6D3}" dt="2024-01-14T10:32:59.087" v="1605" actId="164"/>
          <ac:grpSpMkLst>
            <pc:docMk/>
            <pc:sldMk cId="2303502608" sldId="331"/>
            <ac:grpSpMk id="643" creationId="{10E320C6-52AD-8877-7BE1-91D2C25B5B5C}"/>
          </ac:grpSpMkLst>
        </pc:grpChg>
        <pc:grpChg chg="del mod">
          <ac:chgData name="Kokchun Giang" userId="67e2125d-ec8c-4323-9653-9824a2ad815f" providerId="ADAL" clId="{3CB27E0A-25FF-7049-B7BC-7C48A23EE6D3}" dt="2024-01-14T10:15:15.070" v="781"/>
          <ac:grpSpMkLst>
            <pc:docMk/>
            <pc:sldMk cId="2303502608" sldId="331"/>
            <ac:grpSpMk id="644" creationId="{72A5936F-9E5B-52D5-53DC-A0CCAA46987F}"/>
          </ac:grpSpMkLst>
        </pc:grpChg>
        <pc:grpChg chg="mod">
          <ac:chgData name="Kokchun Giang" userId="67e2125d-ec8c-4323-9653-9824a2ad815f" providerId="ADAL" clId="{3CB27E0A-25FF-7049-B7BC-7C48A23EE6D3}" dt="2024-01-14T10:32:59.087" v="1605" actId="164"/>
          <ac:grpSpMkLst>
            <pc:docMk/>
            <pc:sldMk cId="2303502608" sldId="331"/>
            <ac:grpSpMk id="646" creationId="{0D37E9C1-22AF-5594-4510-456DB665D3D1}"/>
          </ac:grpSpMkLst>
        </pc:grpChg>
        <pc:grpChg chg="mod">
          <ac:chgData name="Kokchun Giang" userId="67e2125d-ec8c-4323-9653-9824a2ad815f" providerId="ADAL" clId="{3CB27E0A-25FF-7049-B7BC-7C48A23EE6D3}" dt="2024-01-14T10:32:59.087" v="1605" actId="164"/>
          <ac:grpSpMkLst>
            <pc:docMk/>
            <pc:sldMk cId="2303502608" sldId="331"/>
            <ac:grpSpMk id="655" creationId="{FB402E3E-F426-E229-F790-F8A4A0A7EE4D}"/>
          </ac:grpSpMkLst>
        </pc:grpChg>
        <pc:grpChg chg="mod">
          <ac:chgData name="Kokchun Giang" userId="67e2125d-ec8c-4323-9653-9824a2ad815f" providerId="ADAL" clId="{3CB27E0A-25FF-7049-B7BC-7C48A23EE6D3}" dt="2024-01-14T10:15:27.421" v="801"/>
          <ac:grpSpMkLst>
            <pc:docMk/>
            <pc:sldMk cId="2303502608" sldId="331"/>
            <ac:grpSpMk id="664" creationId="{D869A877-4BBC-40C5-B1ED-AD6FBD397B8B}"/>
          </ac:grpSpMkLst>
        </pc:grpChg>
        <pc:grpChg chg="mod">
          <ac:chgData name="Kokchun Giang" userId="67e2125d-ec8c-4323-9653-9824a2ad815f" providerId="ADAL" clId="{3CB27E0A-25FF-7049-B7BC-7C48A23EE6D3}" dt="2024-01-14T10:32:59.087" v="1605" actId="164"/>
          <ac:grpSpMkLst>
            <pc:docMk/>
            <pc:sldMk cId="2303502608" sldId="331"/>
            <ac:grpSpMk id="674" creationId="{15CC66B1-623F-D844-0737-5F50B6D7F76C}"/>
          </ac:grpSpMkLst>
        </pc:grpChg>
        <pc:grpChg chg="mod">
          <ac:chgData name="Kokchun Giang" userId="67e2125d-ec8c-4323-9653-9824a2ad815f" providerId="ADAL" clId="{3CB27E0A-25FF-7049-B7BC-7C48A23EE6D3}" dt="2024-01-14T10:32:59.087" v="1605" actId="164"/>
          <ac:grpSpMkLst>
            <pc:docMk/>
            <pc:sldMk cId="2303502608" sldId="331"/>
            <ac:grpSpMk id="678" creationId="{265A9506-A99A-B95F-AF27-63B28429BE2E}"/>
          </ac:grpSpMkLst>
        </pc:grpChg>
        <pc:grpChg chg="del mod">
          <ac:chgData name="Kokchun Giang" userId="67e2125d-ec8c-4323-9653-9824a2ad815f" providerId="ADAL" clId="{3CB27E0A-25FF-7049-B7BC-7C48A23EE6D3}" dt="2024-01-14T10:15:56.394" v="836"/>
          <ac:grpSpMkLst>
            <pc:docMk/>
            <pc:sldMk cId="2303502608" sldId="331"/>
            <ac:grpSpMk id="686" creationId="{4F4820BE-AC48-8241-AE1E-B6A09BBC750E}"/>
          </ac:grpSpMkLst>
        </pc:grpChg>
        <pc:grpChg chg="mod">
          <ac:chgData name="Kokchun Giang" userId="67e2125d-ec8c-4323-9653-9824a2ad815f" providerId="ADAL" clId="{3CB27E0A-25FF-7049-B7BC-7C48A23EE6D3}" dt="2024-01-14T10:15:56.394" v="836"/>
          <ac:grpSpMkLst>
            <pc:docMk/>
            <pc:sldMk cId="2303502608" sldId="331"/>
            <ac:grpSpMk id="692" creationId="{3E8756BC-E91C-FB7F-9034-79C3F6F2AAAE}"/>
          </ac:grpSpMkLst>
        </pc:grpChg>
        <pc:grpChg chg="mod topLvl">
          <ac:chgData name="Kokchun Giang" userId="67e2125d-ec8c-4323-9653-9824a2ad815f" providerId="ADAL" clId="{3CB27E0A-25FF-7049-B7BC-7C48A23EE6D3}" dt="2024-01-14T10:33:26.157" v="1610" actId="164"/>
          <ac:grpSpMkLst>
            <pc:docMk/>
            <pc:sldMk cId="2303502608" sldId="331"/>
            <ac:grpSpMk id="695" creationId="{CFEC5AA9-8B77-9CEE-0F08-E1BB100F7598}"/>
          </ac:grpSpMkLst>
        </pc:grpChg>
        <pc:grpChg chg="mod topLvl">
          <ac:chgData name="Kokchun Giang" userId="67e2125d-ec8c-4323-9653-9824a2ad815f" providerId="ADAL" clId="{3CB27E0A-25FF-7049-B7BC-7C48A23EE6D3}" dt="2024-01-14T10:33:26.157" v="1610" actId="164"/>
          <ac:grpSpMkLst>
            <pc:docMk/>
            <pc:sldMk cId="2303502608" sldId="331"/>
            <ac:grpSpMk id="708" creationId="{2EC5B19C-38BE-E6D0-F100-E31157BF18BF}"/>
          </ac:grpSpMkLst>
        </pc:grpChg>
        <pc:grpChg chg="mod topLvl">
          <ac:chgData name="Kokchun Giang" userId="67e2125d-ec8c-4323-9653-9824a2ad815f" providerId="ADAL" clId="{3CB27E0A-25FF-7049-B7BC-7C48A23EE6D3}" dt="2024-01-14T10:33:32.093" v="1612" actId="164"/>
          <ac:grpSpMkLst>
            <pc:docMk/>
            <pc:sldMk cId="2303502608" sldId="331"/>
            <ac:grpSpMk id="726" creationId="{23702BE1-7D63-CB54-C7DB-62FF7D252C8E}"/>
          </ac:grpSpMkLst>
        </pc:grpChg>
        <pc:grpChg chg="mod topLvl">
          <ac:chgData name="Kokchun Giang" userId="67e2125d-ec8c-4323-9653-9824a2ad815f" providerId="ADAL" clId="{3CB27E0A-25FF-7049-B7BC-7C48A23EE6D3}" dt="2024-01-14T10:33:32.093" v="1612" actId="164"/>
          <ac:grpSpMkLst>
            <pc:docMk/>
            <pc:sldMk cId="2303502608" sldId="331"/>
            <ac:grpSpMk id="727" creationId="{A0B952BA-8B7C-96EA-A5A0-2041862FDF51}"/>
          </ac:grpSpMkLst>
        </pc:grpChg>
        <pc:inkChg chg="add mod">
          <ac:chgData name="Kokchun Giang" userId="67e2125d-ec8c-4323-9653-9824a2ad815f" providerId="ADAL" clId="{3CB27E0A-25FF-7049-B7BC-7C48A23EE6D3}" dt="2024-01-14T10:09:42.296" v="459"/>
          <ac:inkMkLst>
            <pc:docMk/>
            <pc:sldMk cId="2303502608" sldId="331"/>
            <ac:inkMk id="8" creationId="{252BAA4A-DE39-F5B8-B753-B60129A3984A}"/>
          </ac:inkMkLst>
        </pc:inkChg>
        <pc:inkChg chg="add mod">
          <ac:chgData name="Kokchun Giang" userId="67e2125d-ec8c-4323-9653-9824a2ad815f" providerId="ADAL" clId="{3CB27E0A-25FF-7049-B7BC-7C48A23EE6D3}" dt="2024-01-14T10:09:42.296" v="459"/>
          <ac:inkMkLst>
            <pc:docMk/>
            <pc:sldMk cId="2303502608" sldId="331"/>
            <ac:inkMk id="9" creationId="{4C8DA5FF-8AE0-3B1E-EE16-3C84B7F84F4B}"/>
          </ac:inkMkLst>
        </pc:inkChg>
        <pc:inkChg chg="add mod">
          <ac:chgData name="Kokchun Giang" userId="67e2125d-ec8c-4323-9653-9824a2ad815f" providerId="ADAL" clId="{3CB27E0A-25FF-7049-B7BC-7C48A23EE6D3}" dt="2024-01-14T10:09:42.296" v="459"/>
          <ac:inkMkLst>
            <pc:docMk/>
            <pc:sldMk cId="2303502608" sldId="331"/>
            <ac:inkMk id="10" creationId="{9C861B96-01A8-EA6B-BBE8-4AD367DF4961}"/>
          </ac:inkMkLst>
        </pc:inkChg>
        <pc:inkChg chg="add mod">
          <ac:chgData name="Kokchun Giang" userId="67e2125d-ec8c-4323-9653-9824a2ad815f" providerId="ADAL" clId="{3CB27E0A-25FF-7049-B7BC-7C48A23EE6D3}" dt="2024-01-14T10:09:43.730" v="463"/>
          <ac:inkMkLst>
            <pc:docMk/>
            <pc:sldMk cId="2303502608" sldId="331"/>
            <ac:inkMk id="12" creationId="{AA85E2E5-B326-4EAD-A0CE-29D85D991EC4}"/>
          </ac:inkMkLst>
        </pc:inkChg>
        <pc:inkChg chg="add mod">
          <ac:chgData name="Kokchun Giang" userId="67e2125d-ec8c-4323-9653-9824a2ad815f" providerId="ADAL" clId="{3CB27E0A-25FF-7049-B7BC-7C48A23EE6D3}" dt="2024-01-14T10:09:43.730" v="463"/>
          <ac:inkMkLst>
            <pc:docMk/>
            <pc:sldMk cId="2303502608" sldId="331"/>
            <ac:inkMk id="13" creationId="{6A535184-2A35-16C6-C69A-0D0BFFC687E5}"/>
          </ac:inkMkLst>
        </pc:inkChg>
        <pc:inkChg chg="add mod">
          <ac:chgData name="Kokchun Giang" userId="67e2125d-ec8c-4323-9653-9824a2ad815f" providerId="ADAL" clId="{3CB27E0A-25FF-7049-B7BC-7C48A23EE6D3}" dt="2024-01-14T10:09:43.730" v="463"/>
          <ac:inkMkLst>
            <pc:docMk/>
            <pc:sldMk cId="2303502608" sldId="331"/>
            <ac:inkMk id="14" creationId="{C790CD96-6957-0EFD-DB18-56F68A263ECF}"/>
          </ac:inkMkLst>
        </pc:inkChg>
        <pc:inkChg chg="add mod">
          <ac:chgData name="Kokchun Giang" userId="67e2125d-ec8c-4323-9653-9824a2ad815f" providerId="ADAL" clId="{3CB27E0A-25FF-7049-B7BC-7C48A23EE6D3}" dt="2024-01-14T10:31:08.935" v="1570" actId="164"/>
          <ac:inkMkLst>
            <pc:docMk/>
            <pc:sldMk cId="2303502608" sldId="331"/>
            <ac:inkMk id="16" creationId="{9C8C8FE0-0052-F092-DE85-6F5AC4E68F7F}"/>
          </ac:inkMkLst>
        </pc:inkChg>
        <pc:inkChg chg="add mod">
          <ac:chgData name="Kokchun Giang" userId="67e2125d-ec8c-4323-9653-9824a2ad815f" providerId="ADAL" clId="{3CB27E0A-25FF-7049-B7BC-7C48A23EE6D3}" dt="2024-01-14T10:31:08.935" v="1570" actId="164"/>
          <ac:inkMkLst>
            <pc:docMk/>
            <pc:sldMk cId="2303502608" sldId="331"/>
            <ac:inkMk id="17" creationId="{10089726-7639-9563-5647-FB0428F2748A}"/>
          </ac:inkMkLst>
        </pc:inkChg>
        <pc:inkChg chg="add mod">
          <ac:chgData name="Kokchun Giang" userId="67e2125d-ec8c-4323-9653-9824a2ad815f" providerId="ADAL" clId="{3CB27E0A-25FF-7049-B7BC-7C48A23EE6D3}" dt="2024-01-14T10:31:08.935" v="1570" actId="164"/>
          <ac:inkMkLst>
            <pc:docMk/>
            <pc:sldMk cId="2303502608" sldId="331"/>
            <ac:inkMk id="18" creationId="{E20CB602-2A50-A82A-BA57-1E4ED771DAD8}"/>
          </ac:inkMkLst>
        </pc:inkChg>
        <pc:inkChg chg="add mod">
          <ac:chgData name="Kokchun Giang" userId="67e2125d-ec8c-4323-9653-9824a2ad815f" providerId="ADAL" clId="{3CB27E0A-25FF-7049-B7BC-7C48A23EE6D3}" dt="2024-01-14T10:31:08.935" v="1570" actId="164"/>
          <ac:inkMkLst>
            <pc:docMk/>
            <pc:sldMk cId="2303502608" sldId="331"/>
            <ac:inkMk id="19" creationId="{905497A7-1636-6A80-E380-1FC7BA223D8E}"/>
          </ac:inkMkLst>
        </pc:inkChg>
        <pc:inkChg chg="add mod">
          <ac:chgData name="Kokchun Giang" userId="67e2125d-ec8c-4323-9653-9824a2ad815f" providerId="ADAL" clId="{3CB27E0A-25FF-7049-B7BC-7C48A23EE6D3}" dt="2024-01-14T10:31:08.935" v="1570" actId="164"/>
          <ac:inkMkLst>
            <pc:docMk/>
            <pc:sldMk cId="2303502608" sldId="331"/>
            <ac:inkMk id="20" creationId="{A91B10E8-0F96-8A62-8BA9-FB92D354A4E8}"/>
          </ac:inkMkLst>
        </pc:inkChg>
        <pc:inkChg chg="add mod">
          <ac:chgData name="Kokchun Giang" userId="67e2125d-ec8c-4323-9653-9824a2ad815f" providerId="ADAL" clId="{3CB27E0A-25FF-7049-B7BC-7C48A23EE6D3}" dt="2024-01-14T10:10:22.357" v="471"/>
          <ac:inkMkLst>
            <pc:docMk/>
            <pc:sldMk cId="2303502608" sldId="331"/>
            <ac:inkMk id="21" creationId="{A4636A6C-108C-9C75-9252-0485B62FA8C3}"/>
          </ac:inkMkLst>
        </pc:inkChg>
        <pc:inkChg chg="add mod">
          <ac:chgData name="Kokchun Giang" userId="67e2125d-ec8c-4323-9653-9824a2ad815f" providerId="ADAL" clId="{3CB27E0A-25FF-7049-B7BC-7C48A23EE6D3}" dt="2024-01-14T10:10:22.357" v="471"/>
          <ac:inkMkLst>
            <pc:docMk/>
            <pc:sldMk cId="2303502608" sldId="331"/>
            <ac:inkMk id="22" creationId="{FA2B6DDF-B6DE-2EB4-753D-F3BE980550C9}"/>
          </ac:inkMkLst>
        </pc:inkChg>
        <pc:inkChg chg="add mod">
          <ac:chgData name="Kokchun Giang" userId="67e2125d-ec8c-4323-9653-9824a2ad815f" providerId="ADAL" clId="{3CB27E0A-25FF-7049-B7BC-7C48A23EE6D3}" dt="2024-01-14T10:10:27.074" v="474"/>
          <ac:inkMkLst>
            <pc:docMk/>
            <pc:sldMk cId="2303502608" sldId="331"/>
            <ac:inkMk id="24" creationId="{4215FC79-73C7-9D04-6D64-90236EB7A479}"/>
          </ac:inkMkLst>
        </pc:inkChg>
        <pc:inkChg chg="add mod">
          <ac:chgData name="Kokchun Giang" userId="67e2125d-ec8c-4323-9653-9824a2ad815f" providerId="ADAL" clId="{3CB27E0A-25FF-7049-B7BC-7C48A23EE6D3}" dt="2024-01-14T10:10:27.074" v="474"/>
          <ac:inkMkLst>
            <pc:docMk/>
            <pc:sldMk cId="2303502608" sldId="331"/>
            <ac:inkMk id="25" creationId="{B16BF560-5630-3B36-6F34-E7360D426F39}"/>
          </ac:inkMkLst>
        </pc:inkChg>
        <pc:inkChg chg="add mod">
          <ac:chgData name="Kokchun Giang" userId="67e2125d-ec8c-4323-9653-9824a2ad815f" providerId="ADAL" clId="{3CB27E0A-25FF-7049-B7BC-7C48A23EE6D3}" dt="2024-01-14T10:10:35.853" v="502"/>
          <ac:inkMkLst>
            <pc:docMk/>
            <pc:sldMk cId="2303502608" sldId="331"/>
            <ac:inkMk id="27" creationId="{DD9B381C-6B80-A362-1F9E-5888A269638B}"/>
          </ac:inkMkLst>
        </pc:inkChg>
        <pc:inkChg chg="add mod">
          <ac:chgData name="Kokchun Giang" userId="67e2125d-ec8c-4323-9653-9824a2ad815f" providerId="ADAL" clId="{3CB27E0A-25FF-7049-B7BC-7C48A23EE6D3}" dt="2024-01-14T10:10:35.853" v="502"/>
          <ac:inkMkLst>
            <pc:docMk/>
            <pc:sldMk cId="2303502608" sldId="331"/>
            <ac:inkMk id="29" creationId="{AB086B08-3EA4-2A44-F56C-5CDE71082282}"/>
          </ac:inkMkLst>
        </pc:inkChg>
        <pc:inkChg chg="add mod">
          <ac:chgData name="Kokchun Giang" userId="67e2125d-ec8c-4323-9653-9824a2ad815f" providerId="ADAL" clId="{3CB27E0A-25FF-7049-B7BC-7C48A23EE6D3}" dt="2024-01-14T10:10:35.853" v="502"/>
          <ac:inkMkLst>
            <pc:docMk/>
            <pc:sldMk cId="2303502608" sldId="331"/>
            <ac:inkMk id="30" creationId="{D17D48EF-F646-67CA-D6B7-958A79B7994A}"/>
          </ac:inkMkLst>
        </pc:inkChg>
        <pc:inkChg chg="add mod">
          <ac:chgData name="Kokchun Giang" userId="67e2125d-ec8c-4323-9653-9824a2ad815f" providerId="ADAL" clId="{3CB27E0A-25FF-7049-B7BC-7C48A23EE6D3}" dt="2024-01-14T10:10:35.853" v="502"/>
          <ac:inkMkLst>
            <pc:docMk/>
            <pc:sldMk cId="2303502608" sldId="331"/>
            <ac:inkMk id="31" creationId="{BA12FE30-38BC-1B65-53A3-A34A110C0FB4}"/>
          </ac:inkMkLst>
        </pc:inkChg>
        <pc:inkChg chg="add mod">
          <ac:chgData name="Kokchun Giang" userId="67e2125d-ec8c-4323-9653-9824a2ad815f" providerId="ADAL" clId="{3CB27E0A-25FF-7049-B7BC-7C48A23EE6D3}" dt="2024-01-14T10:10:35.853" v="502"/>
          <ac:inkMkLst>
            <pc:docMk/>
            <pc:sldMk cId="2303502608" sldId="331"/>
            <ac:inkMk id="32" creationId="{ED8CA7A1-FA54-B5F5-5C1B-C40AF054ED59}"/>
          </ac:inkMkLst>
        </pc:inkChg>
        <pc:inkChg chg="add mod">
          <ac:chgData name="Kokchun Giang" userId="67e2125d-ec8c-4323-9653-9824a2ad815f" providerId="ADAL" clId="{3CB27E0A-25FF-7049-B7BC-7C48A23EE6D3}" dt="2024-01-14T10:10:35.853" v="502"/>
          <ac:inkMkLst>
            <pc:docMk/>
            <pc:sldMk cId="2303502608" sldId="331"/>
            <ac:inkMk id="33" creationId="{77CEA1ED-C424-EDC7-0DCE-5C63304442EC}"/>
          </ac:inkMkLst>
        </pc:inkChg>
        <pc:inkChg chg="add mod">
          <ac:chgData name="Kokchun Giang" userId="67e2125d-ec8c-4323-9653-9824a2ad815f" providerId="ADAL" clId="{3CB27E0A-25FF-7049-B7BC-7C48A23EE6D3}" dt="2024-01-14T10:10:35.853" v="502"/>
          <ac:inkMkLst>
            <pc:docMk/>
            <pc:sldMk cId="2303502608" sldId="331"/>
            <ac:inkMk id="34" creationId="{83750F62-8DC2-EDBF-B6DC-E7FD129236D6}"/>
          </ac:inkMkLst>
        </pc:inkChg>
        <pc:inkChg chg="add mod">
          <ac:chgData name="Kokchun Giang" userId="67e2125d-ec8c-4323-9653-9824a2ad815f" providerId="ADAL" clId="{3CB27E0A-25FF-7049-B7BC-7C48A23EE6D3}" dt="2024-01-14T10:10:35.853" v="502"/>
          <ac:inkMkLst>
            <pc:docMk/>
            <pc:sldMk cId="2303502608" sldId="331"/>
            <ac:inkMk id="35" creationId="{38D5FAE8-7443-9371-96EF-A753BCD40AEC}"/>
          </ac:inkMkLst>
        </pc:inkChg>
        <pc:inkChg chg="add mod">
          <ac:chgData name="Kokchun Giang" userId="67e2125d-ec8c-4323-9653-9824a2ad815f" providerId="ADAL" clId="{3CB27E0A-25FF-7049-B7BC-7C48A23EE6D3}" dt="2024-01-14T10:10:35.853" v="502"/>
          <ac:inkMkLst>
            <pc:docMk/>
            <pc:sldMk cId="2303502608" sldId="331"/>
            <ac:inkMk id="36" creationId="{5FF3E092-124F-B20D-B32C-8F68F7F00B24}"/>
          </ac:inkMkLst>
        </pc:inkChg>
        <pc:inkChg chg="add mod">
          <ac:chgData name="Kokchun Giang" userId="67e2125d-ec8c-4323-9653-9824a2ad815f" providerId="ADAL" clId="{3CB27E0A-25FF-7049-B7BC-7C48A23EE6D3}" dt="2024-01-14T10:10:35.853" v="502"/>
          <ac:inkMkLst>
            <pc:docMk/>
            <pc:sldMk cId="2303502608" sldId="331"/>
            <ac:inkMk id="37" creationId="{E9067FD4-C4A4-E99A-698F-055FACDB6C16}"/>
          </ac:inkMkLst>
        </pc:inkChg>
        <pc:inkChg chg="add mod">
          <ac:chgData name="Kokchun Giang" userId="67e2125d-ec8c-4323-9653-9824a2ad815f" providerId="ADAL" clId="{3CB27E0A-25FF-7049-B7BC-7C48A23EE6D3}" dt="2024-01-14T10:10:35.853" v="502"/>
          <ac:inkMkLst>
            <pc:docMk/>
            <pc:sldMk cId="2303502608" sldId="331"/>
            <ac:inkMk id="38" creationId="{F1CE04BD-C83C-03EE-BBE9-0C04D862C022}"/>
          </ac:inkMkLst>
        </pc:inkChg>
        <pc:inkChg chg="add mod">
          <ac:chgData name="Kokchun Giang" userId="67e2125d-ec8c-4323-9653-9824a2ad815f" providerId="ADAL" clId="{3CB27E0A-25FF-7049-B7BC-7C48A23EE6D3}" dt="2024-01-14T10:10:35.853" v="502"/>
          <ac:inkMkLst>
            <pc:docMk/>
            <pc:sldMk cId="2303502608" sldId="331"/>
            <ac:inkMk id="39" creationId="{E60C6778-3910-A2BC-8773-1D30E3143BB5}"/>
          </ac:inkMkLst>
        </pc:inkChg>
        <pc:inkChg chg="add mod">
          <ac:chgData name="Kokchun Giang" userId="67e2125d-ec8c-4323-9653-9824a2ad815f" providerId="ADAL" clId="{3CB27E0A-25FF-7049-B7BC-7C48A23EE6D3}" dt="2024-01-14T10:10:35.853" v="502"/>
          <ac:inkMkLst>
            <pc:docMk/>
            <pc:sldMk cId="2303502608" sldId="331"/>
            <ac:inkMk id="40" creationId="{3F86F6BD-9C33-73B2-40B0-6235A7DC1B1A}"/>
          </ac:inkMkLst>
        </pc:inkChg>
        <pc:inkChg chg="add mod">
          <ac:chgData name="Kokchun Giang" userId="67e2125d-ec8c-4323-9653-9824a2ad815f" providerId="ADAL" clId="{3CB27E0A-25FF-7049-B7BC-7C48A23EE6D3}" dt="2024-01-14T10:10:35.853" v="502"/>
          <ac:inkMkLst>
            <pc:docMk/>
            <pc:sldMk cId="2303502608" sldId="331"/>
            <ac:inkMk id="41" creationId="{8B4985CD-BEB1-3307-2D13-B7BC6DA9B7DB}"/>
          </ac:inkMkLst>
        </pc:inkChg>
        <pc:inkChg chg="add mod">
          <ac:chgData name="Kokchun Giang" userId="67e2125d-ec8c-4323-9653-9824a2ad815f" providerId="ADAL" clId="{3CB27E0A-25FF-7049-B7BC-7C48A23EE6D3}" dt="2024-01-14T10:10:35.853" v="502"/>
          <ac:inkMkLst>
            <pc:docMk/>
            <pc:sldMk cId="2303502608" sldId="331"/>
            <ac:inkMk id="42" creationId="{80054AFE-E1B4-757C-A6F8-2B074C1E03B6}"/>
          </ac:inkMkLst>
        </pc:inkChg>
        <pc:inkChg chg="add mod">
          <ac:chgData name="Kokchun Giang" userId="67e2125d-ec8c-4323-9653-9824a2ad815f" providerId="ADAL" clId="{3CB27E0A-25FF-7049-B7BC-7C48A23EE6D3}" dt="2024-01-14T10:10:35.853" v="502"/>
          <ac:inkMkLst>
            <pc:docMk/>
            <pc:sldMk cId="2303502608" sldId="331"/>
            <ac:inkMk id="43" creationId="{F9C879D7-9A56-8912-036A-2FB09259EB12}"/>
          </ac:inkMkLst>
        </pc:inkChg>
        <pc:inkChg chg="add mod">
          <ac:chgData name="Kokchun Giang" userId="67e2125d-ec8c-4323-9653-9824a2ad815f" providerId="ADAL" clId="{3CB27E0A-25FF-7049-B7BC-7C48A23EE6D3}" dt="2024-01-14T10:10:35.853" v="502"/>
          <ac:inkMkLst>
            <pc:docMk/>
            <pc:sldMk cId="2303502608" sldId="331"/>
            <ac:inkMk id="44" creationId="{0E8EE861-4EB0-922E-0952-D2C515580807}"/>
          </ac:inkMkLst>
        </pc:inkChg>
        <pc:inkChg chg="add mod">
          <ac:chgData name="Kokchun Giang" userId="67e2125d-ec8c-4323-9653-9824a2ad815f" providerId="ADAL" clId="{3CB27E0A-25FF-7049-B7BC-7C48A23EE6D3}" dt="2024-01-14T10:10:35.853" v="502"/>
          <ac:inkMkLst>
            <pc:docMk/>
            <pc:sldMk cId="2303502608" sldId="331"/>
            <ac:inkMk id="45" creationId="{37E41987-8EC4-7A23-90A5-AD33E51AA399}"/>
          </ac:inkMkLst>
        </pc:inkChg>
        <pc:inkChg chg="add mod">
          <ac:chgData name="Kokchun Giang" userId="67e2125d-ec8c-4323-9653-9824a2ad815f" providerId="ADAL" clId="{3CB27E0A-25FF-7049-B7BC-7C48A23EE6D3}" dt="2024-01-14T10:10:35.853" v="502"/>
          <ac:inkMkLst>
            <pc:docMk/>
            <pc:sldMk cId="2303502608" sldId="331"/>
            <ac:inkMk id="46" creationId="{2A6A841E-B7C4-F697-E501-901E9013838F}"/>
          </ac:inkMkLst>
        </pc:inkChg>
        <pc:inkChg chg="add mod">
          <ac:chgData name="Kokchun Giang" userId="67e2125d-ec8c-4323-9653-9824a2ad815f" providerId="ADAL" clId="{3CB27E0A-25FF-7049-B7BC-7C48A23EE6D3}" dt="2024-01-14T10:10:35.853" v="502"/>
          <ac:inkMkLst>
            <pc:docMk/>
            <pc:sldMk cId="2303502608" sldId="331"/>
            <ac:inkMk id="47" creationId="{61C372A4-A739-F5FC-86A8-677F6248794A}"/>
          </ac:inkMkLst>
        </pc:inkChg>
        <pc:inkChg chg="add mod">
          <ac:chgData name="Kokchun Giang" userId="67e2125d-ec8c-4323-9653-9824a2ad815f" providerId="ADAL" clId="{3CB27E0A-25FF-7049-B7BC-7C48A23EE6D3}" dt="2024-01-14T10:10:35.853" v="502"/>
          <ac:inkMkLst>
            <pc:docMk/>
            <pc:sldMk cId="2303502608" sldId="331"/>
            <ac:inkMk id="48" creationId="{EA3D3058-3EEB-0499-AEF5-5930D083B9EC}"/>
          </ac:inkMkLst>
        </pc:inkChg>
        <pc:inkChg chg="add mod">
          <ac:chgData name="Kokchun Giang" userId="67e2125d-ec8c-4323-9653-9824a2ad815f" providerId="ADAL" clId="{3CB27E0A-25FF-7049-B7BC-7C48A23EE6D3}" dt="2024-01-14T10:10:35.853" v="502"/>
          <ac:inkMkLst>
            <pc:docMk/>
            <pc:sldMk cId="2303502608" sldId="331"/>
            <ac:inkMk id="49" creationId="{2212BB39-1EB0-B1B1-C30D-88004728DEAD}"/>
          </ac:inkMkLst>
        </pc:inkChg>
        <pc:inkChg chg="add mod">
          <ac:chgData name="Kokchun Giang" userId="67e2125d-ec8c-4323-9653-9824a2ad815f" providerId="ADAL" clId="{3CB27E0A-25FF-7049-B7BC-7C48A23EE6D3}" dt="2024-01-14T10:10:35.853" v="502"/>
          <ac:inkMkLst>
            <pc:docMk/>
            <pc:sldMk cId="2303502608" sldId="331"/>
            <ac:inkMk id="50" creationId="{6A4CE6B4-D654-8F54-B4F3-7F547D1BCEDC}"/>
          </ac:inkMkLst>
        </pc:inkChg>
        <pc:inkChg chg="add mod">
          <ac:chgData name="Kokchun Giang" userId="67e2125d-ec8c-4323-9653-9824a2ad815f" providerId="ADAL" clId="{3CB27E0A-25FF-7049-B7BC-7C48A23EE6D3}" dt="2024-01-14T10:10:35.853" v="502"/>
          <ac:inkMkLst>
            <pc:docMk/>
            <pc:sldMk cId="2303502608" sldId="331"/>
            <ac:inkMk id="51" creationId="{C20253D5-927D-A715-633F-5CC712DDFE7F}"/>
          </ac:inkMkLst>
        </pc:inkChg>
        <pc:inkChg chg="add mod">
          <ac:chgData name="Kokchun Giang" userId="67e2125d-ec8c-4323-9653-9824a2ad815f" providerId="ADAL" clId="{3CB27E0A-25FF-7049-B7BC-7C48A23EE6D3}" dt="2024-01-14T10:10:35.853" v="502"/>
          <ac:inkMkLst>
            <pc:docMk/>
            <pc:sldMk cId="2303502608" sldId="331"/>
            <ac:inkMk id="52" creationId="{3DF6B2D6-39B5-F61D-BE82-C38B0294FF31}"/>
          </ac:inkMkLst>
        </pc:inkChg>
        <pc:inkChg chg="add mod">
          <ac:chgData name="Kokchun Giang" userId="67e2125d-ec8c-4323-9653-9824a2ad815f" providerId="ADAL" clId="{3CB27E0A-25FF-7049-B7BC-7C48A23EE6D3}" dt="2024-01-14T10:10:35.853" v="502"/>
          <ac:inkMkLst>
            <pc:docMk/>
            <pc:sldMk cId="2303502608" sldId="331"/>
            <ac:inkMk id="53" creationId="{9A442AB6-FE43-69B0-51AD-837E7F06E88F}"/>
          </ac:inkMkLst>
        </pc:inkChg>
        <pc:inkChg chg="add mod">
          <ac:chgData name="Kokchun Giang" userId="67e2125d-ec8c-4323-9653-9824a2ad815f" providerId="ADAL" clId="{3CB27E0A-25FF-7049-B7BC-7C48A23EE6D3}" dt="2024-01-14T10:10:35.853" v="502"/>
          <ac:inkMkLst>
            <pc:docMk/>
            <pc:sldMk cId="2303502608" sldId="331"/>
            <ac:inkMk id="54" creationId="{E6FE5DF0-D8EA-E8DA-DF11-BCC0276612B4}"/>
          </ac:inkMkLst>
        </pc:inkChg>
        <pc:inkChg chg="add mod">
          <ac:chgData name="Kokchun Giang" userId="67e2125d-ec8c-4323-9653-9824a2ad815f" providerId="ADAL" clId="{3CB27E0A-25FF-7049-B7BC-7C48A23EE6D3}" dt="2024-01-14T10:11:33.463" v="511"/>
          <ac:inkMkLst>
            <pc:docMk/>
            <pc:sldMk cId="2303502608" sldId="331"/>
            <ac:inkMk id="56" creationId="{2678BAA4-50D3-4491-E9E3-529DAD5CD5C0}"/>
          </ac:inkMkLst>
        </pc:inkChg>
        <pc:inkChg chg="add mod">
          <ac:chgData name="Kokchun Giang" userId="67e2125d-ec8c-4323-9653-9824a2ad815f" providerId="ADAL" clId="{3CB27E0A-25FF-7049-B7BC-7C48A23EE6D3}" dt="2024-01-14T10:11:33.463" v="511"/>
          <ac:inkMkLst>
            <pc:docMk/>
            <pc:sldMk cId="2303502608" sldId="331"/>
            <ac:inkMk id="57" creationId="{2D97DDE1-9EE0-0233-1DFD-F6CC5026B58F}"/>
          </ac:inkMkLst>
        </pc:inkChg>
        <pc:inkChg chg="add mod">
          <ac:chgData name="Kokchun Giang" userId="67e2125d-ec8c-4323-9653-9824a2ad815f" providerId="ADAL" clId="{3CB27E0A-25FF-7049-B7BC-7C48A23EE6D3}" dt="2024-01-14T10:11:33.463" v="511"/>
          <ac:inkMkLst>
            <pc:docMk/>
            <pc:sldMk cId="2303502608" sldId="331"/>
            <ac:inkMk id="58" creationId="{C77CA930-1918-02B9-4D43-183902D45A02}"/>
          </ac:inkMkLst>
        </pc:inkChg>
        <pc:inkChg chg="add mod">
          <ac:chgData name="Kokchun Giang" userId="67e2125d-ec8c-4323-9653-9824a2ad815f" providerId="ADAL" clId="{3CB27E0A-25FF-7049-B7BC-7C48A23EE6D3}" dt="2024-01-14T10:11:33.463" v="511"/>
          <ac:inkMkLst>
            <pc:docMk/>
            <pc:sldMk cId="2303502608" sldId="331"/>
            <ac:inkMk id="59" creationId="{955FB3D8-1E5D-8901-134E-37BA2A6012E4}"/>
          </ac:inkMkLst>
        </pc:inkChg>
        <pc:inkChg chg="add mod">
          <ac:chgData name="Kokchun Giang" userId="67e2125d-ec8c-4323-9653-9824a2ad815f" providerId="ADAL" clId="{3CB27E0A-25FF-7049-B7BC-7C48A23EE6D3}" dt="2024-01-14T10:31:28.534" v="1575" actId="164"/>
          <ac:inkMkLst>
            <pc:docMk/>
            <pc:sldMk cId="2303502608" sldId="331"/>
            <ac:inkMk id="61" creationId="{A911B74E-2892-F8E1-CEC1-10B9411C3270}"/>
          </ac:inkMkLst>
        </pc:inkChg>
        <pc:inkChg chg="add mod">
          <ac:chgData name="Kokchun Giang" userId="67e2125d-ec8c-4323-9653-9824a2ad815f" providerId="ADAL" clId="{3CB27E0A-25FF-7049-B7BC-7C48A23EE6D3}" dt="2024-01-14T10:11:46.289" v="518"/>
          <ac:inkMkLst>
            <pc:docMk/>
            <pc:sldMk cId="2303502608" sldId="331"/>
            <ac:inkMk id="62" creationId="{2FB1B3CC-2C03-77B7-33A3-574C01B1449F}"/>
          </ac:inkMkLst>
        </pc:inkChg>
        <pc:inkChg chg="add mod">
          <ac:chgData name="Kokchun Giang" userId="67e2125d-ec8c-4323-9653-9824a2ad815f" providerId="ADAL" clId="{3CB27E0A-25FF-7049-B7BC-7C48A23EE6D3}" dt="2024-01-14T10:11:46.289" v="518"/>
          <ac:inkMkLst>
            <pc:docMk/>
            <pc:sldMk cId="2303502608" sldId="331"/>
            <ac:inkMk id="63" creationId="{D136AE12-006B-5451-10C9-A7EF459CA25C}"/>
          </ac:inkMkLst>
        </pc:inkChg>
        <pc:inkChg chg="add mod">
          <ac:chgData name="Kokchun Giang" userId="67e2125d-ec8c-4323-9653-9824a2ad815f" providerId="ADAL" clId="{3CB27E0A-25FF-7049-B7BC-7C48A23EE6D3}" dt="2024-01-14T10:11:46.289" v="518"/>
          <ac:inkMkLst>
            <pc:docMk/>
            <pc:sldMk cId="2303502608" sldId="331"/>
            <ac:inkMk id="384" creationId="{3F47BC9F-3D95-9ED1-B571-040BFBCCFBF4}"/>
          </ac:inkMkLst>
        </pc:inkChg>
        <pc:inkChg chg="add mod">
          <ac:chgData name="Kokchun Giang" userId="67e2125d-ec8c-4323-9653-9824a2ad815f" providerId="ADAL" clId="{3CB27E0A-25FF-7049-B7BC-7C48A23EE6D3}" dt="2024-01-14T10:11:46.289" v="518"/>
          <ac:inkMkLst>
            <pc:docMk/>
            <pc:sldMk cId="2303502608" sldId="331"/>
            <ac:inkMk id="385" creationId="{66838573-6469-037E-DCC8-5F1699C5F656}"/>
          </ac:inkMkLst>
        </pc:inkChg>
        <pc:inkChg chg="add mod">
          <ac:chgData name="Kokchun Giang" userId="67e2125d-ec8c-4323-9653-9824a2ad815f" providerId="ADAL" clId="{3CB27E0A-25FF-7049-B7BC-7C48A23EE6D3}" dt="2024-01-14T10:11:46.289" v="518"/>
          <ac:inkMkLst>
            <pc:docMk/>
            <pc:sldMk cId="2303502608" sldId="331"/>
            <ac:inkMk id="386" creationId="{EB655007-F51E-380B-3D37-0BABB5349EAB}"/>
          </ac:inkMkLst>
        </pc:inkChg>
        <pc:inkChg chg="add mod">
          <ac:chgData name="Kokchun Giang" userId="67e2125d-ec8c-4323-9653-9824a2ad815f" providerId="ADAL" clId="{3CB27E0A-25FF-7049-B7BC-7C48A23EE6D3}" dt="2024-01-14T10:31:28.534" v="1575" actId="164"/>
          <ac:inkMkLst>
            <pc:docMk/>
            <pc:sldMk cId="2303502608" sldId="331"/>
            <ac:inkMk id="388" creationId="{12592A8C-17DC-5093-F27D-CC96394664B4}"/>
          </ac:inkMkLst>
        </pc:inkChg>
        <pc:inkChg chg="add mod">
          <ac:chgData name="Kokchun Giang" userId="67e2125d-ec8c-4323-9653-9824a2ad815f" providerId="ADAL" clId="{3CB27E0A-25FF-7049-B7BC-7C48A23EE6D3}" dt="2024-01-14T10:31:32.642" v="1577" actId="164"/>
          <ac:inkMkLst>
            <pc:docMk/>
            <pc:sldMk cId="2303502608" sldId="331"/>
            <ac:inkMk id="389" creationId="{DAF62CDF-F4A2-3895-E709-80F99CD6B227}"/>
          </ac:inkMkLst>
        </pc:inkChg>
        <pc:inkChg chg="add mod">
          <ac:chgData name="Kokchun Giang" userId="67e2125d-ec8c-4323-9653-9824a2ad815f" providerId="ADAL" clId="{3CB27E0A-25FF-7049-B7BC-7C48A23EE6D3}" dt="2024-01-14T10:11:54.425" v="529"/>
          <ac:inkMkLst>
            <pc:docMk/>
            <pc:sldMk cId="2303502608" sldId="331"/>
            <ac:inkMk id="390" creationId="{0364353B-9F9B-6848-D072-31A2FCB59836}"/>
          </ac:inkMkLst>
        </pc:inkChg>
        <pc:inkChg chg="add mod">
          <ac:chgData name="Kokchun Giang" userId="67e2125d-ec8c-4323-9653-9824a2ad815f" providerId="ADAL" clId="{3CB27E0A-25FF-7049-B7BC-7C48A23EE6D3}" dt="2024-01-14T10:11:54.425" v="529"/>
          <ac:inkMkLst>
            <pc:docMk/>
            <pc:sldMk cId="2303502608" sldId="331"/>
            <ac:inkMk id="391" creationId="{CA546728-7F09-1265-2F6A-3C9774DF1769}"/>
          </ac:inkMkLst>
        </pc:inkChg>
        <pc:inkChg chg="add mod">
          <ac:chgData name="Kokchun Giang" userId="67e2125d-ec8c-4323-9653-9824a2ad815f" providerId="ADAL" clId="{3CB27E0A-25FF-7049-B7BC-7C48A23EE6D3}" dt="2024-01-14T10:11:54.425" v="529"/>
          <ac:inkMkLst>
            <pc:docMk/>
            <pc:sldMk cId="2303502608" sldId="331"/>
            <ac:inkMk id="393" creationId="{227DF41A-D85B-4E1E-E756-640ABD1C1EDD}"/>
          </ac:inkMkLst>
        </pc:inkChg>
        <pc:inkChg chg="add mod">
          <ac:chgData name="Kokchun Giang" userId="67e2125d-ec8c-4323-9653-9824a2ad815f" providerId="ADAL" clId="{3CB27E0A-25FF-7049-B7BC-7C48A23EE6D3}" dt="2024-01-14T10:11:54.425" v="529"/>
          <ac:inkMkLst>
            <pc:docMk/>
            <pc:sldMk cId="2303502608" sldId="331"/>
            <ac:inkMk id="394" creationId="{919D5956-98E1-4872-AA23-3929824A8949}"/>
          </ac:inkMkLst>
        </pc:inkChg>
        <pc:inkChg chg="add mod">
          <ac:chgData name="Kokchun Giang" userId="67e2125d-ec8c-4323-9653-9824a2ad815f" providerId="ADAL" clId="{3CB27E0A-25FF-7049-B7BC-7C48A23EE6D3}" dt="2024-01-14T10:11:54.425" v="529"/>
          <ac:inkMkLst>
            <pc:docMk/>
            <pc:sldMk cId="2303502608" sldId="331"/>
            <ac:inkMk id="395" creationId="{053A53A3-5D88-96ED-C6B6-62A0B3702F6A}"/>
          </ac:inkMkLst>
        </pc:inkChg>
        <pc:inkChg chg="add mod">
          <ac:chgData name="Kokchun Giang" userId="67e2125d-ec8c-4323-9653-9824a2ad815f" providerId="ADAL" clId="{3CB27E0A-25FF-7049-B7BC-7C48A23EE6D3}" dt="2024-01-14T10:11:54.425" v="529"/>
          <ac:inkMkLst>
            <pc:docMk/>
            <pc:sldMk cId="2303502608" sldId="331"/>
            <ac:inkMk id="396" creationId="{B294F1D0-A0B4-ED52-06A9-E0744692C69A}"/>
          </ac:inkMkLst>
        </pc:inkChg>
        <pc:inkChg chg="add mod">
          <ac:chgData name="Kokchun Giang" userId="67e2125d-ec8c-4323-9653-9824a2ad815f" providerId="ADAL" clId="{3CB27E0A-25FF-7049-B7BC-7C48A23EE6D3}" dt="2024-01-14T10:11:54.425" v="529"/>
          <ac:inkMkLst>
            <pc:docMk/>
            <pc:sldMk cId="2303502608" sldId="331"/>
            <ac:inkMk id="397" creationId="{5F6A00C4-6AC2-8156-6916-9F9632A2D7E3}"/>
          </ac:inkMkLst>
        </pc:inkChg>
        <pc:inkChg chg="add mod">
          <ac:chgData name="Kokchun Giang" userId="67e2125d-ec8c-4323-9653-9824a2ad815f" providerId="ADAL" clId="{3CB27E0A-25FF-7049-B7BC-7C48A23EE6D3}" dt="2024-01-14T10:11:54.425" v="529"/>
          <ac:inkMkLst>
            <pc:docMk/>
            <pc:sldMk cId="2303502608" sldId="331"/>
            <ac:inkMk id="398" creationId="{C447E038-B827-449E-A07C-DB3210072E64}"/>
          </ac:inkMkLst>
        </pc:inkChg>
        <pc:inkChg chg="add mod">
          <ac:chgData name="Kokchun Giang" userId="67e2125d-ec8c-4323-9653-9824a2ad815f" providerId="ADAL" clId="{3CB27E0A-25FF-7049-B7BC-7C48A23EE6D3}" dt="2024-01-14T10:11:56.796" v="532"/>
          <ac:inkMkLst>
            <pc:docMk/>
            <pc:sldMk cId="2303502608" sldId="331"/>
            <ac:inkMk id="401" creationId="{94B691EC-55A8-80F0-03F0-3FAA1881DE86}"/>
          </ac:inkMkLst>
        </pc:inkChg>
        <pc:inkChg chg="add mod">
          <ac:chgData name="Kokchun Giang" userId="67e2125d-ec8c-4323-9653-9824a2ad815f" providerId="ADAL" clId="{3CB27E0A-25FF-7049-B7BC-7C48A23EE6D3}" dt="2024-01-14T10:11:56.796" v="532"/>
          <ac:inkMkLst>
            <pc:docMk/>
            <pc:sldMk cId="2303502608" sldId="331"/>
            <ac:inkMk id="402" creationId="{F8E9D7BF-A229-9D1B-4C5A-D404FAB726B3}"/>
          </ac:inkMkLst>
        </pc:inkChg>
        <pc:inkChg chg="add mod">
          <ac:chgData name="Kokchun Giang" userId="67e2125d-ec8c-4323-9653-9824a2ad815f" providerId="ADAL" clId="{3CB27E0A-25FF-7049-B7BC-7C48A23EE6D3}" dt="2024-01-14T10:12:02.097" v="544"/>
          <ac:inkMkLst>
            <pc:docMk/>
            <pc:sldMk cId="2303502608" sldId="331"/>
            <ac:inkMk id="404" creationId="{345F8A61-D6DA-B3A6-228E-1227F8FD93E7}"/>
          </ac:inkMkLst>
        </pc:inkChg>
        <pc:inkChg chg="add mod">
          <ac:chgData name="Kokchun Giang" userId="67e2125d-ec8c-4323-9653-9824a2ad815f" providerId="ADAL" clId="{3CB27E0A-25FF-7049-B7BC-7C48A23EE6D3}" dt="2024-01-14T10:12:02.097" v="544"/>
          <ac:inkMkLst>
            <pc:docMk/>
            <pc:sldMk cId="2303502608" sldId="331"/>
            <ac:inkMk id="405" creationId="{F44B438A-554B-4B7A-AB35-55526074AEA6}"/>
          </ac:inkMkLst>
        </pc:inkChg>
        <pc:inkChg chg="add mod">
          <ac:chgData name="Kokchun Giang" userId="67e2125d-ec8c-4323-9653-9824a2ad815f" providerId="ADAL" clId="{3CB27E0A-25FF-7049-B7BC-7C48A23EE6D3}" dt="2024-01-14T10:12:02.097" v="544"/>
          <ac:inkMkLst>
            <pc:docMk/>
            <pc:sldMk cId="2303502608" sldId="331"/>
            <ac:inkMk id="406" creationId="{5C32E75F-4607-9FD9-BFAE-0E27897BC1B4}"/>
          </ac:inkMkLst>
        </pc:inkChg>
        <pc:inkChg chg="add mod">
          <ac:chgData name="Kokchun Giang" userId="67e2125d-ec8c-4323-9653-9824a2ad815f" providerId="ADAL" clId="{3CB27E0A-25FF-7049-B7BC-7C48A23EE6D3}" dt="2024-01-14T10:12:02.097" v="544"/>
          <ac:inkMkLst>
            <pc:docMk/>
            <pc:sldMk cId="2303502608" sldId="331"/>
            <ac:inkMk id="407" creationId="{E347CBAA-57F7-A640-7364-748A0D0129DF}"/>
          </ac:inkMkLst>
        </pc:inkChg>
        <pc:inkChg chg="add mod">
          <ac:chgData name="Kokchun Giang" userId="67e2125d-ec8c-4323-9653-9824a2ad815f" providerId="ADAL" clId="{3CB27E0A-25FF-7049-B7BC-7C48A23EE6D3}" dt="2024-01-14T10:12:02.097" v="544"/>
          <ac:inkMkLst>
            <pc:docMk/>
            <pc:sldMk cId="2303502608" sldId="331"/>
            <ac:inkMk id="408" creationId="{D3112DDC-A87A-32F1-4E91-124D019131CA}"/>
          </ac:inkMkLst>
        </pc:inkChg>
        <pc:inkChg chg="add mod">
          <ac:chgData name="Kokchun Giang" userId="67e2125d-ec8c-4323-9653-9824a2ad815f" providerId="ADAL" clId="{3CB27E0A-25FF-7049-B7BC-7C48A23EE6D3}" dt="2024-01-14T10:12:02.097" v="544"/>
          <ac:inkMkLst>
            <pc:docMk/>
            <pc:sldMk cId="2303502608" sldId="331"/>
            <ac:inkMk id="409" creationId="{8415FA20-7BC1-876F-15EC-7E11BA84004C}"/>
          </ac:inkMkLst>
        </pc:inkChg>
        <pc:inkChg chg="add mod">
          <ac:chgData name="Kokchun Giang" userId="67e2125d-ec8c-4323-9653-9824a2ad815f" providerId="ADAL" clId="{3CB27E0A-25FF-7049-B7BC-7C48A23EE6D3}" dt="2024-01-14T10:12:02.097" v="544"/>
          <ac:inkMkLst>
            <pc:docMk/>
            <pc:sldMk cId="2303502608" sldId="331"/>
            <ac:inkMk id="410" creationId="{EDAF803D-6658-F5AE-ACB4-C7B1E8BE44BE}"/>
          </ac:inkMkLst>
        </pc:inkChg>
        <pc:inkChg chg="add mod">
          <ac:chgData name="Kokchun Giang" userId="67e2125d-ec8c-4323-9653-9824a2ad815f" providerId="ADAL" clId="{3CB27E0A-25FF-7049-B7BC-7C48A23EE6D3}" dt="2024-01-14T10:12:02.097" v="544"/>
          <ac:inkMkLst>
            <pc:docMk/>
            <pc:sldMk cId="2303502608" sldId="331"/>
            <ac:inkMk id="411" creationId="{3551259C-3BB7-C5E0-63E5-9DE93A77A297}"/>
          </ac:inkMkLst>
        </pc:inkChg>
        <pc:inkChg chg="add mod">
          <ac:chgData name="Kokchun Giang" userId="67e2125d-ec8c-4323-9653-9824a2ad815f" providerId="ADAL" clId="{3CB27E0A-25FF-7049-B7BC-7C48A23EE6D3}" dt="2024-01-14T10:12:02.097" v="544"/>
          <ac:inkMkLst>
            <pc:docMk/>
            <pc:sldMk cId="2303502608" sldId="331"/>
            <ac:inkMk id="412" creationId="{E4773BD6-9551-CB59-7E7C-67C8A28135EC}"/>
          </ac:inkMkLst>
        </pc:inkChg>
        <pc:inkChg chg="add mod">
          <ac:chgData name="Kokchun Giang" userId="67e2125d-ec8c-4323-9653-9824a2ad815f" providerId="ADAL" clId="{3CB27E0A-25FF-7049-B7BC-7C48A23EE6D3}" dt="2024-01-14T10:12:02.097" v="544"/>
          <ac:inkMkLst>
            <pc:docMk/>
            <pc:sldMk cId="2303502608" sldId="331"/>
            <ac:inkMk id="413" creationId="{7788E237-B939-2E17-DF26-8CBB0D13B414}"/>
          </ac:inkMkLst>
        </pc:inkChg>
        <pc:inkChg chg="add mod">
          <ac:chgData name="Kokchun Giang" userId="67e2125d-ec8c-4323-9653-9824a2ad815f" providerId="ADAL" clId="{3CB27E0A-25FF-7049-B7BC-7C48A23EE6D3}" dt="2024-01-14T10:12:02.097" v="544"/>
          <ac:inkMkLst>
            <pc:docMk/>
            <pc:sldMk cId="2303502608" sldId="331"/>
            <ac:inkMk id="414" creationId="{C8C80BB8-6B69-21B9-6C70-BB176FE2CE40}"/>
          </ac:inkMkLst>
        </pc:inkChg>
        <pc:inkChg chg="add mod">
          <ac:chgData name="Kokchun Giang" userId="67e2125d-ec8c-4323-9653-9824a2ad815f" providerId="ADAL" clId="{3CB27E0A-25FF-7049-B7BC-7C48A23EE6D3}" dt="2024-01-14T10:12:08.253" v="548"/>
          <ac:inkMkLst>
            <pc:docMk/>
            <pc:sldMk cId="2303502608" sldId="331"/>
            <ac:inkMk id="417" creationId="{B05AFEBA-41C8-F808-F6A0-B8342169F571}"/>
          </ac:inkMkLst>
        </pc:inkChg>
        <pc:inkChg chg="add mod">
          <ac:chgData name="Kokchun Giang" userId="67e2125d-ec8c-4323-9653-9824a2ad815f" providerId="ADAL" clId="{3CB27E0A-25FF-7049-B7BC-7C48A23EE6D3}" dt="2024-01-14T10:12:08.253" v="548"/>
          <ac:inkMkLst>
            <pc:docMk/>
            <pc:sldMk cId="2303502608" sldId="331"/>
            <ac:inkMk id="418" creationId="{8DB01B7C-84F3-9315-4571-CDE2A13622F6}"/>
          </ac:inkMkLst>
        </pc:inkChg>
        <pc:inkChg chg="add mod">
          <ac:chgData name="Kokchun Giang" userId="67e2125d-ec8c-4323-9653-9824a2ad815f" providerId="ADAL" clId="{3CB27E0A-25FF-7049-B7BC-7C48A23EE6D3}" dt="2024-01-14T10:12:08.253" v="548"/>
          <ac:inkMkLst>
            <pc:docMk/>
            <pc:sldMk cId="2303502608" sldId="331"/>
            <ac:inkMk id="419" creationId="{336C3BB0-8C75-4A81-D65E-7CDE66E699D8}"/>
          </ac:inkMkLst>
        </pc:inkChg>
        <pc:inkChg chg="add mod">
          <ac:chgData name="Kokchun Giang" userId="67e2125d-ec8c-4323-9653-9824a2ad815f" providerId="ADAL" clId="{3CB27E0A-25FF-7049-B7BC-7C48A23EE6D3}" dt="2024-01-14T10:12:17.292" v="562"/>
          <ac:inkMkLst>
            <pc:docMk/>
            <pc:sldMk cId="2303502608" sldId="331"/>
            <ac:inkMk id="421" creationId="{63DD867D-D8CE-13DB-47A6-B967C6F9027C}"/>
          </ac:inkMkLst>
        </pc:inkChg>
        <pc:inkChg chg="add mod">
          <ac:chgData name="Kokchun Giang" userId="67e2125d-ec8c-4323-9653-9824a2ad815f" providerId="ADAL" clId="{3CB27E0A-25FF-7049-B7BC-7C48A23EE6D3}" dt="2024-01-14T10:12:17.292" v="562"/>
          <ac:inkMkLst>
            <pc:docMk/>
            <pc:sldMk cId="2303502608" sldId="331"/>
            <ac:inkMk id="422" creationId="{E07EBEDF-C95D-A813-F00E-29613C8AC150}"/>
          </ac:inkMkLst>
        </pc:inkChg>
        <pc:inkChg chg="add mod">
          <ac:chgData name="Kokchun Giang" userId="67e2125d-ec8c-4323-9653-9824a2ad815f" providerId="ADAL" clId="{3CB27E0A-25FF-7049-B7BC-7C48A23EE6D3}" dt="2024-01-14T10:12:17.292" v="562"/>
          <ac:inkMkLst>
            <pc:docMk/>
            <pc:sldMk cId="2303502608" sldId="331"/>
            <ac:inkMk id="423" creationId="{6096434E-26E1-8ECF-E581-41131F4382EE}"/>
          </ac:inkMkLst>
        </pc:inkChg>
        <pc:inkChg chg="add mod">
          <ac:chgData name="Kokchun Giang" userId="67e2125d-ec8c-4323-9653-9824a2ad815f" providerId="ADAL" clId="{3CB27E0A-25FF-7049-B7BC-7C48A23EE6D3}" dt="2024-01-14T10:12:17.292" v="562"/>
          <ac:inkMkLst>
            <pc:docMk/>
            <pc:sldMk cId="2303502608" sldId="331"/>
            <ac:inkMk id="424" creationId="{25B8AA96-BA5D-C30B-9B74-ED5C63B55A26}"/>
          </ac:inkMkLst>
        </pc:inkChg>
        <pc:inkChg chg="add mod">
          <ac:chgData name="Kokchun Giang" userId="67e2125d-ec8c-4323-9653-9824a2ad815f" providerId="ADAL" clId="{3CB27E0A-25FF-7049-B7BC-7C48A23EE6D3}" dt="2024-01-14T10:12:17.292" v="562"/>
          <ac:inkMkLst>
            <pc:docMk/>
            <pc:sldMk cId="2303502608" sldId="331"/>
            <ac:inkMk id="425" creationId="{5B64D0EB-E992-A603-FB3F-0A9305C31E5D}"/>
          </ac:inkMkLst>
        </pc:inkChg>
        <pc:inkChg chg="add mod">
          <ac:chgData name="Kokchun Giang" userId="67e2125d-ec8c-4323-9653-9824a2ad815f" providerId="ADAL" clId="{3CB27E0A-25FF-7049-B7BC-7C48A23EE6D3}" dt="2024-01-14T10:12:17.292" v="562"/>
          <ac:inkMkLst>
            <pc:docMk/>
            <pc:sldMk cId="2303502608" sldId="331"/>
            <ac:inkMk id="426" creationId="{FEE53B95-DCD8-0D19-EA88-632504F282B2}"/>
          </ac:inkMkLst>
        </pc:inkChg>
        <pc:inkChg chg="add mod">
          <ac:chgData name="Kokchun Giang" userId="67e2125d-ec8c-4323-9653-9824a2ad815f" providerId="ADAL" clId="{3CB27E0A-25FF-7049-B7BC-7C48A23EE6D3}" dt="2024-01-14T10:12:17.292" v="562"/>
          <ac:inkMkLst>
            <pc:docMk/>
            <pc:sldMk cId="2303502608" sldId="331"/>
            <ac:inkMk id="427" creationId="{38AB76D6-4585-8824-EC72-A700CC30AC01}"/>
          </ac:inkMkLst>
        </pc:inkChg>
        <pc:inkChg chg="add mod">
          <ac:chgData name="Kokchun Giang" userId="67e2125d-ec8c-4323-9653-9824a2ad815f" providerId="ADAL" clId="{3CB27E0A-25FF-7049-B7BC-7C48A23EE6D3}" dt="2024-01-14T10:12:17.292" v="562"/>
          <ac:inkMkLst>
            <pc:docMk/>
            <pc:sldMk cId="2303502608" sldId="331"/>
            <ac:inkMk id="428" creationId="{A45D6024-EBC6-0EFC-EBEB-C6D4E27FBF85}"/>
          </ac:inkMkLst>
        </pc:inkChg>
        <pc:inkChg chg="add mod">
          <ac:chgData name="Kokchun Giang" userId="67e2125d-ec8c-4323-9653-9824a2ad815f" providerId="ADAL" clId="{3CB27E0A-25FF-7049-B7BC-7C48A23EE6D3}" dt="2024-01-14T10:12:17.292" v="562"/>
          <ac:inkMkLst>
            <pc:docMk/>
            <pc:sldMk cId="2303502608" sldId="331"/>
            <ac:inkMk id="429" creationId="{9A0D38FB-128F-B749-F523-54161C5DD832}"/>
          </ac:inkMkLst>
        </pc:inkChg>
        <pc:inkChg chg="add mod">
          <ac:chgData name="Kokchun Giang" userId="67e2125d-ec8c-4323-9653-9824a2ad815f" providerId="ADAL" clId="{3CB27E0A-25FF-7049-B7BC-7C48A23EE6D3}" dt="2024-01-14T10:12:17.292" v="562"/>
          <ac:inkMkLst>
            <pc:docMk/>
            <pc:sldMk cId="2303502608" sldId="331"/>
            <ac:inkMk id="430" creationId="{D70C6F22-5A82-0C06-A791-38521D03A2B4}"/>
          </ac:inkMkLst>
        </pc:inkChg>
        <pc:inkChg chg="add mod">
          <ac:chgData name="Kokchun Giang" userId="67e2125d-ec8c-4323-9653-9824a2ad815f" providerId="ADAL" clId="{3CB27E0A-25FF-7049-B7BC-7C48A23EE6D3}" dt="2024-01-14T10:12:17.292" v="562"/>
          <ac:inkMkLst>
            <pc:docMk/>
            <pc:sldMk cId="2303502608" sldId="331"/>
            <ac:inkMk id="431" creationId="{EB81B794-70EE-B010-7F0F-4894BD98B773}"/>
          </ac:inkMkLst>
        </pc:inkChg>
        <pc:inkChg chg="add mod">
          <ac:chgData name="Kokchun Giang" userId="67e2125d-ec8c-4323-9653-9824a2ad815f" providerId="ADAL" clId="{3CB27E0A-25FF-7049-B7BC-7C48A23EE6D3}" dt="2024-01-14T10:12:17.292" v="562"/>
          <ac:inkMkLst>
            <pc:docMk/>
            <pc:sldMk cId="2303502608" sldId="331"/>
            <ac:inkMk id="432" creationId="{56C2A8E5-9C15-0083-8A5C-ACD23A167935}"/>
          </ac:inkMkLst>
        </pc:inkChg>
        <pc:inkChg chg="add mod">
          <ac:chgData name="Kokchun Giang" userId="67e2125d-ec8c-4323-9653-9824a2ad815f" providerId="ADAL" clId="{3CB27E0A-25FF-7049-B7BC-7C48A23EE6D3}" dt="2024-01-14T10:31:41.591" v="1581" actId="164"/>
          <ac:inkMkLst>
            <pc:docMk/>
            <pc:sldMk cId="2303502608" sldId="331"/>
            <ac:inkMk id="433" creationId="{7F16C349-3204-B162-DF08-07F0CE5E9192}"/>
          </ac:inkMkLst>
        </pc:inkChg>
        <pc:inkChg chg="add mod">
          <ac:chgData name="Kokchun Giang" userId="67e2125d-ec8c-4323-9653-9824a2ad815f" providerId="ADAL" clId="{3CB27E0A-25FF-7049-B7BC-7C48A23EE6D3}" dt="2024-01-14T10:31:41.591" v="1581" actId="164"/>
          <ac:inkMkLst>
            <pc:docMk/>
            <pc:sldMk cId="2303502608" sldId="331"/>
            <ac:inkMk id="436" creationId="{F3D84920-8B5E-85B7-84B7-4C8C0DEAD63A}"/>
          </ac:inkMkLst>
        </pc:inkChg>
        <pc:inkChg chg="add mod">
          <ac:chgData name="Kokchun Giang" userId="67e2125d-ec8c-4323-9653-9824a2ad815f" providerId="ADAL" clId="{3CB27E0A-25FF-7049-B7BC-7C48A23EE6D3}" dt="2024-01-14T10:12:27.160" v="566"/>
          <ac:inkMkLst>
            <pc:docMk/>
            <pc:sldMk cId="2303502608" sldId="331"/>
            <ac:inkMk id="437" creationId="{17BFC289-82BF-A835-4934-822033A27141}"/>
          </ac:inkMkLst>
        </pc:inkChg>
        <pc:inkChg chg="add mod">
          <ac:chgData name="Kokchun Giang" userId="67e2125d-ec8c-4323-9653-9824a2ad815f" providerId="ADAL" clId="{3CB27E0A-25FF-7049-B7BC-7C48A23EE6D3}" dt="2024-01-14T10:12:27.160" v="566"/>
          <ac:inkMkLst>
            <pc:docMk/>
            <pc:sldMk cId="2303502608" sldId="331"/>
            <ac:inkMk id="438" creationId="{C849F633-DF3E-980A-13B2-2B95B4A69F2A}"/>
          </ac:inkMkLst>
        </pc:inkChg>
        <pc:inkChg chg="add mod">
          <ac:chgData name="Kokchun Giang" userId="67e2125d-ec8c-4323-9653-9824a2ad815f" providerId="ADAL" clId="{3CB27E0A-25FF-7049-B7BC-7C48A23EE6D3}" dt="2024-01-14T10:12:47.970" v="572"/>
          <ac:inkMkLst>
            <pc:docMk/>
            <pc:sldMk cId="2303502608" sldId="331"/>
            <ac:inkMk id="440" creationId="{FBCAC9CD-623F-FBD8-23E0-175AAF5FB8A4}"/>
          </ac:inkMkLst>
        </pc:inkChg>
        <pc:inkChg chg="add mod">
          <ac:chgData name="Kokchun Giang" userId="67e2125d-ec8c-4323-9653-9824a2ad815f" providerId="ADAL" clId="{3CB27E0A-25FF-7049-B7BC-7C48A23EE6D3}" dt="2024-01-14T10:12:47.970" v="572"/>
          <ac:inkMkLst>
            <pc:docMk/>
            <pc:sldMk cId="2303502608" sldId="331"/>
            <ac:inkMk id="441" creationId="{AD7EE9CB-0998-5616-1588-D1BC54044B81}"/>
          </ac:inkMkLst>
        </pc:inkChg>
        <pc:inkChg chg="add mod">
          <ac:chgData name="Kokchun Giang" userId="67e2125d-ec8c-4323-9653-9824a2ad815f" providerId="ADAL" clId="{3CB27E0A-25FF-7049-B7BC-7C48A23EE6D3}" dt="2024-01-14T10:12:47.970" v="572"/>
          <ac:inkMkLst>
            <pc:docMk/>
            <pc:sldMk cId="2303502608" sldId="331"/>
            <ac:inkMk id="442" creationId="{00697D79-4781-AA9B-2F7C-13CBC5B1BBDA}"/>
          </ac:inkMkLst>
        </pc:inkChg>
        <pc:inkChg chg="add mod">
          <ac:chgData name="Kokchun Giang" userId="67e2125d-ec8c-4323-9653-9824a2ad815f" providerId="ADAL" clId="{3CB27E0A-25FF-7049-B7BC-7C48A23EE6D3}" dt="2024-01-14T10:12:47.970" v="572"/>
          <ac:inkMkLst>
            <pc:docMk/>
            <pc:sldMk cId="2303502608" sldId="331"/>
            <ac:inkMk id="443" creationId="{0BD94429-CB5E-7B5A-7734-F20B0DF37A10}"/>
          </ac:inkMkLst>
        </pc:inkChg>
        <pc:inkChg chg="add mod">
          <ac:chgData name="Kokchun Giang" userId="67e2125d-ec8c-4323-9653-9824a2ad815f" providerId="ADAL" clId="{3CB27E0A-25FF-7049-B7BC-7C48A23EE6D3}" dt="2024-01-14T10:31:47.981" v="1583" actId="164"/>
          <ac:inkMkLst>
            <pc:docMk/>
            <pc:sldMk cId="2303502608" sldId="331"/>
            <ac:inkMk id="444" creationId="{EB2AFC41-5B3D-3916-9A79-16727D6ACA79}"/>
          </ac:inkMkLst>
        </pc:inkChg>
        <pc:inkChg chg="add mod">
          <ac:chgData name="Kokchun Giang" userId="67e2125d-ec8c-4323-9653-9824a2ad815f" providerId="ADAL" clId="{3CB27E0A-25FF-7049-B7BC-7C48A23EE6D3}" dt="2024-01-14T10:31:55.010" v="1585" actId="164"/>
          <ac:inkMkLst>
            <pc:docMk/>
            <pc:sldMk cId="2303502608" sldId="331"/>
            <ac:inkMk id="447" creationId="{05032583-B848-41F4-1A5F-D2D4A66BA0DE}"/>
          </ac:inkMkLst>
        </pc:inkChg>
        <pc:inkChg chg="add mod">
          <ac:chgData name="Kokchun Giang" userId="67e2125d-ec8c-4323-9653-9824a2ad815f" providerId="ADAL" clId="{3CB27E0A-25FF-7049-B7BC-7C48A23EE6D3}" dt="2024-01-14T10:12:57.851" v="587"/>
          <ac:inkMkLst>
            <pc:docMk/>
            <pc:sldMk cId="2303502608" sldId="331"/>
            <ac:inkMk id="448" creationId="{307559F0-6204-0BC4-2DA5-F927224F8237}"/>
          </ac:inkMkLst>
        </pc:inkChg>
        <pc:inkChg chg="add mod">
          <ac:chgData name="Kokchun Giang" userId="67e2125d-ec8c-4323-9653-9824a2ad815f" providerId="ADAL" clId="{3CB27E0A-25FF-7049-B7BC-7C48A23EE6D3}" dt="2024-01-14T10:12:57.851" v="587"/>
          <ac:inkMkLst>
            <pc:docMk/>
            <pc:sldMk cId="2303502608" sldId="331"/>
            <ac:inkMk id="449" creationId="{FCE5C3E0-3D8B-8A77-5ABB-4D91ADB505AF}"/>
          </ac:inkMkLst>
        </pc:inkChg>
        <pc:inkChg chg="add mod">
          <ac:chgData name="Kokchun Giang" userId="67e2125d-ec8c-4323-9653-9824a2ad815f" providerId="ADAL" clId="{3CB27E0A-25FF-7049-B7BC-7C48A23EE6D3}" dt="2024-01-14T10:12:57.851" v="587"/>
          <ac:inkMkLst>
            <pc:docMk/>
            <pc:sldMk cId="2303502608" sldId="331"/>
            <ac:inkMk id="450" creationId="{8CD17655-D922-1E02-4399-9462423AE455}"/>
          </ac:inkMkLst>
        </pc:inkChg>
        <pc:inkChg chg="add mod">
          <ac:chgData name="Kokchun Giang" userId="67e2125d-ec8c-4323-9653-9824a2ad815f" providerId="ADAL" clId="{3CB27E0A-25FF-7049-B7BC-7C48A23EE6D3}" dt="2024-01-14T10:12:57.851" v="587"/>
          <ac:inkMkLst>
            <pc:docMk/>
            <pc:sldMk cId="2303502608" sldId="331"/>
            <ac:inkMk id="451" creationId="{7029DBA2-20D5-8187-C5CF-EA90B183EB82}"/>
          </ac:inkMkLst>
        </pc:inkChg>
        <pc:inkChg chg="add mod">
          <ac:chgData name="Kokchun Giang" userId="67e2125d-ec8c-4323-9653-9824a2ad815f" providerId="ADAL" clId="{3CB27E0A-25FF-7049-B7BC-7C48A23EE6D3}" dt="2024-01-14T10:12:57.851" v="587"/>
          <ac:inkMkLst>
            <pc:docMk/>
            <pc:sldMk cId="2303502608" sldId="331"/>
            <ac:inkMk id="452" creationId="{D051531B-1A40-B8E9-8292-4DBA8462C0D7}"/>
          </ac:inkMkLst>
        </pc:inkChg>
        <pc:inkChg chg="add mod">
          <ac:chgData name="Kokchun Giang" userId="67e2125d-ec8c-4323-9653-9824a2ad815f" providerId="ADAL" clId="{3CB27E0A-25FF-7049-B7BC-7C48A23EE6D3}" dt="2024-01-14T10:12:57.851" v="587"/>
          <ac:inkMkLst>
            <pc:docMk/>
            <pc:sldMk cId="2303502608" sldId="331"/>
            <ac:inkMk id="453" creationId="{9B63786F-B060-AD90-1030-D7AD9F94E8DA}"/>
          </ac:inkMkLst>
        </pc:inkChg>
        <pc:inkChg chg="add mod">
          <ac:chgData name="Kokchun Giang" userId="67e2125d-ec8c-4323-9653-9824a2ad815f" providerId="ADAL" clId="{3CB27E0A-25FF-7049-B7BC-7C48A23EE6D3}" dt="2024-01-14T10:12:57.851" v="587"/>
          <ac:inkMkLst>
            <pc:docMk/>
            <pc:sldMk cId="2303502608" sldId="331"/>
            <ac:inkMk id="454" creationId="{0A9030E7-B43D-532E-3915-982DA77D1B4F}"/>
          </ac:inkMkLst>
        </pc:inkChg>
        <pc:inkChg chg="add mod">
          <ac:chgData name="Kokchun Giang" userId="67e2125d-ec8c-4323-9653-9824a2ad815f" providerId="ADAL" clId="{3CB27E0A-25FF-7049-B7BC-7C48A23EE6D3}" dt="2024-01-14T10:12:57.851" v="587"/>
          <ac:inkMkLst>
            <pc:docMk/>
            <pc:sldMk cId="2303502608" sldId="331"/>
            <ac:inkMk id="455" creationId="{1F61E90D-333A-0EE3-58B8-B31D9410CA8B}"/>
          </ac:inkMkLst>
        </pc:inkChg>
        <pc:inkChg chg="add mod">
          <ac:chgData name="Kokchun Giang" userId="67e2125d-ec8c-4323-9653-9824a2ad815f" providerId="ADAL" clId="{3CB27E0A-25FF-7049-B7BC-7C48A23EE6D3}" dt="2024-01-14T10:12:57.851" v="587"/>
          <ac:inkMkLst>
            <pc:docMk/>
            <pc:sldMk cId="2303502608" sldId="331"/>
            <ac:inkMk id="456" creationId="{1F8AA6F1-1578-BE04-3AE3-B6E14D8B4B5A}"/>
          </ac:inkMkLst>
        </pc:inkChg>
        <pc:inkChg chg="add mod">
          <ac:chgData name="Kokchun Giang" userId="67e2125d-ec8c-4323-9653-9824a2ad815f" providerId="ADAL" clId="{3CB27E0A-25FF-7049-B7BC-7C48A23EE6D3}" dt="2024-01-14T10:12:57.851" v="587"/>
          <ac:inkMkLst>
            <pc:docMk/>
            <pc:sldMk cId="2303502608" sldId="331"/>
            <ac:inkMk id="457" creationId="{ECB98443-1DEB-72DD-04B3-828021D54C46}"/>
          </ac:inkMkLst>
        </pc:inkChg>
        <pc:inkChg chg="add mod">
          <ac:chgData name="Kokchun Giang" userId="67e2125d-ec8c-4323-9653-9824a2ad815f" providerId="ADAL" clId="{3CB27E0A-25FF-7049-B7BC-7C48A23EE6D3}" dt="2024-01-14T10:12:57.851" v="587"/>
          <ac:inkMkLst>
            <pc:docMk/>
            <pc:sldMk cId="2303502608" sldId="331"/>
            <ac:inkMk id="458" creationId="{9EC4AB0B-47A3-71E7-2B9C-9DAA1CD04060}"/>
          </ac:inkMkLst>
        </pc:inkChg>
        <pc:inkChg chg="add mod">
          <ac:chgData name="Kokchun Giang" userId="67e2125d-ec8c-4323-9653-9824a2ad815f" providerId="ADAL" clId="{3CB27E0A-25FF-7049-B7BC-7C48A23EE6D3}" dt="2024-01-14T10:12:57.851" v="587"/>
          <ac:inkMkLst>
            <pc:docMk/>
            <pc:sldMk cId="2303502608" sldId="331"/>
            <ac:inkMk id="459" creationId="{C11E356F-88CE-488A-BC20-69E25AF86BE4}"/>
          </ac:inkMkLst>
        </pc:inkChg>
        <pc:inkChg chg="add mod">
          <ac:chgData name="Kokchun Giang" userId="67e2125d-ec8c-4323-9653-9824a2ad815f" providerId="ADAL" clId="{3CB27E0A-25FF-7049-B7BC-7C48A23EE6D3}" dt="2024-01-14T10:12:57.851" v="587"/>
          <ac:inkMkLst>
            <pc:docMk/>
            <pc:sldMk cId="2303502608" sldId="331"/>
            <ac:inkMk id="460" creationId="{B068659A-66E2-F8FA-72C8-63D5E12E8408}"/>
          </ac:inkMkLst>
        </pc:inkChg>
        <pc:inkChg chg="add mod">
          <ac:chgData name="Kokchun Giang" userId="67e2125d-ec8c-4323-9653-9824a2ad815f" providerId="ADAL" clId="{3CB27E0A-25FF-7049-B7BC-7C48A23EE6D3}" dt="2024-01-14T10:32:02.074" v="1587" actId="164"/>
          <ac:inkMkLst>
            <pc:docMk/>
            <pc:sldMk cId="2303502608" sldId="331"/>
            <ac:inkMk id="463" creationId="{EC9D654A-698B-EC50-6A5E-9FD79BB7248E}"/>
          </ac:inkMkLst>
        </pc:inkChg>
        <pc:inkChg chg="add mod">
          <ac:chgData name="Kokchun Giang" userId="67e2125d-ec8c-4323-9653-9824a2ad815f" providerId="ADAL" clId="{3CB27E0A-25FF-7049-B7BC-7C48A23EE6D3}" dt="2024-01-14T10:32:02.074" v="1587" actId="164"/>
          <ac:inkMkLst>
            <pc:docMk/>
            <pc:sldMk cId="2303502608" sldId="331"/>
            <ac:inkMk id="464" creationId="{6A23A136-F337-2824-5EF4-3CBA7B234751}"/>
          </ac:inkMkLst>
        </pc:inkChg>
        <pc:inkChg chg="add mod">
          <ac:chgData name="Kokchun Giang" userId="67e2125d-ec8c-4323-9653-9824a2ad815f" providerId="ADAL" clId="{3CB27E0A-25FF-7049-B7BC-7C48A23EE6D3}" dt="2024-01-14T10:13:13.853" v="606"/>
          <ac:inkMkLst>
            <pc:docMk/>
            <pc:sldMk cId="2303502608" sldId="331"/>
            <ac:inkMk id="465" creationId="{2A53FD18-AF67-0AF4-7FD6-D7066D9D0178}"/>
          </ac:inkMkLst>
        </pc:inkChg>
        <pc:inkChg chg="add mod">
          <ac:chgData name="Kokchun Giang" userId="67e2125d-ec8c-4323-9653-9824a2ad815f" providerId="ADAL" clId="{3CB27E0A-25FF-7049-B7BC-7C48A23EE6D3}" dt="2024-01-14T10:13:13.853" v="606"/>
          <ac:inkMkLst>
            <pc:docMk/>
            <pc:sldMk cId="2303502608" sldId="331"/>
            <ac:inkMk id="466" creationId="{E127E5F4-0872-9034-9961-94B579C28E2E}"/>
          </ac:inkMkLst>
        </pc:inkChg>
        <pc:inkChg chg="add mod">
          <ac:chgData name="Kokchun Giang" userId="67e2125d-ec8c-4323-9653-9824a2ad815f" providerId="ADAL" clId="{3CB27E0A-25FF-7049-B7BC-7C48A23EE6D3}" dt="2024-01-14T10:13:13.853" v="606"/>
          <ac:inkMkLst>
            <pc:docMk/>
            <pc:sldMk cId="2303502608" sldId="331"/>
            <ac:inkMk id="467" creationId="{9D1F9269-CE7C-D682-79CB-1AA7343D2361}"/>
          </ac:inkMkLst>
        </pc:inkChg>
        <pc:inkChg chg="add mod">
          <ac:chgData name="Kokchun Giang" userId="67e2125d-ec8c-4323-9653-9824a2ad815f" providerId="ADAL" clId="{3CB27E0A-25FF-7049-B7BC-7C48A23EE6D3}" dt="2024-01-14T10:13:13.853" v="606"/>
          <ac:inkMkLst>
            <pc:docMk/>
            <pc:sldMk cId="2303502608" sldId="331"/>
            <ac:inkMk id="468" creationId="{BA8634A8-5FD0-41F0-EB09-F8C9E3F2EB44}"/>
          </ac:inkMkLst>
        </pc:inkChg>
        <pc:inkChg chg="add mod">
          <ac:chgData name="Kokchun Giang" userId="67e2125d-ec8c-4323-9653-9824a2ad815f" providerId="ADAL" clId="{3CB27E0A-25FF-7049-B7BC-7C48A23EE6D3}" dt="2024-01-14T10:13:13.853" v="606"/>
          <ac:inkMkLst>
            <pc:docMk/>
            <pc:sldMk cId="2303502608" sldId="331"/>
            <ac:inkMk id="469" creationId="{4116B850-64AE-1567-F710-C251A8E9300A}"/>
          </ac:inkMkLst>
        </pc:inkChg>
        <pc:inkChg chg="add mod">
          <ac:chgData name="Kokchun Giang" userId="67e2125d-ec8c-4323-9653-9824a2ad815f" providerId="ADAL" clId="{3CB27E0A-25FF-7049-B7BC-7C48A23EE6D3}" dt="2024-01-14T10:13:13.853" v="606"/>
          <ac:inkMkLst>
            <pc:docMk/>
            <pc:sldMk cId="2303502608" sldId="331"/>
            <ac:inkMk id="470" creationId="{D8279352-0D5D-654A-CFEC-E56734E1D740}"/>
          </ac:inkMkLst>
        </pc:inkChg>
        <pc:inkChg chg="add mod">
          <ac:chgData name="Kokchun Giang" userId="67e2125d-ec8c-4323-9653-9824a2ad815f" providerId="ADAL" clId="{3CB27E0A-25FF-7049-B7BC-7C48A23EE6D3}" dt="2024-01-14T10:13:13.853" v="606"/>
          <ac:inkMkLst>
            <pc:docMk/>
            <pc:sldMk cId="2303502608" sldId="331"/>
            <ac:inkMk id="471" creationId="{4C33547C-D896-2AE7-2A3A-14A1A0899BF1}"/>
          </ac:inkMkLst>
        </pc:inkChg>
        <pc:inkChg chg="add mod">
          <ac:chgData name="Kokchun Giang" userId="67e2125d-ec8c-4323-9653-9824a2ad815f" providerId="ADAL" clId="{3CB27E0A-25FF-7049-B7BC-7C48A23EE6D3}" dt="2024-01-14T10:13:13.853" v="606"/>
          <ac:inkMkLst>
            <pc:docMk/>
            <pc:sldMk cId="2303502608" sldId="331"/>
            <ac:inkMk id="472" creationId="{99D11DD5-9071-6D81-63A7-567FDE7A3112}"/>
          </ac:inkMkLst>
        </pc:inkChg>
        <pc:inkChg chg="add mod">
          <ac:chgData name="Kokchun Giang" userId="67e2125d-ec8c-4323-9653-9824a2ad815f" providerId="ADAL" clId="{3CB27E0A-25FF-7049-B7BC-7C48A23EE6D3}" dt="2024-01-14T10:13:13.853" v="606"/>
          <ac:inkMkLst>
            <pc:docMk/>
            <pc:sldMk cId="2303502608" sldId="331"/>
            <ac:inkMk id="473" creationId="{0502D116-F2EB-25F6-C07D-877F1A4791EF}"/>
          </ac:inkMkLst>
        </pc:inkChg>
        <pc:inkChg chg="add mod">
          <ac:chgData name="Kokchun Giang" userId="67e2125d-ec8c-4323-9653-9824a2ad815f" providerId="ADAL" clId="{3CB27E0A-25FF-7049-B7BC-7C48A23EE6D3}" dt="2024-01-14T10:13:13.853" v="606"/>
          <ac:inkMkLst>
            <pc:docMk/>
            <pc:sldMk cId="2303502608" sldId="331"/>
            <ac:inkMk id="474" creationId="{290F97D8-F16F-5974-9FE8-AC390ECBA084}"/>
          </ac:inkMkLst>
        </pc:inkChg>
        <pc:inkChg chg="add mod">
          <ac:chgData name="Kokchun Giang" userId="67e2125d-ec8c-4323-9653-9824a2ad815f" providerId="ADAL" clId="{3CB27E0A-25FF-7049-B7BC-7C48A23EE6D3}" dt="2024-01-14T10:13:13.853" v="606"/>
          <ac:inkMkLst>
            <pc:docMk/>
            <pc:sldMk cId="2303502608" sldId="331"/>
            <ac:inkMk id="475" creationId="{E88E494C-F117-A0FF-514C-C1B4DE275B5E}"/>
          </ac:inkMkLst>
        </pc:inkChg>
        <pc:inkChg chg="add mod">
          <ac:chgData name="Kokchun Giang" userId="67e2125d-ec8c-4323-9653-9824a2ad815f" providerId="ADAL" clId="{3CB27E0A-25FF-7049-B7BC-7C48A23EE6D3}" dt="2024-01-14T10:13:13.853" v="606"/>
          <ac:inkMkLst>
            <pc:docMk/>
            <pc:sldMk cId="2303502608" sldId="331"/>
            <ac:inkMk id="476" creationId="{6BF40F7B-97CB-8F74-0489-A5DBE9962E38}"/>
          </ac:inkMkLst>
        </pc:inkChg>
        <pc:inkChg chg="add mod">
          <ac:chgData name="Kokchun Giang" userId="67e2125d-ec8c-4323-9653-9824a2ad815f" providerId="ADAL" clId="{3CB27E0A-25FF-7049-B7BC-7C48A23EE6D3}" dt="2024-01-14T10:13:13.853" v="606"/>
          <ac:inkMkLst>
            <pc:docMk/>
            <pc:sldMk cId="2303502608" sldId="331"/>
            <ac:inkMk id="477" creationId="{43335662-8D6C-0040-6DF8-5B9A268C0CDB}"/>
          </ac:inkMkLst>
        </pc:inkChg>
        <pc:inkChg chg="add mod">
          <ac:chgData name="Kokchun Giang" userId="67e2125d-ec8c-4323-9653-9824a2ad815f" providerId="ADAL" clId="{3CB27E0A-25FF-7049-B7BC-7C48A23EE6D3}" dt="2024-01-14T10:13:13.853" v="606"/>
          <ac:inkMkLst>
            <pc:docMk/>
            <pc:sldMk cId="2303502608" sldId="331"/>
            <ac:inkMk id="478" creationId="{4EC43056-0DF1-FB15-6AD8-17FB0CD21BA7}"/>
          </ac:inkMkLst>
        </pc:inkChg>
        <pc:inkChg chg="add mod">
          <ac:chgData name="Kokchun Giang" userId="67e2125d-ec8c-4323-9653-9824a2ad815f" providerId="ADAL" clId="{3CB27E0A-25FF-7049-B7BC-7C48A23EE6D3}" dt="2024-01-14T10:13:13.853" v="606"/>
          <ac:inkMkLst>
            <pc:docMk/>
            <pc:sldMk cId="2303502608" sldId="331"/>
            <ac:inkMk id="479" creationId="{72C62967-0504-C629-3A61-8F33D89D182B}"/>
          </ac:inkMkLst>
        </pc:inkChg>
        <pc:inkChg chg="add mod">
          <ac:chgData name="Kokchun Giang" userId="67e2125d-ec8c-4323-9653-9824a2ad815f" providerId="ADAL" clId="{3CB27E0A-25FF-7049-B7BC-7C48A23EE6D3}" dt="2024-01-14T10:13:13.853" v="606"/>
          <ac:inkMkLst>
            <pc:docMk/>
            <pc:sldMk cId="2303502608" sldId="331"/>
            <ac:inkMk id="480" creationId="{C5FB775E-FFF4-CC99-7896-D5BC6DB3A02E}"/>
          </ac:inkMkLst>
        </pc:inkChg>
        <pc:inkChg chg="add mod">
          <ac:chgData name="Kokchun Giang" userId="67e2125d-ec8c-4323-9653-9824a2ad815f" providerId="ADAL" clId="{3CB27E0A-25FF-7049-B7BC-7C48A23EE6D3}" dt="2024-01-14T10:13:18.879" v="621"/>
          <ac:inkMkLst>
            <pc:docMk/>
            <pc:sldMk cId="2303502608" sldId="331"/>
            <ac:inkMk id="483" creationId="{3455A96D-0CEE-6DB7-4305-07EE0ABF84C1}"/>
          </ac:inkMkLst>
        </pc:inkChg>
        <pc:inkChg chg="add mod">
          <ac:chgData name="Kokchun Giang" userId="67e2125d-ec8c-4323-9653-9824a2ad815f" providerId="ADAL" clId="{3CB27E0A-25FF-7049-B7BC-7C48A23EE6D3}" dt="2024-01-14T10:13:18.879" v="621"/>
          <ac:inkMkLst>
            <pc:docMk/>
            <pc:sldMk cId="2303502608" sldId="331"/>
            <ac:inkMk id="484" creationId="{C9838880-C704-2FF2-8F83-E790704B4F8A}"/>
          </ac:inkMkLst>
        </pc:inkChg>
        <pc:inkChg chg="add mod">
          <ac:chgData name="Kokchun Giang" userId="67e2125d-ec8c-4323-9653-9824a2ad815f" providerId="ADAL" clId="{3CB27E0A-25FF-7049-B7BC-7C48A23EE6D3}" dt="2024-01-14T10:13:18.879" v="621"/>
          <ac:inkMkLst>
            <pc:docMk/>
            <pc:sldMk cId="2303502608" sldId="331"/>
            <ac:inkMk id="485" creationId="{66AEF3B3-0681-B51B-604F-E36CB80EECCE}"/>
          </ac:inkMkLst>
        </pc:inkChg>
        <pc:inkChg chg="add mod">
          <ac:chgData name="Kokchun Giang" userId="67e2125d-ec8c-4323-9653-9824a2ad815f" providerId="ADAL" clId="{3CB27E0A-25FF-7049-B7BC-7C48A23EE6D3}" dt="2024-01-14T10:13:18.879" v="621"/>
          <ac:inkMkLst>
            <pc:docMk/>
            <pc:sldMk cId="2303502608" sldId="331"/>
            <ac:inkMk id="486" creationId="{FBAD44DA-14DE-EB4D-A035-390FF9F9522B}"/>
          </ac:inkMkLst>
        </pc:inkChg>
        <pc:inkChg chg="add mod">
          <ac:chgData name="Kokchun Giang" userId="67e2125d-ec8c-4323-9653-9824a2ad815f" providerId="ADAL" clId="{3CB27E0A-25FF-7049-B7BC-7C48A23EE6D3}" dt="2024-01-14T10:13:18.879" v="621"/>
          <ac:inkMkLst>
            <pc:docMk/>
            <pc:sldMk cId="2303502608" sldId="331"/>
            <ac:inkMk id="487" creationId="{0794C1B0-F07A-C988-5CD4-F1D8686C6FCA}"/>
          </ac:inkMkLst>
        </pc:inkChg>
        <pc:inkChg chg="add mod">
          <ac:chgData name="Kokchun Giang" userId="67e2125d-ec8c-4323-9653-9824a2ad815f" providerId="ADAL" clId="{3CB27E0A-25FF-7049-B7BC-7C48A23EE6D3}" dt="2024-01-14T10:13:18.879" v="621"/>
          <ac:inkMkLst>
            <pc:docMk/>
            <pc:sldMk cId="2303502608" sldId="331"/>
            <ac:inkMk id="488" creationId="{11647024-519A-2688-37E6-08E36120C114}"/>
          </ac:inkMkLst>
        </pc:inkChg>
        <pc:inkChg chg="add mod">
          <ac:chgData name="Kokchun Giang" userId="67e2125d-ec8c-4323-9653-9824a2ad815f" providerId="ADAL" clId="{3CB27E0A-25FF-7049-B7BC-7C48A23EE6D3}" dt="2024-01-14T10:13:18.879" v="621"/>
          <ac:inkMkLst>
            <pc:docMk/>
            <pc:sldMk cId="2303502608" sldId="331"/>
            <ac:inkMk id="489" creationId="{F09262AB-918A-78B2-18FF-97FEB81E71CB}"/>
          </ac:inkMkLst>
        </pc:inkChg>
        <pc:inkChg chg="add mod">
          <ac:chgData name="Kokchun Giang" userId="67e2125d-ec8c-4323-9653-9824a2ad815f" providerId="ADAL" clId="{3CB27E0A-25FF-7049-B7BC-7C48A23EE6D3}" dt="2024-01-14T10:13:18.879" v="621"/>
          <ac:inkMkLst>
            <pc:docMk/>
            <pc:sldMk cId="2303502608" sldId="331"/>
            <ac:inkMk id="490" creationId="{51FAF563-F7DC-1CB4-A843-A50A331CB8DA}"/>
          </ac:inkMkLst>
        </pc:inkChg>
        <pc:inkChg chg="add mod">
          <ac:chgData name="Kokchun Giang" userId="67e2125d-ec8c-4323-9653-9824a2ad815f" providerId="ADAL" clId="{3CB27E0A-25FF-7049-B7BC-7C48A23EE6D3}" dt="2024-01-14T10:13:18.879" v="621"/>
          <ac:inkMkLst>
            <pc:docMk/>
            <pc:sldMk cId="2303502608" sldId="331"/>
            <ac:inkMk id="491" creationId="{D2F9074A-70B8-D697-5594-54769EFA1F19}"/>
          </ac:inkMkLst>
        </pc:inkChg>
        <pc:inkChg chg="add mod">
          <ac:chgData name="Kokchun Giang" userId="67e2125d-ec8c-4323-9653-9824a2ad815f" providerId="ADAL" clId="{3CB27E0A-25FF-7049-B7BC-7C48A23EE6D3}" dt="2024-01-14T10:13:18.879" v="621"/>
          <ac:inkMkLst>
            <pc:docMk/>
            <pc:sldMk cId="2303502608" sldId="331"/>
            <ac:inkMk id="492" creationId="{68CF440D-A4B6-4EF1-2375-900E1B6DF4F6}"/>
          </ac:inkMkLst>
        </pc:inkChg>
        <pc:inkChg chg="add mod">
          <ac:chgData name="Kokchun Giang" userId="67e2125d-ec8c-4323-9653-9824a2ad815f" providerId="ADAL" clId="{3CB27E0A-25FF-7049-B7BC-7C48A23EE6D3}" dt="2024-01-14T10:13:18.879" v="621"/>
          <ac:inkMkLst>
            <pc:docMk/>
            <pc:sldMk cId="2303502608" sldId="331"/>
            <ac:inkMk id="493" creationId="{18E66DD7-9A68-FB61-C219-2DB692651339}"/>
          </ac:inkMkLst>
        </pc:inkChg>
        <pc:inkChg chg="add mod">
          <ac:chgData name="Kokchun Giang" userId="67e2125d-ec8c-4323-9653-9824a2ad815f" providerId="ADAL" clId="{3CB27E0A-25FF-7049-B7BC-7C48A23EE6D3}" dt="2024-01-14T10:13:18.879" v="621"/>
          <ac:inkMkLst>
            <pc:docMk/>
            <pc:sldMk cId="2303502608" sldId="331"/>
            <ac:inkMk id="494" creationId="{C555E1C6-87DC-7656-7E6E-C4D4F3E9ABB1}"/>
          </ac:inkMkLst>
        </pc:inkChg>
        <pc:inkChg chg="add mod">
          <ac:chgData name="Kokchun Giang" userId="67e2125d-ec8c-4323-9653-9824a2ad815f" providerId="ADAL" clId="{3CB27E0A-25FF-7049-B7BC-7C48A23EE6D3}" dt="2024-01-14T10:13:18.879" v="621"/>
          <ac:inkMkLst>
            <pc:docMk/>
            <pc:sldMk cId="2303502608" sldId="331"/>
            <ac:inkMk id="495" creationId="{74F4480F-97C6-AC51-6892-54904D26D07E}"/>
          </ac:inkMkLst>
        </pc:inkChg>
        <pc:inkChg chg="add mod">
          <ac:chgData name="Kokchun Giang" userId="67e2125d-ec8c-4323-9653-9824a2ad815f" providerId="ADAL" clId="{3CB27E0A-25FF-7049-B7BC-7C48A23EE6D3}" dt="2024-01-14T10:13:18.879" v="621"/>
          <ac:inkMkLst>
            <pc:docMk/>
            <pc:sldMk cId="2303502608" sldId="331"/>
            <ac:inkMk id="496" creationId="{9CF750E8-67B0-63FC-967A-2165230A44DC}"/>
          </ac:inkMkLst>
        </pc:inkChg>
        <pc:inkChg chg="add mod">
          <ac:chgData name="Kokchun Giang" userId="67e2125d-ec8c-4323-9653-9824a2ad815f" providerId="ADAL" clId="{3CB27E0A-25FF-7049-B7BC-7C48A23EE6D3}" dt="2024-01-14T10:13:21.837" v="629"/>
          <ac:inkMkLst>
            <pc:docMk/>
            <pc:sldMk cId="2303502608" sldId="331"/>
            <ac:inkMk id="499" creationId="{FDB515A3-1494-E841-455C-8216408DE445}"/>
          </ac:inkMkLst>
        </pc:inkChg>
        <pc:inkChg chg="add mod">
          <ac:chgData name="Kokchun Giang" userId="67e2125d-ec8c-4323-9653-9824a2ad815f" providerId="ADAL" clId="{3CB27E0A-25FF-7049-B7BC-7C48A23EE6D3}" dt="2024-01-14T10:13:21.837" v="629"/>
          <ac:inkMkLst>
            <pc:docMk/>
            <pc:sldMk cId="2303502608" sldId="331"/>
            <ac:inkMk id="500" creationId="{11E57D73-DEFF-B67A-1B1E-6C1192A82E07}"/>
          </ac:inkMkLst>
        </pc:inkChg>
        <pc:inkChg chg="add mod">
          <ac:chgData name="Kokchun Giang" userId="67e2125d-ec8c-4323-9653-9824a2ad815f" providerId="ADAL" clId="{3CB27E0A-25FF-7049-B7BC-7C48A23EE6D3}" dt="2024-01-14T10:13:21.837" v="629"/>
          <ac:inkMkLst>
            <pc:docMk/>
            <pc:sldMk cId="2303502608" sldId="331"/>
            <ac:inkMk id="501" creationId="{1408C066-C66E-89FA-BDC5-ED82D0956817}"/>
          </ac:inkMkLst>
        </pc:inkChg>
        <pc:inkChg chg="add mod">
          <ac:chgData name="Kokchun Giang" userId="67e2125d-ec8c-4323-9653-9824a2ad815f" providerId="ADAL" clId="{3CB27E0A-25FF-7049-B7BC-7C48A23EE6D3}" dt="2024-01-14T10:13:21.837" v="629"/>
          <ac:inkMkLst>
            <pc:docMk/>
            <pc:sldMk cId="2303502608" sldId="331"/>
            <ac:inkMk id="502" creationId="{D91282BE-BB3A-BF16-6B63-103884E23473}"/>
          </ac:inkMkLst>
        </pc:inkChg>
        <pc:inkChg chg="add mod">
          <ac:chgData name="Kokchun Giang" userId="67e2125d-ec8c-4323-9653-9824a2ad815f" providerId="ADAL" clId="{3CB27E0A-25FF-7049-B7BC-7C48A23EE6D3}" dt="2024-01-14T10:13:21.837" v="629"/>
          <ac:inkMkLst>
            <pc:docMk/>
            <pc:sldMk cId="2303502608" sldId="331"/>
            <ac:inkMk id="503" creationId="{5A518952-8E9F-FAE6-53DA-A75B2EDE6048}"/>
          </ac:inkMkLst>
        </pc:inkChg>
        <pc:inkChg chg="add mod">
          <ac:chgData name="Kokchun Giang" userId="67e2125d-ec8c-4323-9653-9824a2ad815f" providerId="ADAL" clId="{3CB27E0A-25FF-7049-B7BC-7C48A23EE6D3}" dt="2024-01-14T10:13:21.837" v="629"/>
          <ac:inkMkLst>
            <pc:docMk/>
            <pc:sldMk cId="2303502608" sldId="331"/>
            <ac:inkMk id="504" creationId="{2DD669A9-8A67-9AF5-3A81-AD6D1A2D33A3}"/>
          </ac:inkMkLst>
        </pc:inkChg>
        <pc:inkChg chg="add mod">
          <ac:chgData name="Kokchun Giang" userId="67e2125d-ec8c-4323-9653-9824a2ad815f" providerId="ADAL" clId="{3CB27E0A-25FF-7049-B7BC-7C48A23EE6D3}" dt="2024-01-14T10:13:21.837" v="629"/>
          <ac:inkMkLst>
            <pc:docMk/>
            <pc:sldMk cId="2303502608" sldId="331"/>
            <ac:inkMk id="505" creationId="{8A988464-87F6-9FD3-3CD1-8349590FB9F9}"/>
          </ac:inkMkLst>
        </pc:inkChg>
        <pc:inkChg chg="add mod">
          <ac:chgData name="Kokchun Giang" userId="67e2125d-ec8c-4323-9653-9824a2ad815f" providerId="ADAL" clId="{3CB27E0A-25FF-7049-B7BC-7C48A23EE6D3}" dt="2024-01-14T10:32:02.074" v="1587" actId="164"/>
          <ac:inkMkLst>
            <pc:docMk/>
            <pc:sldMk cId="2303502608" sldId="331"/>
            <ac:inkMk id="507" creationId="{677C0D24-D3CE-0B57-BB7B-53F138FC4C92}"/>
          </ac:inkMkLst>
        </pc:inkChg>
        <pc:inkChg chg="add mod">
          <ac:chgData name="Kokchun Giang" userId="67e2125d-ec8c-4323-9653-9824a2ad815f" providerId="ADAL" clId="{3CB27E0A-25FF-7049-B7BC-7C48A23EE6D3}" dt="2024-01-14T10:13:33.302" v="647"/>
          <ac:inkMkLst>
            <pc:docMk/>
            <pc:sldMk cId="2303502608" sldId="331"/>
            <ac:inkMk id="508" creationId="{99A72E8A-BA88-CF7E-49DF-79A5855309B3}"/>
          </ac:inkMkLst>
        </pc:inkChg>
        <pc:inkChg chg="add mod">
          <ac:chgData name="Kokchun Giang" userId="67e2125d-ec8c-4323-9653-9824a2ad815f" providerId="ADAL" clId="{3CB27E0A-25FF-7049-B7BC-7C48A23EE6D3}" dt="2024-01-14T10:13:33.302" v="647"/>
          <ac:inkMkLst>
            <pc:docMk/>
            <pc:sldMk cId="2303502608" sldId="331"/>
            <ac:inkMk id="509" creationId="{BF5C3C87-0740-2249-308E-294BE21DF949}"/>
          </ac:inkMkLst>
        </pc:inkChg>
        <pc:inkChg chg="add mod">
          <ac:chgData name="Kokchun Giang" userId="67e2125d-ec8c-4323-9653-9824a2ad815f" providerId="ADAL" clId="{3CB27E0A-25FF-7049-B7BC-7C48A23EE6D3}" dt="2024-01-14T10:13:33.302" v="647"/>
          <ac:inkMkLst>
            <pc:docMk/>
            <pc:sldMk cId="2303502608" sldId="331"/>
            <ac:inkMk id="510" creationId="{A5B443A7-01E8-C7B8-0356-0622F9B42787}"/>
          </ac:inkMkLst>
        </pc:inkChg>
        <pc:inkChg chg="add mod">
          <ac:chgData name="Kokchun Giang" userId="67e2125d-ec8c-4323-9653-9824a2ad815f" providerId="ADAL" clId="{3CB27E0A-25FF-7049-B7BC-7C48A23EE6D3}" dt="2024-01-14T10:13:33.302" v="647"/>
          <ac:inkMkLst>
            <pc:docMk/>
            <pc:sldMk cId="2303502608" sldId="331"/>
            <ac:inkMk id="511" creationId="{FA7F2EA2-9DE4-8A9D-197A-EF59F131D6C6}"/>
          </ac:inkMkLst>
        </pc:inkChg>
        <pc:inkChg chg="add mod">
          <ac:chgData name="Kokchun Giang" userId="67e2125d-ec8c-4323-9653-9824a2ad815f" providerId="ADAL" clId="{3CB27E0A-25FF-7049-B7BC-7C48A23EE6D3}" dt="2024-01-14T10:13:33.302" v="647"/>
          <ac:inkMkLst>
            <pc:docMk/>
            <pc:sldMk cId="2303502608" sldId="331"/>
            <ac:inkMk id="512" creationId="{3C46A077-489E-6D7C-EF7B-EB75F751FAF5}"/>
          </ac:inkMkLst>
        </pc:inkChg>
        <pc:inkChg chg="add mod">
          <ac:chgData name="Kokchun Giang" userId="67e2125d-ec8c-4323-9653-9824a2ad815f" providerId="ADAL" clId="{3CB27E0A-25FF-7049-B7BC-7C48A23EE6D3}" dt="2024-01-14T10:13:33.302" v="647"/>
          <ac:inkMkLst>
            <pc:docMk/>
            <pc:sldMk cId="2303502608" sldId="331"/>
            <ac:inkMk id="513" creationId="{198E3ECC-74B5-DE6B-E8DD-211186ED03EF}"/>
          </ac:inkMkLst>
        </pc:inkChg>
        <pc:inkChg chg="add mod">
          <ac:chgData name="Kokchun Giang" userId="67e2125d-ec8c-4323-9653-9824a2ad815f" providerId="ADAL" clId="{3CB27E0A-25FF-7049-B7BC-7C48A23EE6D3}" dt="2024-01-14T10:13:33.302" v="647"/>
          <ac:inkMkLst>
            <pc:docMk/>
            <pc:sldMk cId="2303502608" sldId="331"/>
            <ac:inkMk id="514" creationId="{0414EDE5-30C1-3A8A-1054-761C84DE4CC7}"/>
          </ac:inkMkLst>
        </pc:inkChg>
        <pc:inkChg chg="add mod">
          <ac:chgData name="Kokchun Giang" userId="67e2125d-ec8c-4323-9653-9824a2ad815f" providerId="ADAL" clId="{3CB27E0A-25FF-7049-B7BC-7C48A23EE6D3}" dt="2024-01-14T10:13:33.302" v="647"/>
          <ac:inkMkLst>
            <pc:docMk/>
            <pc:sldMk cId="2303502608" sldId="331"/>
            <ac:inkMk id="515" creationId="{BB345129-CB87-B4FB-7EAD-A28DB2FDD6E4}"/>
          </ac:inkMkLst>
        </pc:inkChg>
        <pc:inkChg chg="add mod">
          <ac:chgData name="Kokchun Giang" userId="67e2125d-ec8c-4323-9653-9824a2ad815f" providerId="ADAL" clId="{3CB27E0A-25FF-7049-B7BC-7C48A23EE6D3}" dt="2024-01-14T10:13:33.302" v="647"/>
          <ac:inkMkLst>
            <pc:docMk/>
            <pc:sldMk cId="2303502608" sldId="331"/>
            <ac:inkMk id="516" creationId="{3C265B02-F2C9-2EEE-68F0-CB60FD611122}"/>
          </ac:inkMkLst>
        </pc:inkChg>
        <pc:inkChg chg="add mod">
          <ac:chgData name="Kokchun Giang" userId="67e2125d-ec8c-4323-9653-9824a2ad815f" providerId="ADAL" clId="{3CB27E0A-25FF-7049-B7BC-7C48A23EE6D3}" dt="2024-01-14T10:13:33.302" v="647"/>
          <ac:inkMkLst>
            <pc:docMk/>
            <pc:sldMk cId="2303502608" sldId="331"/>
            <ac:inkMk id="517" creationId="{194B1C42-82F1-E4D4-8675-62776FD74097}"/>
          </ac:inkMkLst>
        </pc:inkChg>
        <pc:inkChg chg="add mod">
          <ac:chgData name="Kokchun Giang" userId="67e2125d-ec8c-4323-9653-9824a2ad815f" providerId="ADAL" clId="{3CB27E0A-25FF-7049-B7BC-7C48A23EE6D3}" dt="2024-01-14T10:13:33.302" v="647"/>
          <ac:inkMkLst>
            <pc:docMk/>
            <pc:sldMk cId="2303502608" sldId="331"/>
            <ac:inkMk id="518" creationId="{27DF9A5F-46D2-0996-1BEC-F2548854B4AD}"/>
          </ac:inkMkLst>
        </pc:inkChg>
        <pc:inkChg chg="add mod">
          <ac:chgData name="Kokchun Giang" userId="67e2125d-ec8c-4323-9653-9824a2ad815f" providerId="ADAL" clId="{3CB27E0A-25FF-7049-B7BC-7C48A23EE6D3}" dt="2024-01-14T10:13:33.302" v="647"/>
          <ac:inkMkLst>
            <pc:docMk/>
            <pc:sldMk cId="2303502608" sldId="331"/>
            <ac:inkMk id="519" creationId="{43865EDE-8E54-056E-7BCB-0AD7691487D9}"/>
          </ac:inkMkLst>
        </pc:inkChg>
        <pc:inkChg chg="add mod">
          <ac:chgData name="Kokchun Giang" userId="67e2125d-ec8c-4323-9653-9824a2ad815f" providerId="ADAL" clId="{3CB27E0A-25FF-7049-B7BC-7C48A23EE6D3}" dt="2024-01-14T10:13:33.302" v="647"/>
          <ac:inkMkLst>
            <pc:docMk/>
            <pc:sldMk cId="2303502608" sldId="331"/>
            <ac:inkMk id="520" creationId="{37066A43-D176-DAA4-525C-B0C8FB478659}"/>
          </ac:inkMkLst>
        </pc:inkChg>
        <pc:inkChg chg="add mod">
          <ac:chgData name="Kokchun Giang" userId="67e2125d-ec8c-4323-9653-9824a2ad815f" providerId="ADAL" clId="{3CB27E0A-25FF-7049-B7BC-7C48A23EE6D3}" dt="2024-01-14T10:13:33.302" v="647"/>
          <ac:inkMkLst>
            <pc:docMk/>
            <pc:sldMk cId="2303502608" sldId="331"/>
            <ac:inkMk id="521" creationId="{6B3941D0-3062-E635-35CF-45704E24E29D}"/>
          </ac:inkMkLst>
        </pc:inkChg>
        <pc:inkChg chg="add mod">
          <ac:chgData name="Kokchun Giang" userId="67e2125d-ec8c-4323-9653-9824a2ad815f" providerId="ADAL" clId="{3CB27E0A-25FF-7049-B7BC-7C48A23EE6D3}" dt="2024-01-14T10:13:33.302" v="647"/>
          <ac:inkMkLst>
            <pc:docMk/>
            <pc:sldMk cId="2303502608" sldId="331"/>
            <ac:inkMk id="522" creationId="{29CC323C-AC60-AE70-7E3E-AA621FDBBC8C}"/>
          </ac:inkMkLst>
        </pc:inkChg>
        <pc:inkChg chg="add mod">
          <ac:chgData name="Kokchun Giang" userId="67e2125d-ec8c-4323-9653-9824a2ad815f" providerId="ADAL" clId="{3CB27E0A-25FF-7049-B7BC-7C48A23EE6D3}" dt="2024-01-14T10:13:33.302" v="647"/>
          <ac:inkMkLst>
            <pc:docMk/>
            <pc:sldMk cId="2303502608" sldId="331"/>
            <ac:inkMk id="523" creationId="{616D2EE1-9C57-C6ED-B621-0E9F087381AA}"/>
          </ac:inkMkLst>
        </pc:inkChg>
        <pc:inkChg chg="add mod">
          <ac:chgData name="Kokchun Giang" userId="67e2125d-ec8c-4323-9653-9824a2ad815f" providerId="ADAL" clId="{3CB27E0A-25FF-7049-B7BC-7C48A23EE6D3}" dt="2024-01-14T10:13:35.264" v="650"/>
          <ac:inkMkLst>
            <pc:docMk/>
            <pc:sldMk cId="2303502608" sldId="331"/>
            <ac:inkMk id="527" creationId="{B4C728AD-BDDF-E6CC-15F3-77AE0BD3A59D}"/>
          </ac:inkMkLst>
        </pc:inkChg>
        <pc:inkChg chg="add mod">
          <ac:chgData name="Kokchun Giang" userId="67e2125d-ec8c-4323-9653-9824a2ad815f" providerId="ADAL" clId="{3CB27E0A-25FF-7049-B7BC-7C48A23EE6D3}" dt="2024-01-14T10:13:35.264" v="650"/>
          <ac:inkMkLst>
            <pc:docMk/>
            <pc:sldMk cId="2303502608" sldId="331"/>
            <ac:inkMk id="528" creationId="{914C4DCA-3AA8-1DA5-34C7-98843CA624DA}"/>
          </ac:inkMkLst>
        </pc:inkChg>
        <pc:inkChg chg="add mod">
          <ac:chgData name="Kokchun Giang" userId="67e2125d-ec8c-4323-9653-9824a2ad815f" providerId="ADAL" clId="{3CB27E0A-25FF-7049-B7BC-7C48A23EE6D3}" dt="2024-01-14T10:13:43.523" v="653"/>
          <ac:inkMkLst>
            <pc:docMk/>
            <pc:sldMk cId="2303502608" sldId="331"/>
            <ac:inkMk id="530" creationId="{005E3C3C-1CD9-ED7B-F164-D836438E18FC}"/>
          </ac:inkMkLst>
        </pc:inkChg>
        <pc:inkChg chg="add mod">
          <ac:chgData name="Kokchun Giang" userId="67e2125d-ec8c-4323-9653-9824a2ad815f" providerId="ADAL" clId="{3CB27E0A-25FF-7049-B7BC-7C48A23EE6D3}" dt="2024-01-14T10:13:43.523" v="653"/>
          <ac:inkMkLst>
            <pc:docMk/>
            <pc:sldMk cId="2303502608" sldId="331"/>
            <ac:inkMk id="531" creationId="{1B679AA5-DCDF-5CC2-4C77-72B719A19995}"/>
          </ac:inkMkLst>
        </pc:inkChg>
        <pc:inkChg chg="add mod">
          <ac:chgData name="Kokchun Giang" userId="67e2125d-ec8c-4323-9653-9824a2ad815f" providerId="ADAL" clId="{3CB27E0A-25FF-7049-B7BC-7C48A23EE6D3}" dt="2024-01-14T10:13:47.758" v="659"/>
          <ac:inkMkLst>
            <pc:docMk/>
            <pc:sldMk cId="2303502608" sldId="331"/>
            <ac:inkMk id="533" creationId="{46008C30-623C-FD47-7C05-B67FAFB30242}"/>
          </ac:inkMkLst>
        </pc:inkChg>
        <pc:inkChg chg="add mod">
          <ac:chgData name="Kokchun Giang" userId="67e2125d-ec8c-4323-9653-9824a2ad815f" providerId="ADAL" clId="{3CB27E0A-25FF-7049-B7BC-7C48A23EE6D3}" dt="2024-01-14T10:13:47.758" v="659"/>
          <ac:inkMkLst>
            <pc:docMk/>
            <pc:sldMk cId="2303502608" sldId="331"/>
            <ac:inkMk id="534" creationId="{DEE8D039-B7D4-4838-A55F-A4B4610B1AFA}"/>
          </ac:inkMkLst>
        </pc:inkChg>
        <pc:inkChg chg="add mod">
          <ac:chgData name="Kokchun Giang" userId="67e2125d-ec8c-4323-9653-9824a2ad815f" providerId="ADAL" clId="{3CB27E0A-25FF-7049-B7BC-7C48A23EE6D3}" dt="2024-01-14T10:13:47.758" v="659"/>
          <ac:inkMkLst>
            <pc:docMk/>
            <pc:sldMk cId="2303502608" sldId="331"/>
            <ac:inkMk id="535" creationId="{DF4CE68D-5F7C-580D-A7AB-83FB7D53ACCF}"/>
          </ac:inkMkLst>
        </pc:inkChg>
        <pc:inkChg chg="del">
          <ac:chgData name="Kokchun Giang" userId="67e2125d-ec8c-4323-9653-9824a2ad815f" providerId="ADAL" clId="{3CB27E0A-25FF-7049-B7BC-7C48A23EE6D3}" dt="2024-01-13T15:48:37.900" v="312" actId="478"/>
          <ac:inkMkLst>
            <pc:docMk/>
            <pc:sldMk cId="2303502608" sldId="331"/>
            <ac:inkMk id="536" creationId="{41106157-D005-10F6-DCD7-E59B3B7C40B0}"/>
          </ac:inkMkLst>
        </pc:inkChg>
        <pc:inkChg chg="add mod">
          <ac:chgData name="Kokchun Giang" userId="67e2125d-ec8c-4323-9653-9824a2ad815f" providerId="ADAL" clId="{3CB27E0A-25FF-7049-B7BC-7C48A23EE6D3}" dt="2024-01-14T10:13:47.758" v="659"/>
          <ac:inkMkLst>
            <pc:docMk/>
            <pc:sldMk cId="2303502608" sldId="331"/>
            <ac:inkMk id="536" creationId="{74FE5957-0A3D-ACE4-8548-03C689B9DD1D}"/>
          </ac:inkMkLst>
        </pc:inkChg>
        <pc:inkChg chg="add mod">
          <ac:chgData name="Kokchun Giang" userId="67e2125d-ec8c-4323-9653-9824a2ad815f" providerId="ADAL" clId="{3CB27E0A-25FF-7049-B7BC-7C48A23EE6D3}" dt="2024-01-14T10:13:47.758" v="659"/>
          <ac:inkMkLst>
            <pc:docMk/>
            <pc:sldMk cId="2303502608" sldId="331"/>
            <ac:inkMk id="537" creationId="{F08C2388-E07C-5F70-3613-437188A7541E}"/>
          </ac:inkMkLst>
        </pc:inkChg>
        <pc:inkChg chg="add mod">
          <ac:chgData name="Kokchun Giang" userId="67e2125d-ec8c-4323-9653-9824a2ad815f" providerId="ADAL" clId="{3CB27E0A-25FF-7049-B7BC-7C48A23EE6D3}" dt="2024-01-14T10:13:49.384" v="662"/>
          <ac:inkMkLst>
            <pc:docMk/>
            <pc:sldMk cId="2303502608" sldId="331"/>
            <ac:inkMk id="539" creationId="{97D24EAA-EFB9-40F9-6229-708775A48C55}"/>
          </ac:inkMkLst>
        </pc:inkChg>
        <pc:inkChg chg="add mod">
          <ac:chgData name="Kokchun Giang" userId="67e2125d-ec8c-4323-9653-9824a2ad815f" providerId="ADAL" clId="{3CB27E0A-25FF-7049-B7BC-7C48A23EE6D3}" dt="2024-01-14T10:13:49.384" v="662"/>
          <ac:inkMkLst>
            <pc:docMk/>
            <pc:sldMk cId="2303502608" sldId="331"/>
            <ac:inkMk id="540" creationId="{949B0EA9-AA4E-1641-8755-A7F66999C7DA}"/>
          </ac:inkMkLst>
        </pc:inkChg>
        <pc:inkChg chg="add del mod">
          <ac:chgData name="Kokchun Giang" userId="67e2125d-ec8c-4323-9653-9824a2ad815f" providerId="ADAL" clId="{3CB27E0A-25FF-7049-B7BC-7C48A23EE6D3}" dt="2024-01-14T10:14:05.704" v="670" actId="9405"/>
          <ac:inkMkLst>
            <pc:docMk/>
            <pc:sldMk cId="2303502608" sldId="331"/>
            <ac:inkMk id="542" creationId="{4C57E48B-E7DC-978C-591A-9439C693917A}"/>
          </ac:inkMkLst>
        </pc:inkChg>
        <pc:inkChg chg="add del mod">
          <ac:chgData name="Kokchun Giang" userId="67e2125d-ec8c-4323-9653-9824a2ad815f" providerId="ADAL" clId="{3CB27E0A-25FF-7049-B7BC-7C48A23EE6D3}" dt="2024-01-14T10:14:05.359" v="669"/>
          <ac:inkMkLst>
            <pc:docMk/>
            <pc:sldMk cId="2303502608" sldId="331"/>
            <ac:inkMk id="543" creationId="{311E0ED2-5C72-1FE2-A432-9C8F3C28EF21}"/>
          </ac:inkMkLst>
        </pc:inkChg>
        <pc:inkChg chg="add del">
          <ac:chgData name="Kokchun Giang" userId="67e2125d-ec8c-4323-9653-9824a2ad815f" providerId="ADAL" clId="{3CB27E0A-25FF-7049-B7BC-7C48A23EE6D3}" dt="2024-01-14T10:14:04.647" v="667" actId="9405"/>
          <ac:inkMkLst>
            <pc:docMk/>
            <pc:sldMk cId="2303502608" sldId="331"/>
            <ac:inkMk id="545" creationId="{A8BCC511-C753-E42B-0DA5-CAA290B8625F}"/>
          </ac:inkMkLst>
        </pc:inkChg>
        <pc:inkChg chg="add mod">
          <ac:chgData name="Kokchun Giang" userId="67e2125d-ec8c-4323-9653-9824a2ad815f" providerId="ADAL" clId="{3CB27E0A-25FF-7049-B7BC-7C48A23EE6D3}" dt="2024-01-14T10:14:10.828" v="678"/>
          <ac:inkMkLst>
            <pc:docMk/>
            <pc:sldMk cId="2303502608" sldId="331"/>
            <ac:inkMk id="546" creationId="{B0DF89F6-CC0E-C82A-FC95-DA55F1300C5E}"/>
          </ac:inkMkLst>
        </pc:inkChg>
        <pc:inkChg chg="add mod">
          <ac:chgData name="Kokchun Giang" userId="67e2125d-ec8c-4323-9653-9824a2ad815f" providerId="ADAL" clId="{3CB27E0A-25FF-7049-B7BC-7C48A23EE6D3}" dt="2024-01-14T10:14:10.828" v="678"/>
          <ac:inkMkLst>
            <pc:docMk/>
            <pc:sldMk cId="2303502608" sldId="331"/>
            <ac:inkMk id="547" creationId="{DBB47EDE-5A1E-9772-258F-4846DB0012E6}"/>
          </ac:inkMkLst>
        </pc:inkChg>
        <pc:inkChg chg="add mod">
          <ac:chgData name="Kokchun Giang" userId="67e2125d-ec8c-4323-9653-9824a2ad815f" providerId="ADAL" clId="{3CB27E0A-25FF-7049-B7BC-7C48A23EE6D3}" dt="2024-01-14T10:14:10.828" v="678"/>
          <ac:inkMkLst>
            <pc:docMk/>
            <pc:sldMk cId="2303502608" sldId="331"/>
            <ac:inkMk id="548" creationId="{14EFCED2-C212-12F7-8E04-56681CAB0176}"/>
          </ac:inkMkLst>
        </pc:inkChg>
        <pc:inkChg chg="add mod">
          <ac:chgData name="Kokchun Giang" userId="67e2125d-ec8c-4323-9653-9824a2ad815f" providerId="ADAL" clId="{3CB27E0A-25FF-7049-B7BC-7C48A23EE6D3}" dt="2024-01-14T10:14:10.828" v="678"/>
          <ac:inkMkLst>
            <pc:docMk/>
            <pc:sldMk cId="2303502608" sldId="331"/>
            <ac:inkMk id="549" creationId="{F21E50D7-5881-9958-C38B-EC5E4D152AE9}"/>
          </ac:inkMkLst>
        </pc:inkChg>
        <pc:inkChg chg="add mod">
          <ac:chgData name="Kokchun Giang" userId="67e2125d-ec8c-4323-9653-9824a2ad815f" providerId="ADAL" clId="{3CB27E0A-25FF-7049-B7BC-7C48A23EE6D3}" dt="2024-01-14T10:14:10.828" v="678"/>
          <ac:inkMkLst>
            <pc:docMk/>
            <pc:sldMk cId="2303502608" sldId="331"/>
            <ac:inkMk id="550" creationId="{6C081747-1FD5-9337-FE34-23795324E921}"/>
          </ac:inkMkLst>
        </pc:inkChg>
        <pc:inkChg chg="add mod">
          <ac:chgData name="Kokchun Giang" userId="67e2125d-ec8c-4323-9653-9824a2ad815f" providerId="ADAL" clId="{3CB27E0A-25FF-7049-B7BC-7C48A23EE6D3}" dt="2024-01-14T10:14:10.828" v="678"/>
          <ac:inkMkLst>
            <pc:docMk/>
            <pc:sldMk cId="2303502608" sldId="331"/>
            <ac:inkMk id="551" creationId="{F08CE3A1-6DBE-805A-F6BB-7BD631E01123}"/>
          </ac:inkMkLst>
        </pc:inkChg>
        <pc:inkChg chg="add mod">
          <ac:chgData name="Kokchun Giang" userId="67e2125d-ec8c-4323-9653-9824a2ad815f" providerId="ADAL" clId="{3CB27E0A-25FF-7049-B7BC-7C48A23EE6D3}" dt="2024-01-14T10:14:10.828" v="678"/>
          <ac:inkMkLst>
            <pc:docMk/>
            <pc:sldMk cId="2303502608" sldId="331"/>
            <ac:inkMk id="552" creationId="{CF401FD9-622F-65ED-0EAA-9AF257523C0D}"/>
          </ac:inkMkLst>
        </pc:inkChg>
        <pc:inkChg chg="add mod">
          <ac:chgData name="Kokchun Giang" userId="67e2125d-ec8c-4323-9653-9824a2ad815f" providerId="ADAL" clId="{3CB27E0A-25FF-7049-B7BC-7C48A23EE6D3}" dt="2024-01-14T10:14:14.307" v="685"/>
          <ac:inkMkLst>
            <pc:docMk/>
            <pc:sldMk cId="2303502608" sldId="331"/>
            <ac:inkMk id="554" creationId="{2FBAD669-758B-72ED-FD1E-1D9532481AE2}"/>
          </ac:inkMkLst>
        </pc:inkChg>
        <pc:inkChg chg="add mod">
          <ac:chgData name="Kokchun Giang" userId="67e2125d-ec8c-4323-9653-9824a2ad815f" providerId="ADAL" clId="{3CB27E0A-25FF-7049-B7BC-7C48A23EE6D3}" dt="2024-01-14T10:14:14.307" v="685"/>
          <ac:inkMkLst>
            <pc:docMk/>
            <pc:sldMk cId="2303502608" sldId="331"/>
            <ac:inkMk id="555" creationId="{08DBCAE0-F413-EE34-4080-0EA55910DF09}"/>
          </ac:inkMkLst>
        </pc:inkChg>
        <pc:inkChg chg="add mod">
          <ac:chgData name="Kokchun Giang" userId="67e2125d-ec8c-4323-9653-9824a2ad815f" providerId="ADAL" clId="{3CB27E0A-25FF-7049-B7BC-7C48A23EE6D3}" dt="2024-01-14T10:14:14.307" v="685"/>
          <ac:inkMkLst>
            <pc:docMk/>
            <pc:sldMk cId="2303502608" sldId="331"/>
            <ac:inkMk id="556" creationId="{77D12A9F-4639-E1EB-D05A-C0BB384154AB}"/>
          </ac:inkMkLst>
        </pc:inkChg>
        <pc:inkChg chg="add mod">
          <ac:chgData name="Kokchun Giang" userId="67e2125d-ec8c-4323-9653-9824a2ad815f" providerId="ADAL" clId="{3CB27E0A-25FF-7049-B7BC-7C48A23EE6D3}" dt="2024-01-14T10:14:14.307" v="685"/>
          <ac:inkMkLst>
            <pc:docMk/>
            <pc:sldMk cId="2303502608" sldId="331"/>
            <ac:inkMk id="557" creationId="{ADB83FC8-B80E-4602-6BC5-787BFB072052}"/>
          </ac:inkMkLst>
        </pc:inkChg>
        <pc:inkChg chg="add mod">
          <ac:chgData name="Kokchun Giang" userId="67e2125d-ec8c-4323-9653-9824a2ad815f" providerId="ADAL" clId="{3CB27E0A-25FF-7049-B7BC-7C48A23EE6D3}" dt="2024-01-14T10:32:14.564" v="1591" actId="164"/>
          <ac:inkMkLst>
            <pc:docMk/>
            <pc:sldMk cId="2303502608" sldId="331"/>
            <ac:inkMk id="558" creationId="{D01A2859-D60C-3D6B-6489-20593B86DEE7}"/>
          </ac:inkMkLst>
        </pc:inkChg>
        <pc:inkChg chg="add mod">
          <ac:chgData name="Kokchun Giang" userId="67e2125d-ec8c-4323-9653-9824a2ad815f" providerId="ADAL" clId="{3CB27E0A-25FF-7049-B7BC-7C48A23EE6D3}" dt="2024-01-14T10:32:14.564" v="1591" actId="164"/>
          <ac:inkMkLst>
            <pc:docMk/>
            <pc:sldMk cId="2303502608" sldId="331"/>
            <ac:inkMk id="559" creationId="{98225F89-7B66-B6B2-DF63-DF94F2A8364C}"/>
          </ac:inkMkLst>
        </pc:inkChg>
        <pc:inkChg chg="add mod">
          <ac:chgData name="Kokchun Giang" userId="67e2125d-ec8c-4323-9653-9824a2ad815f" providerId="ADAL" clId="{3CB27E0A-25FF-7049-B7BC-7C48A23EE6D3}" dt="2024-01-14T10:14:22.275" v="691"/>
          <ac:inkMkLst>
            <pc:docMk/>
            <pc:sldMk cId="2303502608" sldId="331"/>
            <ac:inkMk id="561" creationId="{EF4C782C-ACF7-3C4A-F24E-8E7DCEC5C7C9}"/>
          </ac:inkMkLst>
        </pc:inkChg>
        <pc:inkChg chg="add mod">
          <ac:chgData name="Kokchun Giang" userId="67e2125d-ec8c-4323-9653-9824a2ad815f" providerId="ADAL" clId="{3CB27E0A-25FF-7049-B7BC-7C48A23EE6D3}" dt="2024-01-14T10:14:22.275" v="691"/>
          <ac:inkMkLst>
            <pc:docMk/>
            <pc:sldMk cId="2303502608" sldId="331"/>
            <ac:inkMk id="562" creationId="{E856A0EA-173D-56E4-F12C-2622BD3DCC51}"/>
          </ac:inkMkLst>
        </pc:inkChg>
        <pc:inkChg chg="add mod">
          <ac:chgData name="Kokchun Giang" userId="67e2125d-ec8c-4323-9653-9824a2ad815f" providerId="ADAL" clId="{3CB27E0A-25FF-7049-B7BC-7C48A23EE6D3}" dt="2024-01-14T10:14:22.275" v="691"/>
          <ac:inkMkLst>
            <pc:docMk/>
            <pc:sldMk cId="2303502608" sldId="331"/>
            <ac:inkMk id="563" creationId="{F5882AE1-FDA4-0B40-69ED-F865FAE1C880}"/>
          </ac:inkMkLst>
        </pc:inkChg>
        <pc:inkChg chg="add mod">
          <ac:chgData name="Kokchun Giang" userId="67e2125d-ec8c-4323-9653-9824a2ad815f" providerId="ADAL" clId="{3CB27E0A-25FF-7049-B7BC-7C48A23EE6D3}" dt="2024-01-14T10:14:22.275" v="691"/>
          <ac:inkMkLst>
            <pc:docMk/>
            <pc:sldMk cId="2303502608" sldId="331"/>
            <ac:inkMk id="564" creationId="{82D1C9AC-30F6-278F-C4EC-25EEA91AFAF6}"/>
          </ac:inkMkLst>
        </pc:inkChg>
        <pc:inkChg chg="add mod">
          <ac:chgData name="Kokchun Giang" userId="67e2125d-ec8c-4323-9653-9824a2ad815f" providerId="ADAL" clId="{3CB27E0A-25FF-7049-B7BC-7C48A23EE6D3}" dt="2024-01-14T10:14:22.275" v="691"/>
          <ac:inkMkLst>
            <pc:docMk/>
            <pc:sldMk cId="2303502608" sldId="331"/>
            <ac:inkMk id="565" creationId="{B8B91B5D-A9D2-45AE-C6E3-E66D33F1DF12}"/>
          </ac:inkMkLst>
        </pc:inkChg>
        <pc:inkChg chg="add mod">
          <ac:chgData name="Kokchun Giang" userId="67e2125d-ec8c-4323-9653-9824a2ad815f" providerId="ADAL" clId="{3CB27E0A-25FF-7049-B7BC-7C48A23EE6D3}" dt="2024-01-14T10:32:14.564" v="1591" actId="164"/>
          <ac:inkMkLst>
            <pc:docMk/>
            <pc:sldMk cId="2303502608" sldId="331"/>
            <ac:inkMk id="567" creationId="{1623E44E-483F-9F74-4501-CD2EA82A1324}"/>
          </ac:inkMkLst>
        </pc:inkChg>
        <pc:inkChg chg="add mod">
          <ac:chgData name="Kokchun Giang" userId="67e2125d-ec8c-4323-9653-9824a2ad815f" providerId="ADAL" clId="{3CB27E0A-25FF-7049-B7BC-7C48A23EE6D3}" dt="2024-01-14T10:14:30.303" v="703"/>
          <ac:inkMkLst>
            <pc:docMk/>
            <pc:sldMk cId="2303502608" sldId="331"/>
            <ac:inkMk id="568" creationId="{EA5599A7-0D14-64DE-2D77-2B5F3BC75559}"/>
          </ac:inkMkLst>
        </pc:inkChg>
        <pc:inkChg chg="add mod">
          <ac:chgData name="Kokchun Giang" userId="67e2125d-ec8c-4323-9653-9824a2ad815f" providerId="ADAL" clId="{3CB27E0A-25FF-7049-B7BC-7C48A23EE6D3}" dt="2024-01-14T10:14:30.303" v="703"/>
          <ac:inkMkLst>
            <pc:docMk/>
            <pc:sldMk cId="2303502608" sldId="331"/>
            <ac:inkMk id="569" creationId="{485D11D9-7AA0-F0EA-A0E2-0164898F0639}"/>
          </ac:inkMkLst>
        </pc:inkChg>
        <pc:inkChg chg="add mod">
          <ac:chgData name="Kokchun Giang" userId="67e2125d-ec8c-4323-9653-9824a2ad815f" providerId="ADAL" clId="{3CB27E0A-25FF-7049-B7BC-7C48A23EE6D3}" dt="2024-01-14T10:14:30.303" v="703"/>
          <ac:inkMkLst>
            <pc:docMk/>
            <pc:sldMk cId="2303502608" sldId="331"/>
            <ac:inkMk id="570" creationId="{CC9DB7B9-3926-FD08-C5D0-BF96507ED9F7}"/>
          </ac:inkMkLst>
        </pc:inkChg>
        <pc:inkChg chg="add mod">
          <ac:chgData name="Kokchun Giang" userId="67e2125d-ec8c-4323-9653-9824a2ad815f" providerId="ADAL" clId="{3CB27E0A-25FF-7049-B7BC-7C48A23EE6D3}" dt="2024-01-14T10:14:30.303" v="703"/>
          <ac:inkMkLst>
            <pc:docMk/>
            <pc:sldMk cId="2303502608" sldId="331"/>
            <ac:inkMk id="571" creationId="{39765690-C526-B5FC-467B-4296C7641A7E}"/>
          </ac:inkMkLst>
        </pc:inkChg>
        <pc:inkChg chg="add mod">
          <ac:chgData name="Kokchun Giang" userId="67e2125d-ec8c-4323-9653-9824a2ad815f" providerId="ADAL" clId="{3CB27E0A-25FF-7049-B7BC-7C48A23EE6D3}" dt="2024-01-14T10:14:30.303" v="703"/>
          <ac:inkMkLst>
            <pc:docMk/>
            <pc:sldMk cId="2303502608" sldId="331"/>
            <ac:inkMk id="572" creationId="{ABBC665B-66A7-B208-6D07-B3836F937E34}"/>
          </ac:inkMkLst>
        </pc:inkChg>
        <pc:inkChg chg="add mod">
          <ac:chgData name="Kokchun Giang" userId="67e2125d-ec8c-4323-9653-9824a2ad815f" providerId="ADAL" clId="{3CB27E0A-25FF-7049-B7BC-7C48A23EE6D3}" dt="2024-01-14T10:14:30.303" v="703"/>
          <ac:inkMkLst>
            <pc:docMk/>
            <pc:sldMk cId="2303502608" sldId="331"/>
            <ac:inkMk id="573" creationId="{70085416-192D-4A53-27BD-F19166AEB54B}"/>
          </ac:inkMkLst>
        </pc:inkChg>
        <pc:inkChg chg="add mod">
          <ac:chgData name="Kokchun Giang" userId="67e2125d-ec8c-4323-9653-9824a2ad815f" providerId="ADAL" clId="{3CB27E0A-25FF-7049-B7BC-7C48A23EE6D3}" dt="2024-01-14T10:14:30.303" v="703"/>
          <ac:inkMkLst>
            <pc:docMk/>
            <pc:sldMk cId="2303502608" sldId="331"/>
            <ac:inkMk id="574" creationId="{B2E86B1B-AABF-C79D-3ED0-EE6E067E4FED}"/>
          </ac:inkMkLst>
        </pc:inkChg>
        <pc:inkChg chg="add mod">
          <ac:chgData name="Kokchun Giang" userId="67e2125d-ec8c-4323-9653-9824a2ad815f" providerId="ADAL" clId="{3CB27E0A-25FF-7049-B7BC-7C48A23EE6D3}" dt="2024-01-14T10:14:30.303" v="703"/>
          <ac:inkMkLst>
            <pc:docMk/>
            <pc:sldMk cId="2303502608" sldId="331"/>
            <ac:inkMk id="575" creationId="{28714C27-6C23-7F68-A30B-68EEC65CEF52}"/>
          </ac:inkMkLst>
        </pc:inkChg>
        <pc:inkChg chg="add mod">
          <ac:chgData name="Kokchun Giang" userId="67e2125d-ec8c-4323-9653-9824a2ad815f" providerId="ADAL" clId="{3CB27E0A-25FF-7049-B7BC-7C48A23EE6D3}" dt="2024-01-14T10:14:30.303" v="703"/>
          <ac:inkMkLst>
            <pc:docMk/>
            <pc:sldMk cId="2303502608" sldId="331"/>
            <ac:inkMk id="576" creationId="{DF63E1C9-F3A9-BE9E-6DEA-179D89E06894}"/>
          </ac:inkMkLst>
        </pc:inkChg>
        <pc:inkChg chg="add mod">
          <ac:chgData name="Kokchun Giang" userId="67e2125d-ec8c-4323-9653-9824a2ad815f" providerId="ADAL" clId="{3CB27E0A-25FF-7049-B7BC-7C48A23EE6D3}" dt="2024-01-14T10:14:30.303" v="703"/>
          <ac:inkMkLst>
            <pc:docMk/>
            <pc:sldMk cId="2303502608" sldId="331"/>
            <ac:inkMk id="577" creationId="{9EC085AD-8286-34FD-6AC1-50946C5C0929}"/>
          </ac:inkMkLst>
        </pc:inkChg>
        <pc:inkChg chg="add mod">
          <ac:chgData name="Kokchun Giang" userId="67e2125d-ec8c-4323-9653-9824a2ad815f" providerId="ADAL" clId="{3CB27E0A-25FF-7049-B7BC-7C48A23EE6D3}" dt="2024-01-14T10:14:32.206" v="706"/>
          <ac:inkMkLst>
            <pc:docMk/>
            <pc:sldMk cId="2303502608" sldId="331"/>
            <ac:inkMk id="580" creationId="{EAB67A03-BA14-415D-6314-2A912B828DD3}"/>
          </ac:inkMkLst>
        </pc:inkChg>
        <pc:inkChg chg="add mod">
          <ac:chgData name="Kokchun Giang" userId="67e2125d-ec8c-4323-9653-9824a2ad815f" providerId="ADAL" clId="{3CB27E0A-25FF-7049-B7BC-7C48A23EE6D3}" dt="2024-01-14T10:14:32.206" v="706"/>
          <ac:inkMkLst>
            <pc:docMk/>
            <pc:sldMk cId="2303502608" sldId="331"/>
            <ac:inkMk id="581" creationId="{6078E935-8558-6D7F-7FD4-A2B39C9EF382}"/>
          </ac:inkMkLst>
        </pc:inkChg>
        <pc:inkChg chg="add mod">
          <ac:chgData name="Kokchun Giang" userId="67e2125d-ec8c-4323-9653-9824a2ad815f" providerId="ADAL" clId="{3CB27E0A-25FF-7049-B7BC-7C48A23EE6D3}" dt="2024-01-14T10:14:41.088" v="720"/>
          <ac:inkMkLst>
            <pc:docMk/>
            <pc:sldMk cId="2303502608" sldId="331"/>
            <ac:inkMk id="583" creationId="{9F6298A2-BE24-5BCF-5F44-C593A0FBBAEB}"/>
          </ac:inkMkLst>
        </pc:inkChg>
        <pc:inkChg chg="add mod">
          <ac:chgData name="Kokchun Giang" userId="67e2125d-ec8c-4323-9653-9824a2ad815f" providerId="ADAL" clId="{3CB27E0A-25FF-7049-B7BC-7C48A23EE6D3}" dt="2024-01-14T10:14:41.088" v="720"/>
          <ac:inkMkLst>
            <pc:docMk/>
            <pc:sldMk cId="2303502608" sldId="331"/>
            <ac:inkMk id="584" creationId="{69AC7181-BF40-8D7F-44DB-44AEDC88B8C6}"/>
          </ac:inkMkLst>
        </pc:inkChg>
        <pc:inkChg chg="add mod">
          <ac:chgData name="Kokchun Giang" userId="67e2125d-ec8c-4323-9653-9824a2ad815f" providerId="ADAL" clId="{3CB27E0A-25FF-7049-B7BC-7C48A23EE6D3}" dt="2024-01-14T10:14:41.088" v="720"/>
          <ac:inkMkLst>
            <pc:docMk/>
            <pc:sldMk cId="2303502608" sldId="331"/>
            <ac:inkMk id="585" creationId="{83D2B806-28DF-767F-5C57-A5C253DDE659}"/>
          </ac:inkMkLst>
        </pc:inkChg>
        <pc:inkChg chg="add mod">
          <ac:chgData name="Kokchun Giang" userId="67e2125d-ec8c-4323-9653-9824a2ad815f" providerId="ADAL" clId="{3CB27E0A-25FF-7049-B7BC-7C48A23EE6D3}" dt="2024-01-14T10:14:41.088" v="720"/>
          <ac:inkMkLst>
            <pc:docMk/>
            <pc:sldMk cId="2303502608" sldId="331"/>
            <ac:inkMk id="586" creationId="{4AEE0EB3-622D-1021-8FC9-18C50907E276}"/>
          </ac:inkMkLst>
        </pc:inkChg>
        <pc:inkChg chg="add mod">
          <ac:chgData name="Kokchun Giang" userId="67e2125d-ec8c-4323-9653-9824a2ad815f" providerId="ADAL" clId="{3CB27E0A-25FF-7049-B7BC-7C48A23EE6D3}" dt="2024-01-14T10:14:41.088" v="720"/>
          <ac:inkMkLst>
            <pc:docMk/>
            <pc:sldMk cId="2303502608" sldId="331"/>
            <ac:inkMk id="587" creationId="{3C9D74BF-6826-5B42-23EB-B05DB5D83E2F}"/>
          </ac:inkMkLst>
        </pc:inkChg>
        <pc:inkChg chg="add mod">
          <ac:chgData name="Kokchun Giang" userId="67e2125d-ec8c-4323-9653-9824a2ad815f" providerId="ADAL" clId="{3CB27E0A-25FF-7049-B7BC-7C48A23EE6D3}" dt="2024-01-14T10:14:41.088" v="720"/>
          <ac:inkMkLst>
            <pc:docMk/>
            <pc:sldMk cId="2303502608" sldId="331"/>
            <ac:inkMk id="588" creationId="{2F1EC616-F607-4EB1-9F80-E0A923657E73}"/>
          </ac:inkMkLst>
        </pc:inkChg>
        <pc:inkChg chg="add mod">
          <ac:chgData name="Kokchun Giang" userId="67e2125d-ec8c-4323-9653-9824a2ad815f" providerId="ADAL" clId="{3CB27E0A-25FF-7049-B7BC-7C48A23EE6D3}" dt="2024-01-14T10:14:41.088" v="720"/>
          <ac:inkMkLst>
            <pc:docMk/>
            <pc:sldMk cId="2303502608" sldId="331"/>
            <ac:inkMk id="589" creationId="{3E12D661-7258-732F-1B18-3DFC7C54E562}"/>
          </ac:inkMkLst>
        </pc:inkChg>
        <pc:inkChg chg="add mod">
          <ac:chgData name="Kokchun Giang" userId="67e2125d-ec8c-4323-9653-9824a2ad815f" providerId="ADAL" clId="{3CB27E0A-25FF-7049-B7BC-7C48A23EE6D3}" dt="2024-01-14T10:14:41.088" v="720"/>
          <ac:inkMkLst>
            <pc:docMk/>
            <pc:sldMk cId="2303502608" sldId="331"/>
            <ac:inkMk id="590" creationId="{B91028EB-EEC0-46BB-1768-9BCFB9479ABE}"/>
          </ac:inkMkLst>
        </pc:inkChg>
        <pc:inkChg chg="add mod">
          <ac:chgData name="Kokchun Giang" userId="67e2125d-ec8c-4323-9653-9824a2ad815f" providerId="ADAL" clId="{3CB27E0A-25FF-7049-B7BC-7C48A23EE6D3}" dt="2024-01-14T10:14:41.088" v="720"/>
          <ac:inkMkLst>
            <pc:docMk/>
            <pc:sldMk cId="2303502608" sldId="331"/>
            <ac:inkMk id="591" creationId="{E759F84F-9E1E-34E1-5ED8-F5FA75B627EA}"/>
          </ac:inkMkLst>
        </pc:inkChg>
        <pc:inkChg chg="add mod">
          <ac:chgData name="Kokchun Giang" userId="67e2125d-ec8c-4323-9653-9824a2ad815f" providerId="ADAL" clId="{3CB27E0A-25FF-7049-B7BC-7C48A23EE6D3}" dt="2024-01-14T10:14:41.088" v="720"/>
          <ac:inkMkLst>
            <pc:docMk/>
            <pc:sldMk cId="2303502608" sldId="331"/>
            <ac:inkMk id="592" creationId="{701477FA-36E2-38FD-90FE-6626158D065D}"/>
          </ac:inkMkLst>
        </pc:inkChg>
        <pc:inkChg chg="add mod">
          <ac:chgData name="Kokchun Giang" userId="67e2125d-ec8c-4323-9653-9824a2ad815f" providerId="ADAL" clId="{3CB27E0A-25FF-7049-B7BC-7C48A23EE6D3}" dt="2024-01-14T10:14:41.088" v="720"/>
          <ac:inkMkLst>
            <pc:docMk/>
            <pc:sldMk cId="2303502608" sldId="331"/>
            <ac:inkMk id="593" creationId="{751B3B93-2C2D-8BAD-7745-5943A84054EC}"/>
          </ac:inkMkLst>
        </pc:inkChg>
        <pc:inkChg chg="add mod">
          <ac:chgData name="Kokchun Giang" userId="67e2125d-ec8c-4323-9653-9824a2ad815f" providerId="ADAL" clId="{3CB27E0A-25FF-7049-B7BC-7C48A23EE6D3}" dt="2024-01-14T10:14:41.088" v="720"/>
          <ac:inkMkLst>
            <pc:docMk/>
            <pc:sldMk cId="2303502608" sldId="331"/>
            <ac:inkMk id="594" creationId="{C92AB1A7-B335-E1F2-0EA2-6393AF770976}"/>
          </ac:inkMkLst>
        </pc:inkChg>
        <pc:inkChg chg="add mod">
          <ac:chgData name="Kokchun Giang" userId="67e2125d-ec8c-4323-9653-9824a2ad815f" providerId="ADAL" clId="{3CB27E0A-25FF-7049-B7BC-7C48A23EE6D3}" dt="2024-01-14T10:14:41.088" v="720"/>
          <ac:inkMkLst>
            <pc:docMk/>
            <pc:sldMk cId="2303502608" sldId="331"/>
            <ac:inkMk id="595" creationId="{7B5F2638-2D77-FA88-66AF-8D98D0254C3C}"/>
          </ac:inkMkLst>
        </pc:inkChg>
        <pc:inkChg chg="add mod">
          <ac:chgData name="Kokchun Giang" userId="67e2125d-ec8c-4323-9653-9824a2ad815f" providerId="ADAL" clId="{3CB27E0A-25FF-7049-B7BC-7C48A23EE6D3}" dt="2024-01-14T10:14:49.631" v="724"/>
          <ac:inkMkLst>
            <pc:docMk/>
            <pc:sldMk cId="2303502608" sldId="331"/>
            <ac:inkMk id="598" creationId="{BBC619DD-6614-D7BB-379F-69BD4C576D75}"/>
          </ac:inkMkLst>
        </pc:inkChg>
        <pc:inkChg chg="add mod">
          <ac:chgData name="Kokchun Giang" userId="67e2125d-ec8c-4323-9653-9824a2ad815f" providerId="ADAL" clId="{3CB27E0A-25FF-7049-B7BC-7C48A23EE6D3}" dt="2024-01-14T10:32:26.274" v="1595" actId="164"/>
          <ac:inkMkLst>
            <pc:docMk/>
            <pc:sldMk cId="2303502608" sldId="331"/>
            <ac:inkMk id="599" creationId="{15CF692A-2BE1-ACD4-5A0E-057DC9F99AEC}"/>
          </ac:inkMkLst>
        </pc:inkChg>
        <pc:inkChg chg="add mod">
          <ac:chgData name="Kokchun Giang" userId="67e2125d-ec8c-4323-9653-9824a2ad815f" providerId="ADAL" clId="{3CB27E0A-25FF-7049-B7BC-7C48A23EE6D3}" dt="2024-01-14T10:14:49.631" v="724"/>
          <ac:inkMkLst>
            <pc:docMk/>
            <pc:sldMk cId="2303502608" sldId="331"/>
            <ac:inkMk id="600" creationId="{AD5D9E43-B75C-94C9-EB2B-BA08A48E1484}"/>
          </ac:inkMkLst>
        </pc:inkChg>
        <pc:inkChg chg="add mod">
          <ac:chgData name="Kokchun Giang" userId="67e2125d-ec8c-4323-9653-9824a2ad815f" providerId="ADAL" clId="{3CB27E0A-25FF-7049-B7BC-7C48A23EE6D3}" dt="2024-01-14T10:32:26.274" v="1595" actId="164"/>
          <ac:inkMkLst>
            <pc:docMk/>
            <pc:sldMk cId="2303502608" sldId="331"/>
            <ac:inkMk id="602" creationId="{8229CEE5-1C11-6B00-EE16-F3F18C6DC9B4}"/>
          </ac:inkMkLst>
        </pc:inkChg>
        <pc:inkChg chg="add mod">
          <ac:chgData name="Kokchun Giang" userId="67e2125d-ec8c-4323-9653-9824a2ad815f" providerId="ADAL" clId="{3CB27E0A-25FF-7049-B7BC-7C48A23EE6D3}" dt="2024-01-14T10:32:26.274" v="1595" actId="164"/>
          <ac:inkMkLst>
            <pc:docMk/>
            <pc:sldMk cId="2303502608" sldId="331"/>
            <ac:inkMk id="603" creationId="{56119F48-C799-DD6D-7486-B101F96E598E}"/>
          </ac:inkMkLst>
        </pc:inkChg>
        <pc:inkChg chg="add mod">
          <ac:chgData name="Kokchun Giang" userId="67e2125d-ec8c-4323-9653-9824a2ad815f" providerId="ADAL" clId="{3CB27E0A-25FF-7049-B7BC-7C48A23EE6D3}" dt="2024-01-14T10:32:26.274" v="1595" actId="164"/>
          <ac:inkMkLst>
            <pc:docMk/>
            <pc:sldMk cId="2303502608" sldId="331"/>
            <ac:inkMk id="604" creationId="{FA42076E-9CD0-037F-3123-0A0A704B033D}"/>
          </ac:inkMkLst>
        </pc:inkChg>
        <pc:inkChg chg="add mod">
          <ac:chgData name="Kokchun Giang" userId="67e2125d-ec8c-4323-9653-9824a2ad815f" providerId="ADAL" clId="{3CB27E0A-25FF-7049-B7BC-7C48A23EE6D3}" dt="2024-01-14T10:32:26.274" v="1595" actId="164"/>
          <ac:inkMkLst>
            <pc:docMk/>
            <pc:sldMk cId="2303502608" sldId="331"/>
            <ac:inkMk id="605" creationId="{8AEB1079-FD3C-14BF-0779-16503068C110}"/>
          </ac:inkMkLst>
        </pc:inkChg>
        <pc:inkChg chg="add mod">
          <ac:chgData name="Kokchun Giang" userId="67e2125d-ec8c-4323-9653-9824a2ad815f" providerId="ADAL" clId="{3CB27E0A-25FF-7049-B7BC-7C48A23EE6D3}" dt="2024-01-14T10:32:26.274" v="1595" actId="164"/>
          <ac:inkMkLst>
            <pc:docMk/>
            <pc:sldMk cId="2303502608" sldId="331"/>
            <ac:inkMk id="606" creationId="{810C241B-4977-A473-ED9F-7BAB35AAA21D}"/>
          </ac:inkMkLst>
        </pc:inkChg>
        <pc:inkChg chg="add mod">
          <ac:chgData name="Kokchun Giang" userId="67e2125d-ec8c-4323-9653-9824a2ad815f" providerId="ADAL" clId="{3CB27E0A-25FF-7049-B7BC-7C48A23EE6D3}" dt="2024-01-14T10:32:26.274" v="1595" actId="164"/>
          <ac:inkMkLst>
            <pc:docMk/>
            <pc:sldMk cId="2303502608" sldId="331"/>
            <ac:inkMk id="607" creationId="{63A72E9F-C1BA-B737-81B6-BAF91F13A526}"/>
          </ac:inkMkLst>
        </pc:inkChg>
        <pc:inkChg chg="add mod">
          <ac:chgData name="Kokchun Giang" userId="67e2125d-ec8c-4323-9653-9824a2ad815f" providerId="ADAL" clId="{3CB27E0A-25FF-7049-B7BC-7C48A23EE6D3}" dt="2024-01-14T10:32:26.274" v="1595" actId="164"/>
          <ac:inkMkLst>
            <pc:docMk/>
            <pc:sldMk cId="2303502608" sldId="331"/>
            <ac:inkMk id="608" creationId="{DCF1207E-B6C3-1F04-7C32-678D256A090A}"/>
          </ac:inkMkLst>
        </pc:inkChg>
        <pc:inkChg chg="add mod">
          <ac:chgData name="Kokchun Giang" userId="67e2125d-ec8c-4323-9653-9824a2ad815f" providerId="ADAL" clId="{3CB27E0A-25FF-7049-B7BC-7C48A23EE6D3}" dt="2024-01-14T10:32:26.274" v="1595" actId="164"/>
          <ac:inkMkLst>
            <pc:docMk/>
            <pc:sldMk cId="2303502608" sldId="331"/>
            <ac:inkMk id="609" creationId="{A51691E0-FA0A-779F-C561-17E1DBB174D2}"/>
          </ac:inkMkLst>
        </pc:inkChg>
        <pc:inkChg chg="add mod">
          <ac:chgData name="Kokchun Giang" userId="67e2125d-ec8c-4323-9653-9824a2ad815f" providerId="ADAL" clId="{3CB27E0A-25FF-7049-B7BC-7C48A23EE6D3}" dt="2024-01-14T10:32:26.274" v="1595" actId="164"/>
          <ac:inkMkLst>
            <pc:docMk/>
            <pc:sldMk cId="2303502608" sldId="331"/>
            <ac:inkMk id="610" creationId="{44FF7C05-6C60-AE1B-714F-2DCA1A14B85D}"/>
          </ac:inkMkLst>
        </pc:inkChg>
        <pc:inkChg chg="add mod">
          <ac:chgData name="Kokchun Giang" userId="67e2125d-ec8c-4323-9653-9824a2ad815f" providerId="ADAL" clId="{3CB27E0A-25FF-7049-B7BC-7C48A23EE6D3}" dt="2024-01-14T10:32:59.087" v="1605" actId="164"/>
          <ac:inkMkLst>
            <pc:docMk/>
            <pc:sldMk cId="2303502608" sldId="331"/>
            <ac:inkMk id="611" creationId="{59465AF2-B31B-6776-19B6-7A27B00EADF1}"/>
          </ac:inkMkLst>
        </pc:inkChg>
        <pc:inkChg chg="add mod">
          <ac:chgData name="Kokchun Giang" userId="67e2125d-ec8c-4323-9653-9824a2ad815f" providerId="ADAL" clId="{3CB27E0A-25FF-7049-B7BC-7C48A23EE6D3}" dt="2024-01-14T10:32:59.087" v="1605" actId="164"/>
          <ac:inkMkLst>
            <pc:docMk/>
            <pc:sldMk cId="2303502608" sldId="331"/>
            <ac:inkMk id="612" creationId="{875AA2F7-19C6-E07F-EA7D-68910522E4BC}"/>
          </ac:inkMkLst>
        </pc:inkChg>
        <pc:inkChg chg="add mod">
          <ac:chgData name="Kokchun Giang" userId="67e2125d-ec8c-4323-9653-9824a2ad815f" providerId="ADAL" clId="{3CB27E0A-25FF-7049-B7BC-7C48A23EE6D3}" dt="2024-01-14T10:32:59.087" v="1605" actId="164"/>
          <ac:inkMkLst>
            <pc:docMk/>
            <pc:sldMk cId="2303502608" sldId="331"/>
            <ac:inkMk id="613" creationId="{5E499E66-7DD6-D7EA-40A9-7FD3A22F87C0}"/>
          </ac:inkMkLst>
        </pc:inkChg>
        <pc:inkChg chg="add del mod">
          <ac:chgData name="Kokchun Giang" userId="67e2125d-ec8c-4323-9653-9824a2ad815f" providerId="ADAL" clId="{3CB27E0A-25FF-7049-B7BC-7C48A23EE6D3}" dt="2024-01-14T10:15:07.357" v="766" actId="9405"/>
          <ac:inkMkLst>
            <pc:docMk/>
            <pc:sldMk cId="2303502608" sldId="331"/>
            <ac:inkMk id="614" creationId="{0FF66772-07A8-FD72-4EA9-E7DA7C396B62}"/>
          </ac:inkMkLst>
        </pc:inkChg>
        <pc:inkChg chg="add del mod">
          <ac:chgData name="Kokchun Giang" userId="67e2125d-ec8c-4323-9653-9824a2ad815f" providerId="ADAL" clId="{3CB27E0A-25FF-7049-B7BC-7C48A23EE6D3}" dt="2024-01-14T10:15:06.841" v="765" actId="9405"/>
          <ac:inkMkLst>
            <pc:docMk/>
            <pc:sldMk cId="2303502608" sldId="331"/>
            <ac:inkMk id="615" creationId="{9EBF885D-9BF7-E6BD-22A6-36DCE3326207}"/>
          </ac:inkMkLst>
        </pc:inkChg>
        <pc:inkChg chg="add del mod">
          <ac:chgData name="Kokchun Giang" userId="67e2125d-ec8c-4323-9653-9824a2ad815f" providerId="ADAL" clId="{3CB27E0A-25FF-7049-B7BC-7C48A23EE6D3}" dt="2024-01-14T10:15:06.486" v="764" actId="9405"/>
          <ac:inkMkLst>
            <pc:docMk/>
            <pc:sldMk cId="2303502608" sldId="331"/>
            <ac:inkMk id="616" creationId="{5C8818AF-8149-A8DA-3F0D-5253270CFE60}"/>
          </ac:inkMkLst>
        </pc:inkChg>
        <pc:inkChg chg="add del mod">
          <ac:chgData name="Kokchun Giang" userId="67e2125d-ec8c-4323-9653-9824a2ad815f" providerId="ADAL" clId="{3CB27E0A-25FF-7049-B7BC-7C48A23EE6D3}" dt="2024-01-14T10:15:06.277" v="763" actId="9405"/>
          <ac:inkMkLst>
            <pc:docMk/>
            <pc:sldMk cId="2303502608" sldId="331"/>
            <ac:inkMk id="617" creationId="{1CA3D40E-B27C-BB80-663B-010BB944BB07}"/>
          </ac:inkMkLst>
        </pc:inkChg>
        <pc:inkChg chg="add del mod">
          <ac:chgData name="Kokchun Giang" userId="67e2125d-ec8c-4323-9653-9824a2ad815f" providerId="ADAL" clId="{3CB27E0A-25FF-7049-B7BC-7C48A23EE6D3}" dt="2024-01-14T10:15:06.061" v="762"/>
          <ac:inkMkLst>
            <pc:docMk/>
            <pc:sldMk cId="2303502608" sldId="331"/>
            <ac:inkMk id="618" creationId="{8C88525F-771F-A6D3-9518-68FEF0C9B708}"/>
          </ac:inkMkLst>
        </pc:inkChg>
        <pc:inkChg chg="add del mod">
          <ac:chgData name="Kokchun Giang" userId="67e2125d-ec8c-4323-9653-9824a2ad815f" providerId="ADAL" clId="{3CB27E0A-25FF-7049-B7BC-7C48A23EE6D3}" dt="2024-01-14T10:15:05.863" v="760" actId="9405"/>
          <ac:inkMkLst>
            <pc:docMk/>
            <pc:sldMk cId="2303502608" sldId="331"/>
            <ac:inkMk id="622" creationId="{3E264DAA-DE37-6EC2-CDFE-04B6BD439932}"/>
          </ac:inkMkLst>
        </pc:inkChg>
        <pc:inkChg chg="add del mod">
          <ac:chgData name="Kokchun Giang" userId="67e2125d-ec8c-4323-9653-9824a2ad815f" providerId="ADAL" clId="{3CB27E0A-25FF-7049-B7BC-7C48A23EE6D3}" dt="2024-01-14T10:15:05.653" v="759" actId="9405"/>
          <ac:inkMkLst>
            <pc:docMk/>
            <pc:sldMk cId="2303502608" sldId="331"/>
            <ac:inkMk id="623" creationId="{A7108528-C1A4-D73E-B37E-BE6F036AD98F}"/>
          </ac:inkMkLst>
        </pc:inkChg>
        <pc:inkChg chg="add del mod">
          <ac:chgData name="Kokchun Giang" userId="67e2125d-ec8c-4323-9653-9824a2ad815f" providerId="ADAL" clId="{3CB27E0A-25FF-7049-B7BC-7C48A23EE6D3}" dt="2024-01-14T10:15:05.444" v="758" actId="9405"/>
          <ac:inkMkLst>
            <pc:docMk/>
            <pc:sldMk cId="2303502608" sldId="331"/>
            <ac:inkMk id="624" creationId="{CE779BB8-B82A-3E0E-9347-0A8882D62539}"/>
          </ac:inkMkLst>
        </pc:inkChg>
        <pc:inkChg chg="add del mod">
          <ac:chgData name="Kokchun Giang" userId="67e2125d-ec8c-4323-9653-9824a2ad815f" providerId="ADAL" clId="{3CB27E0A-25FF-7049-B7BC-7C48A23EE6D3}" dt="2024-01-14T10:15:05.214" v="757"/>
          <ac:inkMkLst>
            <pc:docMk/>
            <pc:sldMk cId="2303502608" sldId="331"/>
            <ac:inkMk id="625" creationId="{3BCFED19-198E-31EF-2362-B22CF4BF1C09}"/>
          </ac:inkMkLst>
        </pc:inkChg>
        <pc:inkChg chg="add del mod">
          <ac:chgData name="Kokchun Giang" userId="67e2125d-ec8c-4323-9653-9824a2ad815f" providerId="ADAL" clId="{3CB27E0A-25FF-7049-B7BC-7C48A23EE6D3}" dt="2024-01-14T10:15:04.623" v="755" actId="9405"/>
          <ac:inkMkLst>
            <pc:docMk/>
            <pc:sldMk cId="2303502608" sldId="331"/>
            <ac:inkMk id="627" creationId="{2C9EC441-9F37-B8F6-6EB6-6F69B0E718E2}"/>
          </ac:inkMkLst>
        </pc:inkChg>
        <pc:inkChg chg="add del mod">
          <ac:chgData name="Kokchun Giang" userId="67e2125d-ec8c-4323-9653-9824a2ad815f" providerId="ADAL" clId="{3CB27E0A-25FF-7049-B7BC-7C48A23EE6D3}" dt="2024-01-14T10:15:04.245" v="754" actId="9405"/>
          <ac:inkMkLst>
            <pc:docMk/>
            <pc:sldMk cId="2303502608" sldId="331"/>
            <ac:inkMk id="628" creationId="{AD6AEE65-F6EA-A5A2-24FD-0E63F785E714}"/>
          </ac:inkMkLst>
        </pc:inkChg>
        <pc:inkChg chg="add del mod">
          <ac:chgData name="Kokchun Giang" userId="67e2125d-ec8c-4323-9653-9824a2ad815f" providerId="ADAL" clId="{3CB27E0A-25FF-7049-B7BC-7C48A23EE6D3}" dt="2024-01-14T10:15:03.982" v="753"/>
          <ac:inkMkLst>
            <pc:docMk/>
            <pc:sldMk cId="2303502608" sldId="331"/>
            <ac:inkMk id="629" creationId="{CB12CFAF-54F4-9ED7-E3EC-75E0D6BC3676}"/>
          </ac:inkMkLst>
        </pc:inkChg>
        <pc:inkChg chg="add del mod">
          <ac:chgData name="Kokchun Giang" userId="67e2125d-ec8c-4323-9653-9824a2ad815f" providerId="ADAL" clId="{3CB27E0A-25FF-7049-B7BC-7C48A23EE6D3}" dt="2024-01-14T10:32:38.487" v="1602"/>
          <ac:inkMkLst>
            <pc:docMk/>
            <pc:sldMk cId="2303502608" sldId="331"/>
            <ac:inkMk id="631" creationId="{7FE685ED-02B5-049C-31DF-5141AD4C86A1}"/>
          </ac:inkMkLst>
        </pc:inkChg>
        <pc:inkChg chg="add del mod">
          <ac:chgData name="Kokchun Giang" userId="67e2125d-ec8c-4323-9653-9824a2ad815f" providerId="ADAL" clId="{3CB27E0A-25FF-7049-B7BC-7C48A23EE6D3}" dt="2024-01-14T10:32:38.488" v="1603"/>
          <ac:inkMkLst>
            <pc:docMk/>
            <pc:sldMk cId="2303502608" sldId="331"/>
            <ac:inkMk id="632" creationId="{571C0B93-F670-ADC4-CCC6-713CC7F0F9A9}"/>
          </ac:inkMkLst>
        </pc:inkChg>
        <pc:inkChg chg="add del mod">
          <ac:chgData name="Kokchun Giang" userId="67e2125d-ec8c-4323-9653-9824a2ad815f" providerId="ADAL" clId="{3CB27E0A-25FF-7049-B7BC-7C48A23EE6D3}" dt="2024-01-14T10:32:35.992" v="1599"/>
          <ac:inkMkLst>
            <pc:docMk/>
            <pc:sldMk cId="2303502608" sldId="331"/>
            <ac:inkMk id="633" creationId="{8267CE85-509F-4963-BBC2-E8F0FBC7AF53}"/>
          </ac:inkMkLst>
        </pc:inkChg>
        <pc:inkChg chg="add del mod">
          <ac:chgData name="Kokchun Giang" userId="67e2125d-ec8c-4323-9653-9824a2ad815f" providerId="ADAL" clId="{3CB27E0A-25FF-7049-B7BC-7C48A23EE6D3}" dt="2024-01-14T10:32:37.492" v="1601"/>
          <ac:inkMkLst>
            <pc:docMk/>
            <pc:sldMk cId="2303502608" sldId="331"/>
            <ac:inkMk id="634" creationId="{91C855F4-3BE1-D8BA-FAF2-B95002736CFB}"/>
          </ac:inkMkLst>
        </pc:inkChg>
        <pc:inkChg chg="add del mod">
          <ac:chgData name="Kokchun Giang" userId="67e2125d-ec8c-4323-9653-9824a2ad815f" providerId="ADAL" clId="{3CB27E0A-25FF-7049-B7BC-7C48A23EE6D3}" dt="2024-01-14T10:32:37.491" v="1600"/>
          <ac:inkMkLst>
            <pc:docMk/>
            <pc:sldMk cId="2303502608" sldId="331"/>
            <ac:inkMk id="635" creationId="{D2732986-DE89-F927-D68B-CAAB837FE86D}"/>
          </ac:inkMkLst>
        </pc:inkChg>
        <pc:inkChg chg="add del mod">
          <ac:chgData name="Kokchun Giang" userId="67e2125d-ec8c-4323-9653-9824a2ad815f" providerId="ADAL" clId="{3CB27E0A-25FF-7049-B7BC-7C48A23EE6D3}" dt="2024-01-14T10:32:35.642" v="1598"/>
          <ac:inkMkLst>
            <pc:docMk/>
            <pc:sldMk cId="2303502608" sldId="331"/>
            <ac:inkMk id="636" creationId="{F8D5C315-65C9-CC43-2221-E300B17528ED}"/>
          </ac:inkMkLst>
        </pc:inkChg>
        <pc:inkChg chg="add mod">
          <ac:chgData name="Kokchun Giang" userId="67e2125d-ec8c-4323-9653-9824a2ad815f" providerId="ADAL" clId="{3CB27E0A-25FF-7049-B7BC-7C48A23EE6D3}" dt="2024-01-14T10:32:38.488" v="1603"/>
          <ac:inkMkLst>
            <pc:docMk/>
            <pc:sldMk cId="2303502608" sldId="331"/>
            <ac:inkMk id="637" creationId="{7D7C4B75-C039-396B-8909-61F11E4E6E84}"/>
          </ac:inkMkLst>
        </pc:inkChg>
        <pc:inkChg chg="add mod">
          <ac:chgData name="Kokchun Giang" userId="67e2125d-ec8c-4323-9653-9824a2ad815f" providerId="ADAL" clId="{3CB27E0A-25FF-7049-B7BC-7C48A23EE6D3}" dt="2024-01-14T10:32:38.488" v="1603"/>
          <ac:inkMkLst>
            <pc:docMk/>
            <pc:sldMk cId="2303502608" sldId="331"/>
            <ac:inkMk id="638" creationId="{93A2D0E1-FDFA-7C28-B569-81A50191DCF3}"/>
          </ac:inkMkLst>
        </pc:inkChg>
        <pc:inkChg chg="add mod">
          <ac:chgData name="Kokchun Giang" userId="67e2125d-ec8c-4323-9653-9824a2ad815f" providerId="ADAL" clId="{3CB27E0A-25FF-7049-B7BC-7C48A23EE6D3}" dt="2024-01-14T10:32:38.488" v="1603"/>
          <ac:inkMkLst>
            <pc:docMk/>
            <pc:sldMk cId="2303502608" sldId="331"/>
            <ac:inkMk id="639" creationId="{8B77D355-D82F-C525-2DA9-A6A250E07719}"/>
          </ac:inkMkLst>
        </pc:inkChg>
        <pc:inkChg chg="add mod">
          <ac:chgData name="Kokchun Giang" userId="67e2125d-ec8c-4323-9653-9824a2ad815f" providerId="ADAL" clId="{3CB27E0A-25FF-7049-B7BC-7C48A23EE6D3}" dt="2024-01-14T10:32:38.488" v="1603"/>
          <ac:inkMkLst>
            <pc:docMk/>
            <pc:sldMk cId="2303502608" sldId="331"/>
            <ac:inkMk id="640" creationId="{E9C3D5FA-C8CF-C56E-D69F-8C9141D84E01}"/>
          </ac:inkMkLst>
        </pc:inkChg>
        <pc:inkChg chg="add mod">
          <ac:chgData name="Kokchun Giang" userId="67e2125d-ec8c-4323-9653-9824a2ad815f" providerId="ADAL" clId="{3CB27E0A-25FF-7049-B7BC-7C48A23EE6D3}" dt="2024-01-14T10:15:13.094" v="779"/>
          <ac:inkMkLst>
            <pc:docMk/>
            <pc:sldMk cId="2303502608" sldId="331"/>
            <ac:inkMk id="641" creationId="{62E362CC-D77C-B7F1-1688-CADFA49C55C3}"/>
          </ac:inkMkLst>
        </pc:inkChg>
        <pc:inkChg chg="add mod">
          <ac:chgData name="Kokchun Giang" userId="67e2125d-ec8c-4323-9653-9824a2ad815f" providerId="ADAL" clId="{3CB27E0A-25FF-7049-B7BC-7C48A23EE6D3}" dt="2024-01-14T10:15:13.094" v="779"/>
          <ac:inkMkLst>
            <pc:docMk/>
            <pc:sldMk cId="2303502608" sldId="331"/>
            <ac:inkMk id="642" creationId="{462987DD-BFBC-B79E-B122-2379CCEF68D5}"/>
          </ac:inkMkLst>
        </pc:inkChg>
        <pc:inkChg chg="add del mod">
          <ac:chgData name="Kokchun Giang" userId="67e2125d-ec8c-4323-9653-9824a2ad815f" providerId="ADAL" clId="{3CB27E0A-25FF-7049-B7BC-7C48A23EE6D3}" dt="2024-01-14T10:32:35.641" v="1597"/>
          <ac:inkMkLst>
            <pc:docMk/>
            <pc:sldMk cId="2303502608" sldId="331"/>
            <ac:inkMk id="645" creationId="{29B30872-E294-CF96-710D-00147DC9BB1E}"/>
          </ac:inkMkLst>
        </pc:inkChg>
        <pc:inkChg chg="add mod">
          <ac:chgData name="Kokchun Giang" userId="67e2125d-ec8c-4323-9653-9824a2ad815f" providerId="ADAL" clId="{3CB27E0A-25FF-7049-B7BC-7C48A23EE6D3}" dt="2024-01-14T10:32:59.087" v="1605" actId="164"/>
          <ac:inkMkLst>
            <pc:docMk/>
            <pc:sldMk cId="2303502608" sldId="331"/>
            <ac:inkMk id="647" creationId="{D8AB2CEF-D352-3B7E-4DB1-C6132B2EB15D}"/>
          </ac:inkMkLst>
        </pc:inkChg>
        <pc:inkChg chg="add mod">
          <ac:chgData name="Kokchun Giang" userId="67e2125d-ec8c-4323-9653-9824a2ad815f" providerId="ADAL" clId="{3CB27E0A-25FF-7049-B7BC-7C48A23EE6D3}" dt="2024-01-14T10:15:22.608" v="790"/>
          <ac:inkMkLst>
            <pc:docMk/>
            <pc:sldMk cId="2303502608" sldId="331"/>
            <ac:inkMk id="648" creationId="{B62B54D6-3694-4860-CC3F-F643939FB100}"/>
          </ac:inkMkLst>
        </pc:inkChg>
        <pc:inkChg chg="add mod">
          <ac:chgData name="Kokchun Giang" userId="67e2125d-ec8c-4323-9653-9824a2ad815f" providerId="ADAL" clId="{3CB27E0A-25FF-7049-B7BC-7C48A23EE6D3}" dt="2024-01-14T10:15:22.608" v="790"/>
          <ac:inkMkLst>
            <pc:docMk/>
            <pc:sldMk cId="2303502608" sldId="331"/>
            <ac:inkMk id="649" creationId="{DDAA732E-6365-9010-E9AA-BC4F641D4236}"/>
          </ac:inkMkLst>
        </pc:inkChg>
        <pc:inkChg chg="add mod">
          <ac:chgData name="Kokchun Giang" userId="67e2125d-ec8c-4323-9653-9824a2ad815f" providerId="ADAL" clId="{3CB27E0A-25FF-7049-B7BC-7C48A23EE6D3}" dt="2024-01-14T10:15:22.608" v="790"/>
          <ac:inkMkLst>
            <pc:docMk/>
            <pc:sldMk cId="2303502608" sldId="331"/>
            <ac:inkMk id="650" creationId="{9C10F59B-30C2-6A90-1BEA-8ADD55A8EC13}"/>
          </ac:inkMkLst>
        </pc:inkChg>
        <pc:inkChg chg="add mod">
          <ac:chgData name="Kokchun Giang" userId="67e2125d-ec8c-4323-9653-9824a2ad815f" providerId="ADAL" clId="{3CB27E0A-25FF-7049-B7BC-7C48A23EE6D3}" dt="2024-01-14T10:15:22.608" v="790"/>
          <ac:inkMkLst>
            <pc:docMk/>
            <pc:sldMk cId="2303502608" sldId="331"/>
            <ac:inkMk id="651" creationId="{B4A37ADD-4393-90B4-9634-2575EF8E5FFD}"/>
          </ac:inkMkLst>
        </pc:inkChg>
        <pc:inkChg chg="add mod">
          <ac:chgData name="Kokchun Giang" userId="67e2125d-ec8c-4323-9653-9824a2ad815f" providerId="ADAL" clId="{3CB27E0A-25FF-7049-B7BC-7C48A23EE6D3}" dt="2024-01-14T10:15:22.608" v="790"/>
          <ac:inkMkLst>
            <pc:docMk/>
            <pc:sldMk cId="2303502608" sldId="331"/>
            <ac:inkMk id="652" creationId="{2DE4198D-D4F4-3A8A-E81A-CC260069FC84}"/>
          </ac:inkMkLst>
        </pc:inkChg>
        <pc:inkChg chg="add mod">
          <ac:chgData name="Kokchun Giang" userId="67e2125d-ec8c-4323-9653-9824a2ad815f" providerId="ADAL" clId="{3CB27E0A-25FF-7049-B7BC-7C48A23EE6D3}" dt="2024-01-14T10:15:22.608" v="790"/>
          <ac:inkMkLst>
            <pc:docMk/>
            <pc:sldMk cId="2303502608" sldId="331"/>
            <ac:inkMk id="653" creationId="{C2978F9D-CCFA-B3D6-D79C-BA28C8AD0FB8}"/>
          </ac:inkMkLst>
        </pc:inkChg>
        <pc:inkChg chg="add mod">
          <ac:chgData name="Kokchun Giang" userId="67e2125d-ec8c-4323-9653-9824a2ad815f" providerId="ADAL" clId="{3CB27E0A-25FF-7049-B7BC-7C48A23EE6D3}" dt="2024-01-14T10:15:22.608" v="790"/>
          <ac:inkMkLst>
            <pc:docMk/>
            <pc:sldMk cId="2303502608" sldId="331"/>
            <ac:inkMk id="654" creationId="{9431D3E2-CE9A-BC0D-E9C4-E828ABAA542D}"/>
          </ac:inkMkLst>
        </pc:inkChg>
        <pc:inkChg chg="add del mod">
          <ac:chgData name="Kokchun Giang" userId="67e2125d-ec8c-4323-9653-9824a2ad815f" providerId="ADAL" clId="{3CB27E0A-25FF-7049-B7BC-7C48A23EE6D3}" dt="2024-01-14T10:15:29.068" v="808" actId="9405"/>
          <ac:inkMkLst>
            <pc:docMk/>
            <pc:sldMk cId="2303502608" sldId="331"/>
            <ac:inkMk id="656" creationId="{2A840BA6-F8AB-A8E8-DF72-6A7780F63A2F}"/>
          </ac:inkMkLst>
        </pc:inkChg>
        <pc:inkChg chg="add del mod">
          <ac:chgData name="Kokchun Giang" userId="67e2125d-ec8c-4323-9653-9824a2ad815f" providerId="ADAL" clId="{3CB27E0A-25FF-7049-B7BC-7C48A23EE6D3}" dt="2024-01-14T10:15:28.684" v="807" actId="9405"/>
          <ac:inkMkLst>
            <pc:docMk/>
            <pc:sldMk cId="2303502608" sldId="331"/>
            <ac:inkMk id="657" creationId="{1D815671-83CC-CE8F-515B-0DDC926EC1D5}"/>
          </ac:inkMkLst>
        </pc:inkChg>
        <pc:inkChg chg="add del mod">
          <ac:chgData name="Kokchun Giang" userId="67e2125d-ec8c-4323-9653-9824a2ad815f" providerId="ADAL" clId="{3CB27E0A-25FF-7049-B7BC-7C48A23EE6D3}" dt="2024-01-14T10:15:28.465" v="806" actId="9405"/>
          <ac:inkMkLst>
            <pc:docMk/>
            <pc:sldMk cId="2303502608" sldId="331"/>
            <ac:inkMk id="658" creationId="{9ACAE75C-671F-1505-D598-F98C1C59F162}"/>
          </ac:inkMkLst>
        </pc:inkChg>
        <pc:inkChg chg="add del mod">
          <ac:chgData name="Kokchun Giang" userId="67e2125d-ec8c-4323-9653-9824a2ad815f" providerId="ADAL" clId="{3CB27E0A-25FF-7049-B7BC-7C48A23EE6D3}" dt="2024-01-14T10:15:28.247" v="805" actId="9405"/>
          <ac:inkMkLst>
            <pc:docMk/>
            <pc:sldMk cId="2303502608" sldId="331"/>
            <ac:inkMk id="659" creationId="{524D27A6-7874-931A-8FCC-E740E1E5CE75}"/>
          </ac:inkMkLst>
        </pc:inkChg>
        <pc:inkChg chg="add del mod">
          <ac:chgData name="Kokchun Giang" userId="67e2125d-ec8c-4323-9653-9824a2ad815f" providerId="ADAL" clId="{3CB27E0A-25FF-7049-B7BC-7C48A23EE6D3}" dt="2024-01-14T10:15:28.045" v="804" actId="9405"/>
          <ac:inkMkLst>
            <pc:docMk/>
            <pc:sldMk cId="2303502608" sldId="331"/>
            <ac:inkMk id="660" creationId="{60BD5CFB-6E21-5530-0ADE-A7E366A89FDB}"/>
          </ac:inkMkLst>
        </pc:inkChg>
        <pc:inkChg chg="add del mod">
          <ac:chgData name="Kokchun Giang" userId="67e2125d-ec8c-4323-9653-9824a2ad815f" providerId="ADAL" clId="{3CB27E0A-25FF-7049-B7BC-7C48A23EE6D3}" dt="2024-01-14T10:15:27.861" v="803" actId="9405"/>
          <ac:inkMkLst>
            <pc:docMk/>
            <pc:sldMk cId="2303502608" sldId="331"/>
            <ac:inkMk id="661" creationId="{7468DE82-903B-D344-89F1-04FB04943A9D}"/>
          </ac:inkMkLst>
        </pc:inkChg>
        <pc:inkChg chg="add del mod">
          <ac:chgData name="Kokchun Giang" userId="67e2125d-ec8c-4323-9653-9824a2ad815f" providerId="ADAL" clId="{3CB27E0A-25FF-7049-B7BC-7C48A23EE6D3}" dt="2024-01-14T10:15:27.662" v="802" actId="9405"/>
          <ac:inkMkLst>
            <pc:docMk/>
            <pc:sldMk cId="2303502608" sldId="331"/>
            <ac:inkMk id="662" creationId="{1187F6B9-7FEA-28E2-71F3-BDA6283E799B}"/>
          </ac:inkMkLst>
        </pc:inkChg>
        <pc:inkChg chg="add del mod">
          <ac:chgData name="Kokchun Giang" userId="67e2125d-ec8c-4323-9653-9824a2ad815f" providerId="ADAL" clId="{3CB27E0A-25FF-7049-B7BC-7C48A23EE6D3}" dt="2024-01-14T10:15:27.421" v="801"/>
          <ac:inkMkLst>
            <pc:docMk/>
            <pc:sldMk cId="2303502608" sldId="331"/>
            <ac:inkMk id="663" creationId="{30F57CAE-9717-0A74-D9CC-891DCE3FD280}"/>
          </ac:inkMkLst>
        </pc:inkChg>
        <pc:inkChg chg="add mod">
          <ac:chgData name="Kokchun Giang" userId="67e2125d-ec8c-4323-9653-9824a2ad815f" providerId="ADAL" clId="{3CB27E0A-25FF-7049-B7BC-7C48A23EE6D3}" dt="2024-01-14T10:15:34.710" v="818"/>
          <ac:inkMkLst>
            <pc:docMk/>
            <pc:sldMk cId="2303502608" sldId="331"/>
            <ac:inkMk id="665" creationId="{EBEB05EA-C22C-4005-4FD0-CFB9310B9B08}"/>
          </ac:inkMkLst>
        </pc:inkChg>
        <pc:inkChg chg="add mod">
          <ac:chgData name="Kokchun Giang" userId="67e2125d-ec8c-4323-9653-9824a2ad815f" providerId="ADAL" clId="{3CB27E0A-25FF-7049-B7BC-7C48A23EE6D3}" dt="2024-01-14T10:15:34.710" v="818"/>
          <ac:inkMkLst>
            <pc:docMk/>
            <pc:sldMk cId="2303502608" sldId="331"/>
            <ac:inkMk id="666" creationId="{D6439232-FEAC-50EC-AE1E-2AB14B23329A}"/>
          </ac:inkMkLst>
        </pc:inkChg>
        <pc:inkChg chg="add mod">
          <ac:chgData name="Kokchun Giang" userId="67e2125d-ec8c-4323-9653-9824a2ad815f" providerId="ADAL" clId="{3CB27E0A-25FF-7049-B7BC-7C48A23EE6D3}" dt="2024-01-14T10:15:34.710" v="818"/>
          <ac:inkMkLst>
            <pc:docMk/>
            <pc:sldMk cId="2303502608" sldId="331"/>
            <ac:inkMk id="667" creationId="{19900608-155E-05DC-BE58-8F2B05115753}"/>
          </ac:inkMkLst>
        </pc:inkChg>
        <pc:inkChg chg="add mod">
          <ac:chgData name="Kokchun Giang" userId="67e2125d-ec8c-4323-9653-9824a2ad815f" providerId="ADAL" clId="{3CB27E0A-25FF-7049-B7BC-7C48A23EE6D3}" dt="2024-01-14T10:15:34.710" v="818"/>
          <ac:inkMkLst>
            <pc:docMk/>
            <pc:sldMk cId="2303502608" sldId="331"/>
            <ac:inkMk id="668" creationId="{6382FE66-CDF8-7433-DDB0-6D724F5DBFEF}"/>
          </ac:inkMkLst>
        </pc:inkChg>
        <pc:inkChg chg="add mod">
          <ac:chgData name="Kokchun Giang" userId="67e2125d-ec8c-4323-9653-9824a2ad815f" providerId="ADAL" clId="{3CB27E0A-25FF-7049-B7BC-7C48A23EE6D3}" dt="2024-01-14T10:15:34.710" v="818"/>
          <ac:inkMkLst>
            <pc:docMk/>
            <pc:sldMk cId="2303502608" sldId="331"/>
            <ac:inkMk id="669" creationId="{D6071E3D-2280-3FA5-DCB9-D863E05C134E}"/>
          </ac:inkMkLst>
        </pc:inkChg>
        <pc:inkChg chg="add mod">
          <ac:chgData name="Kokchun Giang" userId="67e2125d-ec8c-4323-9653-9824a2ad815f" providerId="ADAL" clId="{3CB27E0A-25FF-7049-B7BC-7C48A23EE6D3}" dt="2024-01-14T10:15:34.710" v="818"/>
          <ac:inkMkLst>
            <pc:docMk/>
            <pc:sldMk cId="2303502608" sldId="331"/>
            <ac:inkMk id="670" creationId="{57E6CEEF-16B9-D87C-F4AB-E31526D9EA47}"/>
          </ac:inkMkLst>
        </pc:inkChg>
        <pc:inkChg chg="add mod">
          <ac:chgData name="Kokchun Giang" userId="67e2125d-ec8c-4323-9653-9824a2ad815f" providerId="ADAL" clId="{3CB27E0A-25FF-7049-B7BC-7C48A23EE6D3}" dt="2024-01-14T10:15:34.710" v="818"/>
          <ac:inkMkLst>
            <pc:docMk/>
            <pc:sldMk cId="2303502608" sldId="331"/>
            <ac:inkMk id="671" creationId="{97E3F4C6-2341-3BA3-A7A7-D58839D4D939}"/>
          </ac:inkMkLst>
        </pc:inkChg>
        <pc:inkChg chg="add mod">
          <ac:chgData name="Kokchun Giang" userId="67e2125d-ec8c-4323-9653-9824a2ad815f" providerId="ADAL" clId="{3CB27E0A-25FF-7049-B7BC-7C48A23EE6D3}" dt="2024-01-14T10:15:34.710" v="818"/>
          <ac:inkMkLst>
            <pc:docMk/>
            <pc:sldMk cId="2303502608" sldId="331"/>
            <ac:inkMk id="672" creationId="{138C629D-9988-019A-AE66-BC5CBF9BD536}"/>
          </ac:inkMkLst>
        </pc:inkChg>
        <pc:inkChg chg="add mod">
          <ac:chgData name="Kokchun Giang" userId="67e2125d-ec8c-4323-9653-9824a2ad815f" providerId="ADAL" clId="{3CB27E0A-25FF-7049-B7BC-7C48A23EE6D3}" dt="2024-01-14T10:15:34.710" v="818"/>
          <ac:inkMkLst>
            <pc:docMk/>
            <pc:sldMk cId="2303502608" sldId="331"/>
            <ac:inkMk id="673" creationId="{648AEE50-89CA-D4DB-F2B3-C5070AA122A0}"/>
          </ac:inkMkLst>
        </pc:inkChg>
        <pc:inkChg chg="add mod">
          <ac:chgData name="Kokchun Giang" userId="67e2125d-ec8c-4323-9653-9824a2ad815f" providerId="ADAL" clId="{3CB27E0A-25FF-7049-B7BC-7C48A23EE6D3}" dt="2024-01-14T10:15:36.997" v="822"/>
          <ac:inkMkLst>
            <pc:docMk/>
            <pc:sldMk cId="2303502608" sldId="331"/>
            <ac:inkMk id="675" creationId="{028B6395-8631-6BA1-DE8A-7F3A0513FE0D}"/>
          </ac:inkMkLst>
        </pc:inkChg>
        <pc:inkChg chg="add mod">
          <ac:chgData name="Kokchun Giang" userId="67e2125d-ec8c-4323-9653-9824a2ad815f" providerId="ADAL" clId="{3CB27E0A-25FF-7049-B7BC-7C48A23EE6D3}" dt="2024-01-14T10:15:36.997" v="822"/>
          <ac:inkMkLst>
            <pc:docMk/>
            <pc:sldMk cId="2303502608" sldId="331"/>
            <ac:inkMk id="676" creationId="{D3864DED-3C11-B36A-F078-C7646FE17A21}"/>
          </ac:inkMkLst>
        </pc:inkChg>
        <pc:inkChg chg="add mod">
          <ac:chgData name="Kokchun Giang" userId="67e2125d-ec8c-4323-9653-9824a2ad815f" providerId="ADAL" clId="{3CB27E0A-25FF-7049-B7BC-7C48A23EE6D3}" dt="2024-01-14T10:15:36.997" v="822"/>
          <ac:inkMkLst>
            <pc:docMk/>
            <pc:sldMk cId="2303502608" sldId="331"/>
            <ac:inkMk id="677" creationId="{3D17C1B0-74DC-6B48-778C-63BC01F8C69E}"/>
          </ac:inkMkLst>
        </pc:inkChg>
        <pc:inkChg chg="add mod">
          <ac:chgData name="Kokchun Giang" userId="67e2125d-ec8c-4323-9653-9824a2ad815f" providerId="ADAL" clId="{3CB27E0A-25FF-7049-B7BC-7C48A23EE6D3}" dt="2024-01-14T10:15:56.394" v="836"/>
          <ac:inkMkLst>
            <pc:docMk/>
            <pc:sldMk cId="2303502608" sldId="331"/>
            <ac:inkMk id="679" creationId="{225D34CE-9049-019F-AF4A-F56E9B77996B}"/>
          </ac:inkMkLst>
        </pc:inkChg>
        <pc:inkChg chg="add mod">
          <ac:chgData name="Kokchun Giang" userId="67e2125d-ec8c-4323-9653-9824a2ad815f" providerId="ADAL" clId="{3CB27E0A-25FF-7049-B7BC-7C48A23EE6D3}" dt="2024-01-14T10:15:56.394" v="836"/>
          <ac:inkMkLst>
            <pc:docMk/>
            <pc:sldMk cId="2303502608" sldId="331"/>
            <ac:inkMk id="680" creationId="{92DAC525-65C9-C8D0-97E2-00CCB3A32E50}"/>
          </ac:inkMkLst>
        </pc:inkChg>
        <pc:inkChg chg="add mod">
          <ac:chgData name="Kokchun Giang" userId="67e2125d-ec8c-4323-9653-9824a2ad815f" providerId="ADAL" clId="{3CB27E0A-25FF-7049-B7BC-7C48A23EE6D3}" dt="2024-01-14T10:15:56.394" v="836"/>
          <ac:inkMkLst>
            <pc:docMk/>
            <pc:sldMk cId="2303502608" sldId="331"/>
            <ac:inkMk id="681" creationId="{73165985-C107-9ECC-12A4-793CD422BBF5}"/>
          </ac:inkMkLst>
        </pc:inkChg>
        <pc:inkChg chg="add mod">
          <ac:chgData name="Kokchun Giang" userId="67e2125d-ec8c-4323-9653-9824a2ad815f" providerId="ADAL" clId="{3CB27E0A-25FF-7049-B7BC-7C48A23EE6D3}" dt="2024-01-14T10:15:56.394" v="836"/>
          <ac:inkMkLst>
            <pc:docMk/>
            <pc:sldMk cId="2303502608" sldId="331"/>
            <ac:inkMk id="682" creationId="{77930653-2958-1A3B-52BA-A8352F343417}"/>
          </ac:inkMkLst>
        </pc:inkChg>
        <pc:inkChg chg="add mod">
          <ac:chgData name="Kokchun Giang" userId="67e2125d-ec8c-4323-9653-9824a2ad815f" providerId="ADAL" clId="{3CB27E0A-25FF-7049-B7BC-7C48A23EE6D3}" dt="2024-01-14T10:15:56.394" v="836"/>
          <ac:inkMkLst>
            <pc:docMk/>
            <pc:sldMk cId="2303502608" sldId="331"/>
            <ac:inkMk id="683" creationId="{3CA07322-8BDE-17D2-0D9F-EA3412401C17}"/>
          </ac:inkMkLst>
        </pc:inkChg>
        <pc:inkChg chg="add mod">
          <ac:chgData name="Kokchun Giang" userId="67e2125d-ec8c-4323-9653-9824a2ad815f" providerId="ADAL" clId="{3CB27E0A-25FF-7049-B7BC-7C48A23EE6D3}" dt="2024-01-14T10:15:56.394" v="836"/>
          <ac:inkMkLst>
            <pc:docMk/>
            <pc:sldMk cId="2303502608" sldId="331"/>
            <ac:inkMk id="684" creationId="{359EF94E-6E78-A807-853D-50D3114EAABA}"/>
          </ac:inkMkLst>
        </pc:inkChg>
        <pc:inkChg chg="add mod">
          <ac:chgData name="Kokchun Giang" userId="67e2125d-ec8c-4323-9653-9824a2ad815f" providerId="ADAL" clId="{3CB27E0A-25FF-7049-B7BC-7C48A23EE6D3}" dt="2024-01-14T10:15:56.394" v="836"/>
          <ac:inkMkLst>
            <pc:docMk/>
            <pc:sldMk cId="2303502608" sldId="331"/>
            <ac:inkMk id="685" creationId="{C9F03B69-6042-AA9F-21C6-3E48D660CB39}"/>
          </ac:inkMkLst>
        </pc:inkChg>
        <pc:inkChg chg="add mod">
          <ac:chgData name="Kokchun Giang" userId="67e2125d-ec8c-4323-9653-9824a2ad815f" providerId="ADAL" clId="{3CB27E0A-25FF-7049-B7BC-7C48A23EE6D3}" dt="2024-01-14T10:15:56.394" v="836"/>
          <ac:inkMkLst>
            <pc:docMk/>
            <pc:sldMk cId="2303502608" sldId="331"/>
            <ac:inkMk id="687" creationId="{3E66415F-633E-DCA4-BD6D-7B4EC4AAE41A}"/>
          </ac:inkMkLst>
        </pc:inkChg>
        <pc:inkChg chg="add mod">
          <ac:chgData name="Kokchun Giang" userId="67e2125d-ec8c-4323-9653-9824a2ad815f" providerId="ADAL" clId="{3CB27E0A-25FF-7049-B7BC-7C48A23EE6D3}" dt="2024-01-14T10:15:56.394" v="836"/>
          <ac:inkMkLst>
            <pc:docMk/>
            <pc:sldMk cId="2303502608" sldId="331"/>
            <ac:inkMk id="688" creationId="{2B1C06A3-8FEC-626D-8F2F-42023C504FC4}"/>
          </ac:inkMkLst>
        </pc:inkChg>
        <pc:inkChg chg="add mod">
          <ac:chgData name="Kokchun Giang" userId="67e2125d-ec8c-4323-9653-9824a2ad815f" providerId="ADAL" clId="{3CB27E0A-25FF-7049-B7BC-7C48A23EE6D3}" dt="2024-01-14T10:15:56.394" v="836"/>
          <ac:inkMkLst>
            <pc:docMk/>
            <pc:sldMk cId="2303502608" sldId="331"/>
            <ac:inkMk id="689" creationId="{AC87A16F-6775-946B-6EE6-510646E5E89A}"/>
          </ac:inkMkLst>
        </pc:inkChg>
        <pc:inkChg chg="add mod">
          <ac:chgData name="Kokchun Giang" userId="67e2125d-ec8c-4323-9653-9824a2ad815f" providerId="ADAL" clId="{3CB27E0A-25FF-7049-B7BC-7C48A23EE6D3}" dt="2024-01-14T10:15:56.394" v="836"/>
          <ac:inkMkLst>
            <pc:docMk/>
            <pc:sldMk cId="2303502608" sldId="331"/>
            <ac:inkMk id="690" creationId="{FB09BF83-DEBA-3210-5D8D-1C1B0C0BB20A}"/>
          </ac:inkMkLst>
        </pc:inkChg>
        <pc:inkChg chg="add mod">
          <ac:chgData name="Kokchun Giang" userId="67e2125d-ec8c-4323-9653-9824a2ad815f" providerId="ADAL" clId="{3CB27E0A-25FF-7049-B7BC-7C48A23EE6D3}" dt="2024-01-14T10:15:56.394" v="836"/>
          <ac:inkMkLst>
            <pc:docMk/>
            <pc:sldMk cId="2303502608" sldId="331"/>
            <ac:inkMk id="691" creationId="{D8EA2C76-D916-0E26-748E-2FD678DFEC77}"/>
          </ac:inkMkLst>
        </pc:inkChg>
        <pc:inkChg chg="add mod">
          <ac:chgData name="Kokchun Giang" userId="67e2125d-ec8c-4323-9653-9824a2ad815f" providerId="ADAL" clId="{3CB27E0A-25FF-7049-B7BC-7C48A23EE6D3}" dt="2024-01-14T10:33:21.349" v="1609" actId="165"/>
          <ac:inkMkLst>
            <pc:docMk/>
            <pc:sldMk cId="2303502608" sldId="331"/>
            <ac:inkMk id="693" creationId="{DF22AD8C-E8F4-4877-0AC2-5DC577A6C0C8}"/>
          </ac:inkMkLst>
        </pc:inkChg>
        <pc:inkChg chg="add mod">
          <ac:chgData name="Kokchun Giang" userId="67e2125d-ec8c-4323-9653-9824a2ad815f" providerId="ADAL" clId="{3CB27E0A-25FF-7049-B7BC-7C48A23EE6D3}" dt="2024-01-14T10:33:21.349" v="1609" actId="165"/>
          <ac:inkMkLst>
            <pc:docMk/>
            <pc:sldMk cId="2303502608" sldId="331"/>
            <ac:inkMk id="694" creationId="{3D45F6C2-4458-D34B-BF72-11B3076B55F8}"/>
          </ac:inkMkLst>
        </pc:inkChg>
        <pc:inkChg chg="add mod">
          <ac:chgData name="Kokchun Giang" userId="67e2125d-ec8c-4323-9653-9824a2ad815f" providerId="ADAL" clId="{3CB27E0A-25FF-7049-B7BC-7C48A23EE6D3}" dt="2024-01-14T10:33:21.349" v="1609" actId="165"/>
          <ac:inkMkLst>
            <pc:docMk/>
            <pc:sldMk cId="2303502608" sldId="331"/>
            <ac:inkMk id="696" creationId="{7C5F1823-3589-44F1-40CF-126BF933E46D}"/>
          </ac:inkMkLst>
        </pc:inkChg>
        <pc:inkChg chg="add mod">
          <ac:chgData name="Kokchun Giang" userId="67e2125d-ec8c-4323-9653-9824a2ad815f" providerId="ADAL" clId="{3CB27E0A-25FF-7049-B7BC-7C48A23EE6D3}" dt="2024-01-14T10:33:21.349" v="1609" actId="165"/>
          <ac:inkMkLst>
            <pc:docMk/>
            <pc:sldMk cId="2303502608" sldId="331"/>
            <ac:inkMk id="697" creationId="{2B28F1E9-2D8C-6644-FDC8-9D109C4FF078}"/>
          </ac:inkMkLst>
        </pc:inkChg>
        <pc:inkChg chg="add mod">
          <ac:chgData name="Kokchun Giang" userId="67e2125d-ec8c-4323-9653-9824a2ad815f" providerId="ADAL" clId="{3CB27E0A-25FF-7049-B7BC-7C48A23EE6D3}" dt="2024-01-14T10:33:21.349" v="1609" actId="165"/>
          <ac:inkMkLst>
            <pc:docMk/>
            <pc:sldMk cId="2303502608" sldId="331"/>
            <ac:inkMk id="698" creationId="{AB793D92-5B6F-B3D9-9999-A42EADDEC2E9}"/>
          </ac:inkMkLst>
        </pc:inkChg>
        <pc:inkChg chg="add mod">
          <ac:chgData name="Kokchun Giang" userId="67e2125d-ec8c-4323-9653-9824a2ad815f" providerId="ADAL" clId="{3CB27E0A-25FF-7049-B7BC-7C48A23EE6D3}" dt="2024-01-14T10:33:21.349" v="1609" actId="165"/>
          <ac:inkMkLst>
            <pc:docMk/>
            <pc:sldMk cId="2303502608" sldId="331"/>
            <ac:inkMk id="699" creationId="{470577E6-2A4F-4D7B-BA6B-6704D1EA6A13}"/>
          </ac:inkMkLst>
        </pc:inkChg>
        <pc:inkChg chg="add mod">
          <ac:chgData name="Kokchun Giang" userId="67e2125d-ec8c-4323-9653-9824a2ad815f" providerId="ADAL" clId="{3CB27E0A-25FF-7049-B7BC-7C48A23EE6D3}" dt="2024-01-14T10:33:21.349" v="1609" actId="165"/>
          <ac:inkMkLst>
            <pc:docMk/>
            <pc:sldMk cId="2303502608" sldId="331"/>
            <ac:inkMk id="700" creationId="{BC67FC42-3EFF-6AFC-DBF5-A8ED03D5EE22}"/>
          </ac:inkMkLst>
        </pc:inkChg>
        <pc:inkChg chg="add mod">
          <ac:chgData name="Kokchun Giang" userId="67e2125d-ec8c-4323-9653-9824a2ad815f" providerId="ADAL" clId="{3CB27E0A-25FF-7049-B7BC-7C48A23EE6D3}" dt="2024-01-14T10:33:21.349" v="1609" actId="165"/>
          <ac:inkMkLst>
            <pc:docMk/>
            <pc:sldMk cId="2303502608" sldId="331"/>
            <ac:inkMk id="701" creationId="{DB679BBB-B67C-CA62-DEB2-E946824FE02C}"/>
          </ac:inkMkLst>
        </pc:inkChg>
        <pc:inkChg chg="add mod">
          <ac:chgData name="Kokchun Giang" userId="67e2125d-ec8c-4323-9653-9824a2ad815f" providerId="ADAL" clId="{3CB27E0A-25FF-7049-B7BC-7C48A23EE6D3}" dt="2024-01-14T10:33:21.349" v="1609" actId="165"/>
          <ac:inkMkLst>
            <pc:docMk/>
            <pc:sldMk cId="2303502608" sldId="331"/>
            <ac:inkMk id="702" creationId="{8F459912-4F36-A9D8-1278-693072025928}"/>
          </ac:inkMkLst>
        </pc:inkChg>
        <pc:inkChg chg="add mod">
          <ac:chgData name="Kokchun Giang" userId="67e2125d-ec8c-4323-9653-9824a2ad815f" providerId="ADAL" clId="{3CB27E0A-25FF-7049-B7BC-7C48A23EE6D3}" dt="2024-01-14T10:33:21.349" v="1609" actId="165"/>
          <ac:inkMkLst>
            <pc:docMk/>
            <pc:sldMk cId="2303502608" sldId="331"/>
            <ac:inkMk id="703" creationId="{1EF244EC-6404-C207-DC5D-8CC92AB3FE5F}"/>
          </ac:inkMkLst>
        </pc:inkChg>
        <pc:inkChg chg="add mod">
          <ac:chgData name="Kokchun Giang" userId="67e2125d-ec8c-4323-9653-9824a2ad815f" providerId="ADAL" clId="{3CB27E0A-25FF-7049-B7BC-7C48A23EE6D3}" dt="2024-01-14T10:33:21.349" v="1609" actId="165"/>
          <ac:inkMkLst>
            <pc:docMk/>
            <pc:sldMk cId="2303502608" sldId="331"/>
            <ac:inkMk id="704" creationId="{CEC1F6C5-F7A2-B8F4-7EF4-54A1AF8D7C0D}"/>
          </ac:inkMkLst>
        </pc:inkChg>
        <pc:inkChg chg="add mod">
          <ac:chgData name="Kokchun Giang" userId="67e2125d-ec8c-4323-9653-9824a2ad815f" providerId="ADAL" clId="{3CB27E0A-25FF-7049-B7BC-7C48A23EE6D3}" dt="2024-01-14T10:33:21.349" v="1609" actId="165"/>
          <ac:inkMkLst>
            <pc:docMk/>
            <pc:sldMk cId="2303502608" sldId="331"/>
            <ac:inkMk id="705" creationId="{0F30F87E-765D-57D8-F59F-1CD8091FE967}"/>
          </ac:inkMkLst>
        </pc:inkChg>
        <pc:inkChg chg="add mod">
          <ac:chgData name="Kokchun Giang" userId="67e2125d-ec8c-4323-9653-9824a2ad815f" providerId="ADAL" clId="{3CB27E0A-25FF-7049-B7BC-7C48A23EE6D3}" dt="2024-01-14T10:33:21.349" v="1609" actId="165"/>
          <ac:inkMkLst>
            <pc:docMk/>
            <pc:sldMk cId="2303502608" sldId="331"/>
            <ac:inkMk id="706" creationId="{0CF9029F-1125-B3A8-A3B1-B48493EDA892}"/>
          </ac:inkMkLst>
        </pc:inkChg>
        <pc:inkChg chg="add mod topLvl">
          <ac:chgData name="Kokchun Giang" userId="67e2125d-ec8c-4323-9653-9824a2ad815f" providerId="ADAL" clId="{3CB27E0A-25FF-7049-B7BC-7C48A23EE6D3}" dt="2024-01-14T10:33:32.093" v="1612" actId="164"/>
          <ac:inkMkLst>
            <pc:docMk/>
            <pc:sldMk cId="2303502608" sldId="331"/>
            <ac:inkMk id="707" creationId="{05FC0E3A-E5FB-0E30-C0D7-0A1682EFDD51}"/>
          </ac:inkMkLst>
        </pc:inkChg>
        <pc:inkChg chg="add mod">
          <ac:chgData name="Kokchun Giang" userId="67e2125d-ec8c-4323-9653-9824a2ad815f" providerId="ADAL" clId="{3CB27E0A-25FF-7049-B7BC-7C48A23EE6D3}" dt="2024-01-14T10:33:21.349" v="1609" actId="165"/>
          <ac:inkMkLst>
            <pc:docMk/>
            <pc:sldMk cId="2303502608" sldId="331"/>
            <ac:inkMk id="709" creationId="{CD3BC156-742F-C794-F48A-1558666D0A19}"/>
          </ac:inkMkLst>
        </pc:inkChg>
        <pc:inkChg chg="add mod">
          <ac:chgData name="Kokchun Giang" userId="67e2125d-ec8c-4323-9653-9824a2ad815f" providerId="ADAL" clId="{3CB27E0A-25FF-7049-B7BC-7C48A23EE6D3}" dt="2024-01-14T10:33:21.349" v="1609" actId="165"/>
          <ac:inkMkLst>
            <pc:docMk/>
            <pc:sldMk cId="2303502608" sldId="331"/>
            <ac:inkMk id="710" creationId="{D64D5E72-7185-913B-CB9A-F90A0B1A4296}"/>
          </ac:inkMkLst>
        </pc:inkChg>
        <pc:inkChg chg="add mod">
          <ac:chgData name="Kokchun Giang" userId="67e2125d-ec8c-4323-9653-9824a2ad815f" providerId="ADAL" clId="{3CB27E0A-25FF-7049-B7BC-7C48A23EE6D3}" dt="2024-01-14T10:33:21.349" v="1609" actId="165"/>
          <ac:inkMkLst>
            <pc:docMk/>
            <pc:sldMk cId="2303502608" sldId="331"/>
            <ac:inkMk id="711" creationId="{B8A60A7C-0532-010D-6175-2264BAAE8E22}"/>
          </ac:inkMkLst>
        </pc:inkChg>
        <pc:inkChg chg="add mod">
          <ac:chgData name="Kokchun Giang" userId="67e2125d-ec8c-4323-9653-9824a2ad815f" providerId="ADAL" clId="{3CB27E0A-25FF-7049-B7BC-7C48A23EE6D3}" dt="2024-01-14T10:33:21.349" v="1609" actId="165"/>
          <ac:inkMkLst>
            <pc:docMk/>
            <pc:sldMk cId="2303502608" sldId="331"/>
            <ac:inkMk id="712" creationId="{9CD0955A-47AC-E2D2-3B7F-8F77955DFA57}"/>
          </ac:inkMkLst>
        </pc:inkChg>
        <pc:inkChg chg="add mod">
          <ac:chgData name="Kokchun Giang" userId="67e2125d-ec8c-4323-9653-9824a2ad815f" providerId="ADAL" clId="{3CB27E0A-25FF-7049-B7BC-7C48A23EE6D3}" dt="2024-01-14T10:33:21.349" v="1609" actId="165"/>
          <ac:inkMkLst>
            <pc:docMk/>
            <pc:sldMk cId="2303502608" sldId="331"/>
            <ac:inkMk id="713" creationId="{B3B5EB59-CB22-D046-AE17-F4F0292E9DED}"/>
          </ac:inkMkLst>
        </pc:inkChg>
        <pc:inkChg chg="add mod">
          <ac:chgData name="Kokchun Giang" userId="67e2125d-ec8c-4323-9653-9824a2ad815f" providerId="ADAL" clId="{3CB27E0A-25FF-7049-B7BC-7C48A23EE6D3}" dt="2024-01-14T10:33:21.349" v="1609" actId="165"/>
          <ac:inkMkLst>
            <pc:docMk/>
            <pc:sldMk cId="2303502608" sldId="331"/>
            <ac:inkMk id="714" creationId="{CFF93EB0-BDCF-99BC-C89A-F29F21984F77}"/>
          </ac:inkMkLst>
        </pc:inkChg>
        <pc:inkChg chg="add mod">
          <ac:chgData name="Kokchun Giang" userId="67e2125d-ec8c-4323-9653-9824a2ad815f" providerId="ADAL" clId="{3CB27E0A-25FF-7049-B7BC-7C48A23EE6D3}" dt="2024-01-14T10:33:21.349" v="1609" actId="165"/>
          <ac:inkMkLst>
            <pc:docMk/>
            <pc:sldMk cId="2303502608" sldId="331"/>
            <ac:inkMk id="715" creationId="{43F24889-9908-3F54-BA80-2BA7D3F63D07}"/>
          </ac:inkMkLst>
        </pc:inkChg>
        <pc:inkChg chg="add mod">
          <ac:chgData name="Kokchun Giang" userId="67e2125d-ec8c-4323-9653-9824a2ad815f" providerId="ADAL" clId="{3CB27E0A-25FF-7049-B7BC-7C48A23EE6D3}" dt="2024-01-14T10:33:21.349" v="1609" actId="165"/>
          <ac:inkMkLst>
            <pc:docMk/>
            <pc:sldMk cId="2303502608" sldId="331"/>
            <ac:inkMk id="716" creationId="{9BC2FFEA-2808-B47E-55CA-E31C04DEDA32}"/>
          </ac:inkMkLst>
        </pc:inkChg>
        <pc:inkChg chg="add mod">
          <ac:chgData name="Kokchun Giang" userId="67e2125d-ec8c-4323-9653-9824a2ad815f" providerId="ADAL" clId="{3CB27E0A-25FF-7049-B7BC-7C48A23EE6D3}" dt="2024-01-14T10:33:21.349" v="1609" actId="165"/>
          <ac:inkMkLst>
            <pc:docMk/>
            <pc:sldMk cId="2303502608" sldId="331"/>
            <ac:inkMk id="717" creationId="{9BF2B3FF-EF23-D8CD-BAEF-C74D89592405}"/>
          </ac:inkMkLst>
        </pc:inkChg>
        <pc:inkChg chg="add mod">
          <ac:chgData name="Kokchun Giang" userId="67e2125d-ec8c-4323-9653-9824a2ad815f" providerId="ADAL" clId="{3CB27E0A-25FF-7049-B7BC-7C48A23EE6D3}" dt="2024-01-14T10:33:21.349" v="1609" actId="165"/>
          <ac:inkMkLst>
            <pc:docMk/>
            <pc:sldMk cId="2303502608" sldId="331"/>
            <ac:inkMk id="718" creationId="{A1975D16-9BCE-9C13-5F56-C00ECEBB842D}"/>
          </ac:inkMkLst>
        </pc:inkChg>
        <pc:inkChg chg="add mod">
          <ac:chgData name="Kokchun Giang" userId="67e2125d-ec8c-4323-9653-9824a2ad815f" providerId="ADAL" clId="{3CB27E0A-25FF-7049-B7BC-7C48A23EE6D3}" dt="2024-01-14T10:33:21.349" v="1609" actId="165"/>
          <ac:inkMkLst>
            <pc:docMk/>
            <pc:sldMk cId="2303502608" sldId="331"/>
            <ac:inkMk id="719" creationId="{782242B3-4392-30E4-6192-3186A0CAFA5A}"/>
          </ac:inkMkLst>
        </pc:inkChg>
        <pc:inkChg chg="add mod">
          <ac:chgData name="Kokchun Giang" userId="67e2125d-ec8c-4323-9653-9824a2ad815f" providerId="ADAL" clId="{3CB27E0A-25FF-7049-B7BC-7C48A23EE6D3}" dt="2024-01-14T10:33:21.349" v="1609" actId="165"/>
          <ac:inkMkLst>
            <pc:docMk/>
            <pc:sldMk cId="2303502608" sldId="331"/>
            <ac:inkMk id="720" creationId="{37F84170-4D48-7702-F30C-87F877217F7F}"/>
          </ac:inkMkLst>
        </pc:inkChg>
        <pc:inkChg chg="add mod">
          <ac:chgData name="Kokchun Giang" userId="67e2125d-ec8c-4323-9653-9824a2ad815f" providerId="ADAL" clId="{3CB27E0A-25FF-7049-B7BC-7C48A23EE6D3}" dt="2024-01-14T10:33:21.349" v="1609" actId="165"/>
          <ac:inkMkLst>
            <pc:docMk/>
            <pc:sldMk cId="2303502608" sldId="331"/>
            <ac:inkMk id="721" creationId="{9E9449F6-7223-E4FC-AF9F-F7F06840D912}"/>
          </ac:inkMkLst>
        </pc:inkChg>
        <pc:inkChg chg="add mod">
          <ac:chgData name="Kokchun Giang" userId="67e2125d-ec8c-4323-9653-9824a2ad815f" providerId="ADAL" clId="{3CB27E0A-25FF-7049-B7BC-7C48A23EE6D3}" dt="2024-01-14T10:33:21.349" v="1609" actId="165"/>
          <ac:inkMkLst>
            <pc:docMk/>
            <pc:sldMk cId="2303502608" sldId="331"/>
            <ac:inkMk id="722" creationId="{1E5E8780-2CE6-C194-B11C-505916351675}"/>
          </ac:inkMkLst>
        </pc:inkChg>
        <pc:inkChg chg="add mod">
          <ac:chgData name="Kokchun Giang" userId="67e2125d-ec8c-4323-9653-9824a2ad815f" providerId="ADAL" clId="{3CB27E0A-25FF-7049-B7BC-7C48A23EE6D3}" dt="2024-01-14T10:33:21.349" v="1609" actId="165"/>
          <ac:inkMkLst>
            <pc:docMk/>
            <pc:sldMk cId="2303502608" sldId="331"/>
            <ac:inkMk id="723" creationId="{9D336A78-03ED-07F5-4DF2-6E5E15337121}"/>
          </ac:inkMkLst>
        </pc:inkChg>
        <pc:inkChg chg="add mod">
          <ac:chgData name="Kokchun Giang" userId="67e2125d-ec8c-4323-9653-9824a2ad815f" providerId="ADAL" clId="{3CB27E0A-25FF-7049-B7BC-7C48A23EE6D3}" dt="2024-01-14T10:33:21.349" v="1609" actId="165"/>
          <ac:inkMkLst>
            <pc:docMk/>
            <pc:sldMk cId="2303502608" sldId="331"/>
            <ac:inkMk id="724" creationId="{01AAB018-B345-4315-0DE1-B5A4C6129FDC}"/>
          </ac:inkMkLst>
        </pc:inkChg>
        <pc:inkChg chg="add mod">
          <ac:chgData name="Kokchun Giang" userId="67e2125d-ec8c-4323-9653-9824a2ad815f" providerId="ADAL" clId="{3CB27E0A-25FF-7049-B7BC-7C48A23EE6D3}" dt="2024-01-14T10:33:21.349" v="1609" actId="165"/>
          <ac:inkMkLst>
            <pc:docMk/>
            <pc:sldMk cId="2303502608" sldId="331"/>
            <ac:inkMk id="725" creationId="{963F2488-782D-F611-12F1-A21F1D2F9640}"/>
          </ac:inkMkLst>
        </pc:inkChg>
        <pc:cxnChg chg="add mod">
          <ac:chgData name="Kokchun Giang" userId="67e2125d-ec8c-4323-9653-9824a2ad815f" providerId="ADAL" clId="{3CB27E0A-25FF-7049-B7BC-7C48A23EE6D3}" dt="2024-01-14T10:08:01.328" v="449" actId="1076"/>
          <ac:cxnSpMkLst>
            <pc:docMk/>
            <pc:sldMk cId="2303502608" sldId="331"/>
            <ac:cxnSpMk id="2" creationId="{E94FD29E-F5FE-98DB-98CC-73CA94611E66}"/>
          </ac:cxnSpMkLst>
        </pc:cxnChg>
        <pc:cxnChg chg="mod">
          <ac:chgData name="Kokchun Giang" userId="67e2125d-ec8c-4323-9653-9824a2ad815f" providerId="ADAL" clId="{3CB27E0A-25FF-7049-B7BC-7C48A23EE6D3}" dt="2024-01-14T10:09:04.835" v="452" actId="14100"/>
          <ac:cxnSpMkLst>
            <pc:docMk/>
            <pc:sldMk cId="2303502608" sldId="331"/>
            <ac:cxnSpMk id="4" creationId="{0B3F9FBD-064B-91BB-86EE-905F52208A72}"/>
          </ac:cxnSpMkLst>
        </pc:cxnChg>
        <pc:cxnChg chg="mod">
          <ac:chgData name="Kokchun Giang" userId="67e2125d-ec8c-4323-9653-9824a2ad815f" providerId="ADAL" clId="{3CB27E0A-25FF-7049-B7BC-7C48A23EE6D3}" dt="2024-01-14T10:09:10.980" v="454" actId="1076"/>
          <ac:cxnSpMkLst>
            <pc:docMk/>
            <pc:sldMk cId="2303502608" sldId="331"/>
            <ac:cxnSpMk id="5" creationId="{FC99FD33-AE2F-A542-1A02-5BC64F5A951A}"/>
          </ac:cxnSpMkLst>
        </pc:cxnChg>
        <pc:cxnChg chg="mod">
          <ac:chgData name="Kokchun Giang" userId="67e2125d-ec8c-4323-9653-9824a2ad815f" providerId="ADAL" clId="{3CB27E0A-25FF-7049-B7BC-7C48A23EE6D3}" dt="2024-01-14T10:06:40.310" v="446" actId="1076"/>
          <ac:cxnSpMkLst>
            <pc:docMk/>
            <pc:sldMk cId="2303502608" sldId="331"/>
            <ac:cxnSpMk id="392" creationId="{B2E2E143-5B8D-F970-4683-CE044061BD33}"/>
          </ac:cxnSpMkLst>
        </pc:cxnChg>
      </pc:sldChg>
      <pc:sldChg chg="modSp add del mod">
        <pc:chgData name="Kokchun Giang" userId="67e2125d-ec8c-4323-9653-9824a2ad815f" providerId="ADAL" clId="{3CB27E0A-25FF-7049-B7BC-7C48A23EE6D3}" dt="2024-01-13T15:55:55.168" v="445" actId="2696"/>
        <pc:sldMkLst>
          <pc:docMk/>
          <pc:sldMk cId="2169140347" sldId="332"/>
        </pc:sldMkLst>
        <pc:spChg chg="mod">
          <ac:chgData name="Kokchun Giang" userId="67e2125d-ec8c-4323-9653-9824a2ad815f" providerId="ADAL" clId="{3CB27E0A-25FF-7049-B7BC-7C48A23EE6D3}" dt="2024-01-13T15:55:52.497" v="444" actId="20577"/>
          <ac:spMkLst>
            <pc:docMk/>
            <pc:sldMk cId="2169140347" sldId="332"/>
            <ac:spMk id="28" creationId="{7E8C0D03-019A-279A-6AD5-A5E7BD2580D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09:40.254"/>
    </inkml:context>
    <inkml:brush xml:id="br0">
      <inkml:brushProperty name="width" value="0.08571" units="cm"/>
      <inkml:brushProperty name="height" value="0.08571" units="cm"/>
      <inkml:brushProperty name="color" value="#333333"/>
    </inkml:brush>
  </inkml:definitions>
  <inkml:trace contextRef="#ctx0" brushRef="#br0">306 14 14607,'1'-8'2163,"0"2"-1547,-1 6-168,0 0-403,-29 57-22,10-20 101,-28 50-124,17-34 11,-2-1-22,2-2-102,2-4-526,3-7-952,3-8-280,2-9-852,7-12 2723,4-4 0,6-6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17.558"/>
    </inkml:context>
    <inkml:brush xml:id="br0">
      <inkml:brushProperty name="width" value="0.08571" units="cm"/>
      <inkml:brushProperty name="height" value="0.08571" units="cm"/>
      <inkml:brushProperty name="color" value="#333333"/>
    </inkml:brush>
  </inkml:definitions>
  <inkml:trace contextRef="#ctx0" brushRef="#br0">235 23 7851,'0'-7'-56,"0"0"359,0 7 5938,0 0-5984,-2 11-44,-3 2-44,-4 15-46,-4 2 101,-4 5-101,-1 1-44,-1 1-35,1-4 35,5-5-34,2-7 22,4-4-34,2-8-33,3-3 34,1-4-583,1-2 504,0-10-167,0-4 20,3-11-43,3-4-179,3-1 145,4-2 135,-2 1 134,2 2 11,-3 4 34,0 3 100,-3 3 124,0 4-23,0 3-22,-2 3 1,-1 2-34,-2 3 44,-1 2-45,-1 2-67,3 0 213,1 0-78,5 4 34,2 5-1,4 7 23,3 6-225,3 4 57,11 17-113,-8-9 1,6 8 11,-13-17-45,-3-5 11,-4-6-11,-4-4 11,-2-5-22,-3-2 0,1-1-1614,-1-2 1334,-5 1 33,-4-1 79,-7 0-22,-7 0 43,-3 0 35,-6 0 78,-2 0 34,-3 5 0,-2 1 11,0 7 11,0-1 0,2-2 45,3-1 78,6-4 58,7-2-24,7-2 11,8-1-146,3 0-89,2 0 90,11-3 145,1-1-33,10-2-34,-1 2-101,-1 0-11,0 0-11,1 0-325,0 1-393,1 0-660,-4 1-740,0-1-2140,-9 3 4269,-2-1 0,-7 1 0,0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49.859"/>
    </inkml:context>
    <inkml:brush xml:id="br0">
      <inkml:brushProperty name="width" value="0.08571" units="cm"/>
      <inkml:brushProperty name="height" value="0.08571" units="cm"/>
      <inkml:brushProperty name="color" value="#333333"/>
    </inkml:brush>
  </inkml:definitions>
  <inkml:trace contextRef="#ctx0" brushRef="#br0">0 1 16434,'4'38'1625,"-1"13"-1457,-3 21-78,0 11-90,0 3 11,5-4-11,0-7-45,5-13 45,0-13-302,-1-16-225,1-14 247,-3-11-236,1-6 360,5-12-763,5-11-191,8-19 416,5-11 245,1-2 449,0 2 202,-4 10 1153,-1 3-682,-12 19 55,-3 4-335,-11 14-270,-1 1 67,-4 0-156,-6 7 0,-9 3-1,-6 7-22,-2 2 34,4-3-45,7-2 123,6-4 68,5-2 33,4 2 180,1 2 245,23 16-268,-4-3-134,24 10-45,-7-12-57,2-3-145,-2-5 0,-4-3-179,-5-6-729,-5-1-963,-2-4 1871,-10 0 0,-3-1 0,-7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0.837"/>
    </inkml:context>
    <inkml:brush xml:id="br0">
      <inkml:brushProperty name="width" value="0.08571" units="cm"/>
      <inkml:brushProperty name="height" value="0.08571" units="cm"/>
      <inkml:brushProperty name="color" value="#333333"/>
    </inkml:brush>
  </inkml:definitions>
  <inkml:trace contextRef="#ctx0" brushRef="#br0">15 1 16782,'-4'52'795,"0"0"1,-1 40-718,4-46 23,1-6 11,0-8-67,0-11-45,0-10-11,0-7-314,0-2-34,6-22-381,5-5 35,9-20-102,2 2 695,2 3 112,-5 9 201,-1 10 180,-6 10 157,-3 7 426,-2 3-684,0 6 23,3 9 66,1 9-279,1 7-12,1 0-78,-1-3-67,2-5-258,0-8-885,1-7-5389,6-3 6599,-6-10 0,-1 5 0,-9-5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1.157"/>
    </inkml:context>
    <inkml:brush xml:id="br0">
      <inkml:brushProperty name="width" value="0.08571" units="cm"/>
      <inkml:brushProperty name="height" value="0.08571" units="cm"/>
      <inkml:brushProperty name="color" value="#333333"/>
    </inkml:brush>
  </inkml:definitions>
  <inkml:trace contextRef="#ctx0" brushRef="#br0">0 177 17711,'80'-24'-717,"-13"0"617,-52-4-203,-4 1 56,-5 2-44,-4 3 101,-2 7 33,-7 7 157,-4 5 45,-9 6 89,-5 14 370,-2 8-78,3 15 78,3 3-45,7 0-313,7-4-146,4-2-22,8-7-818,29-4-516,0-12-235,31-9-1435,-8-22 3026,-13-2 0,-12 0 0,-21 7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2.379"/>
    </inkml:context>
    <inkml:brush xml:id="br0">
      <inkml:brushProperty name="width" value="0.08571" units="cm"/>
      <inkml:brushProperty name="height" value="0.08571" units="cm"/>
      <inkml:brushProperty name="color" value="#333333"/>
    </inkml:brush>
  </inkml:definitions>
  <inkml:trace contextRef="#ctx0" brushRef="#br0">128 482 14641,'-64'64'4034,"13"-11"-3978,43-32-56,5-6-78,2-6-1,2-5-133,10-1-113,6-7 122,14-9 13,3-9 190,-2-7 11,-2 1 135,-8 7 90,-6 8 212,-9 7-45,-4 4-291,-3 2 729,0 15-584,0 2-66,0 11-180,0-6-22,0-6-1,1-5-156,2-6-22,3-3-427,2-2 181,8-3-326,3-10-650,9-7 146,2-9 414,3 1 852,-2 5 89,-5 9 439,-6 8 65,-7 5-122,-6 1 179,-3 2 100,-4 6-133,1 3-247,-1 5-68,0-2-134,0-4-67,0-4 33,0-4-134,0-2 0,2 0-67,3 0-549,12-7 370,1 0 33,10-5 202,-5 4 22,3 5 67,-1 2 101,0 1-78,-1 0 302,10 0-201,-9 0-23,7 0-44,-11 0 179,-2-9-314,-1-5-112,-1-10 0,-2-5-426,-2-14 392,-7 14-56,-1-7 191,-5 24 11,0 5 56,0 5 146,-6 6-68,-1 12 68,-7 13-12,1 12-88,3 7 21,4-1-202,5 8 23,14-22-258,11-3-470,17-23-460,10-10-414,7-17 492,-16-4 1,1-6 1008,19-23 157,-23 18 0,-3-1 908,0-8 34,-10 7 245,-14 11 12,-7 7-504,-7 8-236,-7 4-145,-3 5 44,-11 0-268,9 9-68,0 4-22,11 10-33,3 4-46,11 4-55,8 1 134,16 1 45,21 6-1,-17-9-32,4 1 122,-28-13 79,-9-5-78,-4-2 156,-2-4-89,-6-3-191,-5-1-11,-8-1-381,0-18-34,7-2-268,6-20-292,22 0-605,12-7 22,19-5-593,9-4 1210,2-2 985,-18 17 1,0 1 695,18-14 1266,10-8-673,-33 36-235,-10 14-437,-9 7 135,-8 23-90,-4 14-68,-3 27-88,-1 13-293,-3-14 1,-1 1-236,-1 26-22,1-32 0,0-4-56,1 1-381,2-17-347,1-14-729,0-11-1613,0-10 3126,0-25 0,0 17 0,0-16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2.499"/>
    </inkml:context>
    <inkml:brush xml:id="br0">
      <inkml:brushProperty name="width" value="0.08571" units="cm"/>
      <inkml:brushProperty name="height" value="0.08571" units="cm"/>
      <inkml:brushProperty name="color" value="#333333"/>
    </inkml:brush>
  </inkml:definitions>
  <inkml:trace contextRef="#ctx0" brushRef="#br0">1 104 18765,'64'-19'0,"0"-1"0,0 1 0,14-4 0,-1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3.472"/>
    </inkml:context>
    <inkml:brush xml:id="br0">
      <inkml:brushProperty name="width" value="0.08571" units="cm"/>
      <inkml:brushProperty name="height" value="0.08571" units="cm"/>
      <inkml:brushProperty name="color" value="#333333"/>
    </inkml:brush>
  </inkml:definitions>
  <inkml:trace contextRef="#ctx0" brushRef="#br0">34 1 16154,'-3'54'834,"-1"0"1,-2 39-543,-3-56 201,3-7-359,2-7-111,2-10-23,2-6-135,0-5-122,0-2 78,4-13-449,6-8-235,7-19-45,10-7 752,2-1 156,2 2 56,0 12 224,-5 9 213,-3 12 302,-5 7 57,-3 5-661,-3 12 77,-2 5 35,-1 14-169,-2 0-67,0-1-67,-1-7-56,1-5-246,2-9-3003,8-3 212,0-5-3114,3-6 6207,-5-2 0,-10 2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3.738"/>
    </inkml:context>
    <inkml:brush xml:id="br0">
      <inkml:brushProperty name="width" value="0.08571" units="cm"/>
      <inkml:brushProperty name="height" value="0.08571" units="cm"/>
      <inkml:brushProperty name="color" value="#333333"/>
    </inkml:brush>
  </inkml:definitions>
  <inkml:trace contextRef="#ctx0" brushRef="#br0">0 212 16098,'63'-43'616,"0"0"0,-5 6 0,-16 3-806,-36 11 112,-4 6 78,-2 7 33,-3 6-10,-8 7 302,-4 16 0,-7 13-11,2 20 55,4 5-66,5 0-270,6-6-33,4-7-112,11-12-403,10-12-583,15-10-5446,26-29 6544,-18 0 0,-2-6 0,-29 11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3.888"/>
    </inkml:context>
    <inkml:brush xml:id="br0">
      <inkml:brushProperty name="width" value="0.08571" units="cm"/>
      <inkml:brushProperty name="height" value="0.08571" units="cm"/>
      <inkml:brushProperty name="color" value="#333333"/>
    </inkml:brush>
  </inkml:definitions>
  <inkml:trace contextRef="#ctx0" brushRef="#br0">12 1 18462,'-6'90'-9831,"1"-25"9722,29-87 1,-14 7 0,-2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4.022"/>
    </inkml:context>
    <inkml:brush xml:id="br0">
      <inkml:brushProperty name="width" value="0.08571" units="cm"/>
      <inkml:brushProperty name="height" value="0.08571" units="cm"/>
      <inkml:brushProperty name="color" value="#333333"/>
    </inkml:brush>
  </inkml:definitions>
  <inkml:trace contextRef="#ctx0" brushRef="#br0">114 1 18462,'-31'46'-1206,"-1"0"1,-18 29-1,50-65 1,0-4-1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4.375"/>
    </inkml:context>
    <inkml:brush xml:id="br0">
      <inkml:brushProperty name="width" value="0.08571" units="cm"/>
      <inkml:brushProperty name="height" value="0.08571" units="cm"/>
      <inkml:brushProperty name="color" value="#333333"/>
    </inkml:brush>
  </inkml:definitions>
  <inkml:trace contextRef="#ctx0" brushRef="#br0">174 0 17992,'-46'39'347,"0"1"0,-26 28-492,64-41-528,6-5 516,3-6 124,10-8-1,7-4 34,12-6-235,6-9 156,2-4-133,-1-3 100,-6 6 112,-7 6 44,-6 7 158,-5 17 212,-4 14-190,-5 25-32,-1 14-24,-3 11 112,-12 5-51,-3-25 1,-4-1-62,-18 24-68,12-32 1,-1-6-45,-8-4-56,6-20-358,7-18-1513,12-35-1412,3-3 3283,6-25 0,0 31 0,0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20.277"/>
    </inkml:context>
    <inkml:brush xml:id="br0">
      <inkml:brushProperty name="width" value="0.08571" units="cm"/>
      <inkml:brushProperty name="height" value="0.08571" units="cm"/>
      <inkml:brushProperty name="color" value="#333333"/>
    </inkml:brush>
  </inkml:definitions>
  <inkml:trace contextRef="#ctx0" brushRef="#br0">166 77 14787,'-24'62'661,"-1"-2"-650,2-20 68,0 1-79,1-2 11,4-5-11,4-8-11,5-9-90,4-6-246,3-7-12,2-3-224,0-1 281,0-9-135,5-9-79,2-12-223,7-9 44,1-3 236,1-1 134,-1 0 325,-1 2 0,-1 2 347,-3 5 90,-1 5 135,-2 9-91,-1 7-89,-4 5 158,1 6-124,-2 1 156,3 1-33,2 0-213,5 2-44,5 5 312,18 17-312,-3 0-90,14 15-68,-10-7 12,1 2-45,-3-2-12,-4-3-55,-4-4-23,-7-4 34,-4-4-12,-5-5-10,-5-2 100,-2-5-134,-2-1-34,0-3-33,0 2 78,0 1-34,-10 3-179,-18 8 90,-6-3 56,-13 7 11,6-7 22,-2 1 34,-2 1 0,-1-4 11,1 3 1,4-5-12,4-1 22,8-4-22,9-2-11,9-1-202,7 0-247,3 0 460,11-7 0,5-1-179,13-9-437,6 1-191,4-1-1120,4-2-1950,-12 6 3877,-2 0 0,-20 9 0,-2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4.957"/>
    </inkml:context>
    <inkml:brush xml:id="br0">
      <inkml:brushProperty name="width" value="0.08571" units="cm"/>
      <inkml:brushProperty name="height" value="0.08571" units="cm"/>
      <inkml:brushProperty name="color" value="#333333"/>
    </inkml:brush>
  </inkml:definitions>
  <inkml:trace contextRef="#ctx0" brushRef="#br0">20 1 15751,'-4'56'1045,"-1"0"1,1-2 0,0-6-564,3 8-202,0-7-56,1-8-101,0-14 12,0-8 33,0-12 33,0-3-301,11-29-124,4-6-314,16-27-123,5 2 537,1 4 124,-1 15 79,-5 14 324,-7 13-111,-4 12 10,-4 17-235,-1 13-67,-5 16-717,-1 3-1983,-6-1-7026,-1-20 9726,-2-10 0,0-17 0,0-3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5.875"/>
    </inkml:context>
    <inkml:brush xml:id="br0">
      <inkml:brushProperty name="width" value="0.08571" units="cm"/>
      <inkml:brushProperty name="height" value="0.08571" units="cm"/>
      <inkml:brushProperty name="color" value="#333333"/>
    </inkml:brush>
  </inkml:definitions>
  <inkml:trace contextRef="#ctx0" brushRef="#br0">44 6 14507,'4'-3'1972,"-1"1"-1065,-3 2-548,2 72 392,-4-18-471,0 5 0,0 2 56,-8 23 191,-1-3-213,1-10-281,3-14 1,2-15-23,3-15-11,1-13-56,1-8-90,0-5-111,0-16-79,0-12 178,8-18 158,5-7 56,9 3-33,2 8 134,0 12 112,0 11-101,0 10 0,2 5-34,-2 3-22,1 8 45,-2 6-157,-2 11 90,-5 4-34,-6 1-11,-5 2 134,-3 2-146,-9 2-33,-11 1-179,-12-3-650,-9-4-358,-1-10-371,5-6-1053,6-9-1781,14-4 4392,7-6 0,8 4 0,0-5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6.325"/>
    </inkml:context>
    <inkml:brush xml:id="br0">
      <inkml:brushProperty name="width" value="0.08571" units="cm"/>
      <inkml:brushProperty name="height" value="0.08571" units="cm"/>
      <inkml:brushProperty name="color" value="#333333"/>
    </inkml:brush>
  </inkml:definitions>
  <inkml:trace contextRef="#ctx0" brushRef="#br0">39 17 12165,'4'0'2891,"-1"0"-1199,-3 0-1434,-16 51-169,9-23 180,-11 42-247,15-37-22,2-4-11,2-4 0,8-6-90,3-7 101,11-6 101,0-4-23,4-12-33,-3-8-11,0-13 22,-5-8 67,-6-1-67,-7 0 146,-4 4 90,-2 5-68,-8 8-146,-2 8-56,-11 8 34,-2 5 101,-2 11-123,1 7-34,4 9-179,8 14-359,6-12-56,12 4-684,9-17-414,13-7-504,12-4-639,-7-3 2835,-1-7 0,-21 5 0,-3-6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7.127"/>
    </inkml:context>
    <inkml:brush xml:id="br0">
      <inkml:brushProperty name="width" value="0.08571" units="cm"/>
      <inkml:brushProperty name="height" value="0.08571" units="cm"/>
      <inkml:brushProperty name="color" value="#333333"/>
    </inkml:brush>
  </inkml:definitions>
  <inkml:trace contextRef="#ctx0" brushRef="#br0">30 5 15706,'-9'69'1669,"1"-1"1,1-5-1,2-16-1747,5-35 11,4-6-404,7-3 12,8-8-124,10-9-302,4-8 156,4-10 349,-1 1 380,-3 3 100,-6 6 259,-8 8 246,-7 6 135,-7 5-315,-3 3-99,-2 0 267,0 7-156,0 4 135,0 17-460,0-7-23,0 4-89,0-15-11,0-6-11,0-1-314,2-3-169,6 0-32,8-10-259,9-3 180,7-9 123,2-1-34,0 5 392,1-1 281,-14 11 292,-4 0-91,-14 8-34,-3 0 270,0 7 0,0 3-102,0 6-223,0 1-23,0-5-201,0-3-34,0-5 33,0-2-593,0-2-56,11-11-280,5-4-617,14-12-548,3 2-506,0 1 1144,-2 3 1423,-5 5 68,-7 5 1142,-5 5 594,-8 3-79,-2 3 2645,-3 0-4347,-1 5-23,0 3-34,1 6 34,6 5-11,5 0-12,9 6 12,3 2 11,1 3 0,-3 3 45,-5-1 78,-9-1 314,-3-1-22,-5-6 44,-10-2-268,-6-7-158,-11-5-33,-6-5-269,4-4-638,2-2-1412,7-9-6567,10 1 8886,3-8 0,7 11 0,0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9.626"/>
    </inkml:context>
    <inkml:brush xml:id="br0">
      <inkml:brushProperty name="width" value="0.08571" units="cm"/>
      <inkml:brushProperty name="height" value="0.08571" units="cm"/>
      <inkml:brushProperty name="color" value="#333333"/>
    </inkml:brush>
  </inkml:definitions>
  <inkml:trace contextRef="#ctx0" brushRef="#br0">1 8 16502,'4'-4'1624,"-1"1"-537,-3 3-930,1 67-101,-1-26 213,1 53-112,0-44-146,2-7 23,2-4-68,2-7-392,1-6-985,3-7-1088,3-7-2252,-3-6 4751,1-4 0,-7-2 0,-2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59.805"/>
    </inkml:context>
    <inkml:brush xml:id="br0">
      <inkml:brushProperty name="width" value="0.08571" units="cm"/>
      <inkml:brushProperty name="height" value="0.08571" units="cm"/>
      <inkml:brushProperty name="color" value="#333333"/>
    </inkml:brush>
  </inkml:definitions>
  <inkml:trace contextRef="#ctx0" brushRef="#br0">1 8 19437,'22'0'-2458,"-4"-1"0,-17-2 1,-1-1-1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6.831"/>
    </inkml:context>
    <inkml:brush xml:id="br0">
      <inkml:brushProperty name="width" value="0.08571" units="cm"/>
      <inkml:brushProperty name="height" value="0.08571" units="cm"/>
      <inkml:brushProperty name="color" value="#333333"/>
    </inkml:brush>
  </inkml:definitions>
  <inkml:trace contextRef="#ctx0" brushRef="#br0">76 1 15728,'-42'76'1020,"9"-10"-874,33-47-146,0 4 0,6 1-34,2 2-347,9-2 56,1-1-224,4-6-348,2-4-66,5-7-46,2-3-369,5-8-560,4-11-1625,-13-2 3563,-2-8 0,-18 16 0,-3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7.248"/>
    </inkml:context>
    <inkml:brush xml:id="br0">
      <inkml:brushProperty name="width" value="0.08571" units="cm"/>
      <inkml:brushProperty name="height" value="0.08571" units="cm"/>
      <inkml:brushProperty name="color" value="#333333"/>
    </inkml:brush>
  </inkml:definitions>
  <inkml:trace contextRef="#ctx0" brushRef="#br0">22 22 14036,'-12'74'1132,"3"-12"-684,10-43-89,3-6 21,3 0-380,4-5-22,4-2 22,2-4 124,5-1-1,2-4-101,3-10 12,0-8 33,-1-8-11,-6-3 123,-5 3 79,-8 4 11,-4 3 100,-3 5-177,-10 4-47,-4 5-145,-11 3 0,-3 3-179,1 3-337,3 9-391,6 4-449,8 9-897,5 0-1522,5-9 3775,0-4 0,0-9 0,0-1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7.793"/>
    </inkml:context>
    <inkml:brush xml:id="br0">
      <inkml:brushProperty name="width" value="0.08571" units="cm"/>
      <inkml:brushProperty name="height" value="0.08571" units="cm"/>
      <inkml:brushProperty name="color" value="#333333"/>
    </inkml:brush>
  </inkml:definitions>
  <inkml:trace contextRef="#ctx0" brushRef="#br0">1 20 17050,'2'92'236,"0"-15"-214,-2-55 34,3-7-112,1-6-168,4-6-449,3-2 494,3-7-392,5-10-112,5-12 21,4-8 483,-1-4 179,-1 3 202,-5 7 324,-4 8 953,-5 8-918,-7 8-382,-2 3 482,-3 8-190,0 10-281,0 7-66,1 16-124,3-15-23,2 2 12,2-19 11,3-3-34,1-3 12,4-11-280,2-4 99,1-12 102,1 0 135,-1 3 124,-9 11 32,0 5-89,-8 8 224,0 11-101,-1 5-224,2 10 0,-1 0-236,1-7-436,1-7-616,3-6-741,1-4-626,4-2-1670,-2-5 4325,2-4 0,-7 1 0,-1 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7.969"/>
    </inkml:context>
    <inkml:brush xml:id="br0">
      <inkml:brushProperty name="width" value="0.08571" units="cm"/>
      <inkml:brushProperty name="height" value="0.08571" units="cm"/>
      <inkml:brushProperty name="color" value="#333333"/>
    </inkml:brush>
  </inkml:definitions>
  <inkml:trace contextRef="#ctx0" brushRef="#br0">25 1 12456,'6'0'1113,"-3"47"0,-9 40 0,1-15-1706,0-11 443,0 10 1,-1 14-1,2-30-679,3-46-594,0-8-2263,1-12 3686,0-5 0,0 3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21.337"/>
    </inkml:context>
    <inkml:brush xml:id="br0">
      <inkml:brushProperty name="width" value="0.08571" units="cm"/>
      <inkml:brushProperty name="height" value="0.08571" units="cm"/>
      <inkml:brushProperty name="color" value="#333333"/>
    </inkml:brush>
  </inkml:definitions>
  <inkml:trace contextRef="#ctx0" brushRef="#br0">138 0 14171,'-28'96'1176,"1"-8"-851,5-41-45,2-2-112,4-8-123,4-8-45,4-9 0,4-9-56,3-6-302,1-4-1569,0-1 783,0-12-66,1-4-202,2-16-840,2-3 2252,-1 6 0,-1 10 0,-3 11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8.206"/>
    </inkml:context>
    <inkml:brush xml:id="br0">
      <inkml:brushProperty name="width" value="0.08571" units="cm"/>
      <inkml:brushProperty name="height" value="0.08571" units="cm"/>
      <inkml:brushProperty name="color" value="#333333"/>
    </inkml:brush>
  </inkml:definitions>
  <inkml:trace contextRef="#ctx0" brushRef="#br0">1 59 16838,'77'-37'1288,"-13"16"-1265,-53 32 44,-4 12-67,-5 3 22,-2 0-22,-2 0-145,-4-5-674,-3-5-413,-1-6 1232,2-11 0,4 1 0,2-6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8.662"/>
    </inkml:context>
    <inkml:brush xml:id="br0">
      <inkml:brushProperty name="width" value="0.08571" units="cm"/>
      <inkml:brushProperty name="height" value="0.08571" units="cm"/>
      <inkml:brushProperty name="color" value="#333333"/>
    </inkml:brush>
  </inkml:definitions>
  <inkml:trace contextRef="#ctx0" brushRef="#br0">1 230 19157,'13'86'45,"0"-17"-68,-5-59-22,2-6-145,2-2-68,5-2-302,1-8 100,5-3 348,-1-7 79,-1 1 33,-2 6 134,-5 5 225,-3 4 22,-3 2-11,-1 8-23,1 5-112,-2 11-179,1 0-56,-1-3-45,2-7-134,2-8-3910,41-78 3198,-16-3 0,0-2 2101,-5 24 0,-1 3-588,1-20 0,-8 29 244,-17 83 1,-8 42 0,-1-9-867,4 11-294,-1-17 0,0 10 0,1-22-569,0-32-795,0-13-1177,0-8 2835,0-14 0,0 8 0,0-8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08.863"/>
    </inkml:context>
    <inkml:brush xml:id="br0">
      <inkml:brushProperty name="width" value="0.08571" units="cm"/>
      <inkml:brushProperty name="height" value="0.08571" units="cm"/>
      <inkml:brushProperty name="color" value="#333333"/>
    </inkml:brush>
  </inkml:definitions>
  <inkml:trace contextRef="#ctx0" brushRef="#br0">0 126 19280,'78'-32'0,"1"0"0,-29 11 0,-5 3 0,9-4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0.103"/>
    </inkml:context>
    <inkml:brush xml:id="br0">
      <inkml:brushProperty name="width" value="0.08571" units="cm"/>
      <inkml:brushProperty name="height" value="0.08571" units="cm"/>
      <inkml:brushProperty name="color" value="#333333"/>
    </inkml:brush>
  </inkml:definitions>
  <inkml:trace contextRef="#ctx0" brushRef="#br0">5 124 14350,'-2'6'1233,"-1"0"-550,3-6 79,0 0-684,43 24-22,-18-15 45,33 16-22,-31-23 44,-2-2-123,-5-3 0,-2-9-347,-4-7-68,-6-10 135,-3-3 44,-4 2 113,-5 3 56,-6 5 134,-5 10 34,-7 5 123,1 5-89,1 8 123,4 11 10,4 12 102,6 13-101,4 6-146,5 2-123,11-2-11,8-6-56,14-10-393,9-12-526,8-10-661,7-8-2712,-14-13 4359,-3-6 0,-30 3 0,-3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0.711"/>
    </inkml:context>
    <inkml:brush xml:id="br0">
      <inkml:brushProperty name="width" value="0.08571" units="cm"/>
      <inkml:brushProperty name="height" value="0.08571" units="cm"/>
      <inkml:brushProperty name="color" value="#333333"/>
    </inkml:brush>
  </inkml:definitions>
  <inkml:trace contextRef="#ctx0" brushRef="#br0">169 266 16299,'-43'33'28,"1"1"0,-26 30 141,58-16-79,5-3-90,4-6-56,7-8-393,7-11 113,8-10 258,9-6-146,3-24-360,2-10 170,0-28 369,-3-10 45,-2-8 213,-5-1 135,-5 1 134,-8 9 33,-5 11 191,-5 19-135,-2 17-280,0 12-100,-3 21 358,-5 16-213,-5 23-33,-2 19 145,2 5-280,5 2-134,4-7-34,3-11-281,5-12-1108,18-12-225,-1-18-1825,10-6 3439,-11-23 0,-12 8 0,-3-7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0.861"/>
    </inkml:context>
    <inkml:brush xml:id="br0">
      <inkml:brushProperty name="width" value="0.08571" units="cm"/>
      <inkml:brushProperty name="height" value="0.08571" units="cm"/>
      <inkml:brushProperty name="color" value="#333333"/>
    </inkml:brush>
  </inkml:definitions>
  <inkml:trace contextRef="#ctx0" brushRef="#br0">1 0 10989,'20'51'0,"-4"-10"0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1.011"/>
    </inkml:context>
    <inkml:brush xml:id="br0">
      <inkml:brushProperty name="width" value="0.08571" units="cm"/>
      <inkml:brushProperty name="height" value="0.08571" units="cm"/>
      <inkml:brushProperty name="color" value="#333333"/>
    </inkml:brush>
  </inkml:definitions>
  <inkml:trace contextRef="#ctx0" brushRef="#br0">18 15 15975,'-10'-8'1243,"3"2"-1747,7 6-2566,0 0-1098,2 25 4168,4-18 0,-3 18 0,3-25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1.321"/>
    </inkml:context>
    <inkml:brush xml:id="br0">
      <inkml:brushProperty name="width" value="0.08571" units="cm"/>
      <inkml:brushProperty name="height" value="0.08571" units="cm"/>
      <inkml:brushProperty name="color" value="#333333"/>
    </inkml:brush>
  </inkml:definitions>
  <inkml:trace contextRef="#ctx0" brushRef="#br0">1 1 16411,'59'58'-23,"1"1"1,-5-4 0,-8-11-34,-19-19 0,2-1 45,-4-5 0,-4-3 22,-9-2 157,-6-4-44,-5 0 593,-6 2-370,-7-1-291,-7 2-23,-6-4-33,2-3-78,3-2-415,7-3-863,5-5-347,4-13-1244,8-11-2408,3-2 5355,7-4 0,-6 21 0,-1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1.507"/>
    </inkml:context>
    <inkml:brush xml:id="br0">
      <inkml:brushProperty name="width" value="0.08571" units="cm"/>
      <inkml:brushProperty name="height" value="0.08571" units="cm"/>
      <inkml:brushProperty name="color" value="#333333"/>
    </inkml:brush>
  </inkml:definitions>
  <inkml:trace contextRef="#ctx0" brushRef="#br0">22 2 14484,'7'-2'2258,"-7"84"0,-8 30-2269,3-41-120,0-1 0,0 13 1,1-20-789,3-28-404,1-16-1533,0-10-1066,0-7 3922,0-13 0,0 9 0,0-9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1.657"/>
    </inkml:context>
    <inkml:brush xml:id="br0">
      <inkml:brushProperty name="width" value="0.08571" units="cm"/>
      <inkml:brushProperty name="height" value="0.08571" units="cm"/>
      <inkml:brushProperty name="color" value="#333333"/>
    </inkml:brush>
  </inkml:definitions>
  <inkml:trace contextRef="#ctx0" brushRef="#br0">1 25 19684,'86'-4'-4460,"-10"-2"538,-48 4 3922,-5-4 0,-17 3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21.845"/>
    </inkml:context>
    <inkml:brush xml:id="br0">
      <inkml:brushProperty name="width" value="0.08571" units="cm"/>
      <inkml:brushProperty name="height" value="0.08571" units="cm"/>
      <inkml:brushProperty name="color" value="#333333"/>
    </inkml:brush>
  </inkml:definitions>
  <inkml:trace contextRef="#ctx0" brushRef="#br0">1 26 14753,'70'-19'1602,"-7"12"-1254,-32 23-23,3 8-90,1 4-22,1-1-101,-4 0-56,-2-4 56,-4-1-22,-4-4-68,-2-2 0,-5-3 1,-3-2-12,-3-3-11,-3-3 0,-1-3-11,-4 0-1356,0-2 930,-11 2-11,-2 3 202,-10 6 201,0 6 34,-1 4 22,-1 4 11,-3 1 23,-1 3-11,-1-1 22,2-2-45,1-3-11,5-5 22,4-5-22,5-5 45,5-3 11,2-3-22,3-2 66,2 0-44,-2 0-56,1-1-504,0-2 437,-1-2 67,2 0-101,0 0-11,0 3-157,0-2-885,0 1-582,0-2 1736,0-3 0,0 4 0,0-2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2.459"/>
    </inkml:context>
    <inkml:brush xml:id="br0">
      <inkml:brushProperty name="width" value="0.08571" units="cm"/>
      <inkml:brushProperty name="height" value="0.08571" units="cm"/>
      <inkml:brushProperty name="color" value="#333333"/>
    </inkml:brush>
  </inkml:definitions>
  <inkml:trace contextRef="#ctx0" brushRef="#br0">51 0 14249,'7'0'5804,"-30"84"-5804,16-56-123,-21 63-168,28-80 111,8-5-212,4-4-45,9-2-167,6-11-2,2-4-144,1-12 447,-2 1 303,-5 5 235,-5 5 258,-7 9 123,-5 2-133,-4 5-91,-2 0 89,0 9-268,0 5 45,0 7-235,0 8-46,0-13-313,0-1-124,3-13-616,2-2 80,6-2-304,3-9-336,5-7 291,1-7 886,1-2 459,-1 6 762,-5 5 426,-2 8-248,-7 4 35,-1 4-123,-3 2-157,0 8-158,1 5-200,-1 7-23,1-2-146,0-5-168,1-5 0,2-5-34,2-3 0,4-2-178,5-6-450,5-7 113,2-5 448,2-3 101,-5 6 583,-2 6-67,-9 5-191,-3 3 22,-7 2-34,1 7-100,-1 4-89,1 4-46,0-1-78,3-2-11,-1-5-449,5-2-324,1-5-336,4-1-785,4 0-941,3-4 571,3-5 2062,-3-2 213,-3 0 4012,-9 4-2410,-3 4 235,-4 2-436,-5 7-549,-6 8-236,-4 8-123,-2 6-190,4 0 44,6-1-67,3-1-280,3-2 0,5-5 0,9-4-123,11-8-448,10-4-651,6-8-1288,0-11-3070,-10-2 5580,-9-8 0,-15 16 0,-4 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3.027"/>
    </inkml:context>
    <inkml:brush xml:id="br0">
      <inkml:brushProperty name="width" value="0.08571" units="cm"/>
      <inkml:brushProperty name="height" value="0.08571" units="cm"/>
      <inkml:brushProperty name="color" value="#333333"/>
    </inkml:brush>
  </inkml:definitions>
  <inkml:trace contextRef="#ctx0" brushRef="#br0">0 196 18922,'88'-2'-168,"-14"-5"112,-50-18-23,-8-1-134,-4-1 135,-8 4-79,-3 3 135,-2 7 22,-9 6 224,-6 5 134,-10 15 45,-3 7-190,5 16 180,4 5-124,6 0-90,8 1-179,3-3-11,7-4-157,11-8-202,10-11-527,15-7-291,5-8-705,5-19-841,0-8 1356,-2-17 1355,-6-4 23,-7 1 930,-8 1 494,-7 8-24,-11 3 158,-5 8-102,-4 6-660,0 7 279,0 7-828,0 4-236,0 2-22,0 5 22,11 8-11,9 11 101,41 23-79,-10-6 57,18 15 89,-32-13 213,-15 0 134,-10-1-145,-19-2-191,-15-6-616,-40-9-1311,8-18-4873,-5-15 6621,35-15 0,19 7 0,4 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4.363"/>
    </inkml:context>
    <inkml:brush xml:id="br0">
      <inkml:brushProperty name="width" value="0.08571" units="cm"/>
      <inkml:brushProperty name="height" value="0.08571" units="cm"/>
      <inkml:brushProperty name="color" value="#333333"/>
    </inkml:brush>
  </inkml:definitions>
  <inkml:trace contextRef="#ctx0" brushRef="#br0">37 5 14339,'0'-5'1244,"-3"55"-886,0-8-257,-2 48 145,1-24-167,0 1-12,-1-3 325,0-8-280,0-13-56,4-14-56,0-12-56,1-10-425,0-5-281,0-14 325,9-26 358,1 2 79,11-14 269,-2 25 56,3 7-45,-2 11 113,3 3-35,-3 4-156,1 7-57,-2 7 23,-2 10 157,-4 4-67,-4 1-78,-5-1 133,-2-3-10,-2 0-46,-4 0-257,-5-2-89,-7-1-1167,-17-1-256,9-9-57,-5-4-2419,18-16 3988,5-3 0,5 0 0,1 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4.740"/>
    </inkml:context>
    <inkml:brush xml:id="br0">
      <inkml:brushProperty name="width" value="0.08571" units="cm"/>
      <inkml:brushProperty name="height" value="0.08571" units="cm"/>
      <inkml:brushProperty name="color" value="#333333"/>
    </inkml:brush>
  </inkml:definitions>
  <inkml:trace contextRef="#ctx0" brushRef="#br0">1 116 14495,'15'9'1636,"-4"-1"-1254,-11-8-169,0 0-213,55 16 22,-33-12-100,44 6-34,-48-23-57,-2-8 12,-4-7-459,-5 0-124,-4 3-178,-2 4 705,-1 6 90,-5 7 123,-5 4 370,-6 5 234,-4 13 136,2 10 44,2 16-134,6 6-34,4 2-235,4-4-347,12 7-45,7-21-34,16-3-134,10-22-426,8-16-796,7-13-952,0-20-3148,-17 2 5501,-10-3 0,-23 28 0,-4 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4.924"/>
    </inkml:context>
    <inkml:brush xml:id="br0">
      <inkml:brushProperty name="width" value="0.08571" units="cm"/>
      <inkml:brushProperty name="height" value="0.08571" units="cm"/>
      <inkml:brushProperty name="color" value="#333333"/>
    </inkml:brush>
  </inkml:definitions>
  <inkml:trace contextRef="#ctx0" brushRef="#br0">27 1 16782,'-5'71'355,"0"0"1,0 1 0,-1 26 0,1-13-1802,4-21 23,1-11-1300,0-17-3798,0-17 6521,0-12 0,0-8 0,0-1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5.173"/>
    </inkml:context>
    <inkml:brush xml:id="br0">
      <inkml:brushProperty name="width" value="0.08571" units="cm"/>
      <inkml:brushProperty name="height" value="0.08571" units="cm"/>
      <inkml:brushProperty name="color" value="#333333"/>
    </inkml:brush>
  </inkml:definitions>
  <inkml:trace contextRef="#ctx0" brushRef="#br0">14 82 16983,'-8'-9'1423,"2"2"-1423,65-7-672,-24 4-605,48-11-3216,-53 11 4493,-8 3 0,-17 5 0,-3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5.496"/>
    </inkml:context>
    <inkml:brush xml:id="br0">
      <inkml:brushProperty name="width" value="0.08571" units="cm"/>
      <inkml:brushProperty name="height" value="0.08571" units="cm"/>
      <inkml:brushProperty name="color" value="#333333"/>
    </inkml:brush>
  </inkml:definitions>
  <inkml:trace contextRef="#ctx0" brushRef="#br0">1 0 19762,'12'89'-145,"5"-3"66,-6-58-67,3 0 12,-3-20 100,1-6-44,2-2-202,4-12-348,5-9-246,1-13 247,2-5 66,-3 4 561,-4 8 135,-6 9 156,-4 10 135,-4 4 212,-2 4-122,2 5-68,0 6-56,4 7 382,8 14-461,-2-12 1,6 1-1860,35-53-2073,-36 19 3619,28-27 0,-48 35 0,0 3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5.841"/>
    </inkml:context>
    <inkml:brush xml:id="br0">
      <inkml:brushProperty name="width" value="0.08571" units="cm"/>
      <inkml:brushProperty name="height" value="0.08571" units="cm"/>
      <inkml:brushProperty name="color" value="#333333"/>
    </inkml:brush>
  </inkml:definitions>
  <inkml:trace contextRef="#ctx0" brushRef="#br0">1 203 18899,'83'-17'-123,"-13"-1"78,-53-9 0,-3 0-190,-3-1-202,-5 2-112,-3 2 470,-3 6-77,0 7 156,-2 5 235,-5 5 67,-4 11 791,-1 54 0,16 10-2225,39-32-1687,-27 19 1,4-13 2818,39-67 0,-35-9 0,-20 17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6.192"/>
    </inkml:context>
    <inkml:brush xml:id="br0">
      <inkml:brushProperty name="width" value="0.08571" units="cm"/>
      <inkml:brushProperty name="height" value="0.08571" units="cm"/>
      <inkml:brushProperty name="color" value="#333333"/>
    </inkml:brush>
  </inkml:definitions>
  <inkml:trace contextRef="#ctx0" brushRef="#br0">1 132 18082,'74'1'-628,"-12"-6"-112,-51-17-67,-4-3 527,-2 0-740,-4 2 461,0 3 66,-2 7 6140,-30 100-5165,22-47-589,1 28 0,8-4-408,19-37-3037,40-4-784,-33-35 4336,12-13 0,-32 12 0,-1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6.493"/>
    </inkml:context>
    <inkml:brush xml:id="br0">
      <inkml:brushProperty name="width" value="0.08571" units="cm"/>
      <inkml:brushProperty name="height" value="0.08571" units="cm"/>
      <inkml:brushProperty name="color" value="#333333"/>
    </inkml:brush>
  </inkml:definitions>
  <inkml:trace contextRef="#ctx0" brushRef="#br0">0 0 18574,'1'51'487,"-1"-1"1,1 35-443,2-60-11,0-8-23,2-9-11,3-5-90,3-13-437,7-9-436,5-12-46,7-6 1009,1 5 168,-1 7-3316,39 91 3148,-44-53 0,28 67 0,-53-80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26.067"/>
    </inkml:context>
    <inkml:brush xml:id="br0">
      <inkml:brushProperty name="width" value="0.08571" units="cm"/>
      <inkml:brushProperty name="height" value="0.08571" units="cm"/>
      <inkml:brushProperty name="color" value="#333333"/>
    </inkml:brush>
  </inkml:definitions>
  <inkml:trace contextRef="#ctx0" brushRef="#br0">102 14 10081,'1'-7'2454,"0"0"-1816,-1 7 3855,0 0-4448,-3 14 45,-3 3 22,-4 16-101,-3 1 46,-1 2-57,3-4 0,-1-1 11,4-5-11,1-4 0,2-6 0,1-5-11,2-6-12,1-2-1445,1-2 1300,0-7-4011,0-8 1265,-2-8 2914,0 1 0,0 7 0,1 8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6.981"/>
    </inkml:context>
    <inkml:brush xml:id="br0">
      <inkml:brushProperty name="width" value="0.08571" units="cm"/>
      <inkml:brushProperty name="height" value="0.08571" units="cm"/>
      <inkml:brushProperty name="color" value="#333333"/>
    </inkml:brush>
  </inkml:definitions>
  <inkml:trace contextRef="#ctx0" brushRef="#br0">17 0 18978,'-2'69'619,"0"0"1,0-2 0,0-4-485,-3 24-135,2-5-123,2-8-415,1-16-549,0-15-347,0-14-2096,2-16-3843,-1-6 7373,1-14 0,-2 6 0,0-6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7.145"/>
    </inkml:context>
    <inkml:brush xml:id="br0">
      <inkml:brushProperty name="width" value="0.08571" units="cm"/>
      <inkml:brushProperty name="height" value="0.08571" units="cm"/>
      <inkml:brushProperty name="color" value="#333333"/>
    </inkml:brush>
  </inkml:definitions>
  <inkml:trace contextRef="#ctx0" brushRef="#br0">1 68 17711,'0'-6'1580,"0"2"-1714,0 4-818,70-25-1838,-36 18-449,46-18 3239,-59 24 0,-15 1 0,-3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7.457"/>
    </inkml:context>
    <inkml:brush xml:id="br0">
      <inkml:brushProperty name="width" value="0.08571" units="cm"/>
      <inkml:brushProperty name="height" value="0.08571" units="cm"/>
      <inkml:brushProperty name="color" value="#333333"/>
    </inkml:brush>
  </inkml:definitions>
  <inkml:trace contextRef="#ctx0" brushRef="#br0">0 141 19549,'70'-21'-874,"-14"-3"359,-44-8 279,-6-1-559,-31 3 1142,8 35 785,-28 41-438,32 36-1590,23-25 0,8-4-908,11 5-1558,38-12 3362,-38-58 0,-7 7 0,-16-7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7.732"/>
    </inkml:context>
    <inkml:brush xml:id="br0">
      <inkml:brushProperty name="width" value="0.08571" units="cm"/>
      <inkml:brushProperty name="height" value="0.08571" units="cm"/>
      <inkml:brushProperty name="color" value="#333333"/>
    </inkml:brush>
  </inkml:definitions>
  <inkml:trace contextRef="#ctx0" brushRef="#br0">1 0 18350,'31'23'-44,"0"2"66,-5 11 56,2 2-66,-2 2 66,-2-1 101,-5 0 34,-9-4 201,-4-4 225,-5-4-269,-3-7-112,-8-6-2129,-43-46-6746,37-30 8617,-21-2 0,44 7 0,3 45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7.911"/>
    </inkml:context>
    <inkml:brush xml:id="br0">
      <inkml:brushProperty name="width" value="0.08571" units="cm"/>
      <inkml:brushProperty name="height" value="0.08571" units="cm"/>
      <inkml:brushProperty name="color" value="#333333"/>
    </inkml:brush>
  </inkml:definitions>
  <inkml:trace contextRef="#ctx0" brushRef="#br0">1 0 19213,'11'66'302,"0"0"1,0-2 0,-3-4-135,-7 22-168,1-8-191,3-15-459,1-17-560,0-18-1770,0-12-3844,-3-9 6824,-1-14 0,-2 9 0,0-9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8.041"/>
    </inkml:context>
    <inkml:brush xml:id="br0">
      <inkml:brushProperty name="width" value="0.08571" units="cm"/>
      <inkml:brushProperty name="height" value="0.08571" units="cm"/>
      <inkml:brushProperty name="color" value="#333333"/>
    </inkml:brush>
  </inkml:definitions>
  <inkml:trace contextRef="#ctx0" brushRef="#br0">1 44 18978,'0'-7'-1059,"62"-2"0,20 4 1059,-32-2 0,29 2 0,-10 0 0,-55-1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9.325"/>
    </inkml:context>
    <inkml:brush xml:id="br0">
      <inkml:brushProperty name="width" value="0.08571" units="cm"/>
      <inkml:brushProperty name="height" value="0.08571" units="cm"/>
      <inkml:brushProperty name="color" value="#333333"/>
    </inkml:brush>
  </inkml:definitions>
  <inkml:trace contextRef="#ctx0" brushRef="#br0">167 20 13644,'0'-11'2532,"0"3"-2038,0 8 469,0 0-694,-34 3-56,16 7 56,-26 9-135,26 6-22,5 5-112,5 1-44,4 0-158,3 0-44,6 2-58,9-1 181,5 1 123,7-1-33,-4-1 44,-2-2-11,-5-5 0,-7-5 45,-3-5 33,-4-4-11,-1-1-67,-25 1-33,3-2-1,-20-2-44,11-4-292,8-2-672,11 0-1210,6 0-986,6 0 3238,7-4 0,-5 3 0,5-4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19.759"/>
    </inkml:context>
    <inkml:brush xml:id="br0">
      <inkml:brushProperty name="width" value="0.08571" units="cm"/>
      <inkml:brushProperty name="height" value="0.08571" units="cm"/>
      <inkml:brushProperty name="color" value="#333333"/>
    </inkml:brush>
  </inkml:definitions>
  <inkml:trace contextRef="#ctx0" brushRef="#br0">118 22 12020,'0'-12'1479,"0"3"-1087,0 9 156,0 0-368,-47 30-12,32-8 135,-35 28 55,46-15-145,2 0-213,2-3-34,6-7-111,5-9 145,8-8-23,8-6-167,2-16 22,2-8 168,-3-14 280,-4-3 336,-7 6 426,-7 9 45,-6 10-538,-3 8 997,-1 43-1355,0-4-169,0 53-22,0-38-280,7 9-325,3-31-448,7-9-762,4-8-2488,-6-6 4303,0-12 0,-10 7 0,-1-6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0.275"/>
    </inkml:context>
    <inkml:brush xml:id="br0">
      <inkml:brushProperty name="width" value="0.08571" units="cm"/>
      <inkml:brushProperty name="height" value="0.08571" units="cm"/>
      <inkml:brushProperty name="color" value="#333333"/>
    </inkml:brush>
  </inkml:definitions>
  <inkml:trace contextRef="#ctx0" brushRef="#br0">1 1 19538,'0'93'639,"0"-9"-639,0-40 0,0-8-12,2-11-21,2-9 22,2-10-303,3-4-123,2-14-448,3-10-158,5-18 47,1-7 177,2 0 819,-3 7 34,-3 9 425,-4 9 225,-5 9 55,-2 7-414,-4 4 314,0 3 67,0 11-258,0 7 213,1 26-426,-2-10-44,3 5-191,0-22-34,3-8 23,0-6-34,3-3-56,2-4-134,4-10-157,4-10-79,3-10 247,1 1 213,0 5 11,-6 9 56,-4 8 225,-3 7 88,-3 7-111,0 9-236,-1 5-11,-1 5-11,2-5-448,0-5-191,1-4-560,3-6-941,3-2-1299,5-13 3439,-3 1 0,-5-3 0,-7 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0.471"/>
    </inkml:context>
    <inkml:brush xml:id="br0">
      <inkml:brushProperty name="width" value="0.08571" units="cm"/>
      <inkml:brushProperty name="height" value="0.08571" units="cm"/>
      <inkml:brushProperty name="color" value="#333333"/>
    </inkml:brush>
  </inkml:definitions>
  <inkml:trace contextRef="#ctx0" brushRef="#br0">0 1 14589,'2'76'383,"0"0"0,0 1 1,1-1-1,0-6 1,1-3-523,-3 12 1,0 6 0,2-31-273,1-43-351,-1-26-1317,0-16 1082,-1-26 156,-1-20-884,-1-19-1726,0 17 3451,-1-3 0,0 51 0,0 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26.312"/>
    </inkml:context>
    <inkml:brush xml:id="br0">
      <inkml:brushProperty name="width" value="0.08571" units="cm"/>
      <inkml:brushProperty name="height" value="0.08571" units="cm"/>
      <inkml:brushProperty name="color" value="#333333"/>
    </inkml:brush>
  </inkml:definitions>
  <inkml:trace contextRef="#ctx0" brushRef="#br0">8 21 10709,'-4'-10'2991,"1"2"-2005,3 8 762,0 0-807,3-2-223,6 4-113,7 4-169,7 6-133,6 4-67,1 0-169,3-3-45,0-1-22,-1-5-45,-3-1-258,-5-2-525,-5 0-920,-5 2-1658,-7-2 3406,-3 1 0,-4-4 0,0 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0.709"/>
    </inkml:context>
    <inkml:brush xml:id="br0">
      <inkml:brushProperty name="width" value="0.08571" units="cm"/>
      <inkml:brushProperty name="height" value="0.08571" units="cm"/>
      <inkml:brushProperty name="color" value="#333333"/>
    </inkml:brush>
  </inkml:definitions>
  <inkml:trace contextRef="#ctx0" brushRef="#br0">0 266 11247,'13'-72'1651,"0"-1"0,-1 7 0,5 19 255,12 41-1379,6 5 332,5 13-546,-1 5 4,-4 12-70,-7 4 513,-9 1-547,-8 2 33,-7 0-134,-3 2-67,-7-4-45,-6-4-392,-6-7 0,-1-10 392,0-48 0,10 27 0,1-34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0.882"/>
    </inkml:context>
    <inkml:brush xml:id="br0">
      <inkml:brushProperty name="width" value="0.08571" units="cm"/>
      <inkml:brushProperty name="height" value="0.08571" units="cm"/>
      <inkml:brushProperty name="color" value="#333333"/>
    </inkml:brush>
  </inkml:definitions>
  <inkml:trace contextRef="#ctx0" brushRef="#br0">27 0 13106,'7'59'302,"0"-1"0,-4-1 1,-2-3 2239,-8 23-2530,-6-4-24,2-11-312,3-11-248,4-12 984,3-14-3090,1-12-2031,2-7 4709,4-10 0,-3 4 0,3-4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1.244"/>
    </inkml:context>
    <inkml:brush xml:id="br0">
      <inkml:brushProperty name="width" value="0.08571" units="cm"/>
      <inkml:brushProperty name="height" value="0.08571" units="cm"/>
      <inkml:brushProperty name="color" value="#333333"/>
    </inkml:brush>
  </inkml:definitions>
  <inkml:trace contextRef="#ctx0" brushRef="#br0">0 150 20513,'73'16'257,"-9"-12"-279,-37-19-68,-4-10-111,-6-2-135,-8-1 78,-5 5-33,-4 0 291,-3 8-11,-9 6 22,-8 4 123,-9 18 12,-5 13 33,1 17 79,5 10-57,8 3 23,10-2-112,6-1-112,13-5-358,16-6-493,23-15-2231,1-12 3082,6-13 0,-34-3 0,-4-1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5.264"/>
    </inkml:context>
    <inkml:brush xml:id="br0">
      <inkml:brushProperty name="width" value="0.08571" units="cm"/>
      <inkml:brushProperty name="height" value="0.08571" units="cm"/>
      <inkml:brushProperty name="color" value="#333333"/>
    </inkml:brush>
  </inkml:definitions>
  <inkml:trace contextRef="#ctx0" brushRef="#br0">400 354 17924,'-41'44'393,"-3"0"-360,1 0 23,-7 1-56,3 0 34,0-2-68,7-9 34,10-10-246,6-11-57,10-7-470,3-10-135,6-16 214,2-14 145,3-21-493,6-9 11,9-9 11,13-4 572,7 0 448,2 2 168,-3 8 504,-7 12 460,-8 13 223,-10 13-43,-5 13-259,-4 9 337,0 6-853,-2 18 13,-1 10 144,0 24-235,1 10-55,4 9-23,13 3-314,9 2-11,13-8-56,7-7-101,-3-11 0,-1-13-336,-6-11-504,-6-12-605,-4-7-2275,-10-4 3821,-5-10 0,-8 6 0,-1-5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6.059"/>
    </inkml:context>
    <inkml:brush xml:id="br0">
      <inkml:brushProperty name="width" value="0.08571" units="cm"/>
      <inkml:brushProperty name="height" value="0.08571" units="cm"/>
      <inkml:brushProperty name="color" value="#333333"/>
    </inkml:brush>
  </inkml:definitions>
  <inkml:trace contextRef="#ctx0" brushRef="#br0">207 1 17196,'-45'28'319,"0"1"0,-30 25-105,53-16-113,10-1-101,5-3-23,6-6-89,9-4 33,5-8-44,12-8 112,5-3-236,1-13 135,3-8 79,-3-10 10,-3-3 23,-2 1 168,-8 9 79,-4 6 90,-8 6 88,-2 4 191,-3 11-234,1 7-170,3 10 24,1 1-180,1-2-23,2-4-33,-1-8-493,8-4-90,0-6-739,6-7-1838,1-12-3439,-6-2 6599,0-8 0,-12 15 0,0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6.307"/>
    </inkml:context>
    <inkml:brush xml:id="br0">
      <inkml:brushProperty name="width" value="0.08571" units="cm"/>
      <inkml:brushProperty name="height" value="0.08571" units="cm"/>
      <inkml:brushProperty name="color" value="#333333"/>
    </inkml:brush>
  </inkml:definitions>
  <inkml:trace contextRef="#ctx0" brushRef="#br0">196 0 15739,'5'0'2477,"0"0"-1872,-32 78-314,4-24-134,0 7 0,-1 4-432,-11 20 331,5-1-56,7-5-22,10-16-23,7-16-451,5-22-109,9-12-806,11-27-1514,15-20-3238,-2-10 6163,3-12 0,-22 31 0,-2 5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6.461"/>
    </inkml:context>
    <inkml:brush xml:id="br0">
      <inkml:brushProperty name="width" value="0.08571" units="cm"/>
      <inkml:brushProperty name="height" value="0.08571" units="cm"/>
      <inkml:brushProperty name="color" value="#333333"/>
    </inkml:brush>
  </inkml:definitions>
  <inkml:trace contextRef="#ctx0" brushRef="#br0">97 1 17241,'-15'73'156,"0"1"1,-1-1 0,7-22 0,0-2 0,-7 21 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7.391"/>
    </inkml:context>
    <inkml:brush xml:id="br0">
      <inkml:brushProperty name="width" value="0.08571" units="cm"/>
      <inkml:brushProperty name="height" value="0.08571" units="cm"/>
      <inkml:brushProperty name="color" value="#333333"/>
    </inkml:brush>
  </inkml:definitions>
  <inkml:trace contextRef="#ctx0" brushRef="#br0">114 0 18507,'-17'57'306,"0"-1"0,1-2 1,2-3-172,-7 22 257,5-3-381,8-4-11,3-10-101,11-11-527,8-14-44,9-13-628,8-9-1176,1-9-3676,-11-12 6152,-5-5 0,-13 2 0,-2 4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7.765"/>
    </inkml:context>
    <inkml:brush xml:id="br0">
      <inkml:brushProperty name="width" value="0.08571" units="cm"/>
      <inkml:brushProperty name="height" value="0.08571" units="cm"/>
      <inkml:brushProperty name="color" value="#333333"/>
    </inkml:brush>
  </inkml:definitions>
  <inkml:trace contextRef="#ctx0" brushRef="#br0">1 171 15235,'51'-21'-176,"1"0"1,-3 0-1,-4 2-429,17-5-1467,-3 4 1254,-4 7 784,-5 7-896,-9 4 314,-5 9 358,-9 7 258,-10 10 246,-7 6 640,-6-1 447,-3-2-56,-1-5 1,0-4-68,0-4-157,-1-5-425,-1-5-214,1-2 1,0-2-1110,2-9 381,9-5-257,6-11 11,14-1 11,7-5-516,5 0-1086,4-4-1110,-14 11 3261,-3 4 0,-21 14 0,-1 3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8.109"/>
    </inkml:context>
    <inkml:brush xml:id="br0">
      <inkml:brushProperty name="width" value="0.08571" units="cm"/>
      <inkml:brushProperty name="height" value="0.08571" units="cm"/>
      <inkml:brushProperty name="color" value="#333333"/>
    </inkml:brush>
  </inkml:definitions>
  <inkml:trace contextRef="#ctx0" brushRef="#br0">76 0 17442,'-42'76'45,"9"-15"-403,36-51 156,9-5-111,6-3 290,11-7-235,4-9-168,2-8 426,-2-4 157,-5 2 516,-7 8-12,-8 6-67,-7 5-180,-3 4 135,-3 5 101,0 6-493,0 7-22,0 7-57,0-1-78,0 0-56,0-12-594,0 0-369,0-11-752,7-4-1557,9-10-3406,2-2 6734,5-8 0,-14 14 0,-3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0.305"/>
    </inkml:context>
    <inkml:brush xml:id="br0">
      <inkml:brushProperty name="width" value="0.08571" units="cm"/>
      <inkml:brushProperty name="height" value="0.08571" units="cm"/>
      <inkml:brushProperty name="color" value="#E71224"/>
    </inkml:brush>
  </inkml:definitions>
  <inkml:trace contextRef="#ctx0" brushRef="#br0">0 12 12983,'0'-6'1501,"0"0"-1322,0 6-2106,0 0 0,0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8.267"/>
    </inkml:context>
    <inkml:brush xml:id="br0">
      <inkml:brushProperty name="width" value="0.08571" units="cm"/>
      <inkml:brushProperty name="height" value="0.08571" units="cm"/>
      <inkml:brushProperty name="color" value="#333333"/>
    </inkml:brush>
  </inkml:definitions>
  <inkml:trace contextRef="#ctx0" brushRef="#br0">53 0 16737,'-14'55'375,"-1"0"0,-9 33-2526,24-92-1322,0-12-2107,0-4 5580,4-10 0,-3 15 0,2 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8.635"/>
    </inkml:context>
    <inkml:brush xml:id="br0">
      <inkml:brushProperty name="width" value="0.08571" units="cm"/>
      <inkml:brushProperty name="height" value="0.08571" units="cm"/>
      <inkml:brushProperty name="color" value="#333333"/>
    </inkml:brush>
  </inkml:definitions>
  <inkml:trace contextRef="#ctx0" brushRef="#br0">1 1 16871,'42'66'-1535,"-6"-6"1546,-24-27 113,-2-1 492,-4-3-67,-3-4 67,-1-4-112,-2-6-134,34-52-370,-16 23 359,39-38 100,-29 43-179,-1 7 79,-9 14-68,-11 6-201,-1 7-90,-2-4-23,1-5-436,1-6-426,1-6-1413,4-3-513,6-7-2859,-3-3 5670,4-7 0,-12 7 0,0 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8.855"/>
    </inkml:context>
    <inkml:brush xml:id="br0">
      <inkml:brushProperty name="width" value="0.08571" units="cm"/>
      <inkml:brushProperty name="height" value="0.08571" units="cm"/>
      <inkml:brushProperty name="color" value="#333333"/>
    </inkml:brush>
  </inkml:definitions>
  <inkml:trace contextRef="#ctx0" brushRef="#br0">29 1 14708,'5'0'4202,"-1"0"-2891,-4 0-1232,-10 68-79,3-39-291,-8 53-416,9-67 707,16-54 0,-7 27 0,10-37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8.957"/>
    </inkml:context>
    <inkml:brush xml:id="br0">
      <inkml:brushProperty name="width" value="0.08571" units="cm"/>
      <inkml:brushProperty name="height" value="0.08571" units="cm"/>
      <inkml:brushProperty name="color" value="#333333"/>
    </inkml:brush>
  </inkml:definitions>
  <inkml:trace contextRef="#ctx0" brushRef="#br0">1 1 17319,'7'88'-1440,"0"-21"0,2-51 0,-3-11 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29.506"/>
    </inkml:context>
    <inkml:brush xml:id="br0">
      <inkml:brushProperty name="width" value="0.08571" units="cm"/>
      <inkml:brushProperty name="height" value="0.08571" units="cm"/>
      <inkml:brushProperty name="color" value="#333333"/>
    </inkml:brush>
  </inkml:definitions>
  <inkml:trace contextRef="#ctx0" brushRef="#br0">0 0 18059,'6'36'1243,"4"-7"-1243,2-32 34,9-5-79,8-4 398,23 19 0,3 5-789,-11-9 15,8 11 1,-5 0-902,-28-12-426,4-4-123,6-9 224,1-4 1052,-3-4 595,-4 1 662,-10 7 783,-6 4 113,-4 3 1108,-3 4-2072,-5 4-179,1 6-158,-3 5-167,2 6-56,2-2-34,2-4-68,1-4 1,0-7 56,9-1-11,5-3-146,10 0-90,5 0 224,0 0-55,-1 9 89,-4 14 504,-4 22-213,-8 21 113,-5 20-85,-5-37 0,-2 2-556,0 2 1,-2 1 488,-4-1 0,-2 0-129,-1-3 1,-4-2-379,-25 37 401,-7-13-288,-34-19-250,16-25-661,-20-36-1547,45-21 2807,12-24 0,20 24 1,5 4-1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0.472"/>
    </inkml:context>
    <inkml:brush xml:id="br0">
      <inkml:brushProperty name="width" value="0.08571" units="cm"/>
      <inkml:brushProperty name="height" value="0.08571" units="cm"/>
      <inkml:brushProperty name="color" value="#333333"/>
    </inkml:brush>
  </inkml:definitions>
  <inkml:trace contextRef="#ctx0" brushRef="#br0">172 1 17902,'-83'24'336,"17"-2"-358,53-6 0,7-1-79,2-1-214,4 1-88,5 0 403,5 0 0,6 1-22,3-1-23,-4 2 45,-6 1 56,-4 0 112,-4-1-90,-1-2 113,-3-4-68,-3-3 12,-3-2 22,-2-3-157,3-1-258,0-2-750,3-1-494,3-6-1154,1 0 2656,6-4 0,-3 6 0,3 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0.879"/>
    </inkml:context>
    <inkml:brush xml:id="br0">
      <inkml:brushProperty name="width" value="0.08571" units="cm"/>
      <inkml:brushProperty name="height" value="0.08571" units="cm"/>
      <inkml:brushProperty name="color" value="#333333"/>
    </inkml:brush>
  </inkml:definitions>
  <inkml:trace contextRef="#ctx0" brushRef="#br0">99 17 13544,'8'-9'3540,"-2"1"-2846,-6 8-155,0 0-349,-50 67-145,37-40 22,-37 51-67,50-60-78,9-6 55,5-6 23,10-4-224,5-5 168,0-8 34,0-5 22,-4-5 146,-4 1 100,-7 6 191,-6 5 34,-5 5-202,-3 3 11,0 1 78,0 8-112,0 4-201,0 10-45,0-1-157,0-1-391,0-8-472,2-5-963,6-5-7766,13-9 9749,-3-2 0,1 1 0,-13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1.718"/>
    </inkml:context>
    <inkml:brush xml:id="br0">
      <inkml:brushProperty name="width" value="0.08571" units="cm"/>
      <inkml:brushProperty name="height" value="0.08571" units="cm"/>
      <inkml:brushProperty name="color" value="#333333"/>
    </inkml:brush>
  </inkml:definitions>
  <inkml:trace contextRef="#ctx0" brushRef="#br0">1 73 15493,'14'-1'4471,"-2"81"-4606,-12-60-10,0 62-237,3-82 46,6-1-112,5-8-572,7-4 203,2-6 368,1-1 449,-2 4 191,-3 3 347,-4 6 179,-6 2 0,-4 4-336,-2 1 56,-1 0-56,1 1-67,2 6 33,0 1-201,2 4-57,-1-3-44,1-4-34,2-2 45,-2-2 23,5-1-35,1 0-44,4-2-100,5-4 100,-2-2-34,0 0 68,-4 3-23,-4 3 112,-4 2 236,0 0-292,-2 2-22,2 3-23,-2-1-22,-2 0-123,0-2-281,1-2-503,-1 0-124,6 0-448,4 0-3328,18-8 3832,-9 3 975,8-3 505,-16 4 862,-4 4 336,-5 0-482,-2 11-201,-2 7-224,-1 44-640,-1-2-111,0 32-45,0-14 0,-3-1 0,0-6-190,-2-14-113,2-16-213,2-18-1052,1-12-2634,0-50 2723,0-6-986,2-47 1322,2 1 302,1-8 1334,1 1 3608,1 7-1153,3 18-225,3 16-1177,2 20-571,1 16-247,1 10-90,2 8 606,2 3-886,0 9 169,2 7-404,-5 11 23,-3 4-45,-7 3 0,-5 20-101,-2-14-34,-9 12-246,-4-27-437,-11-8-135,0-9-839,0-9-965,5-17-1344,8-10-1636,5-6 5636,5-1 0,0 21 0,0 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1.958"/>
    </inkml:context>
    <inkml:brush xml:id="br0">
      <inkml:brushProperty name="width" value="0.08571" units="cm"/>
      <inkml:brushProperty name="height" value="0.08571" units="cm"/>
      <inkml:brushProperty name="color" value="#333333"/>
    </inkml:brush>
  </inkml:definitions>
  <inkml:trace contextRef="#ctx0" brushRef="#br0">27 1 21028,'10'55'321,"0"0"0,-4-1 1,-4-2-31,-16 28-269,-3-2-22,4-11-45,6-13-481,4-16-337,3-15-605,1-13 102,7-5-2220,11-19 3586,7-13 0,-8 7 0,-4-4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2.458"/>
    </inkml:context>
    <inkml:brush xml:id="br0">
      <inkml:brushProperty name="width" value="0.08571" units="cm"/>
      <inkml:brushProperty name="height" value="0.08571" units="cm"/>
      <inkml:brushProperty name="color" value="#333333"/>
    </inkml:brush>
  </inkml:definitions>
  <inkml:trace contextRef="#ctx0" brushRef="#br0">0 210 20625,'80'-18'-516,"-27"54"662,-59-69-68,-9 75-10,4 2-68,7-5-12,2-8-324,5-7-123,11-11-292,11-6-459,13-4-639,4-15 381,1-7 448,-5-16 964,-3-8 56,-6-4 841,-6-3 33,-6 0 157,-7 3 392,-6 8 45,-3 11-672,-1 10-203,0 11-167,0 4-157,-1 3 56,-1 6-224,0 10-23,0 12-55,4 12-23,31 26 22,-4-13 12,23 14-34,-20-26-12,-15-3 12,-8-7-11,-20-7-235,-15-9-662,-21-8-1770,-16-5 2678,-4-11 0,28 7 0,10-7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0.507"/>
    </inkml:context>
    <inkml:brush xml:id="br0">
      <inkml:brushProperty name="width" value="0.08571" units="cm"/>
      <inkml:brushProperty name="height" value="0.08571" units="cm"/>
      <inkml:brushProperty name="color" value="#E71224"/>
    </inkml:brush>
  </inkml:definitions>
  <inkml:trace contextRef="#ctx0" brushRef="#br0">0 1 6563,'0'0'0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1.730"/>
    </inkml:context>
    <inkml:brush xml:id="br0">
      <inkml:brushProperty name="width" value="0.08571" units="cm"/>
      <inkml:brushProperty name="height" value="0.08571" units="cm"/>
      <inkml:brushProperty name="color" value="#333333"/>
    </inkml:brush>
  </inkml:definitions>
  <inkml:trace contextRef="#ctx0" brushRef="#br0">300 289 15885,'-65'-12'1031,"9"2"-841,42 14-100,-5 7-34,-6 8-34,-1 9-10,-2 3-1,3 1-11,6-1-79,6-3 68,7-3-34,3-5-111,3-3 156,6-6-45,4-3 45,11-5 56,3-3-56,5-5-67,1-11-180,2-12-201,7-39 448,-8 8 11,1-24 11,-12 22-11,-5 2 57,-3 6 33,-5 11 134,-3 11 325,-3 12-403,-1 10-11,0 6 325,-4 7 111,-4 13-111,-7 17 67,-3 22 145,-2 16-151,8-13 1,2 2-253,-3 32-219,7-33 1,1-2 83,3 12-145,2-11-11,0-12 11,0-12-89,0-13-191,4-10-146,0-6 123,9-6-761,3-13-1099,7-10-2162,-4-4 4325,-2-1 0,-10 17 0,-4 3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3.013"/>
    </inkml:context>
    <inkml:brush xml:id="br0">
      <inkml:brushProperty name="width" value="0.08571" units="cm"/>
      <inkml:brushProperty name="height" value="0.08571" units="cm"/>
      <inkml:brushProperty name="color" value="#333333"/>
    </inkml:brush>
  </inkml:definitions>
  <inkml:trace contextRef="#ctx0" brushRef="#br0">65 11 10787,'0'-5'2577,"0"0"-168,0 5-628,0-1-1164,-1 14-169,0 5 23,-2 20-124,0 9 23,-3 11-34,0 7-67,-1 4-23,-3-1-44,3 1-57,0-7-43,1-5-24,3-6-22,1-10-11,1-7-34,0-14-22,0-7-11,1-8-202,0-4-875,0-1 57,0-12-471,0-4-1490,4-13-2823,-3 8 5826,3 1 0,-3 14 0,-1 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4.253"/>
    </inkml:context>
    <inkml:brush xml:id="br0">
      <inkml:brushProperty name="width" value="0.08571" units="cm"/>
      <inkml:brushProperty name="height" value="0.08571" units="cm"/>
      <inkml:brushProperty name="color" value="#333333"/>
    </inkml:brush>
  </inkml:definitions>
  <inkml:trace contextRef="#ctx0" brushRef="#br0">0 82 14686,'0'-11'1636,"0"3"-1132,0 8 605,0 0-750,59-28-146,-36 21-45,43-21-145,-56 28 33,-5 10 134,-4 8-112,-1 17 34,-9 13-100,-7 8-12,-11 5 0,-3 0 22,0-7-22,7-11 67,6-11 23,9-12 179,4-7 56,4-5 67,3 2-179,9-2 44,7 1 136,12-2-46,5-3-145,5-2-12,2-2-190,4 0-235,25-24-695,-14 4-5726,24-30 6656,-44 25 0,-6 1 0,-26 20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34.391"/>
    </inkml:context>
    <inkml:brush xml:id="br0">
      <inkml:brushProperty name="width" value="0.08571" units="cm"/>
      <inkml:brushProperty name="height" value="0.08571" units="cm"/>
      <inkml:brushProperty name="color" value="#333333"/>
    </inkml:brush>
  </inkml:definitions>
  <inkml:trace contextRef="#ctx0" brushRef="#br0">1 1 15515,'0'0'0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6.246"/>
    </inkml:context>
    <inkml:brush xml:id="br0">
      <inkml:brushProperty name="width" value="0.08571" units="cm"/>
      <inkml:brushProperty name="height" value="0.08571" units="cm"/>
      <inkml:brushProperty name="color" value="#333333"/>
    </inkml:brush>
  </inkml:definitions>
  <inkml:trace contextRef="#ctx0" brushRef="#br0">203 0 16131,'-65'31'393,"14"-4"-393,49-14-22,2 3-34,0 1 33,3 6-78,7-1 101,3 2-79,5-1 68,-5-3 11,-2-1 23,-6 0 358,-3 0 134,-2 1 0,-2 1-122,-9 0-247,-4 0-79,-8-4-56,0-5-11,0-6-325,4-4-594,1-4-235,5-9-258,5-6-5288,4-10 6700,9 8 0,-3 4 0,3 12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6.596"/>
    </inkml:context>
    <inkml:brush xml:id="br0">
      <inkml:brushProperty name="width" value="0.08571" units="cm"/>
      <inkml:brushProperty name="height" value="0.08571" units="cm"/>
      <inkml:brushProperty name="color" value="#333333"/>
    </inkml:brush>
  </inkml:definitions>
  <inkml:trace contextRef="#ctx0" brushRef="#br0">27 0 15202,'8'3'873,"-2"-1"-873,-6-2-224,-18 59 79,13-32-730,-13 46-144,23-49 851,9-4-67,8-7 235,8-5-11,1-5 11,0-3-247,-5-10 247,-2-5 112,-6-12 404,-7-3 32,-6-2 226,-3 4 77,-5 2 35,-22 3-662,2 11-157,-15 3-67,15 9-359,5 6-403,8 4-11,4 5-907,5 1-147,11-7-952,0-4 2779,9-4 0,-10-1 0,-1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6.806"/>
    </inkml:context>
    <inkml:brush xml:id="br0">
      <inkml:brushProperty name="width" value="0.08571" units="cm"/>
      <inkml:brushProperty name="height" value="0.08571" units="cm"/>
      <inkml:brushProperty name="color" value="#333333"/>
    </inkml:brush>
  </inkml:definitions>
  <inkml:trace contextRef="#ctx0" brushRef="#br0">0 109 14439,'14'70'2746,"-3"-15"-2724,-11-67-44,0-8 22,9-15-202,6-1 12,12 1-180,3 5-482,3 8-448,1 4-1108,1 6-3027,-11 6 5435,-3 0 0,-15 6 0,-2-1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7.046"/>
    </inkml:context>
    <inkml:brush xml:id="br0">
      <inkml:brushProperty name="width" value="0.08571" units="cm"/>
      <inkml:brushProperty name="height" value="0.08571" units="cm"/>
      <inkml:brushProperty name="color" value="#333333"/>
    </inkml:brush>
  </inkml:definitions>
  <inkml:trace contextRef="#ctx0" brushRef="#br0">0 0 16311,'2'87'373,"0"1"1,0-1-1,0 1 1,-2 22-1,0-3 1,13-47-1237,17-62-627,3-23-1648,3-18-3092,-10-5 6230,-5-2 0,-15 29 0,-3 5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7.203"/>
    </inkml:context>
    <inkml:brush xml:id="br0">
      <inkml:brushProperty name="width" value="0.08571" units="cm"/>
      <inkml:brushProperty name="height" value="0.08571" units="cm"/>
      <inkml:brushProperty name="color" value="#333333"/>
    </inkml:brush>
  </inkml:definitions>
  <inkml:trace contextRef="#ctx0" brushRef="#br0">1 161 19336,'54'-8'-124,"0"-1"1,-2-2 0,-3-4-1490,28-30-1614,-28 10 3227,-15 10 0,-27 16 0,-5 5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8.373"/>
    </inkml:context>
    <inkml:brush xml:id="br0">
      <inkml:brushProperty name="width" value="0.08571" units="cm"/>
      <inkml:brushProperty name="height" value="0.08571" units="cm"/>
      <inkml:brushProperty name="color" value="#333333"/>
    </inkml:brush>
  </inkml:definitions>
  <inkml:trace contextRef="#ctx0" brushRef="#br0">141 325 14193,'-74'49'302,"15"-3"-167,54-18-113,3-1 79,3-7-101,10-6 191,6-7 33,10-5-134,6-14-57,0-11-33,0-19-33,0-13 33,-4-8 0,-2-5 11,-5 1 123,-4 4 124,-4 11 380,-6 13 102,-4 16-101,-3 13-347,-1 12 122,-2 20 45,-4 15-156,-3 21-124,0 7 113,3 3-225,4-3 45,2 8-146,3-26-78,4-1-460,7-34-324,4-7-762,5-7-2376,-5-8 4034,-2-4 0,-10 2 0,-3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0.701"/>
    </inkml:context>
    <inkml:brush xml:id="br0">
      <inkml:brushProperty name="width" value="0.08571" units="cm"/>
      <inkml:brushProperty name="height" value="0.08571" units="cm"/>
      <inkml:brushProperty name="color" value="#E71224"/>
    </inkml:brush>
  </inkml:definitions>
  <inkml:trace contextRef="#ctx0" brushRef="#br0">173 49 13330,'-96'-27'0,"20"5"0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3:48.748"/>
    </inkml:context>
    <inkml:brush xml:id="br0">
      <inkml:brushProperty name="width" value="0.08571" units="cm"/>
      <inkml:brushProperty name="height" value="0.08571" units="cm"/>
      <inkml:brushProperty name="color" value="#333333"/>
    </inkml:brush>
  </inkml:definitions>
  <inkml:trace contextRef="#ctx0" brushRef="#br0">51 22 15224,'-11'-12'3227,"2"3"-2476,9 9-191,-14 67-11,11-22-404,-4 5 1,0 3-67,7 11-79,0 0 0,4-5-213,7-8-493,5-11-963,5-13-2164,-6-13 3833,-5-9 0,-6-5 0,-3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07.312"/>
    </inkml:context>
    <inkml:brush xml:id="br0">
      <inkml:brushProperty name="width" value="0.08571" units="cm"/>
      <inkml:brushProperty name="height" value="0.08571" units="cm"/>
      <inkml:brushProperty name="color" value="#333333"/>
    </inkml:brush>
  </inkml:definitions>
  <inkml:trace contextRef="#ctx0" brushRef="#br0">172 246 12725,'-3'6'2050,"1"-2"-783,2-4-1021,-25 0 57,13 3-135,-22 2-78,19 6-68,0 4-22,0 4-11,1 6-34,1 4 45,3 4 45,2 2-45,5-1-45,0-2-67,3-4 79,0-6-304,6-8 326,5-7-45,8-3-415,7-10 348,2-10-134,2-11-225,-2-14-12,-1-7 304,-3-7 190,-2-6 22,-5-3-10,-5-2-3046,-6 7 3483,-4 8-145,-2 15 290,-2 11-224,-3 14-101,-1 6-101,0 5 213,0 10 3365,3 10-3319,1 18 168,1 10-69,1 41-425,9-19-101,3 21 0,11-35-89,3-12 21,-2-11-536,0-10-215,-3-13-828,1-5-1826,-7-9 3473,-1-8 0,-10 5 0,-1-4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07.697"/>
    </inkml:context>
    <inkml:brush xml:id="br0">
      <inkml:brushProperty name="width" value="0.08571" units="cm"/>
      <inkml:brushProperty name="height" value="0.08571" units="cm"/>
      <inkml:brushProperty name="color" value="#333333"/>
    </inkml:brush>
  </inkml:definitions>
  <inkml:trace contextRef="#ctx0" brushRef="#br0">34 193 14798,'44'-18'-851,"-8"-1"828,-26-4-100,-5-2 123,-1 0 0,-4 0 11,0 3-11,-7 4 314,-2 7 100,-8 5 1,-1 5-11,-1 13 55,-1 9 112,3 18-22,4 11-112,5 3-168,4 4-202,3-5 12,10-4-79,6-8-191,12-10 34,7-11-750,6-9-572,4-12-4504,10-31 5983,-19 8 0,-4-9 0,-26 23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07.998"/>
    </inkml:context>
    <inkml:brush xml:id="br0">
      <inkml:brushProperty name="width" value="0.08571" units="cm"/>
      <inkml:brushProperty name="height" value="0.08571" units="cm"/>
      <inkml:brushProperty name="color" value="#333333"/>
    </inkml:brush>
  </inkml:definitions>
  <inkml:trace contextRef="#ctx0" brushRef="#br0">65 1 18798,'-36'57'12,"7"-7"-12,32-26-34,8-1-44,6-1-158,12-2 225,3 0 0,1 1 11,-4 1 11,-6 3-11,-8 1 0,-8 5 213,-3 0-11,-4 1 22,-5-2-90,-5-3-134,-7-4-11,-4-6-269,0-7-314,2-6-1266,3-12-2118,6-5 3978,5-10 0,3 9 0,2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08.268"/>
    </inkml:context>
    <inkml:brush xml:id="br0">
      <inkml:brushProperty name="width" value="0.08571" units="cm"/>
      <inkml:brushProperty name="height" value="0.08571" units="cm"/>
      <inkml:brushProperty name="color" value="#333333"/>
    </inkml:brush>
  </inkml:definitions>
  <inkml:trace contextRef="#ctx0" brushRef="#br0">94 10 15885,'4'-5'2073,"-1"1"-1815,-3 4 190,0 0-213,-29 54-134,15-19 246,-22 47-10,24-36-292,5-3 78,4-7-123,3-3-79,10-10-268,3-6-169,12-9-851,4-5-1423,4-16-2745,-9-1 5535,-2-11 0,-16 12 0,-2 4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09.251"/>
    </inkml:context>
    <inkml:brush xml:id="br0">
      <inkml:brushProperty name="width" value="0.08571" units="cm"/>
      <inkml:brushProperty name="height" value="0.08571" units="cm"/>
      <inkml:brushProperty name="color" value="#333333"/>
    </inkml:brush>
  </inkml:definitions>
  <inkml:trace contextRef="#ctx0" brushRef="#br0">1 495 19796,'60'-20'-1098,"-13"4"762,-25-25 11,-12 13-359,-4 5 583,-4 6-235,-2 9 246,-6 5 90,-3 11 124,-7 13 200,-4 12 102,3 12 34,2 2-169,5-2-112,4-3-156,4-8-23,2-10-79,7-9-77,8-10-383,11-5-256,7-14-393,6-9 67,1-14 326,1-6 459,-5 1 336,-2 3 112,-7 6 459,-6 8 293,-6 10-103,-7 6-279,-5 6 594,-1 3 201,-1 21-784,-1-3-56,1 19 23,0-13-326,0-2-56,2-6-66,-1-8-1,2-3-22,2-4-90,3-3-235,6-12-56,4-6 66,13-19 326,-10 13 34,4 1 100,-17 19 326,-3 5-101,-4 13-225,1 15-134,-2 0-11,2 4-348,0-18-156,3-7-101,4-4-213,5-2-695,6-13-639,5-6-426,4-16-155,0-4 424,-1-3 2734,0-13 2231,-10 17-34,-4-3-292,-12 25-1086,-3 9-258,-3 6 33,-8 19-358,-5 12 437,-17 45-460,12-13-403,-4 16-101,19-32-33,3-11-90,4-12-78,11-11-79,8-8-325,14-22-179,7-12-224,2-26 22,-1-11 180,-4-8 447,-5-3 236,-5 3 90,-5-10 571,-11 35-11,-2 4-325,-10 37 78,-1 13 303,-7 19-56,-4 16-180,-8 20-78,1 9-55,3 0-270,5-6-67,6-13-45,3-14-302,2-14-1087,15-11-168,3-14-1548,16-16-1421,-9-5 4571,-1-7 0,-16 17 0,-2 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09.409"/>
    </inkml:context>
    <inkml:brush xml:id="br0">
      <inkml:brushProperty name="width" value="0.08571" units="cm"/>
      <inkml:brushProperty name="height" value="0.08571" units="cm"/>
      <inkml:brushProperty name="color" value="#333333"/>
    </inkml:brush>
  </inkml:definitions>
  <inkml:trace contextRef="#ctx0" brushRef="#br0">12 13 14686,'7'5'4157,"-12"73"-4426,2-72-4123,-8 43 2633,11-93-4885,0 4 6644,1 0 0,0 25 0,0 3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0.099"/>
    </inkml:context>
    <inkml:brush xml:id="br0">
      <inkml:brushProperty name="width" value="0.08571" units="cm"/>
      <inkml:brushProperty name="height" value="0.08571" units="cm"/>
      <inkml:brushProperty name="color" value="#333333"/>
    </inkml:brush>
  </inkml:definitions>
  <inkml:trace contextRef="#ctx0" brushRef="#br0">1 20 12781,'8'-11'3574,"-2"2"-2666,-6 9 482,0 0-1166,15 66-56,-10-35 56,12 52 0,-16-52-67,0-4-45,0-5-33,0-6-46,2-7-10,-1-2 66,2-6-78,3 0-22,4-4 11,7-8-123,5-8 1008,46-20-605,-38 22-145,33 6-225,-49 28-246,0 1-370,5-5 145,0-11-312,8-2-1481,19-15 1974,-14 4 380,7-13 257,-23 13 472,-7 4 167,-6 5-111,-3 2-304,-1 0 113,0 6-258,-1 9-168,-6 10-156,0 8-12,-2 1 0,3-3-12,4-7-21,0-7-46,5-7-89,17-5 45,1-3 11,17-7 101,-8-2-23,-2-4-10,-5 5 21,-4 1 23,-5 16 146,-3 19-113,-5 25 45,-4 10 1,-1 7-57,0-14 1,-1 2-555,-1 23 0,-2 1 666,-3-24 0,-2-4-1342,-3 0 0,-4-2 1561,-3-1 0,-5-2-23,-1-4 1,-4-2 252,-32 30 224,-24-29-807,34-55-269,0-43 61,51 2 1,14-6-478,5-8 1,7 0 471,13-7 1,7 2-57,6-1 0,4 4-202,2 2 1,2 5-3077,9 3 1,-3 7 4187,13-6 0,-10 17 1,-62 38-1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1.283"/>
    </inkml:context>
    <inkml:brush xml:id="br0">
      <inkml:brushProperty name="width" value="0.08571" units="cm"/>
      <inkml:brushProperty name="height" value="0.08571" units="cm"/>
      <inkml:brushProperty name="color" value="#333333"/>
    </inkml:brush>
  </inkml:definitions>
  <inkml:trace contextRef="#ctx0" brushRef="#br0">65 15 16311,'6'-8'1591,"-2"2"-1210,-4 6 0,0 0-381,-3 6 90,-7 9-68,-5 14-44,-4 8-34,4 6 11,6-3-34,5-3-806,13-4 874,6-15-113,11-4-100,3-23-89,0-10 190,-5-13 123,-6-8 11,-7 2 112,-7 4 0,-2 11-78,-8 7 45,-6 8 134,-7 5-90,-3 3-123,-3 9-11,13-1-593,-1 8-315,13-4-145,9-6-583,9-1-695,17-5-1153,-4-6 3484,4-2 0,-23 1 0,-3 1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1.482"/>
    </inkml:context>
    <inkml:brush xml:id="br0">
      <inkml:brushProperty name="width" value="0.08571" units="cm"/>
      <inkml:brushProperty name="height" value="0.08571" units="cm"/>
      <inkml:brushProperty name="color" value="#333333"/>
    </inkml:brush>
  </inkml:definitions>
  <inkml:trace contextRef="#ctx0" brushRef="#br0">0 41 14831,'27'66'3475,"-5"-22"-3576,-13-84-292,8 2-156,14 8-527,9 8-66,9 9-2040,-12 7 3182,2 4 0,-26 2 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0.854"/>
    </inkml:context>
    <inkml:brush xml:id="br0">
      <inkml:brushProperty name="width" value="0.08571" units="cm"/>
      <inkml:brushProperty name="height" value="0.08571" units="cm"/>
      <inkml:brushProperty name="color" value="#E71224"/>
    </inkml:brush>
  </inkml:definitions>
  <inkml:trace contextRef="#ctx0" brushRef="#br0">28 0 12064,'-15'0'-482,"3"0"-975,12 0 1457,0 0 0,0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1.883"/>
    </inkml:context>
    <inkml:brush xml:id="br0">
      <inkml:brushProperty name="width" value="0.08571" units="cm"/>
      <inkml:brushProperty name="height" value="0.08571" units="cm"/>
      <inkml:brushProperty name="color" value="#333333"/>
    </inkml:brush>
  </inkml:definitions>
  <inkml:trace contextRef="#ctx0" brushRef="#br0">108 383 14675,'5'-5'2879,"-1"1"-2452,-4 4 200,0 0-627,-40-9-56,23 14 45,-30 0-79,39 19 79,3 4-56,50-20 0,12-22-231,-21-57 1,-1-12 297,23 46 0,-2-1-41,-24-53 1,-19 11 241,-13 66-44,0 7 67,-1 25 134,-5 14 23,-1 27-269,-4 11-10,3 9-102,2-5-45,4-6-68,2-15-458,10-14-617,3-16-773,12-11-1299,4-12-2955,-7-12 6215,0-5 0,-15 3 0,0 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2.352"/>
    </inkml:context>
    <inkml:brush xml:id="br0">
      <inkml:brushProperty name="width" value="0.08571" units="cm"/>
      <inkml:brushProperty name="height" value="0.08571" units="cm"/>
      <inkml:brushProperty name="color" value="#333333"/>
    </inkml:brush>
  </inkml:definitions>
  <inkml:trace contextRef="#ctx0" brushRef="#br0">58 145 17017,'28'-77'112,"-13"17"-90,-33 58 124,-4 20 78,0 13 236,4 22-68,5 9-191,7 1-133,4-6-68,6-12-79,11-16-134,11-15-167,13-11-540,7-22-917,3-11-259,2-21 1267,1-4 717,-4 2 112,-2 9 471,-7 13 1702,0 12-951,-18 11-359,-3 14-449,-15 12-190,-3 11-56,0 4-89,0-3-68,0-8 56,0-9 0,0-7 147,0-7-214,9-14-56,10-8-56,13-14 112,13-3 0,3 4-46,3 4-379,-1 9-1222,-7 10-2096,-16 6 3743,-11 6 0,-14 1 0,-2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3.533"/>
    </inkml:context>
    <inkml:brush xml:id="br0">
      <inkml:brushProperty name="width" value="0.08571" units="cm"/>
      <inkml:brushProperty name="height" value="0.08571" units="cm"/>
      <inkml:brushProperty name="color" value="#333333"/>
    </inkml:brush>
  </inkml:definitions>
  <inkml:trace contextRef="#ctx0" brushRef="#br0">8 89 15482,'-4'3'829,"1"-1"-818,3-2-34,57-39-290,-32 27 313,43-29 0,-51 39 89,-7 2 282,-5 0 32,-4 9-224,-1 6-179,-4 13 0,-8 4 0,-5 2-112,-5-2-11,2-3 112,4-5-45,6-4-101,5 8 112,14-7-213,10 11 146,15-10-11,4 2 123,0-3 11,-1 12 393,-17-7 156,-4 9 201,-15-6-88,-13 0-236,-5 4-3448,-14-3 3291,-4-1-67,-2-6-112,0-6-34,-1-6-179,19-7-236,2-1-313,17-6 2574,17-8-3885,11-7-2274,9-2 4246,6-1 0,-25 13 0,-2 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3.675"/>
    </inkml:context>
    <inkml:brush xml:id="br0">
      <inkml:brushProperty name="width" value="0.08571" units="cm"/>
      <inkml:brushProperty name="height" value="0.08571" units="cm"/>
      <inkml:brushProperty name="color" value="#333333"/>
    </inkml:brush>
  </inkml:definitions>
  <inkml:trace contextRef="#ctx0" brushRef="#br0">15 1 20905,'-8'25'-2197,"1"-4"1,7-21 0,0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19.758"/>
    </inkml:context>
    <inkml:brush xml:id="br0">
      <inkml:brushProperty name="width" value="0.08571" units="cm"/>
      <inkml:brushProperty name="height" value="0.08571" units="cm"/>
      <inkml:brushProperty name="color" value="#333333"/>
    </inkml:brush>
  </inkml:definitions>
  <inkml:trace contextRef="#ctx0" brushRef="#br0">198 29 15011,'-5'-11'1042,"0"3"-964,5 8 382,0 0-1,-31-8-22,19 6-213,-27 2 113,24 15-180,-3 13-135,-2 6-22,2 7 0,2-1-45,6 1 12,4-4 66,4-4-33,2-5 90,7-10-79,12-6 34,18-8-45,17-7-78,11-14-438,7-10-1176,-3-12-717,-7-3-2734,-26 11 5143,-12 6 0,-21 16 0,-3 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0.239"/>
    </inkml:context>
    <inkml:brush xml:id="br0">
      <inkml:brushProperty name="width" value="0.08571" units="cm"/>
      <inkml:brushProperty name="height" value="0.08571" units="cm"/>
      <inkml:brushProperty name="color" value="#333333"/>
    </inkml:brush>
  </inkml:definitions>
  <inkml:trace contextRef="#ctx0" brushRef="#br0">0 2 14619,'14'-2'2051,"-4"59"-1480,-10-16 78,0 55-256,-3-32-348,-1 2 101,-2-7-79,1-10-56,3-11-11,1-12 0,1-10-34,0-9-78,0-4-112,3-3 202,9 0-146,7-7-12,14-8-44,3-11 168,9-10 56,-3-2 0,2 2 0,-7 5 202,-6 10 22,-11 9 112,-7 6-11,-6 5 224,-2 10-247,2 9-167,0 17-112,2 7 22,-2 7-45,-2-6-23,-1-4-269,0-8-492,3-10-1176,5-10-909,6-5-4101,-1-13 6970,3-7 0,-12 4 0,-1-3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0.561"/>
    </inkml:context>
    <inkml:brush xml:id="br0">
      <inkml:brushProperty name="width" value="0.08571" units="cm"/>
      <inkml:brushProperty name="height" value="0.08571" units="cm"/>
      <inkml:brushProperty name="color" value="#333333"/>
    </inkml:brush>
  </inkml:definitions>
  <inkml:trace contextRef="#ctx0" brushRef="#br0">80 37 16546,'-8'51'112,"0"0"0,-4 33-560,21-60-191,9-10 606,14-7 22,6-4-12,1-16 23,-4-6 23,-9-14-23,-8-4 89,-10 0-22,-5 1 157,-7 2 112,-12 7 57,-11 7 245,-12 10-279,-6 6-169,1 8-190,4 9-22,10 6-68,11 7-503,9-1-382,7-5 0,17-5-2611,40-8 650,-14-5 2936,27-11 0,-50 6 0,-4-5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0.905"/>
    </inkml:context>
    <inkml:brush xml:id="br0">
      <inkml:brushProperty name="width" value="0.08571" units="cm"/>
      <inkml:brushProperty name="height" value="0.08571" units="cm"/>
      <inkml:brushProperty name="color" value="#333333"/>
    </inkml:brush>
  </inkml:definitions>
  <inkml:trace contextRef="#ctx0" brushRef="#br0">17 13 15123,'-5'56'1434,"1"0"1,-3 40-1469,6-56 11,4-8-246,10-10-89,8-10 291,12-8-191,4-10 169,-1-12 89,-2-11 0,-8-12 224,-6-1-23,-8-3 281,-6 4 11,-4 4-134,-9 6 44,-7 10-246,-9 9-79,-3 6 1,1 5-79,4 4-23,5 5-268,5 6-359,5 2-190,4-2-729,10-7-291,13-4-493,15-8-841,0-5 3194,1-6 0,-22 5 0,-5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1.490"/>
    </inkml:context>
    <inkml:brush xml:id="br0">
      <inkml:brushProperty name="width" value="0.08571" units="cm"/>
      <inkml:brushProperty name="height" value="0.08571" units="cm"/>
      <inkml:brushProperty name="color" value="#333333"/>
    </inkml:brush>
  </inkml:definitions>
  <inkml:trace contextRef="#ctx0" brushRef="#br0">0 175 15011,'27'7'3283,"2"3"-3305,-7 9 0,7 0 22,6-1-23,-1 0 34,-1 0-11,-6-1 56,-8 2 180,-6-2 212,-8 1 22,-3 0 23,-3 2-168,-9 0-269,-6 1-33,-7-4-23,-1-5-258,5-6-100,4-4-494,8-6 12,4-11-1290,9-9 125,11-9-2343,34-11 2992,-5 14 897,22-3 459,-20 18 336,-2 4 1188,-2 3-11,-3 1-325,-3-2 291,-2-2-415,-4-5-11,0-2-167,-4-4-394,-2-3-189,-4 0-202,-6-2-68,-4 2-33,-5 1-11,-4 4 11,-5 6-67,-23 6 67,2 6 22,-20 19 101,12 10 1,3 19 0,5 9 223,11 3 67,6 1-100,7-1-124,13-8-67,33-4-123,4-24-436,26-14-1223,-12-35-3876,-18-4 5535,-7-12 0,-28 24 0,-4 4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3.216"/>
    </inkml:context>
    <inkml:brush xml:id="br0">
      <inkml:brushProperty name="width" value="0.08571" units="cm"/>
      <inkml:brushProperty name="height" value="0.08571" units="cm"/>
      <inkml:brushProperty name="color" value="#333333"/>
    </inkml:brush>
  </inkml:definitions>
  <inkml:trace contextRef="#ctx0" brushRef="#br0">1 0 17622,'7'57'280,"-1"0"0,0-1 0,-1-3-145,-5 28 10,0-3-33,0-5-112,0-12-11,2-13-22,0-17-79,1-15-224,2-9 67,3-8 111,7-19-167,9-11-515,6-24 134,5-3 381,0 1 213,-1 7 112,-5 14 34,-8 11 224,-5 11 302,-10 8-280,-1 4 112,-5 2-302,-7 11-45,-5 6 167,-10 12-77,-6 3 235,1-2 78,2-1-145,8-3 21,7 0-167,6 0 67,7 0 135,14 1-79,9-1-45,17-3-134,4-4-101,2-5 0,1-3-33,-4-4-438,-5-3-817,-6-2-1547,-5-2-4281,-14 0 7116,-5 0 0,-11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09:40.459"/>
    </inkml:context>
    <inkml:brush xml:id="br0">
      <inkml:brushProperty name="width" value="0.08571" units="cm"/>
      <inkml:brushProperty name="height" value="0.08571" units="cm"/>
      <inkml:brushProperty name="color" value="#333333"/>
    </inkml:brush>
  </inkml:definitions>
  <inkml:trace contextRef="#ctx0" brushRef="#br0">1 1 18339,'33'54'48,"0"1"1,-2-6 0,-3-6-49,3-6-23,-2-5-627,-5-5-728,-3-4-1064,-5-3-4506,-8-10 6948,-3-2 0,-5-8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1.032"/>
    </inkml:context>
    <inkml:brush xml:id="br0">
      <inkml:brushProperty name="width" value="0.08571" units="cm"/>
      <inkml:brushProperty name="height" value="0.08571" units="cm"/>
      <inkml:brushProperty name="color" value="#E71224"/>
    </inkml:brush>
  </inkml:definitions>
  <inkml:trace contextRef="#ctx0" brushRef="#br0">1 0 12658,'0'0'0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5.277"/>
    </inkml:context>
    <inkml:brush xml:id="br0">
      <inkml:brushProperty name="width" value="0.08571" units="cm"/>
      <inkml:brushProperty name="height" value="0.08571" units="cm"/>
      <inkml:brushProperty name="color" value="#333333"/>
    </inkml:brush>
  </inkml:definitions>
  <inkml:trace contextRef="#ctx0" brushRef="#br0">39 56 15751,'-5'52'112,"-1"0"0,-3 37 112,0-61-224,4-8 11,2-10-34,2-6 23,1-4-212,9-13-80,8-9-10,11-18 268,4-9 23,1 0 22,-1 3 12,-1 9 212,-5 8 135,-3 13-146,-6 8 79,-4 6 189,-2 12-100,0 10-302,-2 15-56,2 8 122,-3-1-133,-3-7-1,-1-7-22,-2-10-941,4-8-448,-2-5-1300,4-3-1199,-4-2 3888,2 0 0,-4 0 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5.625"/>
    </inkml:context>
    <inkml:brush xml:id="br0">
      <inkml:brushProperty name="width" value="0.08571" units="cm"/>
      <inkml:brushProperty name="height" value="0.08571" units="cm"/>
      <inkml:brushProperty name="color" value="#333333"/>
    </inkml:brush>
  </inkml:definitions>
  <inkml:trace contextRef="#ctx0" brushRef="#br0">1 174 15807,'71'22'-79,"-8"-16"34,-42-31-223,1-9 268,-5-1-23,-4 2-122,-6 4 145,-4 8 22,-3 6 56,-4 9 169,-5 3-247,-6 3 145,-4 10 147,1 9 88,-2 16 136,8 9-169,3 5-313,5 2-34,3-2-784,27 2 67,4-25-774,30-2-929,5-30-1255,-14-7 3675,-1-9 0,-34 7 0,-3 2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6.815"/>
    </inkml:context>
    <inkml:brush xml:id="br0">
      <inkml:brushProperty name="width" value="0.08571" units="cm"/>
      <inkml:brushProperty name="height" value="0.08571" units="cm"/>
      <inkml:brushProperty name="color" value="#333333"/>
    </inkml:brush>
  </inkml:definitions>
  <inkml:trace contextRef="#ctx0" brushRef="#br0">162 395 15975,'-36'53'437,"0"0"0,4-5 0,6-6-437,8-6-124,9-11-77,5-8-1,5-10 180,12-4 22,7-10-516,15-12-122,2-12 626,-2-10 12,-5 5 101,-7 6 414,-8 12 483,-8 8-438,-4 7-291,-3 5 179,0 14-246,0 7-124,0 13-78,0-2 0,0-7-134,0-9-258,0-11 168,10-4-3362,37-54 2264,-10 23 1086,26-39 236,-33 43 146,-7 7 314,-6 10-135,-9 4 492,-3 3-267,-4 9-203,-1 3 34,0 11-90,0-2-67,0-1-44,0-5-169,0-5 23,0-6-34,0-3-90,5-1 56,5-6-10,9-9-383,6-8-491,21-19 581,-7 14 1,14-4 258,-17 23 78,-1 4 33,-4 4 23,-2 1 303,-6 0 22,-5 0 0,-6 0 258,-3 0-359,-5 0-22,2 0-90,-4 0-168,3-9-403,0-3-113,-1-11 113,-2-1 313,-1-1 90,-1 13 34,-3 1 134,-1 11-34,-5 15 45,1 9 135,-1 19 56,5 5-224,0 1-124,4-6-78,26-2-190,-1-21-147,27-4-559,-2-31-931,5-11-268,2-20 280,-2-8 1692,-7-2 1400,-3-12-90,-20 25 68,-6-1 280,-15 31-548,-4 7-786,0 4 191,0 2-78,-3 3-202,2 7 78,-2 5 124,2 8-78,1 1 33,7 2-113,7-1-66,10-1 100,7-2-100,2-3 89,-2-3-56,-5-2 124,-7-3 437,-10-1-236,-5-1-213,-4-1-33,0-1 55,-1-2-111,-4-3-90,-1-1-359,-4-5-77,3-13-237,2-14-1243,7-48 493,14 11 515,8-26 818,13 31 90,1 11 371,2 10 323,-5 16-32,-4 11 1477,4 25-1455,-13 18-101,3 26-359,-14 16 112,-3 11-235,-4 7-90,-1-3-22,-2-9-12,0-17-358,-1-19-2006,0-20 236,0-24 2151,0-13 0,0 1 0,0 1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6.934"/>
    </inkml:context>
    <inkml:brush xml:id="br0">
      <inkml:brushProperty name="width" value="0.08571" units="cm"/>
      <inkml:brushProperty name="height" value="0.08571" units="cm"/>
      <inkml:brushProperty name="color" value="#333333"/>
    </inkml:brush>
  </inkml:definitions>
  <inkml:trace contextRef="#ctx0" brushRef="#br0">1 145 16524,'62'-27'0,"1"0"0,-1 0 0,13-5 0,0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7.844"/>
    </inkml:context>
    <inkml:brush xml:id="br0">
      <inkml:brushProperty name="width" value="0.08571" units="cm"/>
      <inkml:brushProperty name="height" value="0.08571" units="cm"/>
      <inkml:brushProperty name="color" value="#333333"/>
    </inkml:brush>
  </inkml:definitions>
  <inkml:trace contextRef="#ctx0" brushRef="#br0">20 12 14663,'0'-6'1468,"0"0"-1008,0 6 391,0 0-347,0 84-447,-1-17-421,-1 3 1,0 4 368,0-19 1,-1-1-6,0-1 0,0 0-174,2-1 0,0-2-733,0 33-698,1-17-961,0-29-1356,0-17 3922,1-30 0,-1 6 0,1-10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8.083"/>
    </inkml:context>
    <inkml:brush xml:id="br0">
      <inkml:brushProperty name="width" value="0.08571" units="cm"/>
      <inkml:brushProperty name="height" value="0.08571" units="cm"/>
      <inkml:brushProperty name="color" value="#333333"/>
    </inkml:brush>
  </inkml:definitions>
  <inkml:trace contextRef="#ctx0" brushRef="#br0">0 61 17666,'60'-17'15,"-1"0"0,-4 2 0,-6 3-15,0 12 23,-13 0 21,-12 5 57,-13 8 12,-7 9-113,-11 10-124,-9 3-839,-10-2-393,-6-7-560,4-8-482,6-10-2689,11-5 5087,6-7 0,5 3 0,0-3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8.398"/>
    </inkml:context>
    <inkml:brush xml:id="br0">
      <inkml:brushProperty name="width" value="0.08571" units="cm"/>
      <inkml:brushProperty name="height" value="0.08571" units="cm"/>
      <inkml:brushProperty name="color" value="#333333"/>
    </inkml:brush>
  </inkml:definitions>
  <inkml:trace contextRef="#ctx0" brushRef="#br0">51 85 17633,'-6'68'67,"0"0"0,0-2 0,12-22-235,30-62-44,4-9-416,1-22-425,-8-6 818,-7 4 235,-14 6 22,-7 11 146,-17 7-157,-8 13 247,-15 6-34,-6 5-202,0 9-22,5 7-448,11 7-504,10 4-964,9-2-470,14-7-1290,4-7 3676,10-5 0,-10-3 0,-1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8.586"/>
    </inkml:context>
    <inkml:brush xml:id="br0">
      <inkml:brushProperty name="width" value="0.08571" units="cm"/>
      <inkml:brushProperty name="height" value="0.08571" units="cm"/>
      <inkml:brushProperty name="color" value="#333333"/>
    </inkml:brush>
  </inkml:definitions>
  <inkml:trace contextRef="#ctx0" brushRef="#br0">0 0 16558,'10'71'560,"-1"-1"0,0-6 0,-3-17-1064,-6-37-269,0-12-717,0-22-931,6-19-2901,-3-7 5322,5-4 0,-5 31 0,-1 6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8.945"/>
    </inkml:context>
    <inkml:brush xml:id="br0">
      <inkml:brushProperty name="width" value="0.08571" units="cm"/>
      <inkml:brushProperty name="height" value="0.08571" units="cm"/>
      <inkml:brushProperty name="color" value="#333333"/>
    </inkml:brush>
  </inkml:definitions>
  <inkml:trace contextRef="#ctx0" brushRef="#br0">0 3 11874,'9'-1'1972,"-1"-1"-1916,17 58-56,-10-28-34,23 46 34,-16-42 0,1 0 347,-3-2 461,0-3 32,-3-4-45,-4-7 1009,5-5-1804,2-31 90,9-4 324,-5-10 707,7 12-807,-14 25-68,7 11-190,-8 10-56,4 7-11,1-4-124,1-5-391,5-9 11,1-7-326,7-12-940,4-17-931,3-16-1277,-12-3 3989,-5-2 0,-18 26 0,-3 5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29.496"/>
    </inkml:context>
    <inkml:brush xml:id="br0">
      <inkml:brushProperty name="width" value="0.08571" units="cm"/>
      <inkml:brushProperty name="height" value="0.08571" units="cm"/>
      <inkml:brushProperty name="color" value="#333333"/>
    </inkml:brush>
  </inkml:definitions>
  <inkml:trace contextRef="#ctx0" brushRef="#br0">1 1 19370,'8'78'276,"0"0"1,-1-2-1,0-4-237,-2-18 0,-1-3-39,0 1 0,1-1-235,5 44-2443,12-3 1221,-11-56-1982,6-49 4061,-18-52 0,-9-16 27,6 31 1,0 0 168,-4-25 0,0 11 572,2 38-517,4 12-481,2 6-235,0 4 57,8 1-102,5-1-56,11 0-56,5-2-34,4 0-156,3-2 66,1 0 23,1 1-89,-3 1 100,-6 3 56,-5-1 34,-7 1 0,-5 1 0,-3 0 23,-3 2 223,3 0-134,-2 3 57,4 8-68,-1 7-1,4 10 57,1 7-56,4 3 0,2 5-45,14 18 0,-9-16-56,4 9 168,-17-22 280,-7-3-78,-4-1-146,-16-1-224,-7-4-90,-19-7-537,-5-7-6959,-7-18 7586,23-5 0,4-2 0,22 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1.183"/>
    </inkml:context>
    <inkml:brush xml:id="br0">
      <inkml:brushProperty name="width" value="0.08571" units="cm"/>
      <inkml:brushProperty name="height" value="0.08571" units="cm"/>
      <inkml:brushProperty name="color" value="#E71224"/>
    </inkml:brush>
  </inkml:definitions>
  <inkml:trace contextRef="#ctx0" brushRef="#br0">1 0 7538,'0'0'0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1.197"/>
    </inkml:context>
    <inkml:brush xml:id="br0">
      <inkml:brushProperty name="width" value="0.08571" units="cm"/>
      <inkml:brushProperty name="height" value="0.08571" units="cm"/>
      <inkml:brushProperty name="color" value="#333333"/>
    </inkml:brush>
  </inkml:definitions>
  <inkml:trace contextRef="#ctx0" brushRef="#br0">152 1 17970,'-26'50'106,"0"0"0,-20 38-50,23-53 34,5-5-90,10-8-34,3-8-22,5-2 12,10-4-124,12-4 77,16-1-256,11-3-336,6-7 77,-4-6 35,-4-8-134,-8-6-35,-8 1 437,-7 1-10,-10 5 313,-7 5 246,-3 8 426,-4 4 146,0 3 34,-5 2 235,-3 13-258,-8 11-146,-2 16-291,-3 6-66,4 1-46,2-1-202,3-7-22,4-5-56,2-5-11,3-4 0,0-3-381,1 0-169,1 0-504,-1 0-716,1-1-1121,1-7-4325,1-6 7227,5-7 0,-4-3 0,4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1.377"/>
    </inkml:context>
    <inkml:brush xml:id="br0">
      <inkml:brushProperty name="width" value="0.08571" units="cm"/>
      <inkml:brushProperty name="height" value="0.08571" units="cm"/>
      <inkml:brushProperty name="color" value="#333333"/>
    </inkml:brush>
  </inkml:definitions>
  <inkml:trace contextRef="#ctx0" brushRef="#br0">0 1 19381,'7'5'964,"-2"-1"-1088,-5-4-3192,0 0-6515,20 2 9580,-14-1 0,14 1 0,-20-2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6.023"/>
    </inkml:context>
    <inkml:brush xml:id="br0">
      <inkml:brushProperty name="width" value="0.08571" units="cm"/>
      <inkml:brushProperty name="height" value="0.08571" units="cm"/>
      <inkml:brushProperty name="color" value="#333333"/>
    </inkml:brush>
  </inkml:definitions>
  <inkml:trace contextRef="#ctx0" brushRef="#br0">40 3 12333,'8'-1'2442,"-2"0"-1791,-6 1 391,0 0-448,3 0 134,-2 7-392,2 10-145,-3 12-68,0 15-101,-3 3 12,-5 7-34,-3-3 22,-3-3-66,4-10-80,2-12-223,4-11-23,2-9-33,2-5 33,0-16-44,9-9-57,15-42 325,2 13 146,11-14 56,-11 31 302,-4 11 125,-5 8 99,-8 10-201,-4 4-135,-4 15-66,-1 9-1,0 15-134,0 4 34,-2 1-35,-1-6-44,0-8 0,1-10-123,2-9-168,1-5 133,12-9-368,11-9 100,15-11 202,8-6 168,-2 1 56,-4 7 348,-5 10-57,-15 6 426,-6 5-134,-8 14-415,-3 7 78,2 12-212,-1 4-23,-2-3-11,2-6-90,0-8-391,4-9-797,7-3-3316,29-19-1703,-16 1 6297,17-14 0,-36 14 0,-2 3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6.579"/>
    </inkml:context>
    <inkml:brush xml:id="br0">
      <inkml:brushProperty name="width" value="0.08571" units="cm"/>
      <inkml:brushProperty name="height" value="0.08571" units="cm"/>
      <inkml:brushProperty name="color" value="#333333"/>
    </inkml:brush>
  </inkml:definitions>
  <inkml:trace contextRef="#ctx0" brushRef="#br0">104 1 16008,'-28'73'695,"-1"1"0,1-7 0,10-18-1189,18-41 438,8-4 0,11-10-481,9-9 189,9-9 180,-1-8 168,-4 4 23,-5 6 257,-9 7 392,-8 8 101,-6 4-425,-4 3 234,0 6-44,0 9-269,-1 7-224,0 3-45,-1-4-191,1-7-392,7-7 303,8-4-459,12-7-639,9-12-561,6-10-67,0-10 516,-1 0 673,-7 3 817,-7 8 492,-10 8 943,-8 8 111,-5 6 1938,-3 3-3148,0 11 35,0 4-91,0 16-135,0 8 91,5 11-124,2 13-23,4 14 34,0 10 34,-4 10-409,-4 1 487,-3-1 124,-5-4-113,-6-8-179,-7-13 1,-4-16-68,1-19-34,1-19-492,1-26-550,4-36-2342,5-41-2803,6-3 6221,4 32 0,0 6 0,0 6 0,0 5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6.707"/>
    </inkml:context>
    <inkml:brush xml:id="br0">
      <inkml:brushProperty name="width" value="0.08571" units="cm"/>
      <inkml:brushProperty name="height" value="0.08571" units="cm"/>
      <inkml:brushProperty name="color" value="#333333"/>
    </inkml:brush>
  </inkml:definitions>
  <inkml:trace contextRef="#ctx0" brushRef="#br0">77 1 19123,'-43'85'-1821,"9"-15"0,34-54 0,0-7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7.119"/>
    </inkml:context>
    <inkml:brush xml:id="br0">
      <inkml:brushProperty name="width" value="0.08571" units="cm"/>
      <inkml:brushProperty name="height" value="0.08571" units="cm"/>
      <inkml:brushProperty name="color" value="#333333"/>
    </inkml:brush>
  </inkml:definitions>
  <inkml:trace contextRef="#ctx0" brushRef="#br0">64 0 13644,'-35'86'1187,"7"-10"-928,79-26 1914,-25-104-2038,15 62 77,-44-86-178,-23 75-34,5 3-280,8 8-470,6 3-102,5 7-840,22 2 762,6-10-874,23 0-202,1-15 113,5-10 1893,-2-6 0,-23 5 0,-7 3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7.451"/>
    </inkml:context>
    <inkml:brush xml:id="br0">
      <inkml:brushProperty name="width" value="0.08571" units="cm"/>
      <inkml:brushProperty name="height" value="0.08571" units="cm"/>
      <inkml:brushProperty name="color" value="#333333"/>
    </inkml:brush>
  </inkml:definitions>
  <inkml:trace contextRef="#ctx0" brushRef="#br0">10 53 16311,'-2'64'650,"1"-13"-561,-4-42 91,3-4-80,2-4-100,1-10-3894,38-25 1,12-4 2033,-10 8 1518,20-10 0,2 9 1183,-19 31 2767,1 22-2398,-23 0 1099,-12 35-517,-13 2-1657,1-14-135,-4-6 0,5-35-23,0-3-100,1-17-2622,0-13 650,3-27-1211,1 6 3306,2-3 0,-2 33 0,-2 3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7.609"/>
    </inkml:context>
    <inkml:brush xml:id="br0">
      <inkml:brushProperty name="width" value="0.08571" units="cm"/>
      <inkml:brushProperty name="height" value="0.08571" units="cm"/>
      <inkml:brushProperty name="color" value="#333333"/>
    </inkml:brush>
  </inkml:definitions>
  <inkml:trace contextRef="#ctx0" brushRef="#br0">1 66 15392,'77'-36'0,"-15"7"0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7.703"/>
    </inkml:context>
    <inkml:brush xml:id="br0">
      <inkml:brushProperty name="width" value="0.08571" units="cm"/>
      <inkml:brushProperty name="height" value="0.08571" units="cm"/>
      <inkml:brushProperty name="color" value="#333333"/>
    </inkml:brush>
  </inkml:definitions>
  <inkml:trace contextRef="#ctx0" brushRef="#br0">23 0 16748,'9'63'515,"0"0"1,-1-2-1,-4-5-503,-11 16-24,-4 0-268,-2-6-717,3-9-1076,4-16-2442,2-19 4515,3-13 0,1-9 0,0-1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8.155"/>
    </inkml:context>
    <inkml:brush xml:id="br0">
      <inkml:brushProperty name="width" value="0.08571" units="cm"/>
      <inkml:brushProperty name="height" value="0.08571" units="cm"/>
      <inkml:brushProperty name="color" value="#333333"/>
    </inkml:brush>
  </inkml:definitions>
  <inkml:trace contextRef="#ctx0" brushRef="#br0">0 28 18205,'3'-15'2229,"-1"3"-3153,64 12 0,16 8 935,-42-6 89,42 2 1,-13-1 123,-63-3-78,-2 4 179,1 6 79,1 6-113,0 4-56,1-1-157,1-2-33,0-4-45,1-3-67,2-5-79,4-3-78,6-2-123,5 0 347,4-2 0,-1 0 67,0 0 169,-4 1 178,-1 12-168,-2 14-134,-4 20-44,-6 17 123,-6 13-1,-7 10-223,-18 4 201,-12 3-112,-12-26 0,-9 0-56,10-15 0,-3-2-1255,-19 16 0,-2-4 795,12-20 1,1-8-2062,-24 9 2521,10-15 0,47-27 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1.360"/>
    </inkml:context>
    <inkml:brush xml:id="br0">
      <inkml:brushProperty name="width" value="0.08571" units="cm"/>
      <inkml:brushProperty name="height" value="0.08571" units="cm"/>
      <inkml:brushProperty name="color" value="#E71224"/>
    </inkml:brush>
  </inkml:definitions>
  <inkml:trace contextRef="#ctx0" brushRef="#br0">42 0 12916,'-17'5'5,"1"-1"1,11-3-1,1-1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8.987"/>
    </inkml:context>
    <inkml:brush xml:id="br0">
      <inkml:brushProperty name="width" value="0.08571" units="cm"/>
      <inkml:brushProperty name="height" value="0.08571" units="cm"/>
      <inkml:brushProperty name="color" value="#333333"/>
    </inkml:brush>
  </inkml:definitions>
  <inkml:trace contextRef="#ctx0" brushRef="#br0">0 1 17666,'14'0'1681,"-4"0"-1602,-7 66-79,-3-34 90,2 49-68,0-56 1,3-8 234,5-8-156,5-4-45,6-4-56,7-4-314,4-11-89,5-8-393,0-10-952,-1-2-1120,-3 5-2129,-13 10 4997,-5 7 0,-13 9 0,-1 2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9.293"/>
    </inkml:context>
    <inkml:brush xml:id="br0">
      <inkml:brushProperty name="width" value="0.08571" units="cm"/>
      <inkml:brushProperty name="height" value="0.08571" units="cm"/>
      <inkml:brushProperty name="color" value="#333333"/>
    </inkml:brush>
  </inkml:definitions>
  <inkml:trace contextRef="#ctx0" brushRef="#br0">61 1 16860,'0'12'941,"-27"83"-1221,20-58-45,-9 14 0,5-2-100,23-26 368,7-11 57,16-7 0,4-13 22,2-11-22,-5-10 102,-9-9 144,-12 3 180,-7 3 44,-8 6-144,-8 8-169,-3 6-124,-10 7 23,-2 3-773,-3 10-762,12 0-964,1 6-100,24-6 2543,0-2 0,2-6 0,-5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9.511"/>
    </inkml:context>
    <inkml:brush xml:id="br0">
      <inkml:brushProperty name="width" value="0.08571" units="cm"/>
      <inkml:brushProperty name="height" value="0.08571" units="cm"/>
      <inkml:brushProperty name="color" value="#333333"/>
    </inkml:brush>
  </inkml:definitions>
  <inkml:trace contextRef="#ctx0" brushRef="#br0">95 0 19639,'-15'51'185,"0"0"0,-13 45-185,12-29-23,4-2-10,6-3-427,4-8-470,2-8-1266,5-10-1883,0-17 4079,3-7 0,-4-12 0,-2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39.803"/>
    </inkml:context>
    <inkml:brush xml:id="br0">
      <inkml:brushProperty name="width" value="0.08571" units="cm"/>
      <inkml:brushProperty name="height" value="0.08571" units="cm"/>
      <inkml:brushProperty name="color" value="#333333"/>
    </inkml:brush>
  </inkml:definitions>
  <inkml:trace contextRef="#ctx0" brushRef="#br0">0 71 17857,'90'-17'-813,"0"0"1,-36 3 817,46-4 1,-14 14 331,-75 20 145,-7 10-180,-3 15 101,-1 3-122,-3 0-124,-1-7-34,-2-9-123,1-11 11,3-9-11,1-6-706,1-16-2096,3-14-940,2-7 3742,3-8 0,-3 24 0,-2 4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40.477"/>
    </inkml:context>
    <inkml:brush xml:id="br0">
      <inkml:brushProperty name="width" value="0.08571" units="cm"/>
      <inkml:brushProperty name="height" value="0.08571" units="cm"/>
      <inkml:brushProperty name="color" value="#333333"/>
    </inkml:brush>
  </inkml:definitions>
  <inkml:trace contextRef="#ctx0" brushRef="#br0">1 1 17890,'59'58'270,"-7"-6"-35,-34-24 247,-2-1 1030,69-35-1209,-52 11-90,51-27 67,-71 21-45,2 2-156,-3 2-79,4 4-11,-1 1 11,1 4-381,6-3-213,5-2-471,10-3-201,7-2-213,7-9 157,-1-1 1042,-3-9 280,-12 4 45,-8 4 593,-12 3 472,-8 5-58,-3 1 518,-4 2-1021,0 11-225,-3 3-66,1 13-191,-4 1-56,3-2 12,0-1-1,3-7-33,3-5 11,9-6-45,11-3 45,13-3-190,24-1 167,-14 2-77,8 14 100,-26 17 11,-10 32 0,-7 26-663,-7-34 1,-3 3 662,1 6 1,-2 1-12,-1 2 0,-2 0 67,-2-1 0,-4-1 73,-2-4 0,-3-2 135,-6-3 0,-3-2 16,-2-6 0,-3-3 270,-34 28 391,-22-35-952,33-57-224,1-49 33,48 9 1,14-7-1521,7-11 0,10-1 1391,11-6 1,9 2 72,-9 24 1,5 2-1,2 1 45,1 2 1,2 1 0,6 1-815,21-9 0,8 1 0,-8 7-1719,-11 7 1,-2 5 2734,26-12 0,-18 16 0,-51 33 0,-10 1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48.760"/>
    </inkml:context>
    <inkml:brush xml:id="br0">
      <inkml:brushProperty name="width" value="0.08571" units="cm"/>
      <inkml:brushProperty name="height" value="0.08571" units="cm"/>
      <inkml:brushProperty name="color" value="#333333"/>
    </inkml:brush>
  </inkml:definitions>
  <inkml:trace contextRef="#ctx0" brushRef="#br0">7 0 13432,'-4'42'0,"1"-9"0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48.619"/>
    </inkml:context>
    <inkml:brush xml:id="br0">
      <inkml:brushProperty name="width" value="0.08571" units="cm"/>
      <inkml:brushProperty name="height" value="0.08571" units="cm"/>
      <inkml:brushProperty name="color" value="#333333"/>
    </inkml:brush>
  </inkml:definitions>
  <inkml:trace contextRef="#ctx0" brushRef="#br0">1 177 14708,'0'8'1984,"0"-2"-1178,0-6-716,0 0-34,36-64 0,-18 37 34,28-47-23,-31 59-22,-5 7 34,-5 6-57,-3 3 79,-2 16 257,0 13-234,-8 25 21,-6 8-10,-8 5-46,0-6 23,6-10-112,6-14-45,7-14-33,2-11-639,1-8-919,0-16 1636,8-25 0,-5 16 0,5-13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49.110"/>
    </inkml:context>
    <inkml:brush xml:id="br0">
      <inkml:brushProperty name="width" value="0.08571" units="cm"/>
      <inkml:brushProperty name="height" value="0.08571" units="cm"/>
      <inkml:brushProperty name="color" value="#333333"/>
    </inkml:brush>
  </inkml:definitions>
  <inkml:trace contextRef="#ctx0" brushRef="#br0">32 1 18944,'-18'93'67,"4"-11"-1916,92-100 1849,-41 13 252,13-21 0,-2-2 455,-18 14 54,-6 7-234,-5 7-157,-2 10-325,-3 6-45,-4 10-606,-3 0-929,-3-4-4022,-2-9 5557,-2-6 0,0-7 0,0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0.545"/>
    </inkml:context>
    <inkml:brush xml:id="br0">
      <inkml:brushProperty name="width" value="0.08571" units="cm"/>
      <inkml:brushProperty name="height" value="0.08571" units="cm"/>
      <inkml:brushProperty name="color" value="#333333"/>
    </inkml:brush>
  </inkml:definitions>
  <inkml:trace contextRef="#ctx0" brushRef="#br0">87 139 15818,'4'-1'1154,"0"0"-44,-4 1-1088,-15 64 34,0-33-67,-10 48 22,7-55-11,6-10 0,6-7-190,3-5-304,3-2-402,0-12 739,3-9-258,11-13-10,9-6 425,15 3 67,6 0 56,6 5-78,1 4-45,-2 5 22,-2 6-55,-7 8 10,-5 4-122,-7 4 122,-8 8 23,-2 5 34,-6 7 67,0 3-57,-2-3 80,-2-4-80,-1-5 281,0-4 146,-1-4 78,3-1-11,3-1-280,2 0-168,7 0-12,3-8-78,1-7-572,13-52 494,-23 38 89,-20-27 11,-19 58 23,-21 17 33,12 12 79,-1 40-111,17-14-92,3 17 1,31-28-291,14-12-649,31-14-147,18-11-975,16-27-1658,-22 0 3765,-6-19 0,-46 19 0,-7 3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0.870"/>
    </inkml:context>
    <inkml:brush xml:id="br0">
      <inkml:brushProperty name="width" value="0.08571" units="cm"/>
      <inkml:brushProperty name="height" value="0.08571" units="cm"/>
      <inkml:brushProperty name="color" value="#333333"/>
    </inkml:brush>
  </inkml:definitions>
  <inkml:trace contextRef="#ctx0" brushRef="#br0">189 1 15482,'-44'71'776,"0"1"1,3-8 0,23-20-1471,72-56 313,-1-7 291,-6 0 90,-11 7 0,-10 7 336,-10 11 213,-6 18-168,-7 20 0,-2 18-45,-1 11-89,-7 3-1,-5 3 57,-12 1-334,-7-2 490,-9-3-302,-5-10-45,0-14 0,5-19-661,12-31-471,13-36-1198,22-41-1267,9-2 3485,17-6 0,-17 48 0,-1 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1.512"/>
    </inkml:context>
    <inkml:brush xml:id="br0">
      <inkml:brushProperty name="width" value="0.08571" units="cm"/>
      <inkml:brushProperty name="height" value="0.08571" units="cm"/>
      <inkml:brushProperty name="color" value="#E71224"/>
    </inkml:brush>
  </inkml:definitions>
  <inkml:trace contextRef="#ctx0" brushRef="#br0">1 0 7280,'0'0'0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1.346"/>
    </inkml:context>
    <inkml:brush xml:id="br0">
      <inkml:brushProperty name="width" value="0.08571" units="cm"/>
      <inkml:brushProperty name="height" value="0.08571" units="cm"/>
      <inkml:brushProperty name="color" value="#333333"/>
    </inkml:brush>
  </inkml:definitions>
  <inkml:trace contextRef="#ctx0" brushRef="#br0">0 144 16614,'7'63'1150,"0"1"0,2-4 1,-6-20-1151,-5-38-213,2-6-337,0-14-66,2-13 135,10-14-80,4 0 124,11 7 224,2 9 191,2 12 22,3 8 134,1 7 46,1 2-24,1 6-100,1 2 12,0 4 212,0-1-44,-4-6 167,-3-2 280,3-3-493,-10-7-89,3-5-101,-10-8-45,-6-4-123,-2-1 0,-5-1 157,-2 3-67,-2 2 78,-6 8 56,-2 6-45,-8 6 90,-2 17 44,-2 11-33,-1 20 12,2 6-124,7 4 0,6-6-33,5-5-270,15-15-168,9-10-268,22-12-684,11-15-1390,8-17-1019,4-15 179,-19-4 3653,-8 0 0,-28 25 0,-6 4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1.903"/>
    </inkml:context>
    <inkml:brush xml:id="br0">
      <inkml:brushProperty name="width" value="0.08571" units="cm"/>
      <inkml:brushProperty name="height" value="0.08571" units="cm"/>
      <inkml:brushProperty name="color" value="#333333"/>
    </inkml:brush>
  </inkml:definitions>
  <inkml:trace contextRef="#ctx0" brushRef="#br0">0 89 12804,'26'45'2807,"0"-1"0,20 31-2807,-18-54 22,-9-1 68,-9-1 223,-6 2 124,-7-2-89,-11 3 33,-4-6-281,-10-2 24,4-8-68,3-2-56,6-4-180,7-11-178,4-9-191,13-16-280,10-9-57,15-4 382,11 2 157,5 3 246,15-10 269,-19 18 359,6-5 100,-30 25-134,-8 6 79,-8 5-57,-4 4 12,-2 1-247,-2 8-146,-3 4-55,-1 9-57,-1 4-11,4 1-22,2 1 11,4 2 0,9 2-90,7-1-55,9 0 122,3-3-33,-5-1 56,-4-4 0,-8-1 23,-7-2 134,-5 1 11,-2-1-45,-7-3-90,-2-2-33,-6-6 23,2-4-393,3-5-582,6-13-516,3-11-2263,7-5 3731,7-1 0,-5 18 0,2 3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2.059"/>
    </inkml:context>
    <inkml:brush xml:id="br0">
      <inkml:brushProperty name="width" value="0.08571" units="cm"/>
      <inkml:brushProperty name="height" value="0.08571" units="cm"/>
      <inkml:brushProperty name="color" value="#333333"/>
    </inkml:brush>
  </inkml:definitions>
  <inkml:trace contextRef="#ctx0" brushRef="#br0">1 1 17028,'2'92'-1221,"0"-21"-572,5-92-1199,5-14 2992,1-7 0,-1 11 0,-7 16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2.203"/>
    </inkml:context>
    <inkml:brush xml:id="br0">
      <inkml:brushProperty name="width" value="0.08571" units="cm"/>
      <inkml:brushProperty name="height" value="0.08571" units="cm"/>
      <inkml:brushProperty name="color" value="#333333"/>
    </inkml:brush>
  </inkml:definitions>
  <inkml:trace contextRef="#ctx0" brushRef="#br0">43 0 18586,'-24'66'-3216,"5"-10"1737,30-29-673,8-9-1243,3-8 3395,3-6 0,-15-4 0,-3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2.704"/>
    </inkml:context>
    <inkml:brush xml:id="br0">
      <inkml:brushProperty name="width" value="0.08571" units="cm"/>
      <inkml:brushProperty name="height" value="0.08571" units="cm"/>
      <inkml:brushProperty name="color" value="#333333"/>
    </inkml:brush>
  </inkml:definitions>
  <inkml:trace contextRef="#ctx0" brushRef="#br0">50 1 16333,'-16'96'1102,"0"0"0,1-7 0,12-26-1147,18-55-90,9-6-44,9-16 0,-1-7 89,-2-16-134,-6-3-45,-10-1 124,-7 2 22,-6 3-68,-1 5 11,0 7 102,0 10-572,0 7-437,0 5 561,0 2 201,8 0-594,5 3 157,19 8 762,-4 2 0,8 7 269,-11-3 526,-4 2-167,-2 2-68,-1 4 225,-2-2-68,0 0-135,-5-4-156,-1-4-190,-2-6 133,-1-4 68,3-4-179,5-4-258,6-12-135,9-9-33,6-11 90,5 0 78,1 5 33,-1 10 730,14 8-181,-15 7-324,8 17-158,-15 10-100,-4 11-33,-1 4-1973,2 5-1366,-15-21 3372,1 1 0,-16-22 0,0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3.057"/>
    </inkml:context>
    <inkml:brush xml:id="br0">
      <inkml:brushProperty name="width" value="0.08571" units="cm"/>
      <inkml:brushProperty name="height" value="0.08571" units="cm"/>
      <inkml:brushProperty name="color" value="#333333"/>
    </inkml:brush>
  </inkml:definitions>
  <inkml:trace contextRef="#ctx0" brushRef="#br0">239 0 18563,'-49'32'485,"-1"0"1,5 0 0,7 1-408,11 20-44,9 3-68,10-5-111,5-7-640,20-9-761,13-12-2084,6-11 3630,8-9 0,-27-3 0,-2-1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3.920"/>
    </inkml:context>
    <inkml:brush xml:id="br0">
      <inkml:brushProperty name="width" value="0.08571" units="cm"/>
      <inkml:brushProperty name="height" value="0.08571" units="cm"/>
      <inkml:brushProperty name="color" value="#333333"/>
    </inkml:brush>
  </inkml:definitions>
  <inkml:trace contextRef="#ctx0" brushRef="#br0">26 227 19448,'-21'66'-146,"16"-14"-212,27-52-348,14-10-168,4-3 516,-2-7 358,-7 5 78,-11 7 359,-11 5 180,-6 3 603,-3 0-637,0 8-392,0 2-23,0 8-168,0-4 0,2-2 0,6-4-191,6-5-223,10-2-326,5-3-302,7-7 90,4-6-359,2-6 537,0-3 281,-3 2 493,-6-1 348,-4 1 448,-9-2 1299,-2-6-1064,-10 9-157,-2 0-314,-6 14-358,0 5-158,0 2-10,3 0-12,-1 0 57,5 2-79,3 8-45,15 23 23,-2 1-1,11 18-44,-9-10 11,-4 1 56,-5-6 11,-9-4 45,-4-9 168,-6-6-123,-7-9-34,-7-4-67,-6-16 0,0-9-246,5-13-146,7-6-11,5 3-46,6 5 303,11 7 146,5 8 0,13 8 34,3 4 44,7 4 23,2 0 124,8 0-180,5 0 134,8 0-101,2 0-78,0 0 157,-6-7-90,-8-5-67,-13-8-67,-12-4-258,-11-3 78,-8-1 225,-5-2 33,-14 3-11,-7 2 56,-12 8 202,-11 7-23,14 18 124,-3 15 111,19 21-100,6 12 146,2 8-337,8 1-123,16-3-56,14-9-347,23-12-472,12-17-1197,10-11-3755,-21-10 5771,-10-12 0,-32 6 0,-8-6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4.631"/>
    </inkml:context>
    <inkml:brush xml:id="br0">
      <inkml:brushProperty name="width" value="0.08571" units="cm"/>
      <inkml:brushProperty name="height" value="0.08571" units="cm"/>
      <inkml:brushProperty name="color" value="#333333"/>
    </inkml:brush>
  </inkml:definitions>
  <inkml:trace contextRef="#ctx0" brushRef="#br0">0 12 16580,'99'-7'-404,"-12"2"-77,-40 5-920,-7 0-2039,-8 0 1670,-12 0 179,-11 0 1591,-6 0 0,-4 0 0,0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4.781"/>
    </inkml:context>
    <inkml:brush xml:id="br0">
      <inkml:brushProperty name="width" value="0.08571" units="cm"/>
      <inkml:brushProperty name="height" value="0.08571" units="cm"/>
      <inkml:brushProperty name="color" value="#333333"/>
    </inkml:brush>
  </inkml:definitions>
  <inkml:trace contextRef="#ctx0" brushRef="#br0">1 60 16120,'58'-5'-1418,"0"-1"1,41-7-3098,-77 2 4515,-5-3 0,-13 8 0,-2 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4:55.023"/>
    </inkml:context>
    <inkml:brush xml:id="br0">
      <inkml:brushProperty name="width" value="0.08571" units="cm"/>
      <inkml:brushProperty name="height" value="0.08571" units="cm"/>
      <inkml:brushProperty name="color" value="#333333"/>
    </inkml:brush>
  </inkml:definitions>
  <inkml:trace contextRef="#ctx0" brushRef="#br0">0 1 18675,'47'21'196,"0"0"0,36 20 219,-45-6 100,-6 1-33,-7-2-157,-9-2-78,-6-5-34,-5-2-169,-4-1-44,-51 18 0,-11-1 0,34-11 0,-28 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1.693"/>
    </inkml:context>
    <inkml:brush xml:id="br0">
      <inkml:brushProperty name="width" value="0.08571" units="cm"/>
      <inkml:brushProperty name="height" value="0.08571" units="cm"/>
      <inkml:brushProperty name="color" value="#E71224"/>
    </inkml:brush>
  </inkml:definitions>
  <inkml:trace contextRef="#ctx0" brushRef="#br0">55 1 11919,'-16'8'14,"-6"-2"0,15-4 0,-3-2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2.238"/>
    </inkml:context>
    <inkml:brush xml:id="br0">
      <inkml:brushProperty name="width" value="0.08571" units="cm"/>
      <inkml:brushProperty name="height" value="0.08571" units="cm"/>
      <inkml:brushProperty name="color" value="#333333"/>
    </inkml:brush>
  </inkml:definitions>
  <inkml:trace contextRef="#ctx0" brushRef="#br0">73 37 17353,'11'0'582,"-3"0"-559,-8 0-23,0 0-45,-34 55 34,20-27-12,-23 43 46,32-45 67,4-7 0,3-7 22,10-6 44,26-11-44,1-12 426,24-22 23,-32 6-113,-3-6-314,-21 22 34,-6 4-168,-1 7 22,0 2-22,-4 3-168,0 1-280,-5 0-403,4 0-203,2 0 113,2-3-1289,8-5-896,12-8-1737,3-1 4863,8-3 0,-18 12 0,-1 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2.566"/>
    </inkml:context>
    <inkml:brush xml:id="br0">
      <inkml:brushProperty name="width" value="0.08571" units="cm"/>
      <inkml:brushProperty name="height" value="0.08571" units="cm"/>
      <inkml:brushProperty name="color" value="#333333"/>
    </inkml:brush>
  </inkml:definitions>
  <inkml:trace contextRef="#ctx0" brushRef="#br0">234 1 15202,'1'64'1292,"-1"0"0,0 2 0,-5 0-1180,-10-4 0,-3 0-671,3 4 1,0 1 558,0-2 0,2 0-12,2-4 1,1-2 5,3-8 1,1-2-331,0 28 288,4-24-837,2-24 570,0-15-1186,0-24-471,-1-20 907,-5-23 1571,-6-17-506,-6-5 280,-4 1 1669,2 9-256,9 11-293,5 13-683,20 10-257,19 4-259,29 2-201,28 1-326,-38 11 1,2 2-185,4 0 1,-3 1-3200,26-3 3709,-18 6 0,-46 6 0,-8 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0.893"/>
    </inkml:context>
    <inkml:brush xml:id="br0">
      <inkml:brushProperty name="width" value="0.08571" units="cm"/>
      <inkml:brushProperty name="height" value="0.08571" units="cm"/>
      <inkml:brushProperty name="color" value="#333333"/>
    </inkml:brush>
  </inkml:definitions>
  <inkml:trace contextRef="#ctx0" brushRef="#br0">135 1 14630,'4'2'1401,"0"0"-1088,-4-2 69,-23 65 54,6-28-368,-20 54 66,13-47 135,4-5-191,8-12-78,5-9 23,5-9-23,2-6 0,6-6-135,8-13-279,11-9-550,23-33 908,-11 15 56,11-12 11,-19 28 23,-7 8-34,-5 8 112,-9 6 12,-2 4 615,-5 20-459,0 1 45,-1 18-112,0-3 67,-2-2 11,-1-5-223,1-7-57,-1-7-11,3-8 0,3-3-247,27-18-1075,2-8 22,27-17 662,-8 0 503,-3 1 135,-6 12 34,-11 8 257,-8 11 583,-10 5-325,-7 12-392,-4 7 22,-2 7-100,0 3-79,0-5-12,0-4-693,0-6-1033,0-6-1567,0-3 3305,2-2 0,-1 0 0,1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1.201"/>
    </inkml:context>
    <inkml:brush xml:id="br0">
      <inkml:brushProperty name="width" value="0.08571" units="cm"/>
      <inkml:brushProperty name="height" value="0.08571" units="cm"/>
      <inkml:brushProperty name="color" value="#333333"/>
    </inkml:brush>
  </inkml:definitions>
  <inkml:trace contextRef="#ctx0" brushRef="#br0">8 196 16994,'85'-43'-1803,"-14"4"1747,-50 10 44,-8 2-144,-6 3 9,-4 6 24,-6 8 67,-9 4 0,-8 11 45,-12 11 22,-2 10 45,2 14 314,4 3 90,6 1 21,8-2-178,7-3-236,3-6-67,12-9-616,12-12-987,15-5 1603,16-22 0,-20 11 0,-5-11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1.540"/>
    </inkml:context>
    <inkml:brush xml:id="br0">
      <inkml:brushProperty name="width" value="0.08571" units="cm"/>
      <inkml:brushProperty name="height" value="0.08571" units="cm"/>
      <inkml:brushProperty name="color" value="#333333"/>
    </inkml:brush>
  </inkml:definitions>
  <inkml:trace contextRef="#ctx0" brushRef="#br0">148 1 14417,'-2'3'3261,"1"-1"-2958,-53 50-23,34-27-11,-40 41-269,53-44-23,4-5 23,7-7-45,12-6 45,10-3-762,15-10-11,3-7 426,1-8 347,-5-2 78,-9 6 68,-10 5 324,-9 7-178,-9 4 44,-2 3 258,-3 9-348,-6 8 90,-6 10-201,-4 6-113,1-2-22,4-6-257,6-10-348,4-7-863,16-11-1244,8-12-1490,5-2 4202,4-6 0,-19 14 0,-1 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1.827"/>
    </inkml:context>
    <inkml:brush xml:id="br0">
      <inkml:brushProperty name="width" value="0.08571" units="cm"/>
      <inkml:brushProperty name="height" value="0.08571" units="cm"/>
      <inkml:brushProperty name="color" value="#333333"/>
    </inkml:brush>
  </inkml:definitions>
  <inkml:trace contextRef="#ctx0" brushRef="#br0">30 1 14675,'-10'50'1955,"1"0"1,-2 30-1956,26-86-875,11-11-537,12-9 214,5-8 66,1 3 931,-1 4 201,-4 9 447,-5 7 473,-9 7 300,-8 3 47,-6 12-606,-8 9-347,-1 14-191,-2 3-101,0-5-22,0-6-380,0-10-1862,3-8-2766,-2-4 5008,5-4 0,-4 0 0,1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8.841"/>
    </inkml:context>
    <inkml:brush xml:id="br0">
      <inkml:brushProperty name="width" value="0.08571" units="cm"/>
      <inkml:brushProperty name="height" value="0.08571" units="cm"/>
      <inkml:brushProperty name="color" value="#333333"/>
    </inkml:brush>
  </inkml:definitions>
  <inkml:trace contextRef="#ctx0" brushRef="#br0">124 1 12288,'-13'63'672,"0"1"1,1-5-1,1-4 23,-3 7-314,1-2-168,-4-7 358,4-7-336,3-12-156,5-13-23,3-9-56,2-7 0,0-4-404,6-6-189,7-12 190,12-9-214,4-11 617,5 1 56,-4 4-34,-2 6 57,-5 8 77,-7 6 136,-7 5 78,-4 5-202,-4 1 661,-1 1-627,-11 11-56,-3 4 10,-11 12 12,2-1-44,3-2 66,7-1 0,4-3-111,7-4 122,1-1 47,12-1-125,9-1-112,19 0 67,11-4-156,10-4 78,2-3-774,4-2-1119,-5 0 1893,-18-8 0,-17 6 0,-18-7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9.592"/>
    </inkml:context>
    <inkml:brush xml:id="br0">
      <inkml:brushProperty name="width" value="0.08571" units="cm"/>
      <inkml:brushProperty name="height" value="0.08571" units="cm"/>
      <inkml:brushProperty name="color" value="#333333"/>
    </inkml:brush>
  </inkml:definitions>
  <inkml:trace contextRef="#ctx0" brushRef="#br0">198 5 15291,'2'-2'1871,"-1"0"-727,-1 2-1100,-67 45 472,40-16-376,-13 4 0,3 2 72,21 4-88,7-1-124,5-3 0,5-6-101,13-5-269,12-10-459,21-7-1378,15-14-1009,-11-8 3216,0-12 0,-33 11 0,-4 1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19.793"/>
    </inkml:context>
    <inkml:brush xml:id="br0">
      <inkml:brushProperty name="width" value="0.08571" units="cm"/>
      <inkml:brushProperty name="height" value="0.08571" units="cm"/>
      <inkml:brushProperty name="color" value="#333333"/>
    </inkml:brush>
  </inkml:definitions>
  <inkml:trace contextRef="#ctx0" brushRef="#br0">201 0 15639,'0'4'873,"-25"48"1,-9 16-862,5-3-740,-8 14 0,1 1 313,14-7-616,10-9 581,7-15-1511,12-17-244,13-16 2205,2-10 0,-1-6 0,-12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20.131"/>
    </inkml:context>
    <inkml:brush xml:id="br0">
      <inkml:brushProperty name="width" value="0.08571" units="cm"/>
      <inkml:brushProperty name="height" value="0.08571" units="cm"/>
      <inkml:brushProperty name="color" value="#333333"/>
    </inkml:brush>
  </inkml:definitions>
  <inkml:trace contextRef="#ctx0" brushRef="#br0">50 49 17599,'-28'38'-325,"6"-8"225,26-25 391,64-31 258,-47 19-56,47-21-78,-68 28-124,0 0-22,-4 0-101,-1 3-78,-2 2-68,-1 2-22,4 0-67,0-5-337,4 1-425,0-3-583,11-8-1669,6-9-2869,3-1 5950,1-8 0,-13 16 0,-3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1.865"/>
    </inkml:context>
    <inkml:brush xml:id="br0">
      <inkml:brushProperty name="width" value="0.08571" units="cm"/>
      <inkml:brushProperty name="height" value="0.08571" units="cm"/>
      <inkml:brushProperty name="color" value="#E71224"/>
    </inkml:brush>
  </inkml:definitions>
  <inkml:trace contextRef="#ctx0" brushRef="#br0">0 1 8770,'0'0'0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20.807"/>
    </inkml:context>
    <inkml:brush xml:id="br0">
      <inkml:brushProperty name="width" value="0.08571" units="cm"/>
      <inkml:brushProperty name="height" value="0.08571" units="cm"/>
      <inkml:brushProperty name="color" value="#333333"/>
    </inkml:brush>
  </inkml:definitions>
  <inkml:trace contextRef="#ctx0" brushRef="#br0">217 0 12154,'-6'4'2498,"0"-1"-1982,6-3 526,0 0-829,-33 23 414,19-11-44,-27 21-258,26-13-22,-1 5-180,-4 7-67,2 3-56,0 2 22,6 1-44,3-4 22,4-3-45,3-7 45,1-4-145,1-5 145,0-7-34,8-3 34,8-4-179,13-4-180,7-12-33,3-7 358,-2-13 34,-2-3 213,0-21-79,-15 14 23,-2-9 101,-15 20-78,-7 9-35,-9 6-122,-8 10-35,-11 6 12,-3 13-67,-3 10-326,-4 34-1310,17-10-1109,3 11-2757,18-32 5569,4-10 0,0-11 0,0-2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21.188"/>
    </inkml:context>
    <inkml:brush xml:id="br0">
      <inkml:brushProperty name="width" value="0.08571" units="cm"/>
      <inkml:brushProperty name="height" value="0.08571" units="cm"/>
      <inkml:brushProperty name="color" value="#333333"/>
    </inkml:brush>
  </inkml:definitions>
  <inkml:trace contextRef="#ctx0" brushRef="#br0">125 17 16042,'6'-9'2286,"-2"2"-2174,-4 7-112,0 0-45,-48 13-33,28 3-3337,-34 13 3292,45-2-314,5 0 123,4-2-212,8-2-125,4 1-9,9-3 615,3 0 3426,-3-3-3370,-5 0 101,-8-2 448,-5-1 90,-3 0 11,-6-1-224,-4 0-201,-7-3-80,-1-4-144,3-4-12,3-1-416,4-10-961,4-9-281,3-13-1211,16-9-1490,-3 8 4359,15 5 0,-16 18 0,-2 3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21.925"/>
    </inkml:context>
    <inkml:brush xml:id="br0">
      <inkml:brushProperty name="width" value="0.08571" units="cm"/>
      <inkml:brushProperty name="height" value="0.08571" units="cm"/>
      <inkml:brushProperty name="color" value="#333333"/>
    </inkml:brush>
  </inkml:definitions>
  <inkml:trace contextRef="#ctx0" brushRef="#br0">1 496 15235,'66'-28'1217,"1"0"1,-6 4 0,-15-1-1599,-34-3-202,-6 3 68,-4 3 336,-2 4 179,-11 9 56,-4 4-56,-14 15 33,-4 12 225,1 17-34,1 11-11,8 4-11,7-2-202,8-7-34,6-8-145,14-13-270,10-11-424,19-7-573,14-20-1254,9-11-684,4-17 2331,1-10 589,-5 1 1954,-8 3-224,-12 5 527,-12 9 78,-14 7-515,-9 9-135,-6 8-706,-3 5 173,-7 3-508,-2 2 89,-5 0 0,0 9-179,5 4-57,3 12-33,4 2 11,2 2 23,9 4-34,5-1 22,9 1 34,1-2-56,-1-3 23,-7-3 78,-4 4 223,-7-8-100,-3 2-89,-6-11 0,-2-4-102,-1-3-21,0-3-12,4-5-561,1-15 35,6-13-1670,34-51 1422,0 12 488,-5 20 1,2 1-1117,22-25 1201,1 4 201,-4 3 638,-2 11 203,-11 14-102,-6 16-201,-13 14 134,-8 15 12,-8 18-68,-4 16 270,-2 23-561,0 13-179,0 9-135,-6 8-11,-1-3-22,-5-9-315,4-19-256,4-18-562,3-23-1029,1-10-5301,0-16 7485,0-9 0,0 4 0,0-2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22.043"/>
    </inkml:context>
    <inkml:brush xml:id="br0">
      <inkml:brushProperty name="width" value="0.08571" units="cm"/>
      <inkml:brushProperty name="height" value="0.08571" units="cm"/>
      <inkml:brushProperty name="color" value="#333333"/>
    </inkml:brush>
  </inkml:definitions>
  <inkml:trace contextRef="#ctx0" brushRef="#br0">0 65 15784,'0'-7'239,"52"-8"0,14 2 0,-36 7 0,28-6 0,1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0.692"/>
    </inkml:context>
    <inkml:brush xml:id="br0">
      <inkml:brushProperty name="width" value="0.08571" units="cm"/>
      <inkml:brushProperty name="height" value="0.08571" units="cm"/>
      <inkml:brushProperty name="color" value="#333333"/>
    </inkml:brush>
  </inkml:definitions>
  <inkml:trace contextRef="#ctx0" brushRef="#br0">80 1 15235,'-14'86'1423,"1"-11"-1109,0-44-101,1-1-213,1-8 0,2-4 0,5-8-336,0-5-225,4-3 393,5-3-33,11-14-158,11-8-22,15-17 303,5-1 78,1 2 0,-6 7 67,-6 11 124,-10 9 89,-9 6 201,-9 5 102,-5 9-180,-2 11-67,-1 11-280,0 12 12,-1-1-68,-1-3 0,-2-7-314,1-8-1210,1-12-1468,4-3 2992,4-14 0,-2 5 0,1-4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1.063"/>
    </inkml:context>
    <inkml:brush xml:id="br0">
      <inkml:brushProperty name="width" value="0.08571" units="cm"/>
      <inkml:brushProperty name="height" value="0.08571" units="cm"/>
      <inkml:brushProperty name="color" value="#333333"/>
    </inkml:brush>
  </inkml:definitions>
  <inkml:trace contextRef="#ctx0" brushRef="#br0">52 227 15851,'68'-40'-4045,"-7"0"4045,-33 6 23,-7 3 112,-8 3 324,-7 5-235,-4 6 33,-8 7-212,-9 6 494,-13 4 99,-9 13 45,-3 6 135,1 17-235,5 5-67,9 2-1,9 0-235,8 0-168,6-5-112,7-3-45,13-10-56,11-11-448,20-7-739,10-18-214,10-15-1008,3-16-1176,-20-1 3686,-8 3 0,-32 25 0,-4 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1.212"/>
    </inkml:context>
    <inkml:brush xml:id="br0">
      <inkml:brushProperty name="width" value="0.08571" units="cm"/>
      <inkml:brushProperty name="height" value="0.08571" units="cm"/>
      <inkml:brushProperty name="color" value="#333333"/>
    </inkml:brush>
  </inkml:definitions>
  <inkml:trace contextRef="#ctx0" brushRef="#br0">10 0 11997,'8'0'2543,"-9"50"1,-7 12-4034,5-34 672,-3 32 0,6-15-3227,9-60 4045,10-13 0,-11 11 0,0-1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1.351"/>
    </inkml:context>
    <inkml:brush xml:id="br0">
      <inkml:brushProperty name="width" value="0.08571" units="cm"/>
      <inkml:brushProperty name="height" value="0.08571" units="cm"/>
      <inkml:brushProperty name="color" value="#333333"/>
    </inkml:brush>
  </inkml:definitions>
  <inkml:trace contextRef="#ctx0" brushRef="#br0">97 3 15213,'-11'-1'1513,"3"0"-1513,8 1-1031,-35 55-1446,27-26-3686,-26 35 6163,36-45 0,-2-14 0,2-4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1.750"/>
    </inkml:context>
    <inkml:brush xml:id="br0">
      <inkml:brushProperty name="width" value="0.08571" units="cm"/>
      <inkml:brushProperty name="height" value="0.08571" units="cm"/>
      <inkml:brushProperty name="color" value="#333333"/>
    </inkml:brush>
  </inkml:definitions>
  <inkml:trace contextRef="#ctx0" brushRef="#br0">217 0 16131,'0'4'1502,"0"-1"-964,0-3-538,-57 67 0,31-28-11,-10 8 0,2 1 11,13 0-34,8-4-67,6-10 0,6-9 67,7-12-179,10-8-537,10-7 10,11-13 516,1-5 135,2-9 89,-6 4 11,-7 8 235,-6 9 113,-9 6 257,-6 23 90,-4 14-583,-5 15 1,-3 6-1,-10 34-1774,3-25 0,-3 0 1785,-21 22-55,-5-4 143,0-12 58,2-15-190,8-18-90,8-19-23,14-23-2049,4-34-1593,21-30-3562,2-7 7227,15-11 0,-16 50 0,-2 6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2.048"/>
    </inkml:context>
    <inkml:brush xml:id="br0">
      <inkml:brushProperty name="width" value="0.08571" units="cm"/>
      <inkml:brushProperty name="height" value="0.08571" units="cm"/>
      <inkml:brushProperty name="color" value="#333333"/>
    </inkml:brush>
  </inkml:definitions>
  <inkml:trace contextRef="#ctx0" brushRef="#br0">39 1 17465,'-6'81'433,"-1"0"0,2-8 1,-1-10-345,-2-16-77,4-13 21,2-15 12,2-11 89,0-5-134,9-12 0,8-9-190,11-10 22,15-5 168,-12 14 157,6 5 179,-19 13-44,-2 12-102,-6 7-190,-3 14-482,-5 14-1580,-1-16-3932,-1-2 5994,0-20 0,0-8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2.051"/>
    </inkml:context>
    <inkml:brush xml:id="br0">
      <inkml:brushProperty name="width" value="0.08571" units="cm"/>
      <inkml:brushProperty name="height" value="0.08571" units="cm"/>
      <inkml:brushProperty name="color" value="#E71224"/>
    </inkml:brush>
  </inkml:definitions>
  <inkml:trace contextRef="#ctx0" brushRef="#br0">205 1 12568,'-82'20'-1579,"10"-4"-1816,51-14 3395,2-1 0,13-1 0,2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2.646"/>
    </inkml:context>
    <inkml:brush xml:id="br0">
      <inkml:brushProperty name="width" value="0.08571" units="cm"/>
      <inkml:brushProperty name="height" value="0.08571" units="cm"/>
      <inkml:brushProperty name="color" value="#333333"/>
    </inkml:brush>
  </inkml:definitions>
  <inkml:trace contextRef="#ctx0" brushRef="#br0">1 0 17767,'0'60'422,"0"0"0,0-3 1,0-5 48,0 10-12,0-4-258,0-11-89,0-10-100,0-15-12,0-10 44,0-9-32,4-10-12,11-14-303,11-13 68,13-11 168,4-1-34,0 5 101,-2 9 0,-9 10 22,-3 12 34,-6 5 12,-5 5 122,-2 18-112,-9-1 90,-1 18 56,-17-1-78,-10 3-68,-16 3-78,-10-2 34,0-3-415,-8-8-347,23-11-538,3-7-2028,23-14-2600,4-4 5894,12-7 0,-8 7 0,8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3.013"/>
    </inkml:context>
    <inkml:brush xml:id="br0">
      <inkml:brushProperty name="width" value="0.08571" units="cm"/>
      <inkml:brushProperty name="height" value="0.08571" units="cm"/>
      <inkml:brushProperty name="color" value="#333333"/>
    </inkml:brush>
  </inkml:definitions>
  <inkml:trace contextRef="#ctx0" brushRef="#br0">63 58 15224,'-2'7'1580,"1"-2"-1356,1-5-224,0 0 0,-27 64-112,20-37 90,-18 49-23,36-59 45,9-8 0,9-4 11,4-6 0,2-11 12,-2-6-12,-2-14 56,-5-1-33,-9-1 178,-8 0 136,-6 3-80,-4 3-88,-7 7-180,-2 6-56,-8 8 22,1 5-268,1 9-606,3 6-246,7 9-504,1 4-863,14-2-718,1-9 3239,7-6 0,-7-7 0,-3-2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3.803"/>
    </inkml:context>
    <inkml:brush xml:id="br0">
      <inkml:brushProperty name="width" value="0.08571" units="cm"/>
      <inkml:brushProperty name="height" value="0.08571" units="cm"/>
      <inkml:brushProperty name="color" value="#333333"/>
    </inkml:brush>
  </inkml:definitions>
  <inkml:trace contextRef="#ctx0" brushRef="#br0">0 65 15090,'7'61'1641,"0"0"1,4 34-1609,-9-87-33,9-6-380,8-8-752,13-8-280,6-11-258,5-9-10,1 0 1467,-2 5 213,-5 10 661,-9 6 605,-7 8-56,-8 3-202,-6 2 12,-2 3-505,-3 5-235,-1 3 12,0 3-180,-1-2 67,2-1-167,0-6 32,4-1-44,5-4-347,4-7-852,8-5 392,4-7 493,1-1 191,0 5 123,-7 6 157,-4 5 246,-4 3 102,-5 1-57,-1 0-247,-3 4-145,0 5 68,0 4-1,-2 2 45,1-1-33,-1-4-57,2-4 90,2-2 45,4-4-45,6-3-224,24-20-45,-5 4-201,18-16-12,-17 12 224,-1 4-78,-5 4 168,-4 3-11,-6 5 22,-7 2 191,-4 2 493,-6 1-348,-2 1 348,-1 1-661,4 0-1,3 0-10,5 2 21,6 2-32,5 2 32,5 4-66,2 0 22,-2 3 0,-5 1 67,-6 3 191,-9 1 302,-3 1 0,-5 1 0,-9-1-78,-4 0-247,-10-3-144,1-1-69,2-7-22,7-2-102,6-4-514,5 0-739,2-2 1355,0-4 0,0 4 0,0-4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4.947"/>
    </inkml:context>
    <inkml:brush xml:id="br0">
      <inkml:brushProperty name="width" value="0.08571" units="cm"/>
      <inkml:brushProperty name="height" value="0.08571" units="cm"/>
      <inkml:brushProperty name="color" value="#333333"/>
    </inkml:brush>
  </inkml:definitions>
  <inkml:trace contextRef="#ctx0" brushRef="#br0">1 20 16546,'1'51'1008,"1"-1"1,2 35-986,2-73-1,0-1-22,1-2-34,2-3 34,-1-2 0,6-3-100,5-5-236,10-14-270,10-9-582,7-18-593,6-4-1043,1 3 370,-16 14 2454,-8 11 0,-21 16 0,-4 3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5.295"/>
    </inkml:context>
    <inkml:brush xml:id="br0">
      <inkml:brushProperty name="width" value="0.08571" units="cm"/>
      <inkml:brushProperty name="height" value="0.08571" units="cm"/>
      <inkml:brushProperty name="color" value="#333333"/>
    </inkml:brush>
  </inkml:definitions>
  <inkml:trace contextRef="#ctx0" brushRef="#br0">40 0 12031,'2'11'3641,"1"-2"-2733,-3-9-426,0 0-359,-36 74-123,27-56 112,28 24-112,-3-51 0,40-25 22,-53 33 269,-2 0 696,-1 1-875,0 6 22,0 1-100,0 6-12,0-1-44,0-2-1,1-1-223,4-5-336,3-1-506,7-2-391,6-1-1602,8-8-1211,-5-2 4292,1-11 0,-17 9 0,-2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36.312"/>
    </inkml:context>
    <inkml:brush xml:id="br0">
      <inkml:brushProperty name="width" value="0.08571" units="cm"/>
      <inkml:brushProperty name="height" value="0.08571" units="cm"/>
      <inkml:brushProperty name="color" value="#333333"/>
    </inkml:brush>
  </inkml:definitions>
  <inkml:trace contextRef="#ctx0" brushRef="#br0">106 0 16815,'-19'91'410,"0"-1"0,-1 0 0,3-8 0,0-3 1,6-19-411,8-18-180,3-15 12,9-13-404,6-8-324,14-14-784,6-13 402,6-16-33,0-10 224,0-4 1087,-5 3 785,-6 9 504,-11 9-79,-7 12-505,-8 9-335,-2 6 403,-2 3-45,0 11-492,0 6 201,1 24-358,1-10 33,2 7-56,3-22-56,1-5 22,4-7 34,5-2-56,3-7-56,7-10-291,2-10 179,2-9-1,-2 1 169,-3 5 0,-9 8 11,-4 9 45,-7 5 303,-4 5-56,0 5 44,-1 8-101,3 14-223,9 0-57,0-5-11,11-11-167,-4-18-898,5-7-604,2-11 201,1-5-67,-1 3 796,-4 8 784,-3 7 123,-5 7 650,-3 3 169,-3 3-248,0 0 35,1 0-248,2 0 170,2 0 21,2 0-213,3 0-235,0-3-213,0-7 23,-4-4-34,-5-7 34,-5 2-12,-3 2 46,-2 1-68,-5 9 11,-5 1-11,-8 22 168,-4 10 22,-2 21 34,4 6-101,5 3-123,7-6 0,5-9-145,14-13 55,12-14-201,17-7-359,17-15-605,8-13-157,4-15-78,1-15 1142,-8-6 348,-9 1 841,-9-12 459,-22 25 168,-5-1-561,-17 29-414,-2 9-145,-1 3-102,0 3-67,0 12 101,2 5-168,3 15 169,12 6-147,9 3-22,12 4 56,3-3 45,-8 0 89,-8-2 180,-11-3-11,-16-1-45,-17-4-337,-40-6-156,9-12-751,-16-5-885,36-17-5636,16-1 7339,9-9 0,8 8 0,0 2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47.505"/>
    </inkml:context>
    <inkml:brush xml:id="br0">
      <inkml:brushProperty name="width" value="0.08571" units="cm"/>
      <inkml:brushProperty name="height" value="0.08571" units="cm"/>
      <inkml:brushProperty name="color" value="#333333"/>
    </inkml:brush>
  </inkml:definitions>
  <inkml:trace contextRef="#ctx0" brushRef="#br0">1 3 16972,'59'0'48,"0"0"1,8 0 0,2 0-21,4 0 0,3 0-1269,13 0 1,5 0 1318,-25 0 1,3 0 0,0 0-490,7 0 1,1 0-1,2 0 448,8 0 1,1 0-1,1 0-235,-18 0 1,1 0 0,1 0-1,1 0 89,5 0 0,1 0 0,1 0 0,1 0-68,5 0 1,1 0-1,0 0 1,1 0-60,4 0 1,1 0 0,0 0 0,1 0-248,-17 0 0,0-1 1,0 1-1,1 0 1,-1 0 479,0-1 1,0 1 0,0 0 0,0 0 0,-1 0 2,19 0 0,0 0 0,0 0 0,-2 1-207,-3 2 0,-2 1 0,0 0 0,-2 1 207,-5-1 0,-1 1 0,-1 0 0,-2 2-172,22 3 0,-2 2 0,-10 0-960,-1 0 1,-10 0 1307,-13-3 0,-18 1 1,-38-4-1,-10-3 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48.974"/>
    </inkml:context>
    <inkml:brush xml:id="br0">
      <inkml:brushProperty name="width" value="0.08571" units="cm"/>
      <inkml:brushProperty name="height" value="0.08571" units="cm"/>
      <inkml:brushProperty name="color" value="#333333"/>
    </inkml:brush>
  </inkml:definitions>
  <inkml:trace contextRef="#ctx0" brushRef="#br0">15 0 18821,'-4'56'246,"0"0"1,0-2 0,2-2-180,2 25-67,0-3-34,0-10 12,0-11-326,0-13-257,0-15 79,1-13-24,11-7-99,7-22 122,15-10 347,4-19-167,4-4 302,1 1 45,-4 5 236,-1 6-136,-6 7 80,-6 7 201,-7 7-146,-7 7 168,-6 6-123,-3 3-112,-3 1 35,-12 3-181,-9 13 90,-33 28-33,12-3 234,-6 14-10,29-24 44,11-2 12,4-4 22,34 10-337,1-14-44,32 4-11,-7-19-112,2-2-695,-6-4-818,-6-3-2229,-21 1 3865,-8-3 0,-16 2 0,-1 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0.357"/>
    </inkml:context>
    <inkml:brush xml:id="br0">
      <inkml:brushProperty name="width" value="0.08571" units="cm"/>
      <inkml:brushProperty name="height" value="0.08571" units="cm"/>
      <inkml:brushProperty name="color" value="#333333"/>
    </inkml:brush>
  </inkml:definitions>
  <inkml:trace contextRef="#ctx0" brushRef="#br0">0 20 15079,'0'-11'1725,"0"3"-1333,0 8 11,0 0 57,4 22-393,-1 9 101,1 25 157,0 7-101,-2 3 23,1 3-102,0-1-122,1-6 10,1-7-33,-1-13 0,2-12-45,1-13-44,3-10 89,3-5 0,9-9-146,6-16 90,7-13-78,2-15 134,0-1 22,-4 6-11,-6 8 57,-6 12 10,-7 12 146,-7 7-112,-1 6 359,1 13-113,4 8-201,3 14 0,10 20-168,-7-17-23,5 6-335,-8-25-349,0-5-357,1-8-942,0-2-302,4-3-1704,-6-6 4023,1 0 0,-10-1 0,-1 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0.723"/>
    </inkml:context>
    <inkml:brush xml:id="br0">
      <inkml:brushProperty name="width" value="0.08571" units="cm"/>
      <inkml:brushProperty name="height" value="0.08571" units="cm"/>
      <inkml:brushProperty name="color" value="#333333"/>
    </inkml:brush>
  </inkml:definitions>
  <inkml:trace contextRef="#ctx0" brushRef="#br0">1 34 13902,'6'-3'4146,"51"55"-4248,-34-36-435,39 38 290,-41-50 12,-1-5-415,0-13 236,0-5-158,-3-13 427,-3-1 145,-4 6 145,-5 8 483,-3 10 324,-2 6-45,0 22-211,3 11-304,2 25-157,5 13-134,2 8 67,-1 8-68,0 1-558,-6-1 582,-2-6-113,-3-8 78,-5-9-89,-8-10-156,-9-8-260,-7-14-760,-2-12-1558,0-9-4829,9-21 7563,6-6 0,13 2 0,2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2.229"/>
    </inkml:context>
    <inkml:brush xml:id="br0">
      <inkml:brushProperty name="width" value="0.08571" units="cm"/>
      <inkml:brushProperty name="height" value="0.08571" units="cm"/>
      <inkml:brushProperty name="color" value="#E71224"/>
    </inkml:brush>
  </inkml:definitions>
  <inkml:trace contextRef="#ctx0" brushRef="#br0">102 0 12053,'-56'34'-833,"13"-8"0,41-26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0.956"/>
    </inkml:context>
    <inkml:brush xml:id="br0">
      <inkml:brushProperty name="width" value="0.08571" units="cm"/>
      <inkml:brushProperty name="height" value="0.08571" units="cm"/>
      <inkml:brushProperty name="color" value="#333333"/>
    </inkml:brush>
  </inkml:definitions>
  <inkml:trace contextRef="#ctx0" brushRef="#br0">1 1 18149,'10'53'452,"1"1"0,-1-3 0,0-2-487,1 29-9,-1-3-404,-2-5 190,-1-9 236,-4-14-494,-1-12-840,-1-19-5557,0-8 6913,0-34 0,0 19 0,-1-20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1.174"/>
    </inkml:context>
    <inkml:brush xml:id="br0">
      <inkml:brushProperty name="width" value="0.08571" units="cm"/>
      <inkml:brushProperty name="height" value="0.08571" units="cm"/>
      <inkml:brushProperty name="color" value="#333333"/>
    </inkml:brush>
  </inkml:definitions>
  <inkml:trace contextRef="#ctx0" brushRef="#br0">1 0 17252,'63'43'825,"0"-1"1,-3-3 0,-27-7-2249,-67-14-1424,0-7-3383,10-14 6230,7-10 0,12 6 0,3-5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1.813"/>
    </inkml:context>
    <inkml:brush xml:id="br0">
      <inkml:brushProperty name="width" value="0.08571" units="cm"/>
      <inkml:brushProperty name="height" value="0.08571" units="cm"/>
      <inkml:brushProperty name="color" value="#333333"/>
    </inkml:brush>
  </inkml:definitions>
  <inkml:trace contextRef="#ctx0" brushRef="#br0">0 145 18765,'89'-28'-493,"-79"41"863,-8-26 22,-56 58-180,48 13-44,4-2-168,6-10-44,10-9-158,11-15-201,12-10-269,8-10-483,4-17 136,1-11 268,0-16 246,-6-9 69,-2-3-404,-9-2-471,-4 4 1311,-10 7 728,-7 15 56,-6 13-45,-5 11 147,-1 12 996,0 33-1288,0-3-257,0 27-136,0-20-100,0-7 33,0-6 23,0-12-112,2-6-45,2-7-34,2-4-201,4-27 67,2 0-89,1-22 245,2 7 0,1 7 12,4 4 136,2 10-103,5 6 1,11 7-1054,-8 3-1546,7 3-4852,-23 1 7418,-4 0 0,-9 0 0,-1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2.831"/>
    </inkml:context>
    <inkml:brush xml:id="br0">
      <inkml:brushProperty name="width" value="0.08571" units="cm"/>
      <inkml:brushProperty name="height" value="0.08571" units="cm"/>
      <inkml:brushProperty name="color" value="#333333"/>
    </inkml:brush>
  </inkml:definitions>
  <inkml:trace contextRef="#ctx0" brushRef="#br0">18 1 18205,'5'96'661,"-1"1"-639,-4-12-1461,0 7 1406,-2 4-303,-3-4-174,-1-9-1988,-1-14-1390,3-32 3948,2-12 0,2-24 1,0-1-1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3.114"/>
    </inkml:context>
    <inkml:brush xml:id="br0">
      <inkml:brushProperty name="width" value="0.08571" units="cm"/>
      <inkml:brushProperty name="height" value="0.08571" units="cm"/>
      <inkml:brushProperty name="color" value="#333333"/>
    </inkml:brush>
  </inkml:definitions>
  <inkml:trace contextRef="#ctx0" brushRef="#br0">0 42 17095,'49'-12'263,"0"1"1,39-7-298,-34 22-22,-8 10 56,-14 7 291,-13 12 80,-11 3 32,-9 5-392,-17 3-11,-12 1-414,-17-2-1133,-5-7-448,5-11-380,11-12-2869,16-9 5244,10-12 0,10 6 0,0-5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3.745"/>
    </inkml:context>
    <inkml:brush xml:id="br0">
      <inkml:brushProperty name="width" value="0.08571" units="cm"/>
      <inkml:brushProperty name="height" value="0.08571" units="cm"/>
      <inkml:brushProperty name="color" value="#333333"/>
    </inkml:brush>
  </inkml:definitions>
  <inkml:trace contextRef="#ctx0" brushRef="#br0">145 8 15303,'5'-4'1792,"0"0"-1736,-5 4-33,-55 62 145,33-28-152,-10 7 1,3 0 106,18-6 113,6-7-80,4-4-122,5-7-34,8-7 0,8-4-22,12-5 22,0-15 0,2-4 33,-2-14 58,-7 3 368,-4 6 123,-10 8-167,-6 8 56,-4 5-348,-1 2 11,0 11 68,0 6-202,0 11 22,0 2-22,0-4-78,0-6-1,0-8-481,1-6 89,10-4-257,8-15-1333,15-10-561,7-19-79,5-8 673,-1 3 1726,-4 4 302,-9 14 1433,-9 11-110,-8 11 436,-7 6-258,-4 14-884,-3 9-169,-1 15 258,0 7 0,0 1-225,0 0-144,-1-6-158,-2-8 1,2-10-57,-2-11 146,3-5 134,0-10-381,4-10-44,5-7-45,8-11 11,9 0-191,4 1-324,5 3-169,2 1-3764,14 1-2846,-26 13 7350,4 1 0,-29 13 0,0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5.082"/>
    </inkml:context>
    <inkml:brush xml:id="br0">
      <inkml:brushProperty name="width" value="0.08571" units="cm"/>
      <inkml:brushProperty name="height" value="0.08571" units="cm"/>
      <inkml:brushProperty name="color" value="#333333"/>
    </inkml:brush>
  </inkml:definitions>
  <inkml:trace contextRef="#ctx0" brushRef="#br0">133 641 16602,'0'-8'1849,"0"1"-1748,0 7-101,0 0 0,-24 24 0,6 2 11,-20 24 168,16-2 12,5 0-79,8-4-112,5-5-112,6-10-191,10-10 57,6-9 235,14-9-112,3-20-382,3-11 505,-1-20 33,-5-3 23,-5 2 214,-7 8 88,-8 13-66,-4 12-91,-5 10-122,-2 6 100,-1 4 213,0 13-324,0 8-24,0 12-44,-1 2-56,1-6 0,-1-7-325,1-10-269,1-7 90,9-5-1020,5-16-359,12-8 136,4-18 839,4-6 482,-1-1 482,-3 5 459,-1 7 796,-8 9 1356,0 9-1636,-11 8-112,-1 11-146,-9 13-381,0 9-89,-1 13 369,-1 18-280,-1-16-44,0 5-147,0-25 12,2-9-123,0-6-34,0-3 0,4-13-482,9-9 112,7-16-392,23-27 661,-10 17 101,9-8 23,-18 30 156,-6 9-89,-4 10 122,-5 2 147,-3 8-23,-4 10-134,-1 10-135,-1 12 45,0 0 146,0-3-180,0-7 101,0-8-134,0-7-34,3-6-22,4-4 11,9-11-493,6-8-22,6-14 111,3-4 214,0 5 168,-2 8 10,-6 10 12,-4 7 68,-7 4 156,-3 6-45,-2 18-302,-2-1-325,1 9-549,1-12-426,3-9 548,4-4 159,4-4-125,4-1 785,2-3 56,-1-1 470,0 0 35,-3 1 257,-1 3-45,-1 0-34,1 0 0,1 2-77,1-1-214,2 1-224,0-3-157,1-10-22,-1-7-79,-1-11-89,-3-5-11,-6 0-113,-2 0 135,-7 5-12,-2 7 180,-2 10 136,-7 18-13,-4 18 90,-6 16-124,-3 14 135,8 4-67,4-1-45,6-3-22,2-6-158,22-5-77,1-20-292,23-7-796,-3-36-201,3-10 145,3-27 629,-2-8-47,-3-11 438,-2-9-73,-22 39 1,-1-2-270,4-26 1,-1-1 452,-7 23 1,-1 2 1059,2-13 0,-3 8 443,-4 17-1065,-5 21 1199,-3 25-34,-1 22-794,-1 24-265,-4 7 1,0 7-331,1-15 0,0 1 165,-3 23 1,1-2-189,0 24 34,4-13-158,1-19 91,1-18-325,0-21-672,1-14-482,2-16 1479,0-28 0,1 16 0,-3-15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5.716"/>
    </inkml:context>
    <inkml:brush xml:id="br0">
      <inkml:brushProperty name="width" value="0.08571" units="cm"/>
      <inkml:brushProperty name="height" value="0.08571" units="cm"/>
      <inkml:brushProperty name="color" value="#333333"/>
    </inkml:brush>
  </inkml:definitions>
  <inkml:trace contextRef="#ctx0" brushRef="#br0">5 209 13768,'-4'-5'6028,"50"4"-6028,-17 2-168,42 2-1,-34-5 113,0-3-11,-3-3 67,-1-2-157,-4 1 112,-3-2-11,-4 4 90,-3-2-34,-5 2 11,-4-2-11,-2-1-45,-4-5-22,-1-1 0,-2-5 45,-1 1-46,0 1 12,0 3-56,-2 8 112,-5 4 12,-6 19 66,-3 8 79,-2 19-90,4 4 101,2 5-45,4-3-89,5-3-12,2-6-22,3-9-134,9-7 78,8-11-247,10-6-425,7-4-964,4-16-23,5-9 24,2-15 783,2-7 908,-1 5 45,0 3 2958,6 8-1613,-18 14-114,0 6-502,-20 21-393,-6 6-135,-3 13-78,-4 1-89,-2 1 22,-1-5-11,0-7-12,0-5-78,0-9-123,0-6-124,2-13 90,8-6-78,10-9 100,12 1 135,10 4-33,31-2 10,-15 14-503,18 0-1581,-33 10-2241,-19 3 4348,-9 2 0,-15-1 0,0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8.485"/>
    </inkml:context>
    <inkml:brush xml:id="br0">
      <inkml:brushProperty name="width" value="0.08571" units="cm"/>
      <inkml:brushProperty name="height" value="0.08571" units="cm"/>
      <inkml:brushProperty name="color" value="#333333"/>
    </inkml:brush>
  </inkml:definitions>
  <inkml:trace contextRef="#ctx0" brushRef="#br0">1 58 19516,'56'5'840,"3"0"-840,-5-5 11,8 0-33,3-2-1,2-3-10,-7-4-135,-4-1-224,-15 1 44,-10 3-134,-13 2-201,-10 3-516,-4 0-538,-4 0-1087,-5-4-1557,-3 1 4381,-5-2 0,4 3 0,3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8.980"/>
    </inkml:context>
    <inkml:brush xml:id="br0">
      <inkml:brushProperty name="width" value="0.08571" units="cm"/>
      <inkml:brushProperty name="height" value="0.08571" units="cm"/>
      <inkml:brushProperty name="color" value="#333333"/>
    </inkml:brush>
  </inkml:definitions>
  <inkml:trace contextRef="#ctx0" brushRef="#br0">15 24 13308,'-8'-13'5770,"2"2"-5770,6 11-11,0 0 22,12 0-11,2 7 56,14 3-56,1 6 0,1 2-22,0-3 22,-2-1-56,-4-2-56,-5 0 67,-8 3 45,-6 3 67,-4 6 57,-2 5 55,-13 4-179,-7 2 56,-14 0-11,0-3-45,2-5 112,8-8-45,7-6 90,7-7-45,6-4-89,3-1-169,2-21 146,1-4 0,3-19 0,1 1 0,1 2 56,-1 2-45,-2 7 90,-1 6 11,-1 10-67,-1 5-45,0 6-79,0 2-2106,0 2 594,2 15-303,2 4-1265,-1 7 3159,1-5 0,-4-12 0,1-5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2.407"/>
    </inkml:context>
    <inkml:brush xml:id="br0">
      <inkml:brushProperty name="width" value="0.08571" units="cm"/>
      <inkml:brushProperty name="height" value="0.08571" units="cm"/>
      <inkml:brushProperty name="color" value="#E71224"/>
    </inkml:brush>
  </inkml:definitions>
  <inkml:trace contextRef="#ctx0" brushRef="#br0">79 0 11739,'-44'42'-1296,"11"-8"0,31-34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5:59.912"/>
    </inkml:context>
    <inkml:brush xml:id="br0">
      <inkml:brushProperty name="width" value="0.08571" units="cm"/>
      <inkml:brushProperty name="height" value="0.08571" units="cm"/>
      <inkml:brushProperty name="color" value="#333333"/>
    </inkml:brush>
  </inkml:definitions>
  <inkml:trace contextRef="#ctx0" brushRef="#br0">66 195 14283,'0'4'2767,"0"-1"-2375,0-3-313,17 15 10,-4-11-89,14 11 12,-8-15 100,-2-4-101,-1-8-22,-2-9-325,-4-8-124,-5-5 102,-1-1-158,-4 1 158,-11 4 212,-5 9 146,-12 9 23,-4 9 794,-15 45 69,18-2-293,-4 42-189,25-12-113,4 2-156,17-3-90,9-9-45,19-13-191,10-19-201,8-13-762,7-20-482,2-20-1009,3-19-2946,-25-4 5591,-9 0 0,-28 27 0,-5 6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0.195"/>
    </inkml:context>
    <inkml:brush xml:id="br0">
      <inkml:brushProperty name="width" value="0.08571" units="cm"/>
      <inkml:brushProperty name="height" value="0.08571" units="cm"/>
      <inkml:brushProperty name="color" value="#333333"/>
    </inkml:brush>
  </inkml:definitions>
  <inkml:trace contextRef="#ctx0" brushRef="#br0">0 6 13454,'12'-3'3204,"-2"1"-2341,-10 2-381,2 59 134,-1-10-543,0 2 0,0 3-51,-1 25-22,0-5-11,0-11-112,0-17-504,4-16-293,5-15-301,5-13-661,6-23-1670,-5-3 3552,-1-17 0,-9 22 0,-2 2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0.662"/>
    </inkml:context>
    <inkml:brush xml:id="br0">
      <inkml:brushProperty name="width" value="0.08571" units="cm"/>
      <inkml:brushProperty name="height" value="0.08571" units="cm"/>
      <inkml:brushProperty name="color" value="#333333"/>
    </inkml:brush>
  </inkml:definitions>
  <inkml:trace contextRef="#ctx0" brushRef="#br0">0 0 18474,'8'52'347,"1"0"0,5 45 1,-9-29-169,0-3-168,0-7 68,-1-11-79,0-14-12,-1-14 12,1-9-22,0-7-90,3-3 90,4-9-46,3-6 57,9-10-247,3-5 191,3 5 44,1 4 35,-4 10-12,-2 6 56,-4 4 89,-2 7 248,-5 9-180,-4 8 302,-5 21-381,-4-11 23,-11 10-135,-5-18-22,-13-1-11,-4-4-157,-2-6 23,3-7-158,3-4-459,9-4-2229,8-29 861,14 3-1410,10-15 3540,9 15 0,-7 17 0,-4 3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0.965"/>
    </inkml:context>
    <inkml:brush xml:id="br0">
      <inkml:brushProperty name="width" value="0.08571" units="cm"/>
      <inkml:brushProperty name="height" value="0.08571" units="cm"/>
      <inkml:brushProperty name="color" value="#333333"/>
    </inkml:brush>
  </inkml:definitions>
  <inkml:trace contextRef="#ctx0" brushRef="#br0">1 58 14843,'6'13'1776,"0"37"0,-4 7-1776,0-14-6,1 15 1,5-1-118,4-26 100,9-9-77,2-12 44,2-4 56,1-14-203,0-13 203,-3-14 34,-6-13-34,-7-5 0,-6-2 0,-5 1 169,-11 3 10,-5 11-90,-12 15-89,1 11-11,0 16-874,-2 40-986,14-4-416,1 27-491,15-33 2778,6-10 0,-5-16 0,4-4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1.385"/>
    </inkml:context>
    <inkml:brush xml:id="br0">
      <inkml:brushProperty name="width" value="0.08571" units="cm"/>
      <inkml:brushProperty name="height" value="0.08571" units="cm"/>
      <inkml:brushProperty name="color" value="#333333"/>
    </inkml:brush>
  </inkml:definitions>
  <inkml:trace contextRef="#ctx0" brushRef="#br0">0 121 18518,'10'94'1110,"-3"-10"-1088,-7-41 113,1-8-135,6-11 0,6-11-56,10-8-740,8-11 1,4-15-259,2-12 169,-1-13 347,-1 0 493,-6 5 45,-6 8 258,-7 13-45,-8 9 235,-4 8 325,-3 7-325,-1 10-66,0 10-181,2 9 79,2 3 56,3-4 258,12 0-336,1-17-224,12-3-34,-1-22-23,4-14 23,1-18-33,-2-14-102,-7-2-67,-6 2-168,-12 10-447,-4 11-517,-5 15-3271,-7 9 4605,-2 8 0,1 3 0,0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1.954"/>
    </inkml:context>
    <inkml:brush xml:id="br0">
      <inkml:brushProperty name="width" value="0.08571" units="cm"/>
      <inkml:brushProperty name="height" value="0.08571" units="cm"/>
      <inkml:brushProperty name="color" value="#333333"/>
    </inkml:brush>
  </inkml:definitions>
  <inkml:trace contextRef="#ctx0" brushRef="#br0">53 1 17353,'-13'71'216,"0"0"1,2-3 0,2-5-5855,4 18 5649,4-3-22,0-9 1151,1-13-1420,0-13 333,0-16-435,1-14 337,0-7-1075,3-18-560,-2-13 469,0-20 1040,-2-15-98,0 8-579,0-1 0,0 32 0,0 4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2.157"/>
    </inkml:context>
    <inkml:brush xml:id="br0">
      <inkml:brushProperty name="width" value="0.08571" units="cm"/>
      <inkml:brushProperty name="height" value="0.08571" units="cm"/>
      <inkml:brushProperty name="color" value="#333333"/>
    </inkml:brush>
  </inkml:definitions>
  <inkml:trace contextRef="#ctx0" brushRef="#br0">1 1 15426,'66'27'1252,"1"-1"0,-1 1 0,30 8 0,-32 2-1185,-72 0-67,-12-3-168,-15-6-560,-10-11-123,-3-8-741,5-11-1478,10-17-3866,14-2 6936,9-13 0,10 19 0,0 2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2.383"/>
    </inkml:context>
    <inkml:brush xml:id="br0">
      <inkml:brushProperty name="width" value="0.08571" units="cm"/>
      <inkml:brushProperty name="height" value="0.08571" units="cm"/>
      <inkml:brushProperty name="color" value="#333333"/>
    </inkml:brush>
  </inkml:definitions>
  <inkml:trace contextRef="#ctx0" brushRef="#br0">128 0 17207,'-19'76'-167,"1"0"1,-1 0 0,0 0 0,-5 19 0,1-3 0,18-39-3980,14-47 4146,9-13 0,-8 5 0,-2-4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2.653"/>
    </inkml:context>
    <inkml:brush xml:id="br0">
      <inkml:brushProperty name="width" value="0.08571" units="cm"/>
      <inkml:brushProperty name="height" value="0.08571" units="cm"/>
      <inkml:brushProperty name="color" value="#333333"/>
    </inkml:brush>
  </inkml:definitions>
  <inkml:trace contextRef="#ctx0" brushRef="#br0">1 68 14036,'10'8'3530,"-1"-1"-3239,-9-7-235,0 61-56,8-43-11,7 44-45,11-59 33,3-10 46,-2-10 123,-6-10 156,-10-10 124,-6 2-157,-8 1-236,-11 7 23,-7 5-1176,-33 9-852,29 6-4426,-7 11 6398,43-2 0,-3 4 0,2-6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2.855"/>
    </inkml:context>
    <inkml:brush xml:id="br0">
      <inkml:brushProperty name="width" value="0.08571" units="cm"/>
      <inkml:brushProperty name="height" value="0.08571" units="cm"/>
      <inkml:brushProperty name="color" value="#333333"/>
    </inkml:brush>
  </inkml:definitions>
  <inkml:trace contextRef="#ctx0" brushRef="#br0">1 1 20109,'26'49'183,"-1"1"0,-1-2 0,-6 0-183,-10 28 34,0-2-90,3-10-247,4-14-604,-3-17-897,0-16-1647,-6-9-2667,-2-7 6118,-4-11 0,0 8 0,0-8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2.585"/>
    </inkml:context>
    <inkml:brush xml:id="br0">
      <inkml:brushProperty name="width" value="0.08571" units="cm"/>
      <inkml:brushProperty name="height" value="0.08571" units="cm"/>
      <inkml:brushProperty name="color" value="#E71224"/>
    </inkml:brush>
  </inkml:definitions>
  <inkml:trace contextRef="#ctx0" brushRef="#br0">21 1 13868,'-11'72'0,"2"-13"0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2.995"/>
    </inkml:context>
    <inkml:brush xml:id="br0">
      <inkml:brushProperty name="width" value="0.08571" units="cm"/>
      <inkml:brushProperty name="height" value="0.08571" units="cm"/>
      <inkml:brushProperty name="color" value="#333333"/>
    </inkml:brush>
  </inkml:definitions>
  <inkml:trace contextRef="#ctx0" brushRef="#br0">0 51 17917,'74'-12'-495,"0"-1"0,-13 3 0,-9 2 0,-9 2 1,-26 4-1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4.423"/>
    </inkml:context>
    <inkml:brush xml:id="br0">
      <inkml:brushProperty name="width" value="0.08571" units="cm"/>
      <inkml:brushProperty name="height" value="0.08571" units="cm"/>
      <inkml:brushProperty name="color" value="#333333"/>
    </inkml:brush>
  </inkml:definitions>
  <inkml:trace contextRef="#ctx0" brushRef="#br0">0 239 19717,'89'-11'112,"-11"1"-112,-34 3-33,-4 1 33,-3 1-224,-4 0-169,-5 0-380,-7 1-179,-7 1 145,-7 0-22,-5 2 459,-2-2-347,-7-1 179,-4-2 157,-6-2-179,-5-2 156,4-4 393,-7-15 258,9 5 56,-1-9 548,11 14 12,4 5-337,1 6 909,1 4-976,0 2 494,-1 1-741,7 5-144,4 1 21,11 4-22,5 0-33,3 0-34,2 1 0,-4 0 34,-3 0-23,-5 2-11,-6 4 0,-6 4 179,-4 5-179,-1 6 78,-2 3-78,-8 3 56,-1 0-56,-6-5 0,1-5 23,7-13 44,2-6-67,4-8 101,-1 0-45,-1-4 12,-1-7-68,-3-7 22,1-7-22,-4-2 45,1-2-45,-1-1 0,-1-3 22,4 2-22,1-15 11,3 17-33,2-5 11,1 23-146,0 5-437,0 5-1793,5 25-896,-1-8 3283,3 22 0,-3-24 0,-2-2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7.334"/>
    </inkml:context>
    <inkml:brush xml:id="br0">
      <inkml:brushProperty name="width" value="0.08571" units="cm"/>
      <inkml:brushProperty name="height" value="0.08571" units="cm"/>
      <inkml:brushProperty name="color" value="#333333"/>
    </inkml:brush>
  </inkml:definitions>
  <inkml:trace contextRef="#ctx0" brushRef="#br0">37 3 9543,'-4'0'2913,"1"0"-44,3 0-2600,-2-1 112,1 1 370,-1-1-292,2 4-190,0 4 33,0 8 46,0 8-102,0 11-33,0 11-157,-2 10-11,-1 5-23,-3 4-22,2-6 0,-1-4-33,3-10 33,0-10-23,2-11-66,0-10-438,0-7 0,1-5 214,8-9-819,7-11 437,9-17-56,7-10 102,-3-5 649,0 3 45,-6 7 313,-6 11 785,-5 12-538,-7 10-67,-3 5 33,-2 3-459,-8 6-112,-1 4 157,-8 4 157,0 2-202,2-3 12,1 0 10,5-1-22,4 3 258,2 2-124,4 6-33,10 5 123,7 0-246,12-1 0,3-5-79,3-7 45,-2-3-112,0-7 56,-3-2-438,-2-3-446,-1 0-1145,-2 0-2016,-8-2 4045,-4-1 0,-11 0 0,-2-1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7.668"/>
    </inkml:context>
    <inkml:brush xml:id="br0">
      <inkml:brushProperty name="width" value="0.08571" units="cm"/>
      <inkml:brushProperty name="height" value="0.08571" units="cm"/>
      <inkml:brushProperty name="color" value="#333333"/>
    </inkml:brush>
  </inkml:definitions>
  <inkml:trace contextRef="#ctx0" brushRef="#br0">8 41 16098,'-4'4'2756,"1"0"-1937,3-4-819,67-2-12,-36-2-627,54-3-885,-54-2-2184,-1-1-4147,-9 3 7855,-5 1 0,-13 3 0,-1 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8.367"/>
    </inkml:context>
    <inkml:brush xml:id="br0">
      <inkml:brushProperty name="width" value="0.08571" units="cm"/>
      <inkml:brushProperty name="height" value="0.08571" units="cm"/>
      <inkml:brushProperty name="color" value="#333333"/>
    </inkml:brush>
  </inkml:definitions>
  <inkml:trace contextRef="#ctx0" brushRef="#br0">141 0 15751,'-35'63'302,"0"-1"1,3-1-1,9-3 102,20 21-158,7 9-687,10 7 508,7 2-56,-8-48 0,0-1-11,12 43 0,-8-8 11,-6-9-67,-6-16 252,-3-13-252,-2-16 144,-1-14-245,-6-9-347,-6-14-180,-10-17 505,-1-19 134,-2-17 45,4-7 191,10 5 133,4 8 361,7 10-169,11 11-1,8 8-324,14 7-101,10 2-90,4 3-292,5 0-560,0 0-559,-1 2-909,-3 0 124,-3 2 0,-8 5 829,-7 2 1367,-10 3 840,-9 0 751,-6 0-235,-4 1 672,-5 15-1210,-4-1-101,-5 15-324,1-6-69,3 1 1,5-2-67,3 0-202,11-11-56,4-3 0,9-10 257,2-11-211,-3-6 458,-6-13-90,-6-1-55,-6-1-191,-4 3-168,-22-5-23,5 14-391,-17 0-437,13 15-572,7 5-404,7 6-705,5 2-1693,6 1 4225,6-1 0,-3-5 0,2-2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8.584"/>
    </inkml:context>
    <inkml:brush xml:id="br0">
      <inkml:brushProperty name="width" value="0.08571" units="cm"/>
      <inkml:brushProperty name="height" value="0.08571" units="cm"/>
      <inkml:brushProperty name="color" value="#333333"/>
    </inkml:brush>
  </inkml:definitions>
  <inkml:trace contextRef="#ctx0" brushRef="#br0">8 0 18854,'1'76'329,"0"-1"0,1-5 0,-3-5-195,-5 11-134,3-12-112,2-14-190,1-17-853,10-13-537,7-11-1042,14-9-3641,-4-12 6375,1-4 0,-17 2 0,-3 2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08.915"/>
    </inkml:context>
    <inkml:brush xml:id="br0">
      <inkml:brushProperty name="width" value="0.08571" units="cm"/>
      <inkml:brushProperty name="height" value="0.08571" units="cm"/>
      <inkml:brushProperty name="color" value="#333333"/>
    </inkml:brush>
  </inkml:definitions>
  <inkml:trace contextRef="#ctx0" brushRef="#br0">83 383 14820,'4'-7'2835,"0"2"-2386,-4 5-292,0 0-90,-40 68-33,29-32-34,-29 49-528,50-50 170,8-19-117,19-66 1,10-49 0,-7 13 923,4 5-221,-5-6 1,6-17 0,-20 32 589,-25 50-359,-1 13 348,-5 34-79,-1 20-235,-3 39-353,6-32 1,0 1-475,2 6 0,1 0 334,0 0 0,1-1-124,2-3 1,2-2-744,12 38-1811,9-22-4179,0-32 6857,-2-16 0,-14-21 0,-2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0.067"/>
    </inkml:context>
    <inkml:brush xml:id="br0">
      <inkml:brushProperty name="width" value="0.08571" units="cm"/>
      <inkml:brushProperty name="height" value="0.08571" units="cm"/>
      <inkml:brushProperty name="color" value="#333333"/>
    </inkml:brush>
  </inkml:definitions>
  <inkml:trace contextRef="#ctx0" brushRef="#br0">181 28 12602,'0'-15'4504,"0"3"-3865,0 12 560,0 0-1053,-25-1 66,8 10 159,-22 5-304,14 13 90,0 6-12,3 4-122,6 5 44,8 3-67,5 1-235,9-2 67,15-6-225,14-10 46,19-11-560,9-9-1044,6-13-962,3-14-2655,-23-3 5568,-11-7 0,-28 16 0,-6 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0.460"/>
    </inkml:context>
    <inkml:brush xml:id="br0">
      <inkml:brushProperty name="width" value="0.08571" units="cm"/>
      <inkml:brushProperty name="height" value="0.08571" units="cm"/>
      <inkml:brushProperty name="color" value="#333333"/>
    </inkml:brush>
  </inkml:definitions>
  <inkml:trace contextRef="#ctx0" brushRef="#br0">56 109 14495,'0'-4'1625,"0"0"-515,0 4-886,-12 3 212,7 1-110,-10 5-102,13 2-146,0 1-44,2 2-23,0 1-11,-1 3 0,-1-1 34,-1-1-1,-1-2-21,-1-5 32,2-2-32,1-5 178,2-1-280,0-16 90,0-3 12,6-18-12,6 0 0,8 0 44,7 2-44,4 6-123,3 6 22,4 7-907,-2 7-1121,0 4-1378,-13 3 3507,-5 1 0,-14 0 0,-2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0.769"/>
    </inkml:context>
    <inkml:brush xml:id="br0">
      <inkml:brushProperty name="width" value="0.08571" units="cm"/>
      <inkml:brushProperty name="height" value="0.08571" units="cm"/>
      <inkml:brushProperty name="color" value="#333333"/>
    </inkml:brush>
  </inkml:definitions>
  <inkml:trace contextRef="#ctx0" brushRef="#br0">0 147 14764,'5'84'-761,"3"-18"436,16-59 325,2-6 213,0-16 89,-2-7 213,-3-18-77,-6-2-427,-7-4-11,-3 3 0,-5 6 224,-9 8-11,-4 11-135,-10 8 157,-2 7-201,-1 8-34,6 11-157,4 5-627,9 9-684,4-4-4258,22-5 5726,-5-10 0,8-6 0,-12-5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09:41.526"/>
    </inkml:context>
    <inkml:brush xml:id="br0">
      <inkml:brushProperty name="width" value="0.08571" units="cm"/>
      <inkml:brushProperty name="height" value="0.08571" units="cm"/>
      <inkml:brushProperty name="color" value="#333333"/>
    </inkml:brush>
  </inkml:definitions>
  <inkml:trace contextRef="#ctx0" brushRef="#br0">0 77 14462,'6'-8'1121,"0"2"-1077,-6 6-21,0 0-34,38-27 22,-21 20 90,29-20-12,-35 26-89,-2 1 0,-5 8 157,-1 6 22,-3 13-67,-2 5-56,-7 2-33,-1-4 78,-4-6 291,4-8 90,4-5-135,3-5-235,2-1 45,1-2-56,0 1 11,7 0 23,8 1-91,12-2-21,8-1-23,3-1-157,-1-1-572,-3 1-1489,-6 2-2814,-12-2 5032,-7 3 0,-9-3 0,0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2.759"/>
    </inkml:context>
    <inkml:brush xml:id="br0">
      <inkml:brushProperty name="width" value="0.08571" units="cm"/>
      <inkml:brushProperty name="height" value="0.08571" units="cm"/>
      <inkml:brushProperty name="color" value="#E71224"/>
    </inkml:brush>
  </inkml:definitions>
  <inkml:trace contextRef="#ctx0" brushRef="#br0">1 1 14081,'22'70'-4740,"-3"-12"2141,-14-54 2599,-1-1 0,-2-3 0,-1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1.345"/>
    </inkml:context>
    <inkml:brush xml:id="br0">
      <inkml:brushProperty name="width" value="0.08571" units="cm"/>
      <inkml:brushProperty name="height" value="0.08571" units="cm"/>
      <inkml:brushProperty name="color" value="#333333"/>
    </inkml:brush>
  </inkml:definitions>
  <inkml:trace contextRef="#ctx0" brushRef="#br0">37 80 15347,'-20'14'952,"4"1"-1209,16 9-23,8-1 112,8 3 157,10-1-90,3 0 90,-1 1-68,-6 0 79,-7 2 67,-7 0 505,-6 2 223,-5-2 169,-9 0-504,-5-5-180,-9-6-236,1-6 1,1-7-45,5-3-582,5-12 77,8-11-413,3-15-360,16-9-1467,31-26 2039,0 18 706,20-15 23,-22 26 660,-7 6 393,-6 4 88,-12 8 159,-8 8-303,-5 7-483,-4 6-88,0 3-57,-2 1 101,-3 0-90,-4 4-246,0 6 90,1 7-247,4 6 56,2 2-123,5 3-68,13-2 12,8 2-102,15-3 158,0 0 34,-2-3-1,-6-1-11,-11 0 45,-9 10 168,-7-7-101,-13 7-67,-8-12-11,-10-2-347,-2-5-853,2-4-1264,9-5 2475,7-2 0,7-1 0,4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1.704"/>
    </inkml:context>
    <inkml:brush xml:id="br0">
      <inkml:brushProperty name="width" value="0.08571" units="cm"/>
      <inkml:brushProperty name="height" value="0.08571" units="cm"/>
      <inkml:brushProperty name="color" value="#333333"/>
    </inkml:brush>
  </inkml:definitions>
  <inkml:trace contextRef="#ctx0" brushRef="#br0">8 40 16871,'-4'-3'2084,"0"1"-1569,4 2-458,42 65-1,-22-36 224,32 48 291,-34-56 102,8-10-673,-6-20-113,12-10-1063,0-36 112,-8 14-640,3-11-267,-10 25-920,-1 8-673,-6 9 3564,-1 5 0,-8 5 0,0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2.064"/>
    </inkml:context>
    <inkml:brush xml:id="br0">
      <inkml:brushProperty name="width" value="0.08571" units="cm"/>
      <inkml:brushProperty name="height" value="0.08571" units="cm"/>
      <inkml:brushProperty name="color" value="#333333"/>
    </inkml:brush>
  </inkml:definitions>
  <inkml:trace contextRef="#ctx0" brushRef="#br0">51 1 16961,'-24'66'3731,"6"-6"-3686,12-22-45,4-4 0,2-8-34,1-6-100,7-11-57,3-4-122,9-7 156,3-13-67,3-7 224,0-12 89,-2 1-10,-5 6 257,-5 6 11,-7 10-213,-3 6 79,-4 4-213,0 1 0,0 6 90,0 8-79,0 10-11,0 4 0,0-1-896,3-7-247,4-8-594,8-8-1590,5-23-3722,-2 1 7049,1-15 0,-13 18 0,0 3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2.265"/>
    </inkml:context>
    <inkml:brush xml:id="br0">
      <inkml:brushProperty name="width" value="0.08571" units="cm"/>
      <inkml:brushProperty name="height" value="0.08571" units="cm"/>
      <inkml:brushProperty name="color" value="#333333"/>
    </inkml:brush>
  </inkml:definitions>
  <inkml:trace contextRef="#ctx0" brushRef="#br0">10 0 16446,'-2'75'605,"1"0"0,-1 0 0,0 27 0,0-17-605,1-34-112,1-15-146,0-17-392,9-10-852,3-14-2251,12-16-3104,-5-3 6857,1-11 0,-13 20 0,-1 3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2.462"/>
    </inkml:context>
    <inkml:brush xml:id="br0">
      <inkml:brushProperty name="width" value="0.08571" units="cm"/>
      <inkml:brushProperty name="height" value="0.08571" units="cm"/>
      <inkml:brushProperty name="color" value="#333333"/>
    </inkml:brush>
  </inkml:definitions>
  <inkml:trace contextRef="#ctx0" brushRef="#br0">0 0 14731,'2'51'459,"-1"0"1,1 36-1110,1-53-8538,22-26 9188,-14-12 0,13-9 0,-22 2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2.536"/>
    </inkml:context>
    <inkml:brush xml:id="br0">
      <inkml:brushProperty name="width" value="0.08571" units="cm"/>
      <inkml:brushProperty name="height" value="0.08571" units="cm"/>
      <inkml:brushProperty name="color" value="#333333"/>
    </inkml:brush>
  </inkml:definitions>
  <inkml:trace contextRef="#ctx0" brushRef="#br0">30 46 15247,'-13'-25'3047,"5"4"-3047,2 22-268,5 11-976,0 4-1379,7 11-3875,3-8 6498,9-4 0,-8-10 0,0-3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2.936"/>
    </inkml:context>
    <inkml:brush xml:id="br0">
      <inkml:brushProperty name="width" value="0.08571" units="cm"/>
      <inkml:brushProperty name="height" value="0.08571" units="cm"/>
      <inkml:brushProperty name="color" value="#333333"/>
    </inkml:brush>
  </inkml:definitions>
  <inkml:trace contextRef="#ctx0" brushRef="#br0">63 430 17498,'-31'55'-1535,"0"0"0,73-17 1535,-13-57-6,23-18 1,-2-10 5,-25-40 0,-5-5 101,-3 5 504,-5 7 336,-4 19 393,-4 20-853,-3 22-334,-1 12 390,0 23-100,-4 16-258,-7 24 12,-3 17-147,-4 8 35,3 2-79,6 0 0,4-5-45,4-11-45,4-13-582,10-16-852,9-19-1098,13-9-3092,-7-16 5714,1-9 0,-20 4 0,-1-1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3.244"/>
    </inkml:context>
    <inkml:brush xml:id="br0">
      <inkml:brushProperty name="width" value="0.08571" units="cm"/>
      <inkml:brushProperty name="height" value="0.08571" units="cm"/>
      <inkml:brushProperty name="color" value="#333333"/>
    </inkml:brush>
  </inkml:definitions>
  <inkml:trace contextRef="#ctx0" brushRef="#br0">85 1 16299,'-27'60'919,"1"0"0,3-4 0,14-18-1087,23-35-325,12-6 325,2-5 34,-2-2 134,-1-3 190,-5 3 1,-3 5 201,-3 3 67,-1 2-279,-2 4 111,0 8-123,-2 7-157,-2 5 11,-2-1-22,-2-7-414,2-6-292,1-7-3552,16-32-437,-10 9 4695,12-25 0,-20 29 0,0 3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6:13.822"/>
    </inkml:context>
    <inkml:brush xml:id="br0">
      <inkml:brushProperty name="width" value="0.08571" units="cm"/>
      <inkml:brushProperty name="height" value="0.08571" units="cm"/>
      <inkml:brushProperty name="color" value="#333333"/>
    </inkml:brush>
  </inkml:definitions>
  <inkml:trace contextRef="#ctx0" brushRef="#br0">95 1 15056,'-9'81'659,"1"0"0,0-1 0,0 1 1,-2 17-1,2-3 0,-1-22-704,-3-16-347,4-19-381,2-20-841,1-9-268,3-20 269,1-13 784,1-16 829,0-9 33,3 0 919,3 9 617,4 10-34,2 11-661,2 10 281,2 5-573,7 4-145,7 0 11,10 0-335,10 0 10,10 0-123,11-3-56,6-4 33,3-7-392,-4-2 247,-12-1 168,-13 3 0,-15 2 135,-10 3 145,-11 3-67,-7 4 302,-4 1 696,-3 1-1211,-5 0 44,-1 1-66,-4 2 22,-2 4 0,0 0 0,-1 1 22,2-2-22,4-2 0,3-1-212,2-2-1481,1 0 1,0-1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1.861"/>
    </inkml:context>
    <inkml:brush xml:id="br0">
      <inkml:brushProperty name="width" value="0.08571" units="cm"/>
      <inkml:brushProperty name="height" value="0.08571" units="cm"/>
      <inkml:brushProperty name="color" value="#333333"/>
    </inkml:brush>
  </inkml:definitions>
  <inkml:trace contextRef="#ctx0" brushRef="#br0">180 407 11806,'8'-8'2085,"-2"2"-1167,-6 6 572,0 0-1030,12-18 313,-9 14-605,9-13-168,-12 17-11,0 0-124,-6 0-10,-8 4-292,-11 9 303,-8 9 111,-3 10-223,2 0 179,4 0 44,8-5-56,9-4 23,7 0 23,5 0 33,1 1 0,10-2-258,6-7-201,15-6-168,25-33 491,-9-10-256,13-31 202,-23-4 156,-4-7 68,-5-5 184,-11 26 1,-1 0 151,4-19 179,1-6-23,-16 53-302,-2 16-133,-3 7 32,-8 17-11,-6 15-17,-3 16 0,-2 6 163,-13 34-596,12-22 1,2 1 494,-3 24-157,8-6-11,7-11-12,4-13 1,2-15-751,8-15-403,6-14-3340,20-26 4715,-9-7 1,-1-3-1,-17 8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2.942"/>
    </inkml:context>
    <inkml:brush xml:id="br0">
      <inkml:brushProperty name="width" value="0.08571" units="cm"/>
      <inkml:brushProperty name="height" value="0.08571" units="cm"/>
      <inkml:brushProperty name="color" value="#E71224"/>
    </inkml:brush>
  </inkml:definitions>
  <inkml:trace contextRef="#ctx0" brushRef="#br0">0 1 14003,'35'65'-6152,"-9"-13"6152,-19-50 0,-4-2 0,-2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2.015"/>
    </inkml:context>
    <inkml:brush xml:id="br0">
      <inkml:brushProperty name="width" value="0.08571" units="cm"/>
      <inkml:brushProperty name="height" value="0.08571" units="cm"/>
      <inkml:brushProperty name="color" value="#333333"/>
    </inkml:brush>
  </inkml:definitions>
  <inkml:trace contextRef="#ctx0" brushRef="#br0">8 1 16983,'-2'50'-129,"0"0"1,1 35-1722,-1-60 192,2-10-459,0-8 2117,0-14 0,0 5 0,0-5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2.168"/>
    </inkml:context>
    <inkml:brush xml:id="br0">
      <inkml:brushProperty name="width" value="0.08571" units="cm"/>
      <inkml:brushProperty name="height" value="0.08571" units="cm"/>
      <inkml:brushProperty name="color" value="#333333"/>
    </inkml:brush>
  </inkml:definitions>
  <inkml:trace contextRef="#ctx0" brushRef="#br0">90 1 15382,'-50'82'-1435,"10"-17"1,40-58 0,0-5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2.519"/>
    </inkml:context>
    <inkml:brush xml:id="br0">
      <inkml:brushProperty name="width" value="0.08571" units="cm"/>
      <inkml:brushProperty name="height" value="0.08571" units="cm"/>
      <inkml:brushProperty name="color" value="#333333"/>
    </inkml:brush>
  </inkml:definitions>
  <inkml:trace contextRef="#ctx0" brushRef="#br0">79 0 16042,'-25'90'-1031,"6"-15"998,17-46 33,2-7 0,8-4 0,6-6 45,11-4-45,4-1 0,-1 1-56,-5 4 44,-8 6 12,-8 6 236,-4 6 32,-10 2 214,-4 0-292,-9-8-22,-6-6-100,-1-10-68,-1-4-784,1-12 280,6-13-987,9-16-526,7-18-448,16-9-392,2 12 2857,11 1 0,-11 33 0,-3 5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2.672"/>
    </inkml:context>
    <inkml:brush xml:id="br0">
      <inkml:brushProperty name="width" value="0.08571" units="cm"/>
      <inkml:brushProperty name="height" value="0.08571" units="cm"/>
      <inkml:brushProperty name="color" value="#333333"/>
    </inkml:brush>
  </inkml:definitions>
  <inkml:trace contextRef="#ctx0" brushRef="#br0">1 28 10574,'30'-27'3462,"-7"27"-2633,-20 31-391,-2 29-203,-1 13-67,0 10-123,-4 5-45,1-6-23,-3-15-896,4-19-1366,1-25-3195,1-12 5480,0-21 0,0 8 0,0-9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2.833"/>
    </inkml:context>
    <inkml:brush xml:id="br0">
      <inkml:brushProperty name="width" value="0.08571" units="cm"/>
      <inkml:brushProperty name="height" value="0.08571" units="cm"/>
      <inkml:brushProperty name="color" value="#333333"/>
    </inkml:brush>
  </inkml:definitions>
  <inkml:trace contextRef="#ctx0" brushRef="#br0">1 2 17711,'57'21'-770,"-1"-1"1,-3 0 0,-4-7-799,4-25-247,0-6 1815,-17-5 0,-11 7 0,-19 9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3.681"/>
    </inkml:context>
    <inkml:brush xml:id="br0">
      <inkml:brushProperty name="width" value="0.08571" units="cm"/>
      <inkml:brushProperty name="height" value="0.08571" units="cm"/>
      <inkml:brushProperty name="color" value="#333333"/>
    </inkml:brush>
  </inkml:definitions>
  <inkml:trace contextRef="#ctx0" brushRef="#br0">129 89 16591,'-27'43'123,"0"1"1,-17 35-147,29-36-89,7-2 56,2-4 112,4-6 11,2-9-22,2-8-11,7-7-34,6-5-213,11-10-348,4-11 550,2-10 0,-1-8 11,-3 0 67,-6 6 393,-5 7 358,-7 11-246,-3 6-225,-5 5-202,-1 9 203,-1 40-348,-5-1 44,0 27-111,-2-25 45,2-15-303,4-14-101,1-12-258,5-9-144,11-19-999,9-15-224,13-23 281,2-5 885,2 0 885,-3 7 628,-5 14 548,-8 13 168,-6 15 158,-9 9-886,-6 12 236,-2 11-258,-3 13-281,0 12 180,0 2-347,0-3 11,0-10-157,0-10 180,8-12-91,3-9-89,12-17-33,4-12-383,7-19 114,4-3 268,-1 1 34,-3 10 34,-8 14 112,-9 13 638,-8 26-448,-6 17-168,-2 22-123,-6 5 11,1-2-112,-4-11 45,4-14-112,2-14-280,4-9-35,10-11-514,7-18-673,15-16-10,5-19-159,6-6 741,-1 0 1053,-4 8 549,-6 12 1255,-10 13 1,-13 14-562,-5 8-347,-6 15 337,-10 19-874,-6 20-191,-9 20 156,-1 7-245,6-3-12,10-9-67,5-13-34,18-8-246,5-21-347,16-6-818,4-31-1614,5-11-3743,-12-9 6802,-3-4 0,-20 25 0,-3 3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9.011"/>
    </inkml:context>
    <inkml:brush xml:id="br0">
      <inkml:brushProperty name="width" value="0.08571" units="cm"/>
      <inkml:brushProperty name="height" value="0.08571" units="cm"/>
      <inkml:brushProperty name="color" value="#333333"/>
    </inkml:brush>
  </inkml:definitions>
  <inkml:trace contextRef="#ctx0" brushRef="#br0">18 309 14260,'4'0'1614,"-1"0"-1446,-1 0 78,4 1-100,4 1-146,8 0 23,6 0-23,6-2-158,5 0-189,5-9-56,1-6-11,1-10 110,-4-4-99,-5-1-246,-9-2-35,-9-2 381,-7 3 270,-6 0 33,-9 5 224,-8 4-45,-9 6 102,-8 6 245,1 6-235,-5 3-33,2 16 359,-21 39-405,14 5-201,15-16 1,1 2 55,-3 21-67,8-6-146,7-10 146,8-10 0,4-9-89,33-4-450,2-14-805,38-1 78,3-13-1132,-14-7 2398,-1-4 0,-38 3 0,-6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29.934"/>
    </inkml:context>
    <inkml:brush xml:id="br0">
      <inkml:brushProperty name="width" value="0.08571" units="cm"/>
      <inkml:brushProperty name="height" value="0.08571" units="cm"/>
      <inkml:brushProperty name="color" value="#333333"/>
    </inkml:brush>
  </inkml:definitions>
  <inkml:trace contextRef="#ctx0" brushRef="#br0">410 346 13790,'-84'7'392,"6"8"-392,37 21 157,-5 8-45,0 4 44,5 2-133,7-2-23,11-6 0,12-7 56,6-6-11,7-7-45,13-8 0,11-7 0,18-11-45,12-21-190,5-16-1,6-24-627,-5-11-56,-4-5 437,-10-5 169,-9 2 145,-10 5 168,-9 6 257,-10 17 426,-5 15-100,-5 20-347,0 11 167,-7 19 146,-5 19-112,-11 29-146,-7 27-380,14-33 1,-1 1 144,0 4 0,1 1-56,1-1 0,1-2 0,-5 43-82,8-20 15,8-22-1166,4-23-739,11-16-1480,-1-14 3452,9-17 0,-11 8 0,-2-7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0.287"/>
    </inkml:context>
    <inkml:brush xml:id="br0">
      <inkml:brushProperty name="width" value="0.08571" units="cm"/>
      <inkml:brushProperty name="height" value="0.08571" units="cm"/>
      <inkml:brushProperty name="color" value="#333333"/>
    </inkml:brush>
  </inkml:definitions>
  <inkml:trace contextRef="#ctx0" brushRef="#br0">127 131 15202,'72'18'-1099,"-11"-10"1099,-33-35-89,-6 0 67,-6-2 22,-8 5-202,-4 2-740,-4 7 707,-12 7 235,-8 4 0,-18 9 23,-11 14 201,-4 13 639,0 18-23,5 5-156,14 2-393,13-1-45,11-6-156,11-6-57,16-12-66,13-12-79,20-11-403,10-14 122,5-17-682,4-14-965,-2-16-649,-22 9 2689,-8 4 0,-29 25 0,-2 5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0.437"/>
    </inkml:context>
    <inkml:brush xml:id="br0">
      <inkml:brushProperty name="width" value="0.08571" units="cm"/>
      <inkml:brushProperty name="height" value="0.08571" units="cm"/>
      <inkml:brushProperty name="color" value="#333333"/>
    </inkml:brush>
  </inkml:definitions>
  <inkml:trace contextRef="#ctx0" brushRef="#br0">65 0 12546,'-8'52'918,"1"0"1,-7 45-919,5-29-22,2 5-1390,1 5 247,1 2 34,1-3-1592,1-15 2723,2-27 0,1-15 0,0-20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3.088"/>
    </inkml:context>
    <inkml:brush xml:id="br0">
      <inkml:brushProperty name="width" value="0.08571" units="cm"/>
      <inkml:brushProperty name="height" value="0.08571" units="cm"/>
      <inkml:brushProperty name="color" value="#E71224"/>
    </inkml:brush>
  </inkml:definitions>
  <inkml:trace contextRef="#ctx0" brushRef="#br0">0 0 13016,'37'47'-1552,"-7"-9"0,-30-38 1,0 0-1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0.677"/>
    </inkml:context>
    <inkml:brush xml:id="br0">
      <inkml:brushProperty name="width" value="0.08571" units="cm"/>
      <inkml:brushProperty name="height" value="0.08571" units="cm"/>
      <inkml:brushProperty name="color" value="#333333"/>
    </inkml:brush>
  </inkml:definitions>
  <inkml:trace contextRef="#ctx0" brushRef="#br0">1 78 17196,'45'-22'39,"1"1"0,33-14-39,-38 39-22,-8 6 11,-9 7 11,-10 7 0,-8 4-3485,-43 21 0,-10 0 3485,22-14 0,-22 13 0,8-15 0,36-34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1.043"/>
    </inkml:context>
    <inkml:brush xml:id="br0">
      <inkml:brushProperty name="width" value="0.08571" units="cm"/>
      <inkml:brushProperty name="height" value="0.08571" units="cm"/>
      <inkml:brushProperty name="color" value="#333333"/>
    </inkml:brush>
  </inkml:definitions>
  <inkml:trace contextRef="#ctx0" brushRef="#br0">1 69 15090,'82'31'481,"-15"-13"-671,-57-52-416,-5 4 2,-4 6 559,-1 7-123,-1 8 168,-7 5 157,-5 16 845,-13 57 1,2 14-1003,4-20-62,-4 24 1,13-12-443,25-57-214,8-10 91,14-18-1020,7-18-885,7-23-1266,-11 0 3798,-4-1 0,-24 31 0,-3 5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1.351"/>
    </inkml:context>
    <inkml:brush xml:id="br0">
      <inkml:brushProperty name="width" value="0.08571" units="cm"/>
      <inkml:brushProperty name="height" value="0.08571" units="cm"/>
      <inkml:brushProperty name="color" value="#333333"/>
    </inkml:brush>
  </inkml:definitions>
  <inkml:trace contextRef="#ctx0" brushRef="#br0">51 129 14753,'-6'50'734,"0"1"0,-4 38-285,-5-35-449,7-15 11,3-14-22,4-13-45,6-10-147,10-20-413,12-13-224,10-21-247,6-7 718,-1 0 369,-3 9 2263,-4 11-1546,-18 36 470,-17 62-1052,-8-8-135,-9 31-45,12-57-89,3-13-673,12-7 67,10-22-627,16-13-1030,10-25 795,6-11-1177,0-6 2779,-3 4 0,-21 30 0,-9 10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1.902"/>
    </inkml:context>
    <inkml:brush xml:id="br0">
      <inkml:brushProperty name="width" value="0.08571" units="cm"/>
      <inkml:brushProperty name="height" value="0.08571" units="cm"/>
      <inkml:brushProperty name="color" value="#333333"/>
    </inkml:brush>
  </inkml:definitions>
  <inkml:trace contextRef="#ctx0" brushRef="#br0">244 31 15247,'-44'71'522,"1"-1"1,3-2 0,4-5-243,-1 24-190,12-10-68,11-17 90,9-18-78,12-22 22,12-11-56,14-27-45,14-18-638,7-30 285,-26 25 0,-1-2-93,-1-2 0,-1-2 356,-1 2 1,-2-1 134,15-41 2554,-17-10-2296,-18 76 90,-17 15-214,-12 83 0,2 11-111,5 0-23,7-6-23,6-16-66,5-16 276,9-18-1039,8-16-89,13-11-269,10-25-695,6-15 459,3-24 494,-1-7 952,-5-2 437,-10 8 1199,-9 11 493,-12 17-639,-6 16-930,-4 10-112,-8 11-257,-3 14-180,-9 11-11,4 11-11,5 2 11,6-5 78,7-6-55,14-5 10,7-8-78,35 1-11,-18-7 34,7 4 22,-32 1 494,-10 10 10,-25 11 11,-11 9-392,-23 4-157,-22 2-1658,24-26-6162,3-6 7854,35-37 0,12 10 0,2-10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3.377"/>
    </inkml:context>
    <inkml:brush xml:id="br0">
      <inkml:brushProperty name="width" value="0.08571" units="cm"/>
      <inkml:brushProperty name="height" value="0.08571" units="cm"/>
      <inkml:brushProperty name="color" value="#333333"/>
    </inkml:brush>
  </inkml:definitions>
  <inkml:trace contextRef="#ctx0" brushRef="#br0">154 26 15079,'5'-4'1512,"-1"1"-1366,-4 3 11,0 0-124,-32 81-33,7-27 0,1 5 0,-1 3-56,-2 7 34,9-7-1,10-14-55,4-13-471,13-19 134,10-10 214,16-30-393,12-16 246,6-31 348,-3-12-976,-7-2 1110,-11 6 225,-13 16 235,-11 20-135,-5 21-257,-38 34-169,1 23-33,-33 29-33,14 5 10,7-5-402,16-12-158,15-20 954,16-15-1547,22-10-113,18-18-156,21-14-460,12-15 471,2-12 1434,-1 1 101,-10 8 1512,-11 12-246,-16 12-146,-13 11 517,-12 7-932,-7 19 102,-4 15-460,-8 24-90,-8 15-156,-7 6 0,-3-5-23,5-13-179,9-19-67,5-19-34,20-25-11,6-25-90,20-22-168,4-18 135,7-4 34,-2 2 201,-3 12 190,-9 15 381,-11 20-212,-14 28 123,-6 25-79,-7 25-325,-6 15-22,-2 0-56,-3-8-134,3-14-2230,7-20-157,7-15 2521,5-20 0,-3 3 0,-1-7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4.509"/>
    </inkml:context>
    <inkml:brush xml:id="br0">
      <inkml:brushProperty name="width" value="0.08571" units="cm"/>
      <inkml:brushProperty name="height" value="0.08571" units="cm"/>
      <inkml:brushProperty name="color" value="#333333"/>
    </inkml:brush>
  </inkml:definitions>
  <inkml:trace contextRef="#ctx0" brushRef="#br0">181 1 12580,'4'0'874,"-1"0"1120,-3 0-1613,-5 3-269,0 1-112,-4 7 0,1 2-213,3 5-235,2 2 314,1 2-68,2 1-45,4-1 225,2-1 44,4-2 56,2 1-10,-5 2 190,-3 2 112,-3 2-46,-1 3 158,-8 0-145,-5 1-169,-11-3-56,-3-1-101,-1-9-11,0-7-191,2-5-369,5-10-269,8-8-303,7-9-515,17-14-179,18-7-1917,4 6 3743,12 0 0,-27 23 0,-1 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4.670"/>
    </inkml:context>
    <inkml:brush xml:id="br0">
      <inkml:brushProperty name="width" value="0.08571" units="cm"/>
      <inkml:brushProperty name="height" value="0.08571" units="cm"/>
      <inkml:brushProperty name="color" value="#333333"/>
    </inkml:brush>
  </inkml:definitions>
  <inkml:trace contextRef="#ctx0" brushRef="#br0">47 0 16266,'-4'59'186,"1"0"1,0-5 0,-1-5-938,-11-1-100,5-8-639,5-16-1222,3-11-2330,2-14 5042,0-14 0,0 7 0,0-6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4.794"/>
    </inkml:context>
    <inkml:brush xml:id="br0">
      <inkml:brushProperty name="width" value="0.08571" units="cm"/>
      <inkml:brushProperty name="height" value="0.08571" units="cm"/>
      <inkml:brushProperty name="color" value="#333333"/>
    </inkml:brush>
  </inkml:definitions>
  <inkml:trace contextRef="#ctx0" brushRef="#br0">0 0 12322,'0'0'0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5.321"/>
    </inkml:context>
    <inkml:brush xml:id="br0">
      <inkml:brushProperty name="width" value="0.08571" units="cm"/>
      <inkml:brushProperty name="height" value="0.08571" units="cm"/>
      <inkml:brushProperty name="color" value="#333333"/>
    </inkml:brush>
  </inkml:definitions>
  <inkml:trace contextRef="#ctx0" brushRef="#br0">1 166 15627,'0'84'706,"0"-12"-728,0-43 22,2-5-359,0-7 314,4-7-447,1-6 424,4-7 68,6-16-863,6-15-189,7-19 200,5-5 762,0 3 90,-1 9 246,-6 11 662,-8 14 22,-8 11-45,-7 5-213,-4 13-189,-1 11-2,0 15-201,0 10-201,0 20-79,0-25-45,0 4 11,0-32-257,0-6 201,6-7-55,5-14-584,9-9-368,5-19-102,4-6-146,4-3 325,0 4 1020,0 7 202,-6 12 705,-7 15 393,-6 8 112,-8 11 123,-3 33-1098,-3-6-347,0 26-57,0-24-66,0-7-471,0-12-796,2-7-224,5-5-6756,9-16 8280,-1 2 0,0-4 0,-10 8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5.448"/>
    </inkml:context>
    <inkml:brush xml:id="br0">
      <inkml:brushProperty name="width" value="0.08571" units="cm"/>
      <inkml:brushProperty name="height" value="0.08571" units="cm"/>
      <inkml:brushProperty name="color" value="#333333"/>
    </inkml:brush>
  </inkml:definitions>
  <inkml:trace contextRef="#ctx0" brushRef="#br0">8 1 15919,'-4'81'-549,"1"-18"-695,3-58-2017,10-19 3261,-2-3 0,3-1 0,-6 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3.261"/>
    </inkml:context>
    <inkml:brush xml:id="br0">
      <inkml:brushProperty name="width" value="0.08571" units="cm"/>
      <inkml:brushProperty name="height" value="0.08571" units="cm"/>
      <inkml:brushProperty name="color" value="#E71224"/>
    </inkml:brush>
  </inkml:definitions>
  <inkml:trace contextRef="#ctx0" brushRef="#br0">0 0 9666,'43'26'0,"-10"-6"0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5.575"/>
    </inkml:context>
    <inkml:brush xml:id="br0">
      <inkml:brushProperty name="width" value="0.08571" units="cm"/>
      <inkml:brushProperty name="height" value="0.08571" units="cm"/>
      <inkml:brushProperty name="color" value="#333333"/>
    </inkml:brush>
  </inkml:definitions>
  <inkml:trace contextRef="#ctx0" brushRef="#br0">14 1 13656,'-8'58'0,"2"-11"0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5.791"/>
    </inkml:context>
    <inkml:brush xml:id="br0">
      <inkml:brushProperty name="width" value="0.08571" units="cm"/>
      <inkml:brushProperty name="height" value="0.08571" units="cm"/>
      <inkml:brushProperty name="color" value="#333333"/>
    </inkml:brush>
  </inkml:definitions>
  <inkml:trace contextRef="#ctx0" brushRef="#br0">61 1 17151,'-9'63'392,"1"0"0,0 0 1,1-2-214,-3 31-179,2 7 11,2-1-33,3-9-381,2-17-472,1-23-805,4-24-1379,1-13 3059,5-27 0,-4 12 0,-1-12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7.292"/>
    </inkml:context>
    <inkml:brush xml:id="br0">
      <inkml:brushProperty name="width" value="0.08571" units="cm"/>
      <inkml:brushProperty name="height" value="0.08571" units="cm"/>
      <inkml:brushProperty name="color" value="#333333"/>
    </inkml:brush>
  </inkml:definitions>
  <inkml:trace contextRef="#ctx0" brushRef="#br0">141 341 15303,'-31'58'141,"0"0"1,2-4 0,6-4 396,10 8-224,4-7-258,6-9-56,2-12 0,4-11-22,7-10-68,8-6-135,8-19-637,5-7 369,2-19 493,0-2 0,-4 3 583,-5 7 133,-6 11 91,-8 11-90,-4 6 1,-3 5-360,1 6-347,2 4 1,-1 4-12,2 3 0,0-4-45,0-4-246,2-5-213,3-2 301,3-3-726,4-10-181,2-5-67,11-17 1177,-10 13 124,5 1 324,-16 16 605,-3 17-615,-4 4-125,-2 15-268,-2-3 33,2-4-78,-1-5-56,5-12 45,1-3-112,6-9-471,10-15 23,5-11-651,8-18-2498,22-19 3496,-16 20 224,9-3 112,-30 35 650,-7 8 303,-8 10 257,-4 12-179,-2 7 325,0 31-998,0-14-347,0 13-78,0-23-45,0-7-33,0-6-259,0-9 68,4-11-594,3-19-482,6-19-403,2-20 123,0-14 168,0-9 643,-4-2 769,-1 7 2522,-6 16 2329,-2 16-3843,-2 25-425,0 10-459,0 13 88,0 3 412,0 9-590,0 6-68,0 8-392,5-2-414,4-5-325,10-6-629,6-6-2340,29-7 4000,-11-5 134,14 2 907,-25-1 483,-10 8-90,-9 15 526,-8 40-1457,-4 2-212,-4 30 90,-2-21-247,-1-4 0,0-6-33,3-10 10,2-11-1456,0-11-258,1-13-45,0-8-1691,2-23 1412,5-7 2061,3-15 156,5-1 4562,-4 7-1984,-3 8-863,-5 11 975,-2 7-2409,-1 5 89,0 1-312,7 0-170,2 2 1,9-1-90,5 2-78,6-2-348,8-8-358,6-11-818,5-11 616,0-7 1020,-5 1 11,-8 9 90,-11 8 134,-11 11 571,-5 3 258,-6 4-313,1 6-415,-1 3-135,3 6 68,0 3-258,4 0 0,2-3 0,4 1 34,6-2-34,21 8 33,-7-2 23,11 15 157,-20 5 336,-6 18 135,-11 15-483,-4 14-874,-5 7 673,-1 2-54,-9-4-30,-8-36 0,-6-3-465,-22 15-1042,-27-2-4919,27-49 6510,4-31 0,27 10 0,5-12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8.809"/>
    </inkml:context>
    <inkml:brush xml:id="br0">
      <inkml:brushProperty name="width" value="0.08571" units="cm"/>
      <inkml:brushProperty name="height" value="0.08571" units="cm"/>
      <inkml:brushProperty name="color" value="#333333"/>
    </inkml:brush>
  </inkml:definitions>
  <inkml:trace contextRef="#ctx0" brushRef="#br0">1 73 14092,'10'-7'1883,"-2"1"-1121,-8 6-146,0 0-571,13 66 11,-9-22 33,4 55-78,-16-46-11,-2-10 0,2-14-190,3-16-448,4-7 66,1-8 180,10-18-403,9-13-24,16-26 551,10-8 256,5-1 12,-2 8 0,-3 13 571,-12 15 281,-9 15-303,-13 10 113,-6 9-248,-4 18 180,-1 16-404,-4 21-44,-4 7-68,-4-1-10,0-12-68,6-15 0,2-18-191,4-11 180,4-11-292,10-19-503,8-16 66,15-21 292,5-4 235,-1 7 213,-2 14 157,-11 18 145,-9 13 303,-9 13-55,-7 19-69,-2 10-358,-1 15 1,0 1-124,0-5-56,0-9-560,3-12-2342,19-12-1267,-7-15 4225,15-9 0,-22 4 0,-1 1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9.095"/>
    </inkml:context>
    <inkml:brush xml:id="br0">
      <inkml:brushProperty name="width" value="0.08571" units="cm"/>
      <inkml:brushProperty name="height" value="0.08571" units="cm"/>
      <inkml:brushProperty name="color" value="#333333"/>
    </inkml:brush>
  </inkml:definitions>
  <inkml:trace contextRef="#ctx0" brushRef="#br0">1 124 17297,'64'14'-986,"-12"-11"728,-41-29-89,-5-5 347,-2 1 145,-3 5-21,-1 6 10,-3 11-11,-7 6 34,-7 22-33,-8 13-124,-1 25 67,3 7-56,8 2 34,7-6-90,6-11-78,13-12-852,10-15-538,19-12-1243,-6-10 2756,7-15 0,-27 7 0,0-6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9.425"/>
    </inkml:context>
    <inkml:brush xml:id="br0">
      <inkml:brushProperty name="width" value="0.08571" units="cm"/>
      <inkml:brushProperty name="height" value="0.08571" units="cm"/>
      <inkml:brushProperty name="color" value="#333333"/>
    </inkml:brush>
  </inkml:definitions>
  <inkml:trace contextRef="#ctx0" brushRef="#br0">129 0 17790,'-34'54'153,"0"0"0,4-5 1,8-7-311,15-15-180,6-9-313,9-11 326,8-10-674,14-16 449,9-11-415,3-13 360,-1 4 604,-7 6 470,-8 13 236,-11 11 78,-9 5 113,-4 14 21,-2 10-357,0 13-236,-2 7-291,1-2-23,-2-5-11,2-9-123,1-12-662,9-5-269,8-13-1030,14-19-1579,12-16-472,-9-4 4135,-2 0 0,-21 26 0,-4 6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39.647"/>
    </inkml:context>
    <inkml:brush xml:id="br0">
      <inkml:brushProperty name="width" value="0.08571" units="cm"/>
      <inkml:brushProperty name="height" value="0.08571" units="cm"/>
      <inkml:brushProperty name="color" value="#333333"/>
    </inkml:brush>
  </inkml:definitions>
  <inkml:trace contextRef="#ctx0" brushRef="#br0">1 1 16580,'11'63'67,"8"-5"-67,-5-27 34,10 3-23,-1-2-11,-1 0 56,-6 0-45,-6-1 359,-5-2-12,-4-6-246,-1-6 34,-1-8-146,-4-5-247,0-14-996,-1-11-505,3-19-1222,2-11-1825,5 8 4795,3 6 0,-1 24 0,0 5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0.311"/>
    </inkml:context>
    <inkml:brush xml:id="br0">
      <inkml:brushProperty name="width" value="0.08571" units="cm"/>
      <inkml:brushProperty name="height" value="0.08571" units="cm"/>
      <inkml:brushProperty name="color" value="#333333"/>
    </inkml:brush>
  </inkml:definitions>
  <inkml:trace contextRef="#ctx0" brushRef="#br0">1 157 18026,'20'49'571,"1"0"0,14 38-347,-25-41-224,-1-6-504,33-21-1513,4-55 684,17-6 514,-7-36 808,-17 31 11,-5 15 684,-10 15 223,-8 10 136,-7 9-427,-5 13-201,1 10-90,-4 13-157,1 4 0,0-2-23,0-4-122,2-7 66,0-10-89,0-8 0,1-6-22,3-4-191,3-12-280,6-12-202,8-15-369,4-9 459,3 3 459,-1 6 146,-3 12 168,-4 8 90,-5 9 123,-3 4 123,-1 4-213,0 1-11,1 5-280,1 3 0,5 3 79,0-3-34,5-4 0,3-3-11,2-1 66,18-17-100,-12 2 0,11-15-44,-16 6 66,-1 0-22,-4-2 0,-3 2 34,-8 2 257,-6 1 22,-6 8-156,-3 4-78,-7 7 100,-7 9 157,-7 12-89,-4 13 100,1 12-213,8 2 68,5 3 145,27 23-224,14-19-123,32 8-369,20-39-163,-33-14 0,0-6-2976,30-15 3508,-6-3 0,-49-1 0,-9 4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2.061"/>
    </inkml:context>
    <inkml:brush xml:id="br0">
      <inkml:brushProperty name="width" value="0.08571" units="cm"/>
      <inkml:brushProperty name="height" value="0.08571" units="cm"/>
      <inkml:brushProperty name="color" value="#333333"/>
    </inkml:brush>
  </inkml:definitions>
  <inkml:trace contextRef="#ctx0" brushRef="#br0">19 209 11829,'-3'-10'2241,"1"2"-1536,2 8 1492,0 0-1895,-6-3 225,5 2 0,-5-2-269,6 3 122,13 0-234,6-1 22,19-1-168,8-4 0,9-3 0,2-3 11,0-2-22,-8 2-45,-7 2 34,-12 3-34,-12 5 11,-9 1-45,-6 1-235,-3 0 381,-9-2-11,-2-2-11,-9-4-34,1-2 0,1 0 56,2-1-45,3 1-11,4 1 0,3 1-134,4-1 100,1 1 23,1 0 11,0 2 67,0 3-123,0 1 56,5 2 22,4 0-10,4 0-12,1 0 0,0 0 56,-2 0-12,-1 5-10,-3 5-12,-1 7-10,-2 3 100,-3 3-112,-1-2 0,-1-1 134,0 0-134,0-3 34,-1-2-34,-1-2-23,-3-5 1,1-2 33,0-3-11,3-1 280,-2-2-123,1 0-45,-1 0-100,0 0 21,-1 0-33,-1 0-11,2 0-11,1 0-34,-1-4 56,2-3 0,-2-6 0,0-1 11,0 1 11,0 3-11,0 4 1,0 2-57,1 1-112,0 1-202,1 0-1479,1 1 1,0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3.361"/>
    </inkml:context>
    <inkml:brush xml:id="br0">
      <inkml:brushProperty name="width" value="0.08571" units="cm"/>
      <inkml:brushProperty name="height" value="0.08571" units="cm"/>
      <inkml:brushProperty name="color" value="#333333"/>
    </inkml:brush>
  </inkml:definitions>
  <inkml:trace contextRef="#ctx0" brushRef="#br0">63 0 17050,'-14'71'437,"-2"-2"-414,-1-14 44,7-2-56,5-4 23,6-9-46,9-4 12,6-12-201,11-8 33,3-8-224,3-9-337,1-18-683,3-13-1490,-3-17-3025,-12 7 5927,-9 5 0,-11 23 0,-2 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3.441"/>
    </inkml:context>
    <inkml:brush xml:id="br0">
      <inkml:brushProperty name="width" value="0.08571" units="cm"/>
      <inkml:brushProperty name="height" value="0.08571" units="cm"/>
      <inkml:brushProperty name="color" value="#E71224"/>
    </inkml:brush>
  </inkml:definitions>
  <inkml:trace contextRef="#ctx0" brushRef="#br0">0 0 11930,'42'31'-1039,"-9"-7"1,-32-24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3.583"/>
    </inkml:context>
    <inkml:brush xml:id="br0">
      <inkml:brushProperty name="width" value="0.08571" units="cm"/>
      <inkml:brushProperty name="height" value="0.08571" units="cm"/>
      <inkml:brushProperty name="color" value="#333333"/>
    </inkml:brush>
  </inkml:definitions>
  <inkml:trace contextRef="#ctx0" brushRef="#br0">0 103 15224,'86'-41'179,"-13"5"-695,-47 24-245,-6 3-1043,-9 5-404,-5 3 774,-5 4 1434,-6 3 0,3-2 0,-3 1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3.733"/>
    </inkml:context>
    <inkml:brush xml:id="br0">
      <inkml:brushProperty name="width" value="0.08571" units="cm"/>
      <inkml:brushProperty name="height" value="0.08571" units="cm"/>
      <inkml:brushProperty name="color" value="#333333"/>
    </inkml:brush>
  </inkml:definitions>
  <inkml:trace contextRef="#ctx0" brushRef="#br0">7 37 12322,'-3'11'2353,"0"-3"-2320,3-8-33,61-9-369,-29 0 369,57-11 0,-67 12 0,1-1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4.164"/>
    </inkml:context>
    <inkml:brush xml:id="br0">
      <inkml:brushProperty name="width" value="0.08571" units="cm"/>
      <inkml:brushProperty name="height" value="0.08571" units="cm"/>
      <inkml:brushProperty name="color" value="#333333"/>
    </inkml:brush>
  </inkml:definitions>
  <inkml:trace contextRef="#ctx0" brushRef="#br0">0 0 15146,'15'87'1041,"1"-23"-1041,-5-29-806,4-24-460,26-29 549,-13-1 447,21-16 270,-25 11 202,-4 5 415,-6 7 245,-9 7 91,-1 2-460,-4 3 426,0 6-270,0 8-245,0 8-191,0 9-202,0-2-11,0-5 0,0-5-448,0-8-751,2-5-414,5-4-1458,7-7 3071,0-3 0,-3 2 0,-7-1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4.488"/>
    </inkml:context>
    <inkml:brush xml:id="br0">
      <inkml:brushProperty name="width" value="0.08571" units="cm"/>
      <inkml:brushProperty name="height" value="0.08571" units="cm"/>
      <inkml:brushProperty name="color" value="#333333"/>
    </inkml:brush>
  </inkml:definitions>
  <inkml:trace contextRef="#ctx0" brushRef="#br0">83 1 13072,'0'10'2488,"0"-2"-1749,0-8 46,0 0-91,-29 54-458,16-25 145,-19 45-235,25-39-124,5-3-44,2-3-23,10-8-168,6-9-448,12-5-1121,6-13-1456,4-16-3630,-9-4 6868,-1-12 0,-19 21 0,-3 3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4.701"/>
    </inkml:context>
    <inkml:brush xml:id="br0">
      <inkml:brushProperty name="width" value="0.08571" units="cm"/>
      <inkml:brushProperty name="height" value="0.08571" units="cm"/>
      <inkml:brushProperty name="color" value="#333333"/>
    </inkml:brush>
  </inkml:definitions>
  <inkml:trace contextRef="#ctx0" brushRef="#br0">69 1 16647,'-18'97'2163,"1"-4"-1872,3-20-202,4 0-89,4-4-33,3-11-370,2-14-774,1-17-963,1-14-852,2-11 2992,3-15 0,-2 8 0,0-7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4.868"/>
    </inkml:context>
    <inkml:brush xml:id="br0">
      <inkml:brushProperty name="width" value="0.08571" units="cm"/>
      <inkml:brushProperty name="height" value="0.08571" units="cm"/>
      <inkml:brushProperty name="color" value="#333333"/>
    </inkml:brush>
  </inkml:definitions>
  <inkml:trace contextRef="#ctx0" brushRef="#br0">1 0 15907,'13'50'426,"-11"1"0,15-71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4.987"/>
    </inkml:context>
    <inkml:brush xml:id="br0">
      <inkml:brushProperty name="width" value="0.08571" units="cm"/>
      <inkml:brushProperty name="height" value="0.08571" units="cm"/>
      <inkml:brushProperty name="color" value="#333333"/>
    </inkml:brush>
  </inkml:definitions>
  <inkml:trace contextRef="#ctx0" brushRef="#br0">22 1 14944,'-12'40'-2372,"3"-10"0,9-27 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5.565"/>
    </inkml:context>
    <inkml:brush xml:id="br0">
      <inkml:brushProperty name="width" value="0.08571" units="cm"/>
      <inkml:brushProperty name="height" value="0.08571" units="cm"/>
      <inkml:brushProperty name="color" value="#333333"/>
    </inkml:brush>
  </inkml:definitions>
  <inkml:trace contextRef="#ctx0" brushRef="#br0">193 209 14753,'-43'31'398,"-1"0"0,-28 28 16,53-20-78,10-2-178,4-7-158,5-9 0,8-10-102,8-6 24,14-17-124,9-12-335,5-22 201,-1-10 336,-3-5 213,-7 2 55,-6 2 46,-6 7 146,-6 6 279,-5 13 79,-5 10-706,-3 12-78,-2 6 112,0 17 122,-3 12-100,-5 22-145,-3 9 33,-2 5-112,5 15-448,3-25-516,4 0-1871,11-36-1019,-3-10 3910,10-7 0,-11 1 0,0-2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5.903"/>
    </inkml:context>
    <inkml:brush xml:id="br0">
      <inkml:brushProperty name="width" value="0.08571" units="cm"/>
      <inkml:brushProperty name="height" value="0.08571" units="cm"/>
      <inkml:brushProperty name="color" value="#333333"/>
    </inkml:brush>
  </inkml:definitions>
  <inkml:trace contextRef="#ctx0" brushRef="#br0">0 138 18888,'37'49'202,"-3"-14"-326,-8-49-77,-2-9 22,0-9-449,-4-5-134,-4 2 79,-7 3 683,-5 7 201,-3 10 23,-8 8 280,-7 6-78,-9 16 23,-5 10-113,0 19-336,7 6 56,6 4-56,9-3-112,4-6-224,8-11-617,9-13-728,13-11-1870,1-11 3551,5-13 0,-21 7 0,-1-7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6.497"/>
    </inkml:context>
    <inkml:brush xml:id="br0">
      <inkml:brushProperty name="width" value="0.08571" units="cm"/>
      <inkml:brushProperty name="height" value="0.08571" units="cm"/>
      <inkml:brushProperty name="color" value="#333333"/>
    </inkml:brush>
  </inkml:definitions>
  <inkml:trace contextRef="#ctx0" brushRef="#br0">159 23 15157,'3'0'3417,"0"0"-2946,-58 69-460,30-30 50,-8 8 1,2-1-62,17-5 0,8-10-11,5-8 11,2-13-56,12-4 45,9-17-896,17-13-819,11-17 123,3-10 237,0 1 1152,-4 6 214,-10 11 1546,-8 10-436,-16 12-79,-6 7-169,-9 19-323,-6 8-181,-3 13-223,-11 13-124,7-19-11,2 0-56,8-24-448,3-4-35,6-10-749,8-12-841,11-12-168,10-12 1188,2 4 1109,-1 6 213,-5 10 739,-7 11 337,-10 7-124,-8 5-291,-4 10-381,-2 5-123,0 12-213,-1 1 145,0 5-302,0-13 90,0-1-90,1-14 0,2-4-246,8-9-561,11-8 123,13-11 258,9-3 426,2 1 1154,9 6-291,-21 10 336,-2 6-885,-23 14 89,-6 8-246,-1 7-157,-1 11-1188,0-14-2901,0-1 4089,0-15 0,0-2 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3.628"/>
    </inkml:context>
    <inkml:brush xml:id="br0">
      <inkml:brushProperty name="width" value="0.08571" units="cm"/>
      <inkml:brushProperty name="height" value="0.08571" units="cm"/>
      <inkml:brushProperty name="color" value="#E71224"/>
    </inkml:brush>
  </inkml:definitions>
  <inkml:trace contextRef="#ctx0" brushRef="#br0">0 49 13084,'71'-19'-1622,"-12"3"0,-54 8 0,1 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7.499"/>
    </inkml:context>
    <inkml:brush xml:id="br0">
      <inkml:brushProperty name="width" value="0.08571" units="cm"/>
      <inkml:brushProperty name="height" value="0.08571" units="cm"/>
      <inkml:brushProperty name="color" value="#333333"/>
    </inkml:brush>
  </inkml:definitions>
  <inkml:trace contextRef="#ctx0" brushRef="#br0">99 297 11683,'6'0'1625,"-2"0"190,-4 0-1456,-13 19-79,2-1-191,-12 18-89,4-5-56,1 1 34,5 0-180,5-1-156,5-7-57,3-4-168,6-11 360,9-4-439,9-13-223,10-14 112,3-14-673,0-18-201,-1-6 1457,-1-8 190,-4-1 415,-2 1 2823,-2-9-1244,-12 32-660,-2 6-998,-12 32 325,-3 18 179,-9 18-381,-5 25-436,-8 20-23,10-16 0,2 2-79,-4 25-324,9-32 0,2-4-986,4-1-774,6-16-2801,1-17 4964,7-14 0,-7-3 0,0-3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7.659"/>
    </inkml:context>
    <inkml:brush xml:id="br0">
      <inkml:brushProperty name="width" value="0.08571" units="cm"/>
      <inkml:brushProperty name="height" value="0.08571" units="cm"/>
      <inkml:brushProperty name="color" value="#333333"/>
    </inkml:brush>
  </inkml:definitions>
  <inkml:trace contextRef="#ctx0" brushRef="#br0">28 0 13969,'-14'49'-1237,"1"-6"1,17-52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7.809"/>
    </inkml:context>
    <inkml:brush xml:id="br0">
      <inkml:brushProperty name="width" value="0.08571" units="cm"/>
      <inkml:brushProperty name="height" value="0.08571" units="cm"/>
      <inkml:brushProperty name="color" value="#333333"/>
    </inkml:brush>
  </inkml:definitions>
  <inkml:trace contextRef="#ctx0" brushRef="#br0">76 0 18787,'-43'35'-6252,"11"-10"2442,38-21 3810,4-4 0,-2 0 0,-1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8.063"/>
    </inkml:context>
    <inkml:brush xml:id="br0">
      <inkml:brushProperty name="width" value="0.08571" units="cm"/>
      <inkml:brushProperty name="height" value="0.08571" units="cm"/>
      <inkml:brushProperty name="color" value="#333333"/>
    </inkml:brush>
  </inkml:definitions>
  <inkml:trace contextRef="#ctx0" brushRef="#br0">1 0 17207,'26'56'-4,"0"-1"1,-1-4-1,-8-7 4,-17-14 22,4-3-10,3-6-12,4-3 89,-1-5-66,-3-2 380,-4-2 113,-2 1-427,-3-1 35,-6 0-124,-5-4-101,-3-1-538,3-4-1300,6-13-77,4-10-1043,3-5 3059,5-6 0,-4 20 0,3 2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8.219"/>
    </inkml:context>
    <inkml:brush xml:id="br0">
      <inkml:brushProperty name="width" value="0.08571" units="cm"/>
      <inkml:brushProperty name="height" value="0.08571" units="cm"/>
      <inkml:brushProperty name="color" value="#333333"/>
    </inkml:brush>
  </inkml:definitions>
  <inkml:trace contextRef="#ctx0" brushRef="#br0">35 0 17263,'7'51'370,"0"0"0,0 46-774,-15-25-896,-5-5-862,-2-12-930,5-24 3092,3-14 0,5-17 0,1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8.385"/>
    </inkml:context>
    <inkml:brush xml:id="br0">
      <inkml:brushProperty name="width" value="0.08571" units="cm"/>
      <inkml:brushProperty name="height" value="0.08571" units="cm"/>
      <inkml:brushProperty name="color" value="#333333"/>
    </inkml:brush>
  </inkml:definitions>
  <inkml:trace contextRef="#ctx0" brushRef="#br0">0 14 18541,'0'-7'1008,"0"0"-1008,0 7-22,0 0-203,55 2-1623,-22-1-2332,44 1-403,-47-2 4583,-6 0 0,-17 0 0,-3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9.223"/>
    </inkml:context>
    <inkml:brush xml:id="br0">
      <inkml:brushProperty name="width" value="0.08571" units="cm"/>
      <inkml:brushProperty name="height" value="0.08571" units="cm"/>
      <inkml:brushProperty name="color" value="#333333"/>
    </inkml:brush>
  </inkml:definitions>
  <inkml:trace contextRef="#ctx0" brushRef="#br0">118 3 12837,'-1'10'2432,"0"-1"-2286,1-9 492,0 0-167,-5 9 459,-1 0-134,-7 12-147,-1 1-257,-4 5-55,0 3-225,1 0-112,5-2 0,4-4-79,5-7-21,2-6-125,1-5 12,0-4 213,8-3-22,6-11-314,11-9 11,4-11 303,-1-3-12,-4 5 34,-5 7 56,-6 8 45,-5 8 168,-4 4 246,-3 7-437,1 7-44,-1 5-34,-1 6 0,1-5-168,0-3-157,0-7-638,2-4-1200,10-7 829,1-9-55,11-8 358,-3-5 1031,2 1 538,-4 7 840,-3 6-425,-5 7 1299,-1 3-1804,-3 2-123,2 3-201,2 0 144,-1 1 102,5-1-90,3-2-112,1-1-134,5-3-23,0-5 22,6-7-55,-11 2 22,-1 0 0,-12 8-11,-4 3 33,0 1 1312,-2 1-774,-14 14-336,0 5 45,-11 14-79,7 1-167,3-2 10,8-2-33,3-4 0,3-2-67,0-5-34,3-6-369,5-7 33,8-3-1009,7-14-2094,9-8-6291,-8-5 9820,1-5 1,-17 16 0,-2 3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9:49.501"/>
    </inkml:context>
    <inkml:brush xml:id="br0">
      <inkml:brushProperty name="width" value="0.08571" units="cm"/>
      <inkml:brushProperty name="height" value="0.08571" units="cm"/>
      <inkml:brushProperty name="color" value="#333333"/>
    </inkml:brush>
  </inkml:definitions>
  <inkml:trace contextRef="#ctx0" brushRef="#br0">89 175 20378,'55'4'-885,"-8"-8"459,-30-27 370,-5-3 34,-6 1-325,-3 2 347,-3 6 44,-13 11 35,-10 7 167,-18 27 34,-4 12 12,1 25 246,10 7-169,15 3-302,9-3-55,21-9-12,23-16-762,30-18-2757,1-17 3519,9-23 0,-44 10 0,-5-9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0.348"/>
    </inkml:context>
    <inkml:brush xml:id="br0">
      <inkml:brushProperty name="width" value="0.08571" units="cm"/>
      <inkml:brushProperty name="height" value="0.08571" units="cm"/>
      <inkml:brushProperty name="color" value="#333333"/>
    </inkml:brush>
  </inkml:definitions>
  <inkml:trace contextRef="#ctx0" brushRef="#br0">313 255 10204,'-1'-12'449,"0"1"66,1 11 370,0 0-190,-58-3-180,36 3 90,-44-2-123,48 6-135,2 3-201,0 6 56,-1 5-23,-1 6-145,-2 6-34,1 3 0,1 2 45,5-5-101,7-1 56,2-8-180,4-4 169,1-7 11,9-4 112,4-4-45,12-6-67,6-13-33,3-10-304,6-16-436,20-32 482,-15 15 291,13-21 101,-26 28-79,-5 5 146,-9 9 651,-6 7-584,-8 17 78,-3 3-201,-2 12 45,-1 1 34,-7 12 392,-6 10-124,-11 18-101,-2 10 320,-2 4 0,1 2-566,-3 16-107,5-15 1,4-3 73,8-2-79,7-9-79,3-9 57,4-12-605,0-8 212,5-9-347,7-7-997,13-17-1054,10-13-3573,-3-5 6386,-1-4 0,-18 24 0,-5 3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0.828"/>
    </inkml:context>
    <inkml:brush xml:id="br0">
      <inkml:brushProperty name="width" value="0.08571" units="cm"/>
      <inkml:brushProperty name="height" value="0.08571" units="cm"/>
      <inkml:brushProperty name="color" value="#333333"/>
    </inkml:brush>
  </inkml:definitions>
  <inkml:trace contextRef="#ctx0" brushRef="#br0">347 1 18227,'-46'51'239,"1"1"0,0-1 0,5 0-127,-9 35-1464,3 2 1352,10-1 11,12-6 419,12-9-766,8-11-639,4-14-1044,13-15-636,7-17-4146,6-10 6801,3-19 0,-18 8 0,-2-7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3.850"/>
    </inkml:context>
    <inkml:brush xml:id="br0">
      <inkml:brushProperty name="width" value="0.08571" units="cm"/>
      <inkml:brushProperty name="height" value="0.08571" units="cm"/>
      <inkml:brushProperty name="color" value="#E71224"/>
    </inkml:brush>
  </inkml:definitions>
  <inkml:trace contextRef="#ctx0" brushRef="#br0">1 71 15975,'52'-12'-9267,"1"-8"7852,-35 3 0,-2 1 0,-11 10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1.324"/>
    </inkml:context>
    <inkml:brush xml:id="br0">
      <inkml:brushProperty name="width" value="0.08571" units="cm"/>
      <inkml:brushProperty name="height" value="0.08571" units="cm"/>
      <inkml:brushProperty name="color" value="#333333"/>
    </inkml:brush>
  </inkml:definitions>
  <inkml:trace contextRef="#ctx0" brushRef="#br0">154 0 15851,'-9'59'18,"-1"-1"1,0-2 0,-1-2 49,-13 21 10,1-3-56,1-6-22,6-10-224,3-11-212,5-11-898,4-13-22,1-10-257,2-6 1613,1-16 0,0 9 0,0-8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1.611"/>
    </inkml:context>
    <inkml:brush xml:id="br0">
      <inkml:brushProperty name="width" value="0.08571" units="cm"/>
      <inkml:brushProperty name="height" value="0.08571" units="cm"/>
      <inkml:brushProperty name="color" value="#333333"/>
    </inkml:brush>
  </inkml:definitions>
  <inkml:trace contextRef="#ctx0" brushRef="#br0">0 81 14641,'49'-22'185,"0"0"0,40-12-173,-41 32 21,-4 2-33,-6 0 191,-11 0 55,-8 4 280,-9 2-145,-7 6 146,-2 5-157,-7 4-370,-10 4-34,-11 0-324,-12-3-460,-5-3 280,-1-7 146,2-4-292,11-6-560,10-1-1321,12-1 2565,7-3 0,3 2 0,0-2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2.066"/>
    </inkml:context>
    <inkml:brush xml:id="br0">
      <inkml:brushProperty name="width" value="0.08571" units="cm"/>
      <inkml:brushProperty name="height" value="0.08571" units="cm"/>
      <inkml:brushProperty name="color" value="#333333"/>
    </inkml:brush>
  </inkml:definitions>
  <inkml:trace contextRef="#ctx0" brushRef="#br0">216 11 11661,'0'-6'2375,"0"1"-1557,0 5-291,0 0 201,-34 72 146,18-28-583,-7 8 1,0 3 425,4 6-459,0-1-202,2-3-23,4-6-33,1-9-336,3-5-392,1-8-1188,1-8-986,0-7-2936,2-8 5838,2-3 0,2-3 0,1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2.727"/>
    </inkml:context>
    <inkml:brush xml:id="br0">
      <inkml:brushProperty name="width" value="0.08571" units="cm"/>
      <inkml:brushProperty name="height" value="0.08571" units="cm"/>
      <inkml:brushProperty name="color" value="#333333"/>
    </inkml:brush>
  </inkml:definitions>
  <inkml:trace contextRef="#ctx0" brushRef="#br0">12 2 19617,'6'-1'112,"-1"6"-112,-5 10-146,0 7-504,-4 0-841,-1 0-1187,-2-5-1680,2-7 4358,3-5 0,2-5 0,0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3.263"/>
    </inkml:context>
    <inkml:brush xml:id="br0">
      <inkml:brushProperty name="width" value="0.08571" units="cm"/>
      <inkml:brushProperty name="height" value="0.08571" units="cm"/>
      <inkml:brushProperty name="color" value="#333333"/>
    </inkml:brush>
  </inkml:definitions>
  <inkml:trace contextRef="#ctx0" brushRef="#br0">109 5 11930,'1'-2'2453,"0"0"-1925,-1 2-506,-19 2-44,6 6 66,-17 7 1,14 5-45,1 3 11,6 0-55,3-1-237,4-3-313,2-4-157,1-6 550,7-4-281,5-3 348,8-2 134,3-3 100,2-3-88,-2-2 256,0 1 102,-4 3-78,-5 3 615,-5 0-515,-5 1 337,-3 4 582,-2 8-594,0 13-45,-4 14-235,-4 10-90,-5 8 80,-9 30-2,7-20-369,-3 20-45,8-28-22,0-3-45,1 1-179,-2-4-214,3-5-1747,1-5-751,4-22-1456,1-4 4403,2-24 0,0-2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3.507"/>
    </inkml:context>
    <inkml:brush xml:id="br0">
      <inkml:brushProperty name="width" value="0.08571" units="cm"/>
      <inkml:brushProperty name="height" value="0.08571" units="cm"/>
      <inkml:brushProperty name="color" value="#333333"/>
    </inkml:brush>
  </inkml:definitions>
  <inkml:trace contextRef="#ctx0" brushRef="#br0">1 223 19101,'41'-41'151,"0"1"0,30-28-252,-47 46-447,-3 5-685,-4 3-1221,-5 3-4504,-4 5 6958,-4 2 0,-4 4 0,0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3.837"/>
    </inkml:context>
    <inkml:brush xml:id="br0">
      <inkml:brushProperty name="width" value="0.08571" units="cm"/>
      <inkml:brushProperty name="height" value="0.08571" units="cm"/>
      <inkml:brushProperty name="color" value="#333333"/>
    </inkml:brush>
  </inkml:definitions>
  <inkml:trace contextRef="#ctx0" brushRef="#br0">92 0 17812,'-9'68'1569,"-1"4"-1277,-4-5 77,0 10-55,0 4-269,3-2 44,2-6-89,3-11-78,2-15-157,3-13-852,1-15-617,0-11-7618,0-6 9322,1-16 0,0 10 0,0-10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4.865"/>
    </inkml:context>
    <inkml:brush xml:id="br0">
      <inkml:brushProperty name="width" value="0.08571" units="cm"/>
      <inkml:brushProperty name="height" value="0.08571" units="cm"/>
      <inkml:brushProperty name="color" value="#333333"/>
    </inkml:brush>
  </inkml:definitions>
  <inkml:trace contextRef="#ctx0" brushRef="#br0">0 1 15975,'12'0'3439,"-3"0"-3046,37 54 145,-24-6-466,6 2 1,-2 4-17,-14 34 101,-6 11-157,-6-49 0,-3 1-90,-10 48-862,-5-9-1233,-9-14-5434,6-35 7619,3-14 0,11-27 0,2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0:59.872"/>
    </inkml:context>
    <inkml:brush xml:id="br0">
      <inkml:brushProperty name="width" value="0.08571" units="cm"/>
      <inkml:brushProperty name="height" value="0.08571" units="cm"/>
      <inkml:brushProperty name="color" value="#333333"/>
    </inkml:brush>
  </inkml:definitions>
  <inkml:trace contextRef="#ctx0" brushRef="#br0">0 95 9879,'3'-7'1838,"-1"2"-1099,-2 5 1379,0 0-1501,10-13 211,-1 8-312,10-11-135,-1 10-101,2-1-269,4 0 56,0-1-67,0 2 0,-1 1-44,-3 1-91,-3 2-201,-3 1-180,-2 1-324,-2-1-146,-2 1-773,-3-1-347,-2 1 574,-1 0 1,-2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0.281"/>
    </inkml:context>
    <inkml:brush xml:id="br0">
      <inkml:brushProperty name="width" value="0.08571" units="cm"/>
      <inkml:brushProperty name="height" value="0.08571" units="cm"/>
      <inkml:brushProperty name="color" value="#333333"/>
    </inkml:brush>
  </inkml:definitions>
  <inkml:trace contextRef="#ctx0" brushRef="#br0">0 24 10148,'0'13'2454,"0"-3"-1322,0-10 302,0 0-930,21-5 146,-9 2-157,17-5 0,-12 4-168,2-3-12,4 3-9,5-2-226,1 2 56,1 1-134,-3 2 34,-5 0-112,-6 1 55,-5 0-223,-5 0-136,-3 0-5635,-2 0 6017,-7 0 0,4 0 0,-4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3.965"/>
    </inkml:context>
    <inkml:brush xml:id="br0">
      <inkml:brushProperty name="width" value="0.08571" units="cm"/>
      <inkml:brushProperty name="height" value="0.08571" units="cm"/>
      <inkml:brushProperty name="color" value="#E71224"/>
    </inkml:brush>
  </inkml:definitions>
  <inkml:trace contextRef="#ctx0" brushRef="#br0">1 56 13611,'9'0'2397,"-2"0"-2117,-7 0-537,0 0-841,29 0-774,-14-6-144,26-5-2601,-26-2 4617,-1-2 0,-9 10 0,-2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3.589"/>
    </inkml:context>
    <inkml:brush xml:id="br0">
      <inkml:brushProperty name="width" value="0.08571" units="cm"/>
      <inkml:brushProperty name="height" value="0.08571" units="cm"/>
      <inkml:brushProperty name="color" value="#333333"/>
    </inkml:brush>
  </inkml:definitions>
  <inkml:trace contextRef="#ctx0" brushRef="#br0">1 731 16255,'3'4'325,"5"-1"-291,5-5-34,5 2-23,2-2-22,0 2-146,-1 0-212,-3 0 213,-4 7 134,-4 5 56,-4 11 22,-2 5 23,-1 7 11,-1 3-56,0 7 0,-1 1-11,-1 1 56,-1-2-45,0-3 0,1-7 22,2-4-33,0-6 11,0-4 0,0-5-23,0-4-21,0-4-1,0-5-34,0-1-257,0-2 370,0-5-34,0 3 0,0-5 34,0 6 1747,0 0-1703,-2 1-100,1 3 44,-1 2-22,2 4 0,0 1 23,0 0-90,0-2 67,0 0 0,0-3-34,0 0 68,0-2-34,0 1 0,0 0 33,0 2-66,0 2 33,0 3 0,0 0-23,0 0 34,0-1-11,0-3 0,0-1 34,0-3-68,0-2 34,0 1 0,0 0 56,0-1-33,0 1-57,0-1 34,0 2 0,0-2 538,0 1-639,0-21 168,0 1-56,0-22-11,0 2 0,2-5-11,2-7 67,2 1-45,1-4-11,1 3 34,0 1-79,2 2 45,1 3 0,-1 1-56,-1 2 56,-2 1-78,-3 1 22,-1 1 11,-3 2 11,1 1 34,0 5 0,0 5-11,2 3 45,0 4-34,0 2 11,2-1 67,2-1-78,-2 4 0,2-3-11,-1 7 45,2-2-34,0 0 0,1-2 45,-2 2-1,0 0-44,-2 4 0,-2 0 23,0 2-23,-2 0 0,1 0 33,0-1 1,1 2-34,-2 0 22,1 4 662,-2 0-684,2 1 68,0 0 32,0 0-55,2 0-34,2 0 247,3 0-224,3 0 89,2 0-34,2 0-33,1 0-11,2 0-45,2 0 0,2 0-22,2 0 78,2 0-56,3 0 0,3 0 56,5-4-90,2 0 34,3-4 0,1 0-56,0 1 101,0-1-45,-2 1 0,-1 1 57,-1 0-1,0 0-56,-1-1 0,3 0 56,23-5-56,-10 3 0,19-4 33,-17 3-66,0 2 33,0 1 0,-2 3-23,-1-1 79,19 2-56,-18-2 34,15 1-57,-24-1 23,0 0 0,-1 1-33,-1-1 78,-2 1-45,19-4 33,-16 2-78,14-2 45,-19 1 0,0 2-22,-1 1 67,0 0-45,0 2 0,-1 1 22,0-1-55,15-2 33,-12 2-45,12-3 90,-18 3-45,1 0 0,-1-1 33,1 0-89,0 1 56,15-2-45,-14 2 79,12-1-34,-15-1 0,1-2 45,0 1-79,1 1 34,-2 1 0,-2 1-45,1 0 79,12 0-34,-10-1 45,11 0-79,-15 0 34,0 0 0,-1-1-45,-2 1 79,2 1-34,11 0 11,-8 2-22,10-1 11,-12 1 0,2-1-67,2-1 44,2-1 23,1 1 0,1-2 12,0 3-57,14 0 45,-14 1-57,8 0 91,-19 0-34,-1 0 0,-1 1 45,0 0-34,-1 2-11,13-2-33,-6 0 78,11-1-45,-9 0 0,0 0 22,1 0-44,-1 0 22,0 0 0,-1 0-56,-2 0 67,-2 0-11,-3 0 0,-4 0 22,-1 0-67,-4 0 45,1 0 0,0 0-67,3 0 78,2 0-11,2 0 0,4 0 11,0 0-89,3 0 78,-2 0 0,0-1-79,-2 1 124,-5-2-45,-3 2 0,-4 0 34,-2 0-79,3 0 22,2 0 46,12 6-102,-7-1 79,10 8-22,-17-4 56,4 2-34,-9-5 0,-3-1 44,-3-2-66,-3-2 22,-2 0-179,-1 0-2645,0 1 818,0 1-1142,-1-2 3148,-5 4 0,3-5 0,-3 2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4.674"/>
    </inkml:context>
    <inkml:brush xml:id="br0">
      <inkml:brushProperty name="width" value="0.08571" units="cm"/>
      <inkml:brushProperty name="height" value="0.08571" units="cm"/>
      <inkml:brushProperty name="color" value="#333333"/>
    </inkml:brush>
  </inkml:definitions>
  <inkml:trace contextRef="#ctx0" brushRef="#br0">153 8 12871,'4'-4'2320,"-1"1"-640,-3 3-1299,-32 33 67,12-4-358,-27 33 55,23-10-77,4 6 11,9 6-79,5 3 0,8 3-662,13-3-403,8-10-627,13-10-2184,-8-25 3876,-4-7 0,-15-15 0,-4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6.511"/>
    </inkml:context>
    <inkml:brush xml:id="br0">
      <inkml:brushProperty name="width" value="0.08571" units="cm"/>
      <inkml:brushProperty name="height" value="0.08571" units="cm"/>
      <inkml:brushProperty name="color" value="#333333"/>
    </inkml:brush>
  </inkml:definitions>
  <inkml:trace contextRef="#ctx0" brushRef="#br0">97 16 11459,'0'-8'1490,"0"0"-1064,0 8 112,0 0-112,-5 65-370,1-27 156,-6 58 46,2-41-145,-3 3-35,2-1-78,0-3 0,0-3-247,2-5-996,-1-7-898,1-9-2374,2-13 4515,2-9 0,2-8 0,1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6.897"/>
    </inkml:context>
    <inkml:brush xml:id="br0">
      <inkml:brushProperty name="width" value="0.08571" units="cm"/>
      <inkml:brushProperty name="height" value="0.08571" units="cm"/>
      <inkml:brushProperty name="color" value="#333333"/>
    </inkml:brush>
  </inkml:definitions>
  <inkml:trace contextRef="#ctx0" brushRef="#br0">0 101 11750,'0'-14'1614,"0"3"-975,0 11 189,0 0-513,53-33 66,-27 24 78,41-24-347,-42 32 190,-4 1 68,-2 0-269,-5 6 157,-2 3-124,-6 6-134,-2 0 359,-3 0-169,-1 1-44,0 1 56,-7 4-168,-2 0-34,-7-2 0,1-3-281,2-4-78,2-4-189,4-5-125,2-1-55,3-2-2290,2 0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7.180"/>
    </inkml:context>
    <inkml:brush xml:id="br0">
      <inkml:brushProperty name="width" value="0.08571" units="cm"/>
      <inkml:brushProperty name="height" value="0.08571" units="cm"/>
      <inkml:brushProperty name="color" value="#333333"/>
    </inkml:brush>
  </inkml:definitions>
  <inkml:trace contextRef="#ctx0" brushRef="#br0">1 0 13969,'5'3'2218,"-1"-1"-1187,-4-2-975,0 44-56,0-23 45,0 34-101,0-37-347,0-5-807,0-5-796,0-5 482,0-2 0,0-1 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7.575"/>
    </inkml:context>
    <inkml:brush xml:id="br0">
      <inkml:brushProperty name="width" value="0.08571" units="cm"/>
      <inkml:brushProperty name="height" value="0.08571" units="cm"/>
      <inkml:brushProperty name="color" value="#333333"/>
    </inkml:brush>
  </inkml:definitions>
  <inkml:trace contextRef="#ctx0" brushRef="#br0">0 35 18418,'45'-9'358,"-2"2"-257,-14 1-90,-1 1-22,-3 1-325,-6 1-1211,-6 2-1579,-6 1 3126,-3 0 0,-3 0 0,-1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8.432"/>
    </inkml:context>
    <inkml:brush xml:id="br0">
      <inkml:brushProperty name="width" value="0.08571" units="cm"/>
      <inkml:brushProperty name="height" value="0.08571" units="cm"/>
      <inkml:brushProperty name="color" value="#333333"/>
    </inkml:brush>
  </inkml:definitions>
  <inkml:trace contextRef="#ctx0" brushRef="#br0">148 1 14294,'-41'2'414,"4"5"-414,19 10 23,2 3-79,2 1-448,3 1 101,4 1 391,4-2-156,3-1-191,0-5 68,5-5 213,4-4 22,8-4-314,2-2-67,2-1 381,0-6 56,-2 0 45,-1-5 157,-4 5 212,-5 3 258,-3 3 460,-2 1-459,-1 9-125,-1 5 102,-1 15-224,-1 6-146,0 8 90,0 3-225,0 2 12,-4-2 180,-2-4-292,-2-2-45,-1-5 0,4-4-67,-1-9-80,4-5-3371,0-9-11,2-3 3529,0-4 0,0-1 0,0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8.719"/>
    </inkml:context>
    <inkml:brush xml:id="br0">
      <inkml:brushProperty name="width" value="0.08571" units="cm"/>
      <inkml:brushProperty name="height" value="0.08571" units="cm"/>
      <inkml:brushProperty name="color" value="#333333"/>
    </inkml:brush>
  </inkml:definitions>
  <inkml:trace contextRef="#ctx0" brushRef="#br0">0 67 15191,'0'-4'3652,"0"1"-2699,0 3-987,45-14-33,-24 7-270,35-11-413,-37 11-348,0 2-863,-4 0-2140,-4 3 4101,-5 0 0,-5 2 0,-1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8.942"/>
    </inkml:context>
    <inkml:brush xml:id="br0">
      <inkml:brushProperty name="width" value="0.08571" units="cm"/>
      <inkml:brushProperty name="height" value="0.08571" units="cm"/>
      <inkml:brushProperty name="color" value="#333333"/>
    </inkml:brush>
  </inkml:definitions>
  <inkml:trace contextRef="#ctx0" brushRef="#br0">1 1 17342,'3'82'-381,"1"-14"-639,-1-49-235,0-4-1053,-1-7 2308,-1-3 0,-1-5 0,0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09.753"/>
    </inkml:context>
    <inkml:brush xml:id="br0">
      <inkml:brushProperty name="width" value="0.08571" units="cm"/>
      <inkml:brushProperty name="height" value="0.08571" units="cm"/>
      <inkml:brushProperty name="color" value="#333333"/>
    </inkml:brush>
  </inkml:definitions>
  <inkml:trace contextRef="#ctx0" brushRef="#br0">1 17 14383,'0'-9'4281,"0"2"-3429,0 7 100,0 0-941,38 66 202,-22-21-180,7 5 1,-3 3-23,-13 16-11,-4 5-11,-3 0-258,-10-5-627,-2-10-1121,-9-15-2028,5-21 4045,4-10 0,7-13 0,3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4.164"/>
    </inkml:context>
    <inkml:brush xml:id="br0">
      <inkml:brushProperty name="width" value="0.08571" units="cm"/>
      <inkml:brushProperty name="height" value="0.08571" units="cm"/>
      <inkml:brushProperty name="color" value="#E71224"/>
    </inkml:brush>
  </inkml:definitions>
  <inkml:trace contextRef="#ctx0" brushRef="#br0">1 70 16815,'61'-36'-1666,"-16"14"0,-38 11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0.345"/>
    </inkml:context>
    <inkml:brush xml:id="br0">
      <inkml:brushProperty name="width" value="0.08571" units="cm"/>
      <inkml:brushProperty name="height" value="0.08571" units="cm"/>
      <inkml:brushProperty name="color" value="#333333"/>
    </inkml:brush>
  </inkml:definitions>
  <inkml:trace contextRef="#ctx0" brushRef="#br0">1 14 15101,'6'-5'2162,"-1"1"-2039,-5 4 258,0 0-269,28-2-45,-13 1 80,22-1-147,-20 5 22,-1 1-89,-6 4 56,-3 1-136,-4 3 147,-3 3 0,-2 4 102,-8 4-102,-7 5 22,-7 0 12,0-4-34,6-5 101,3-4-101,8-9 0,3-1 0,4-3 145,7-1 214,6 1-135,29-1-224,-4 0-303,19-1-1209,-17-6-2321,-12 1 3833,-7-5 0,-17 6 0,-2 2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2.161"/>
    </inkml:context>
    <inkml:brush xml:id="br0">
      <inkml:brushProperty name="width" value="0.08571" units="cm"/>
      <inkml:brushProperty name="height" value="0.08571" units="cm"/>
      <inkml:brushProperty name="color" value="#333333"/>
    </inkml:brush>
  </inkml:definitions>
  <inkml:trace contextRef="#ctx0" brushRef="#br0">0 42 16042,'9'-9'1333,"1"2"-1232,4 5-34,3 0-134,1 2-11,2-3-359,-2 2-11,-2-2-370,-4 2 78,-5 0-212,-3 0-427,-3 1-290,0 0-2186,-1-2 3855,0-2 0,0 1 0,0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2.499"/>
    </inkml:context>
    <inkml:brush xml:id="br0">
      <inkml:brushProperty name="width" value="0.08571" units="cm"/>
      <inkml:brushProperty name="height" value="0.08571" units="cm"/>
      <inkml:brushProperty name="color" value="#333333"/>
    </inkml:brush>
  </inkml:definitions>
  <inkml:trace contextRef="#ctx0" brushRef="#br0">1 1 7414,'57'51'0,"-11"-11"0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3.512"/>
    </inkml:context>
    <inkml:brush xml:id="br0">
      <inkml:brushProperty name="width" value="0.08571" units="cm"/>
      <inkml:brushProperty name="height" value="0.08571" units="cm"/>
      <inkml:brushProperty name="color" value="#333333"/>
    </inkml:brush>
  </inkml:definitions>
  <inkml:trace contextRef="#ctx0" brushRef="#br0">1 0 13947,'0'33'1400,"0"-4"-1086,0-15-191,0 0 79,2 0-202,1-1 0,1 1-11,-1-4 44,-1 0-66,-2-4-147,0 0-245,0-1 111,0-1-325,0 1-1389,0 1 796,1-3-1514,-1 1 2746,1-3 0,-1-1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4.282"/>
    </inkml:context>
    <inkml:brush xml:id="br0">
      <inkml:brushProperty name="width" value="0.08571" units="cm"/>
      <inkml:brushProperty name="height" value="0.08571" units="cm"/>
      <inkml:brushProperty name="color" value="#333333"/>
    </inkml:brush>
  </inkml:definitions>
  <inkml:trace contextRef="#ctx0" brushRef="#br0">1 1 18675,'2'4'-448,"1"-1"-684,1-3-604,2 2-1155,0-1 2891,0 2 0,-3-2 0,-1-1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4.508"/>
    </inkml:context>
    <inkml:brush xml:id="br0">
      <inkml:brushProperty name="width" value="0.08571" units="cm"/>
      <inkml:brushProperty name="height" value="0.08571" units="cm"/>
      <inkml:brushProperty name="color" value="#333333"/>
    </inkml:brush>
  </inkml:definitions>
  <inkml:trace contextRef="#ctx0" brushRef="#br0">0 0 15683,'2'8'1759,"-1"-2"-1647,-1-6 124,0 0-236,2 4 0,-2-3-12,3 3-1197,0-4 21,1 0-1042,5 0-4358,-1 0 6588,3 0 0,-7 0 0,0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4.716"/>
    </inkml:context>
    <inkml:brush xml:id="br0">
      <inkml:brushProperty name="width" value="0.08571" units="cm"/>
      <inkml:brushProperty name="height" value="0.08571" units="cm"/>
      <inkml:brushProperty name="color" value="#333333"/>
    </inkml:brush>
  </inkml:definitions>
  <inkml:trace contextRef="#ctx0" brushRef="#br0">1 0 19202,'97'7'-6398,"-19"-2"6398,-73-6 0,-3 0 0,0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5.133"/>
    </inkml:context>
    <inkml:brush xml:id="br0">
      <inkml:brushProperty name="width" value="0.08571" units="cm"/>
      <inkml:brushProperty name="height" value="0.08571" units="cm"/>
      <inkml:brushProperty name="color" value="#333333"/>
    </inkml:brush>
  </inkml:definitions>
  <inkml:trace contextRef="#ctx0" brushRef="#br0">19 54 15258,'-11'0'4022,"3"0"-3809,39 0-11,-9 0-124,28-5-33,-17-1-45,0-3-11,-6 0-213,-6 3-415,-8 3-145,-6 2-4841,-4-2 5625,-3-1 0,0 0 0,-1 1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5.360"/>
    </inkml:context>
    <inkml:brush xml:id="br0">
      <inkml:brushProperty name="width" value="0.08571" units="cm"/>
      <inkml:brushProperty name="height" value="0.08571" units="cm"/>
      <inkml:brushProperty name="color" value="#333333"/>
    </inkml:brush>
  </inkml:definitions>
  <inkml:trace contextRef="#ctx0" brushRef="#br0">10 0 12636,'-4'0'1691,"1"0"293,3 0-1301,-2 13 315,1 2-1,3 32-4067,24 24-2107,-15-27 5177,15 8 0,-25-52 0,0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6.824"/>
    </inkml:context>
    <inkml:brush xml:id="br0">
      <inkml:brushProperty name="width" value="0.08571" units="cm"/>
      <inkml:brushProperty name="height" value="0.08571" units="cm"/>
      <inkml:brushProperty name="color" value="#333333"/>
    </inkml:brush>
  </inkml:definitions>
  <inkml:trace contextRef="#ctx0" brushRef="#br0">116 0 16994,'-26'53'635,"1"-1"0,1 0 0,6-4-344,7 11-145,5 8-101,2 0-34,3-2-11,1-6-448,4-11-157,5-8-560,7-11-706,4-9-1379,2-9-1826,-5-7 5076,-3-3 0,-9-1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4.327"/>
    </inkml:context>
    <inkml:brush xml:id="br0">
      <inkml:brushProperty name="width" value="0.08571" units="cm"/>
      <inkml:brushProperty name="height" value="0.08571" units="cm"/>
      <inkml:brushProperty name="color" value="#E71224"/>
    </inkml:brush>
  </inkml:definitions>
  <inkml:trace contextRef="#ctx0" brushRef="#br0">1 39 15381,'32'-5'-5726,"-7"-1"5726,-16-9 0,-6 8 0,-1 1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7.225"/>
    </inkml:context>
    <inkml:brush xml:id="br0">
      <inkml:brushProperty name="width" value="0.08571" units="cm"/>
      <inkml:brushProperty name="height" value="0.08571" units="cm"/>
      <inkml:brushProperty name="color" value="#333333"/>
    </inkml:brush>
  </inkml:definitions>
  <inkml:trace contextRef="#ctx0" brushRef="#br0">44 1 14182,'-8'51'806,"1"-1"1,-6 44-100,9-39-483,-1 2-168,1 1-56,2-5-79,1-4-649,1-12-595,0-10-940,0-13-34,0-7 2297,0-8 0,0-1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7.509"/>
    </inkml:context>
    <inkml:brush xml:id="br0">
      <inkml:brushProperty name="width" value="0.08571" units="cm"/>
      <inkml:brushProperty name="height" value="0.08571" units="cm"/>
      <inkml:brushProperty name="color" value="#333333"/>
    </inkml:brush>
  </inkml:definitions>
  <inkml:trace contextRef="#ctx0" brushRef="#br0">0 81 15952,'88'-45'1513,"-15"10"-952,-48 35-214,-6 4-224,-5 4 179,-5 6-302,-4 5 23,-3 3 190,-2 4-146,-5 0-56,-6 0-11,-5-3-627,-3-5-225,2-7-1198,2-5-2074,4-5 4124,5-1 0,3 0 0,2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8.184"/>
    </inkml:context>
    <inkml:brush xml:id="br0">
      <inkml:brushProperty name="width" value="0.08571" units="cm"/>
      <inkml:brushProperty name="height" value="0.08571" units="cm"/>
      <inkml:brushProperty name="color" value="#333333"/>
    </inkml:brush>
  </inkml:definitions>
  <inkml:trace contextRef="#ctx0" brushRef="#br0">28 3 12647,'-12'-2'1501,"3"1"-705,9 1 683,0 0-1176,-3 26 156,2-13-426,-2 22 23,3-19-89,0-2 33,0-1-370,0-6 68,0-3-270,0-3 270,3-1-34,4-8 22,5-5 292,3-11 44,1 1 68,-2 1 246,-2 6 0,-4 7 89,-3 3 35,-4 5-57,0 1 280,-1 7-447,0 4-168,0 8-24,0 6-77,0-9-371,0 0-1221,1-11-515,2-4-3810,-2 0 5950,2-1 0,-3 0 0,1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8.534"/>
    </inkml:context>
    <inkml:brush xml:id="br0">
      <inkml:brushProperty name="width" value="0.08571" units="cm"/>
      <inkml:brushProperty name="height" value="0.08571" units="cm"/>
      <inkml:brushProperty name="color" value="#333333"/>
    </inkml:brush>
  </inkml:definitions>
  <inkml:trace contextRef="#ctx0" brushRef="#br0">1 81 19953,'68'-38'-202,"-12"8"-515,-44 24-494,-5 2-1533,-3 2-5291,-3 1 8035,0 1 0,-1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9.218"/>
    </inkml:context>
    <inkml:brush xml:id="br0">
      <inkml:brushProperty name="width" value="0.08571" units="cm"/>
      <inkml:brushProperty name="height" value="0.08571" units="cm"/>
      <inkml:brushProperty name="color" value="#333333"/>
    </inkml:brush>
  </inkml:definitions>
  <inkml:trace contextRef="#ctx0" brushRef="#br0">97 8 15045,'-13'-8'-22,"-2"10"33,-1 14 224,0 6 67,2 1-234,4 0 32,3 1-100,4-2-112,1-1-33,2-4-393,0-7 302,3-3 203,6-5-427,5-2 80,7-5 369,1-4 22,-2-6 157,-2 0-45,-6 6 179,-3 3 281,-4 5 381,-4 13-426,0 7 44,-1 18-33,0 8-370,0 5 102,-2 4-35,-3-1-234,-3 0 44,-5 15-180,4-20-224,-1 7-794,3-27-1357,3-6-1871,-1-10 4370,2-5 0,1-7 0,1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9.420"/>
    </inkml:context>
    <inkml:brush xml:id="br0">
      <inkml:brushProperty name="width" value="0.08571" units="cm"/>
      <inkml:brushProperty name="height" value="0.08571" units="cm"/>
      <inkml:brushProperty name="color" value="#333333"/>
    </inkml:brush>
  </inkml:definitions>
  <inkml:trace contextRef="#ctx0" brushRef="#br0">23 217 16972,'-13'-5'2364,"3"1"-1893,10 4-157,0 0-404,65-47-549,-36 22 107,11-6 0,-1-1-2281,-13 3-2465,-11 10 5278,-4 2 0,-9 13 0,-1 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19.775"/>
    </inkml:context>
    <inkml:brush xml:id="br0">
      <inkml:brushProperty name="width" value="0.08571" units="cm"/>
      <inkml:brushProperty name="height" value="0.08571" units="cm"/>
      <inkml:brushProperty name="color" value="#333333"/>
    </inkml:brush>
  </inkml:definitions>
  <inkml:trace contextRef="#ctx0" brushRef="#br0">0 1 14843,'0'10'4437,"0"-2"-4336,0 40-23,0-31-78,2 33 34,0-44-34,2-5-258,0-1-223,1 0 100,1 0 224,3-7 34,2-3 123,1-7 78,1 1 113,0 4 55,-3 4 146,-1 5-123,0 2-11,-2 1-34,1 3-146,-1 9 146,-1 5-224,-1 8-212,-3-1-282,-1-5-872,-1-1-1716,0-10 3082,0-3 0,0-5 0,0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20.367"/>
    </inkml:context>
    <inkml:brush xml:id="br0">
      <inkml:brushProperty name="width" value="0.08571" units="cm"/>
      <inkml:brushProperty name="height" value="0.08571" units="cm"/>
      <inkml:brushProperty name="color" value="#333333"/>
    </inkml:brush>
  </inkml:definitions>
  <inkml:trace contextRef="#ctx0" brushRef="#br0">0 0 19684,'44'51'616,"-1"-1"0,-2 1 0,-6-1-392,-1 34-67,-8 9-911,-18-41 0,-3 0 754,-1 0 0,-1 0-23,-2-1 1,-2 0 368,-11 46-995,-5-6-674,-10-10-907,1-13-3689,7-32 5919,6-13 0,8-23 0,3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20.908"/>
    </inkml:context>
    <inkml:brush xml:id="br0">
      <inkml:brushProperty name="width" value="0.08571" units="cm"/>
      <inkml:brushProperty name="height" value="0.08571" units="cm"/>
      <inkml:brushProperty name="color" value="#333333"/>
    </inkml:brush>
  </inkml:definitions>
  <inkml:trace contextRef="#ctx0" brushRef="#br0">1 86 18563,'47'-47'605,"-8"9"-448,-34 42-12,-2 7 147,-2 6-281,0 6 146,-1 1 90,0 0-225,0 0 146,-3-3-146,-1-3 12,-2-6 179,3-3-213,1-5 11,2-2-11,0-2 45,4 0 11,10 1-56,11 0-123,13 0-57,5 0-312,0-1-1963,5 0-1152,-25-1 3607,1 0 0,-24 0 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22.002"/>
    </inkml:context>
    <inkml:brush xml:id="br0">
      <inkml:brushProperty name="width" value="0.08571" units="cm"/>
      <inkml:brushProperty name="height" value="0.08571" units="cm"/>
      <inkml:brushProperty name="color" value="#333333"/>
    </inkml:brush>
  </inkml:definitions>
  <inkml:trace contextRef="#ctx0" brushRef="#br0">0 0 10653,'0'12'179,"0"-3"-179,0-9 493,0 0 314,0 3 649,0-2 2768,0 2-3809,0-2 123,2 0-113,3 1 46,3 1 0,5-3-225,3 3 45,4-2-145,5 1-135,4-1 112,5-1-123,6 1 0,5-1 0,6 1 45,7-1-45,5 0 0,6 0 11,3 0-55,4 0 44,1 0 0,-4 1-23,-5 4 68,-13 2-45,-10 3 0,-14-2 11,-10-1 113,-8-3-12,-6-1 246,-3-3-358,-2 1 348,-1-1-348,-1 2 0,0 2-34,0 3 56,0 3-22,0 3 23,3 1 33,-1 2-11,6-1-45,-2-1 0,2 0 0,-2-2 78,0-3-100,-2-1 22,0-3-168,0-2-23,-1-2-290,0-1 54,-1 0-144,2 0-460,-1 0-5580,3-5 6611,-3 1 0,0-2 0,-3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09:42.694"/>
    </inkml:context>
    <inkml:brush xml:id="br0">
      <inkml:brushProperty name="width" value="0.08571" units="cm"/>
      <inkml:brushProperty name="height" value="0.08571" units="cm"/>
      <inkml:brushProperty name="color" value="#333333"/>
    </inkml:brush>
  </inkml:definitions>
  <inkml:trace contextRef="#ctx0" brushRef="#br0">235 10 15549,'8'-6'1468,"-2"2"-1065,-6 4-369,-27 53-23,7-18-11,-24 46 0,14-31-11,0-3-34,1-3-549,5-11-56,5-7-392,8-11-1412,3-8-594,4-5 3048,2-7 0,2 4 0,0-4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4.505"/>
    </inkml:context>
    <inkml:brush xml:id="br0">
      <inkml:brushProperty name="width" value="0.08571" units="cm"/>
      <inkml:brushProperty name="height" value="0.08571" units="cm"/>
      <inkml:brushProperty name="color" value="#E71224"/>
    </inkml:brush>
  </inkml:definitions>
  <inkml:trace contextRef="#ctx0" brushRef="#br0">1 78 16232,'9'0'1602,"-2"0"-1646,-7 0-292,0 0-1121,8-8-1300,-3-5 662,5-5 2095,-6-3 0,-2 11 0,-1 2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27.823"/>
    </inkml:context>
    <inkml:brush xml:id="br0">
      <inkml:brushProperty name="width" value="0.08571" units="cm"/>
      <inkml:brushProperty name="height" value="0.08571" units="cm"/>
      <inkml:brushProperty name="color" value="#333333"/>
    </inkml:brush>
  </inkml:definitions>
  <inkml:trace contextRef="#ctx0" brushRef="#br0">39 255 11459,'-6'-1'3193,"0"0"-2576,6 1 1814,0 0-1904,-10-1 89,7 1 135,-8-1-370,9 1 852,2 0-1267,9-1 79,7-1-34,16 1-11,9-2 78,9 0-190,5-2 56,2 0-22,-3-1 67,-6 2-214,-6 0 192,-11 2-1,-9 1-123,-9 1 101,-7 0-78,-3 0-493,-3 0 358,-5-6 100,-2-2-234,-5-9-23,-2 0 258,-1-7-56,-1 0 180,1-1 10,1 2 68,2 2 268,2 5-33,1 4 22,2 3 112,2 4-280,0 0 158,3 4-46,0 0-302,1 1 67,13 0 34,4 0 10,16 0 68,3 0-112,2 3 0,-2 2-33,-4 4-12,-4 3 23,-8 0-34,-4 3 56,-6 1 22,-4 4 0,-3 3-10,-2 6 77,0 6-33,-8 5 0,-3 1 45,-6-5-56,1-8 67,7-11-79,3-9-21,4-5 178,2-3-201,0-13-79,-1-3 90,0-13-89,-2 1 89,-2 2-68,-2 5 57,-1 4-291,-1 4 167,0 3 102,3 2-158,1 1-44,3 2-516,1-2 124,1 0-527,0 0-1312,0 0-1567,0 2 4033,0 2 0,0 2 0,0 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29.784"/>
    </inkml:context>
    <inkml:brush xml:id="br0">
      <inkml:brushProperty name="width" value="0.08571" units="cm"/>
      <inkml:brushProperty name="height" value="0.08571" units="cm"/>
      <inkml:brushProperty name="color" value="#333333"/>
    </inkml:brush>
  </inkml:definitions>
  <inkml:trace contextRef="#ctx0" brushRef="#br0">222 49 17543,'-6'-27'1345,"-3"6"-1233,-9 25-45,-5 9 112,-5 11-167,-5 14-12,1 8 0,2 8 0,8 4-90,8 0-179,8-3-347,8-7 134,15-10-414,10-12-785,20-12-1154,9-8-3003,-11-16 5838,-3-5 0,-27 2 0,-3 1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0.115"/>
    </inkml:context>
    <inkml:brush xml:id="br0">
      <inkml:brushProperty name="width" value="0.08571" units="cm"/>
      <inkml:brushProperty name="height" value="0.08571" units="cm"/>
      <inkml:brushProperty name="color" value="#333333"/>
    </inkml:brush>
  </inkml:definitions>
  <inkml:trace contextRef="#ctx0" brushRef="#br0">12 17 15807,'-3'74'-426,"8"-16"426,12-52 45,7-4-23,3-6 146,-2-8-168,-3-7 0,-6-7 213,-8 1-56,-4 4 359,-6 2-91,-10 6-201,-4 3 459,-10 5-503,-1 3-68,3 2-44,2 0-68,7 1-168,7 4-382,4 1-750,4 2 460,14-5-1368,9-1-413,22-2-416,-7-4 3037,1-3 0,-23 1 0,-5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0.385"/>
    </inkml:context>
    <inkml:brush xml:id="br0">
      <inkml:brushProperty name="width" value="0.08571" units="cm"/>
      <inkml:brushProperty name="height" value="0.08571" units="cm"/>
      <inkml:brushProperty name="color" value="#333333"/>
    </inkml:brush>
  </inkml:definitions>
  <inkml:trace contextRef="#ctx0" brushRef="#br0">99 0 18294,'-55'52'-145,"11"-7"-181,44-27 203,9-1 123,5 0-45,7 0 45,1-1-78,-7 1 78,-4-1 0,-6 4 0,-3 0 213,-2 3-202,-8-1 180,-2-3-180,-7-5-11,1-8-135,6-3-1389,2-3-302,4-12-829,4-7-1917,8-7 4572,4-2 0,-3 17 0,0 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0.546"/>
    </inkml:context>
    <inkml:brush xml:id="br0">
      <inkml:brushProperty name="width" value="0.08571" units="cm"/>
      <inkml:brushProperty name="height" value="0.08571" units="cm"/>
      <inkml:brushProperty name="color" value="#333333"/>
    </inkml:brush>
  </inkml:definitions>
  <inkml:trace contextRef="#ctx0" brushRef="#br0">1 40 17970,'28'21'-371,"-6"-4"-323,-22-14-382,0-1 785,0-2-3261,0-14 2678,0 0 874,0-15 0,0 16 0,0 1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0.926"/>
    </inkml:context>
    <inkml:brush xml:id="br0">
      <inkml:brushProperty name="width" value="0.08571" units="cm"/>
      <inkml:brushProperty name="height" value="0.08571" units="cm"/>
      <inkml:brushProperty name="color" value="#333333"/>
    </inkml:brush>
  </inkml:definitions>
  <inkml:trace contextRef="#ctx0" brushRef="#br0">1 0 16894,'28'43'-1866,"1"-1"0,23 30 847,-26-43 929,1-5 90,-3-2 34,-3-2 369,-6-1 90,-5-4 280,-4-3 101,-4-5 2039,16-29-2913,-4 2 45,16-21-11,-9 16 448,-1 9-124,-1 8-122,-2 5 77,0 3-268,-1 7 157,2 3-158,0 9 46,-1 1-68,-1-1-22,-2-5-414,-2-4-202,0-5-1569,2-3-482,3-4-1837,-3-5 4504,1-2 0,-10 1 0,-1 2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1.164"/>
    </inkml:context>
    <inkml:brush xml:id="br0">
      <inkml:brushProperty name="width" value="0.08571" units="cm"/>
      <inkml:brushProperty name="height" value="0.08571" units="cm"/>
      <inkml:brushProperty name="color" value="#333333"/>
    </inkml:brush>
  </inkml:definitions>
  <inkml:trace contextRef="#ctx0" brushRef="#br0">0 177 17275,'80'-54'33,"-17"6"-212,-54 25 297,-6 2-163,-2 4 16,-7 3 2001,-46 58-1255,34-15-414,-32 48-225,54-33-78,12-4-48,13-9-680,20-12-1603,14-9-3731,-9-15 6102,1-8 0,-35 5 1,-5-5-1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1.979"/>
    </inkml:context>
    <inkml:brush xml:id="br0">
      <inkml:brushProperty name="width" value="0.08571" units="cm"/>
      <inkml:brushProperty name="height" value="0.08571" units="cm"/>
      <inkml:brushProperty name="color" value="#333333"/>
    </inkml:brush>
  </inkml:definitions>
  <inkml:trace contextRef="#ctx0" brushRef="#br0">87 1 16311,'-48'41'191,"9"-5"-191,39-20 67,5 0-34,4 2 57,5 3-90,1 2 45,-3 0 67,-2 1 145,-6-1 180,-2 0 34,-2 0-347,0 0 44,-5-2-168,0-4-56,-4-5-5368,1-18 1435,4-5 3989,1-12 0,3 10 0,0 4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2.131"/>
    </inkml:context>
    <inkml:brush xml:id="br0">
      <inkml:brushProperty name="width" value="0.08571" units="cm"/>
      <inkml:brushProperty name="height" value="0.08571" units="cm"/>
      <inkml:brushProperty name="color" value="#333333"/>
    </inkml:brush>
  </inkml:definitions>
  <inkml:trace contextRef="#ctx0" brushRef="#br0">1 1 18507,'22'80'-4437,"-2"-16"224,-15-57 4213,1-4 0,-5-3 0,0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2.266"/>
    </inkml:context>
    <inkml:brush xml:id="br0">
      <inkml:brushProperty name="width" value="0.08571" units="cm"/>
      <inkml:brushProperty name="height" value="0.08571" units="cm"/>
      <inkml:brushProperty name="color" value="#333333"/>
    </inkml:brush>
  </inkml:definitions>
  <inkml:trace contextRef="#ctx0" brushRef="#br0">10 0 12983,'-6'28'0,"2"-5"0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4.678"/>
    </inkml:context>
    <inkml:brush xml:id="br0">
      <inkml:brushProperty name="width" value="0.08571" units="cm"/>
      <inkml:brushProperty name="height" value="0.08571" units="cm"/>
      <inkml:brushProperty name="color" value="#E71224"/>
    </inkml:brush>
  </inkml:definitions>
  <inkml:trace contextRef="#ctx0" brushRef="#br0">35 39 16782,'-17'-12'-2393,"3"-2"1,12 7-1,0 1 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2.754"/>
    </inkml:context>
    <inkml:brush xml:id="br0">
      <inkml:brushProperty name="width" value="0.08571" units="cm"/>
      <inkml:brushProperty name="height" value="0.08571" units="cm"/>
      <inkml:brushProperty name="color" value="#333333"/>
    </inkml:brush>
  </inkml:definitions>
  <inkml:trace contextRef="#ctx0" brushRef="#br0">0 1 20210,'26'88'-11,"-3"-16"-79,-18-56 57,3-6-12,-1-5-291,6-3 291,2-5-527,5-11 24,3-6 548,1-10 0,-3 3 33,-3 5 314,-4 8-100,-6 6 381,-3 3-393,-3 4-78,1 0 190,1 1-336,0 6 179,2 3-66,0 5-57,1-1-67,0-5 0,0-4-79,1-3 79,2-1-336,3 0 56,4-8 56,2-4 146,0-5-12,-1 1 90,-5 8 135,-2 4-68,-4 3-56,-2 1-11,1 0-78,0 0-225,1 0-3014,8 0-190,-6 0 3507,7 0 0,-12 0 0,0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2.915"/>
    </inkml:context>
    <inkml:brush xml:id="br0">
      <inkml:brushProperty name="width" value="0.08571" units="cm"/>
      <inkml:brushProperty name="height" value="0.08571" units="cm"/>
      <inkml:brushProperty name="color" value="#333333"/>
    </inkml:brush>
  </inkml:definitions>
  <inkml:trace contextRef="#ctx0" brushRef="#br0">1 1 17633,'16'68'-3171,"2"-13"-56,-9-65-829,0-1 4056,-3-13 0,-4 12 0,0 1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3.062"/>
    </inkml:context>
    <inkml:brush xml:id="br0">
      <inkml:brushProperty name="width" value="0.08571" units="cm"/>
      <inkml:brushProperty name="height" value="0.08571" units="cm"/>
      <inkml:brushProperty name="color" value="#333333"/>
    </inkml:brush>
  </inkml:definitions>
  <inkml:trace contextRef="#ctx0" brushRef="#br0">55 1 21051,'-36'45'-6511,"18"-4"-234,26-19 6745,11-5 0,-11-12 0,-1-2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4.067"/>
    </inkml:context>
    <inkml:brush xml:id="br0">
      <inkml:brushProperty name="width" value="0.08571" units="cm"/>
      <inkml:brushProperty name="height" value="0.08571" units="cm"/>
      <inkml:brushProperty name="color" value="#333333"/>
    </inkml:brush>
  </inkml:definitions>
  <inkml:trace contextRef="#ctx0" brushRef="#br0">74 210 17297,'4'0'1882,"-1"0"-1344,-3 0-493,-22 67-11,9-25-34,-2 5 0,1 2 0,4 1-135,4-7-44,5-7-169,1-11-111,4-9 168,5-8 168,5-5-56,4-5 179,2-10 89,-1-4 146,6-17 79,-10 10 112,2 1 201,-13 14-291,-2 6 124,-2 1-427,2 1 90,0 2-55,1 1 44,2 2-124,0-1 12,-1-2-190,1-2 0,2 0-1334,14-11 246,1-2-358,10-10 1547,-6 3 89,-3 6 213,-6 5 627,-4 5-403,-6 3 292,-4 1-203,-1 0-380,0 2 190,2 3-303,0 1-33,0 0 101,-1-2-11,1-1-90,2-2-11,0 0-45,5-1 56,-1 0 0,2 0-68,-1 0 158,1 0-90,-2 0 247,3 0 100,-3 0-268,1 0-68,-5 0 90,-2 0-101,-2 0-1222,-1 0-2117,2-14 415,1-7-684,1-19 2106,-2-7 1502,-2-4 1479,-1-1 1087,0 1 269,-1 10-336,-2 9-841,0 12-212,0 9-718,2 6 45,1 4-650,0 1-190,7 0 22,5 0-425,13 0 156,6 0-526,8-5-259,3-1 573,-2-5-505,9 2 1008,-17 4-89,1 2 112,-19 9 112,-8 12 23,-3 13 190,-3 17-314,0 8 101,0 7-112,-2 0 56,0-6-90,0-9 34,1-10-392,1-12-459,0-9-1514,0-9 1450,0-5 0,0-3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1:34.530"/>
    </inkml:context>
    <inkml:brush xml:id="br0">
      <inkml:brushProperty name="width" value="0.08571" units="cm"/>
      <inkml:brushProperty name="height" value="0.08571" units="cm"/>
      <inkml:brushProperty name="color" value="#333333"/>
    </inkml:brush>
  </inkml:definitions>
  <inkml:trace contextRef="#ctx0" brushRef="#br0">152 24 20625,'19'2'-728,"3"0"425,6 3-481,2-1-192,1-3 797,-2-1 90,-3 0 89,-4-6 89,-2 0 1,-4-5 706,-4 3-315,-5 3-178,-3 4 235,-2 1-213,-2 3 212,2 10-268,-1 7-235,1 13 291,-1 2-291,-1 23 78,1-12-56,5 34-56,1-35-347,6 11-561,8-26 807,-3-15 45,7-6-134,-9-21 190,-5-5 324,-4-5-133,-4 6 190,-3 8-325,-4 7 101,-13 22 123,-17 20-269,-19 32 39,21-28 1,-2 3-51,-3 5 0,-1 2-179,0 0 0,0 0-169,0-1 1,-1 0-1032,3-4 1,2-4 1378,-12 12 0,17-20 0,23-32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05.940"/>
    </inkml:context>
    <inkml:brush xml:id="br0">
      <inkml:brushProperty name="width" value="0.08571" units="cm"/>
      <inkml:brushProperty name="height" value="0.08571" units="cm"/>
      <inkml:brushProperty name="color" value="#333333"/>
    </inkml:brush>
  </inkml:definitions>
  <inkml:trace contextRef="#ctx0" brushRef="#br0">336 0 17129,'-22'0'975,"-2"0"-717,-1 3-258,-1 3 89,1 5-89,2 4-157,1 4 135,5 1-236,2 0 146,6-1-112,4-1-101,4-2 325,1 1-11,9 2 22,6 2 101,12 2-56,5 5-56,12 13 33,-13-7 68,2 9-45,-20-11 572,-8 15-471,-3-10 213,-9 9-191,-5-16-134,-11-4 156,-4-7-156,-6-4-45,-2-7 101,-6-3-45,0-4-56,3-1 0,5 0-258,9 0-436,12 0-897,5 0-2275,7-2 3866,1-2 0,-1 1 0,1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07.056"/>
    </inkml:context>
    <inkml:brush xml:id="br0">
      <inkml:brushProperty name="width" value="0.08571" units="cm"/>
      <inkml:brushProperty name="height" value="0.08571" units="cm"/>
      <inkml:brushProperty name="color" value="#333333"/>
    </inkml:brush>
  </inkml:definitions>
  <inkml:trace contextRef="#ctx0" brushRef="#br0">111 14 10507,'4'-2'2599,"-1"0"-862,-3 2-1389,1-4 290,-1 3-268,1-4 717,-1 5-1177,-4 0 90,-2 0 0,-6 5 56,-1 4 0,-2 8-56,-2 5 0,2 4 134,2 1-66,1 1-35,5-3 202,3 0-190,3-4 90,1 0-79,10-5 292,32 0-348,5-9-23,26-1-392,-13-10-1176,-5-4-1131,-17-1 2722,-14-2 0,-18 8 0,-5-1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08.395"/>
    </inkml:context>
    <inkml:brush xml:id="br0">
      <inkml:brushProperty name="width" value="0.08571" units="cm"/>
      <inkml:brushProperty name="height" value="0.08571" units="cm"/>
      <inkml:brushProperty name="color" value="#333333"/>
    </inkml:brush>
  </inkml:definitions>
  <inkml:trace contextRef="#ctx0" brushRef="#br0">78 21 12580,'0'-11'2476,"0"1"-1916,0 10 606,0 0-853,-3 4 180,-5 17-67,-3 13-179,-7 28 223,3 14-212,2 17-253,9-41 1,1 2 5,1 3 0,1 1-11,6 2 0,4-2-11,1-1 0,3-2-90,6-5 0,4-3-615,28 31-752,4-21-191,0-20-1254,-19-19 2913,-8-12 0,-22-6 0,-3-2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0.171"/>
    </inkml:context>
    <inkml:brush xml:id="br0">
      <inkml:brushProperty name="width" value="0.08571" units="cm"/>
      <inkml:brushProperty name="height" value="0.08571" units="cm"/>
      <inkml:brushProperty name="color" value="#333333"/>
    </inkml:brush>
  </inkml:definitions>
  <inkml:trace contextRef="#ctx0" brushRef="#br0">1 1 14798,'16'51'687,"0"1"1,-1-1-1,-4-3-306,-2 23-146,0 6 90,0 5-292,0-3-33,-2-3 0,0-8-459,-2-9-22,-1-13-394,0-12-828,-2-15-493,-1-10-1468,-1-10 3664,0-12 0,0 7 0,0-6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0.516"/>
    </inkml:context>
    <inkml:brush xml:id="br0">
      <inkml:brushProperty name="width" value="0.08571" units="cm"/>
      <inkml:brushProperty name="height" value="0.08571" units="cm"/>
      <inkml:brushProperty name="color" value="#333333"/>
    </inkml:brush>
  </inkml:definitions>
  <inkml:trace contextRef="#ctx0" brushRef="#br0">1 111 14327,'43'-31'510,"1"1"0,35-19-207,-36 49 122,-1 6-43,-8 4 111,-6 10-135,-9 4-246,-8 4 123,-6 2 91,-4 3-181,-4 3-111,-10 1 33,-7-2-134,-13-3 0,-3-9-326,-3-6 68,1-9-212,5-4-427,8-3-325,10-1-1512,8 0-3048,5-5 5849,5-1 0,-2-1 0,2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34.812"/>
    </inkml:context>
    <inkml:brush xml:id="br0">
      <inkml:brushProperty name="width" value="0.08571" units="cm"/>
      <inkml:brushProperty name="height" value="0.08571" units="cm"/>
      <inkml:brushProperty name="color" value="#E71224"/>
    </inkml:brush>
  </inkml:definitions>
  <inkml:trace contextRef="#ctx0" brushRef="#br0">0 1 8266,'0'0'0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0.967"/>
    </inkml:context>
    <inkml:brush xml:id="br0">
      <inkml:brushProperty name="width" value="0.08571" units="cm"/>
      <inkml:brushProperty name="height" value="0.08571" units="cm"/>
      <inkml:brushProperty name="color" value="#333333"/>
    </inkml:brush>
  </inkml:definitions>
  <inkml:trace contextRef="#ctx0" brushRef="#br0">1 7 12972,'0'-4'2286,"0"1"-146,0 3-1490,7 58-112,-1-11-314,0 1 0,0 4 291,4 23-212,1 2-113,-1-1-190,2-6 45,-4-6-101,1-8-45,-3-7-324,-2-12-158,0-11-1020,-2-10-1232,0-9 739,0-4 1,-1-3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1.458"/>
    </inkml:context>
    <inkml:brush xml:id="br0">
      <inkml:brushProperty name="width" value="0.08571" units="cm"/>
      <inkml:brushProperty name="height" value="0.08571" units="cm"/>
      <inkml:brushProperty name="color" value="#333333"/>
    </inkml:brush>
  </inkml:definitions>
  <inkml:trace contextRef="#ctx0" brushRef="#br0">11 1 16446,'6'0'2431,"-2"0"-1546,-4 0-862,3 17-23,-3 1-56,3 16-471,-3-5-257,-4-3-1379,-1-5-2375,-2-9 4538,1-6 0,3-6 0,1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2.317"/>
    </inkml:context>
    <inkml:brush xml:id="br0">
      <inkml:brushProperty name="width" value="0.08571" units="cm"/>
      <inkml:brushProperty name="height" value="0.08571" units="cm"/>
      <inkml:brushProperty name="color" value="#333333"/>
    </inkml:brush>
  </inkml:definitions>
  <inkml:trace contextRef="#ctx0" brushRef="#br0">267 5 13244,'-91'-4'246,"14"9"480,47 11-647,6 10 147,3 0-193,7 2 82,8-2-193,2 2 374,4-6-542,8-2-112,5-9 55,11-5-33,6-4 168,3-9 168,0-4 146,-4-6 44,-5-2 113,-7 7 100,-4 5 46,-5 4-46,-1 3-22,0 11 33,1 13 359,-2 20-381,0 18-156,-3 10 133,-1 8-66,0-1-90,-1-1-22,1-6-191,-1-9-12,1-13-178,0-13-628,0-15-404,0-11-795,0-6-2016,-1-5 4033,-1-9 0,0 7 0,0-6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2.526"/>
    </inkml:context>
    <inkml:brush xml:id="br0">
      <inkml:brushProperty name="width" value="0.08571" units="cm"/>
      <inkml:brushProperty name="height" value="0.08571" units="cm"/>
      <inkml:brushProperty name="color" value="#333333"/>
    </inkml:brush>
  </inkml:definitions>
  <inkml:trace contextRef="#ctx0" brushRef="#br0">0 154 18787,'46'-26'-1227,"0"0"0,32-20-1204,-51 24-4628,-11 7 7059,-5 2 0,-10 9 0,-1 2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2.924"/>
    </inkml:context>
    <inkml:brush xml:id="br0">
      <inkml:brushProperty name="width" value="0.08571" units="cm"/>
      <inkml:brushProperty name="height" value="0.08571" units="cm"/>
      <inkml:brushProperty name="color" value="#333333"/>
    </inkml:brush>
  </inkml:definitions>
  <inkml:trace contextRef="#ctx0" brushRef="#br0">16 1 14697,'-8'74'3284,"1"-5"-2567,6-25-34,1 0-11,0 3-537,0-3-12,0 0-123,0-3 34,0-4-34,0-2 0,0-3 0,2-1-68,0-3 46,1-2-56,-2-5-258,1-3-382,1-7-279,-1-4-1535,4-5-1042,-5-2 3574,3-4 0,-3 2 0,0-2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3.403"/>
    </inkml:context>
    <inkml:brush xml:id="br0">
      <inkml:brushProperty name="width" value="0.08571" units="cm"/>
      <inkml:brushProperty name="height" value="0.08571" units="cm"/>
      <inkml:brushProperty name="color" value="#333333"/>
    </inkml:brush>
  </inkml:definitions>
  <inkml:trace contextRef="#ctx0" brushRef="#br0">0 1 16414,'55'11'470,"0"1"1,-4 2 0,-7 6 322,1 41-311,-7 12 45,-10 11-214,-11 7 124,-9 5-403,-6 2-34,-9-2-67,-2-11-729,-8-12-472,-1-20-2777,5-25 4104,1-17 1,8-12-1,1-2 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3.892"/>
    </inkml:context>
    <inkml:brush xml:id="br0">
      <inkml:brushProperty name="width" value="0.08571" units="cm"/>
      <inkml:brushProperty name="height" value="0.08571" units="cm"/>
      <inkml:brushProperty name="color" value="#333333"/>
    </inkml:brush>
  </inkml:definitions>
  <inkml:trace contextRef="#ctx0" brushRef="#br0">0 68 19022,'7'0'953,"-2"0"-908,-5 0-516,0 0-694,49-25-404,-27 16 269,39-19-1199,-42 25-1187,-9 1 3686,-4 2 0,-6 0 0,0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14.062"/>
    </inkml:context>
    <inkml:brush xml:id="br0">
      <inkml:brushProperty name="width" value="0.08571" units="cm"/>
      <inkml:brushProperty name="height" value="0.08571" units="cm"/>
      <inkml:brushProperty name="color" value="#333333"/>
    </inkml:brush>
  </inkml:definitions>
  <inkml:trace contextRef="#ctx0" brushRef="#br0">4 0 16199,'-4'19'1411,"6"-5"-1131,14-12-156,9-2-124,10 0-728,1-2-1872,-1-4-3641,-13 0 6241,-8-2 0,-11 4 0,-3 2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20.980"/>
    </inkml:context>
    <inkml:brush xml:id="br0">
      <inkml:brushProperty name="width" value="0.08571" units="cm"/>
      <inkml:brushProperty name="height" value="0.08571" units="cm"/>
      <inkml:brushProperty name="color" value="#333333"/>
    </inkml:brush>
  </inkml:definitions>
  <inkml:trace contextRef="#ctx0" brushRef="#br0">180 7 16344,'-7'-4'1300,"2"1"-1188,5 3 404,0 0-460,-53 27 123,34-6-78,-42 25 89,47-9 1,4 3-135,3 4-56,4 1-23,3-1-133,4-4-315,8-5-605,9-11-436,12-10-1021,9-8-2330,-9-13 4863,1-7 0,-23 4 0,-2-2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21.615"/>
    </inkml:context>
    <inkml:brush xml:id="br0">
      <inkml:brushProperty name="width" value="0.08571" units="cm"/>
      <inkml:brushProperty name="height" value="0.08571" units="cm"/>
      <inkml:brushProperty name="color" value="#333333"/>
    </inkml:brush>
  </inkml:definitions>
  <inkml:trace contextRef="#ctx0" brushRef="#br0">8 120 15459,'6'0'2196,"-1"0"-2039,-5 0-157,-3 63-11,1-34-280,-1 47-236,2-52 449,7-8-236,6-8 78,11-5 136,6-11-416,5-11 460,1-13 56,-4-8 112,-10-2 437,-9 7-190,-8 4-157,-7 5 515,-10 5-313,-8 5-57,-10 6-34,-2 6 1,-12 8-314,15 5-67,1 7-79,20 1-324,7 0 66,12-3-425,10-3-135,16-6-156,10-3-258,8-13-68,2-6 1009,-1-12 437,-5 0 661,-9 3 572,-10 8-91,-9 7 2,-11 5 738,-5 4-1142,-5 2-471,-5 5-79,-1 2-156,1 5 22,1 2-56,3-2 0,7 3 11,9 1-11,12 2 0,11 0 0,3 4 45,1 2-45,-4 4 0,-8 5 0,-11 0 392,-9 5 11,-7 0 146,-8-1-190,-11 0-270,-26-1-89,2-14-257,-15-4-57,20-19-616,7-13-257,12-11-1525,7-14-3339,10 7 6051,9 0 0,-6 20 0,5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31.445"/>
    </inkml:context>
    <inkml:brush xml:id="br0">
      <inkml:brushProperty name="width" value="0.08571" units="cm"/>
      <inkml:brushProperty name="height" value="0.08571" units="cm"/>
      <inkml:brushProperty name="color" value="#333333"/>
    </inkml:brush>
  </inkml:definitions>
  <inkml:trace contextRef="#ctx0" brushRef="#br0">0 0 17543,'9'51'370,"0"0"0,6 44-202,-6-34-134,-1 1 11,0-7-45,1-4 0,-2-10-12,1-8-32,-2-12-91,1-10-381,0-5 12,3-6 23,3-12-248,8-11 113,4-20 370,2-9 223,-1-4 23,-6 4 45,-4 8 168,-5 11 369,-4 10 248,-4 11-237,-2 6-268,-1 5 157,0 1-437,0 4 78,-6 8-123,-4 7 23,-6 6 22,-1 1-34,3-2 101,4-3 11,5 0-11,1-3 90,4 1-23,0-3 22,6 1 91,5-3-34,7 1-34,5-2-112,1-1-90,1-3 34,0-4-78,10-2-1,-11-2-503,7-1-617,-12-6-1154,0-7-2421,-9-2 4718,-3-3 0,-7 10 0,0 3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22.185"/>
    </inkml:context>
    <inkml:brush xml:id="br0">
      <inkml:brushProperty name="width" value="0.08571" units="cm"/>
      <inkml:brushProperty name="height" value="0.08571" units="cm"/>
      <inkml:brushProperty name="color" value="#333333"/>
    </inkml:brush>
  </inkml:definitions>
  <inkml:trace contextRef="#ctx0" brushRef="#br0">31 74 18586,'-12'8'280,"3"11"-224,6 26 201,0 11-156,1 9 22,1 4-123,1 2 0,0-3-101,7-6 12,6-12-90,9-14 44,8-14 135,2-12 23,5-10 21,0-20-21,0-15 145,-5-22-101,-4-11 79,-9-2 201,-8 0-22,-6 4 67,-13 6-101,-12 4-156,-12 7 190,-9 6-190,-1 12-124,2 12-11,7 11-359,2 6-257,9 5-527,5 10-818,8 8 1961,5 12 0,4-14 0,0-3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22.422"/>
    </inkml:context>
    <inkml:brush xml:id="br0">
      <inkml:brushProperty name="width" value="0.08571" units="cm"/>
      <inkml:brushProperty name="height" value="0.08571" units="cm"/>
      <inkml:brushProperty name="color" value="#333333"/>
    </inkml:brush>
  </inkml:definitions>
  <inkml:trace contextRef="#ctx0" brushRef="#br0">1 148 21880,'51'-15'308,"1"1"0,41-14-308,-32 3-180,-9 3-245,-11 3-617,-13 6-1692,-11 5-3855,-9 5 6589,-5 3 0,-3 0 0,0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35.191"/>
    </inkml:context>
    <inkml:brush xml:id="br0">
      <inkml:brushProperty name="width" value="0.08571" units="cm"/>
      <inkml:brushProperty name="height" value="0.08571" units="cm"/>
      <inkml:brushProperty name="color" value="#333333"/>
    </inkml:brush>
  </inkml:definitions>
  <inkml:trace contextRef="#ctx0" brushRef="#br0">1409 1 15605,'-45'73'720,"0"1"1,-4 3 0,0-1-592,0-6 1,0 0-1014,10-16 1,-1 1 0,-1 1 939,-4 5 0,0 1 0,-2 1 142,-1 3 0,0 1 0,-1-1-94,-2 2 1,0-1-1,1 0-78,1-1 0,2-1 1,0-1 14,3-4 0,2-1 1,1-2-42,-14 20 0,3-3 422,11-12 0,4-4-450,7-10 0,3-4-369,-6 18-1664,16-27-3105,11-20 5166,14-31 0,-6 10 0,6-12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36.261"/>
    </inkml:context>
    <inkml:brush xml:id="br0">
      <inkml:brushProperty name="width" value="0.08571" units="cm"/>
      <inkml:brushProperty name="height" value="0.08571" units="cm"/>
      <inkml:brushProperty name="color" value="#333333"/>
    </inkml:brush>
  </inkml:definitions>
  <inkml:trace contextRef="#ctx0" brushRef="#br0">87 76 18653,'1'13'201,"6"-6"-111,14-16-90,4-6-101,4-5 12,-1 0-158,-4 4 247,-4 6 0,-7 5 11,-3 4 90,-2 6 168,0 11-101,-1 11 112,1 11-111,-1 4 144,0-1-55,-1-4-191,0-5 191,-2-5-225,0-6 1,-1-4-23,-1-4 34,1-5-45,-2-3 78,0-3 101,-1-2-11,-4 0-168,-6 0 102,-8-2-102,-7-2 0,-6-1-46,-4 1 46,-4-1 0,-1 3 46,2-2-46,3-2 0,8-2-202,6-7 202,10 6-258,5-3 135,6 8 100,0 1-189,0 0-35,6-2-201,4 0-68,6 0 147,4 0-2265,7-2 909,-5-1-1312,0 1 3037,-13 0 0,-6 5 0,-2-1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37.142"/>
    </inkml:context>
    <inkml:brush xml:id="br0">
      <inkml:brushProperty name="width" value="0.08571" units="cm"/>
      <inkml:brushProperty name="height" value="0.08571" units="cm"/>
      <inkml:brushProperty name="color" value="#333333"/>
    </inkml:brush>
  </inkml:definitions>
  <inkml:trace contextRef="#ctx0" brushRef="#br0">235 28 11975,'-9'-15'2588,"2"3"-2207,7 12-246,0 0 21,-14 7-144,5 1 212,-14 7-90,7 0-123,-3 1 45,1-3-22,2-3-34,1-4 0,3-2 22,3-3 45,3 0-44,2-1 33,3 0 123,0 0-201,5 0 22,4-3-56,5-2 33,2-4 23,-1-1 0,-4 1 67,-3 3 12,-4 3 358,-2 2 235,-1 1-537,-3 0-57,-4 0-78,-5 0 34,-6 0 33,-1 1-67,-1 2 0,2 2-34,4 0-55,3 0-46,6-3-134,2 0-246,2-1-1200,1-1 1,0 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38.334"/>
    </inkml:context>
    <inkml:brush xml:id="br0">
      <inkml:brushProperty name="width" value="0.08571" units="cm"/>
      <inkml:brushProperty name="height" value="0.08571" units="cm"/>
      <inkml:brushProperty name="color" value="#333333"/>
    </inkml:brush>
  </inkml:definitions>
  <inkml:trace contextRef="#ctx0" brushRef="#br0">1 18 15135,'2'-10'1815,"1"2"-549,-3 8-1076,1 58 247,0-7-224,0-1 0,0 3-23,2 31-284,1-1 284,0 0-179,0-8 163,1-9-174,-1-13-246,2-16-550,-1-13-357,-3-13-2915,0-6 4185,-2-26 1,0 16-1,0-15 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38.616"/>
    </inkml:context>
    <inkml:brush xml:id="br0">
      <inkml:brushProperty name="width" value="0.08571" units="cm"/>
      <inkml:brushProperty name="height" value="0.08571" units="cm"/>
      <inkml:brushProperty name="color" value="#333333"/>
    </inkml:brush>
  </inkml:definitions>
  <inkml:trace contextRef="#ctx0" brushRef="#br0">0 140 16636,'46'-76'986,"2"18"-729,-6 52 24,4 6 245,-1 13-156,-6 6-124,-4 16 80,-13 6-46,-9 2-56,-7 0-79,-6-1-89,-14-2 56,-9-3-112,-16-2-313,-8-7-79,-3-7-438,0-11-201,5-6-795,12-7-1883,14-4 3709,11-4 0,8 4 0,0 1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39.164"/>
    </inkml:context>
    <inkml:brush xml:id="br0">
      <inkml:brushProperty name="width" value="0.08571" units="cm"/>
      <inkml:brushProperty name="height" value="0.08571" units="cm"/>
      <inkml:brushProperty name="color" value="#333333"/>
    </inkml:brush>
  </inkml:definitions>
  <inkml:trace contextRef="#ctx0" brushRef="#br0">14 5 12602,'-8'-3'2925,"2"1"-2757,6 2 2555,0 0-1984,14 21-55,-6 1-270,12 26 146,-9 3-179,-1 10-67,-3 8 100,-2 7-201,-4 4 78,1 4-66,-2-1-225,1-4 79,2-12-79,0-14-79,1-17-112,0-15-515,0-11-246,0-7-516,3-13-1849,1-11-3215,0-7 6532,-2-6 0,-3 17 0,-2 5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2.645"/>
    </inkml:context>
    <inkml:brush xml:id="br0">
      <inkml:brushProperty name="width" value="0.08571" units="cm"/>
      <inkml:brushProperty name="height" value="0.08571" units="cm"/>
      <inkml:brushProperty name="color" value="#333333"/>
    </inkml:brush>
  </inkml:definitions>
  <inkml:trace contextRef="#ctx0" brushRef="#br0">9 591 11011,'0'6'2106,"0"0"-1343,0-6 514,0 0-1019,-3 3 313,2-3 202,-3 5-291,3-5 1019,1 1-963,11 0-302,14-1-12,24 1 56,26-1-247,-25-4 1,2-2-367,10-1 1,2-1 332,10-6 0,3-2-809,5 0 1,3-1 819,5-3 0,1 1-6,1-1 1,0 1-396,-3 1 0,0 0 446,-5 1 0,-2 0-56,-9 3 0,-2 1 117,-8 0 1,-3 2 184,35-7-133,-25 6 167,-22 5 362,-19 4-530,-11 2 1675,-10 1-1821,-4 0 1071,-3 0-645,-1 0-448,2 0 0,1 0 34,0 0-34,3 0 0,-3 0-11,2 0 68,-2 0-57,-1 0 0,0 0 0,0 0 0,1 0 0,0 0 0,-1 0 0,2 0 22,-1 0-22,1 0 0,-1 0 22,-1 0-55,1 0 33,-2 0 11,1 0-11,-1 0 0,1 0 0,1 0-22,-1 0 22,0 0 0,1 0 0,-2 0-12,2 0 57,-2 0-45,3 0 0,-1 0 0,0 0-33,1 0 33,-2 0 0,1 0-24,-1 0 70,0 0-46,3 0 0,-2 0 11,3 0-33,-1 0 22,1 0 0,0 0-11,1 0 67,2 0-79,1 0 23,3-3 0,1 1-45,2-3 45,1 0 0,1 0-23,-1-1 23,0 2 0,-1-1 0,-1 1-33,6-2 33,-6 1 0,3 0-34,-6 1 0,-2 1 34,1-1 0,0 1 12,-1 0-57,5 0 45,-6 0-34,4 0 45,-6 1-11,1 0 0,0 0 0,-2 0-44,1 2 44,-2-2-12,-1 1 57,0-1-45,-1 1 0,-1 1 0,-1-1-56,1 1 56,0-1-22,1 0 44,-2 1-78,1-1-291,-1 1 134,0-1 68,0-1 122,-1 0-33,0-1-45,0-1 23,0-2 78,0-3 0,0-2-45,-3-3 34,-3-4-11,-6-2 22,-3-1 0,-4 0 123,-2 4-123,-4 2 56,-2 5 11,-3 3-11,1 4 45,2 1-101,4 2 67,5 0-11,6 0-56,6 0 0,3 0-269,3 0 269,5 0 34,4 0 33,7 0-56,16 4-22,23 7-11,-14 0 33,9 4-11,-35-7 0,-1 2 0,-4-1-45,0 1 45,-2 0-34,2 5-22,-3-1 34,-2 6 0,-3 1 22,-2 3-68,0 4 102,0 0-34,0 0 0,-2-3 34,0-3-34,-6-1 0,4-8-56,-4 0 56,5-7 0,-1-2-12,2-1-66,0-3 56,1 1-1,-3-2 1,1-7 22,-2-6 0,0-8 0,-1-3 33,-1-3-33,0-3 0,1-2 12,-1-14 32,4 12-32,-3-8 167,3 21-168,-2 6 112,0 5-123,2 7 56,1 2-313,1 2 223,1 4 34,0 5 0,0 7-22,0 4-1,0 0-55,0-6-101,0-4 21,0-6 91,0-2 235,0-2-168,-1-3 11,-1-2-44,1-3 33,0 0-45,1 3-22,0 1-314,0 3-2896,0 0 0,0 1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3.465"/>
    </inkml:context>
    <inkml:brush xml:id="br0">
      <inkml:brushProperty name="width" value="0.08571" units="cm"/>
      <inkml:brushProperty name="height" value="0.08571" units="cm"/>
      <inkml:brushProperty name="color" value="#333333"/>
    </inkml:brush>
  </inkml:definitions>
  <inkml:trace contextRef="#ctx0" brushRef="#br0">223 141 16681,'25'-74'1770,"-13"15"-1579,-25 54-113,-10 3-78,-8 5 34,-3 12-79,-3 8 22,3 15-10,3 5-34,6 5 111,7 2-88,10-1 44,3-4-146,5-7 124,5-9-180,7-10 112,8-10 23,9-5 101,1-6-34,2-9 0,-2-6 33,-2-8 281,-4-2-34,-12 14 78,-2 0-234,-10 13 111,0 7 404,0 14-326,-5 17 23,-3 22-173,0-8 0,0 2-51,-2 32-84,4-30 0,1-2-39,3 15 11,1-8-124,1-10-89,0-10-358,0-10-393,0-11-683,1-10-1591,1-6-4740,1-11 7978,-1-6 0,-1 3 0,-1-1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31.737"/>
    </inkml:context>
    <inkml:brush xml:id="br0">
      <inkml:brushProperty name="width" value="0.08571" units="cm"/>
      <inkml:brushProperty name="height" value="0.08571" units="cm"/>
      <inkml:brushProperty name="color" value="#333333"/>
    </inkml:brush>
  </inkml:definitions>
  <inkml:trace contextRef="#ctx0" brushRef="#br0">8 124 14876,'-4'4'1906,"1"-1"-1750,59-26-144,-24 9-12,46-19-157,-40 15-67,-4 2-561,-8 3-716,-8 5-886,-7 4-2005,-6 3 4392,-4 1 0,-1 0 0,0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3.696"/>
    </inkml:context>
    <inkml:brush xml:id="br0">
      <inkml:brushProperty name="width" value="0.08571" units="cm"/>
      <inkml:brushProperty name="height" value="0.08571" units="cm"/>
      <inkml:brushProperty name="color" value="#333333"/>
    </inkml:brush>
  </inkml:definitions>
  <inkml:trace contextRef="#ctx0" brushRef="#br0">14 157 15527,'-7'-1'2633,"1"0"-2107,6 1-156,54-23 202,-20 12-483,44-20-77,-37 16 44,-5 0-112,-8 2-90,-7 2-661,-8 2-975,-6 0-2845,-3 2 4627,-3 1 0,-1 3 0,0 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4.350"/>
    </inkml:context>
    <inkml:brush xml:id="br0">
      <inkml:brushProperty name="width" value="0.08571" units="cm"/>
      <inkml:brushProperty name="height" value="0.08571" units="cm"/>
      <inkml:brushProperty name="color" value="#333333"/>
    </inkml:brush>
  </inkml:definitions>
  <inkml:trace contextRef="#ctx0" brushRef="#br0">120 15 12636,'-1'-8'3451,"0"2"-2958,1 6 986,0 0-1154,-1 24 168,0 1 146,-4 27-202,-1-1 111,-3 10-189,-1 9-11,-3 7 32,-1 8-178,0 3-163,0-2 152,2-3-135,3-8 78,3-11-134,4-10 0,1-12-45,1-13-22,0-9-146,0-10-235,0-6 51,1-2-119,3-7-717,3-9-784,4-11-2633,-3-1 4650,-2-2 0,-4 16 0,-2 4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5.508"/>
    </inkml:context>
    <inkml:brush xml:id="br0">
      <inkml:brushProperty name="width" value="0.08571" units="cm"/>
      <inkml:brushProperty name="height" value="0.08571" units="cm"/>
      <inkml:brushProperty name="color" value="#333333"/>
    </inkml:brush>
  </inkml:definitions>
  <inkml:trace contextRef="#ctx0" brushRef="#br0">10 3 12759,'-5'-1'3944,"1"0"-1255,4 1-2263,8 0 56,5 5-23,10 7-269,7 10 80,1 12-113,3 10-146,-2 7 134,-4 8-122,-4 1-12,-7 0 79,-4-3-57,-7-2 23,-3-7-56,-3-6 23,0-10-124,0-11 11,0-8-235,0-8-90,0-3-402,0-2-853,0-4-2084,0-8 3754,0-2 0,0 1 0,0 6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6.801"/>
    </inkml:context>
    <inkml:brush xml:id="br0">
      <inkml:brushProperty name="width" value="0.08571" units="cm"/>
      <inkml:brushProperty name="height" value="0.08571" units="cm"/>
      <inkml:brushProperty name="color" value="#333333"/>
    </inkml:brush>
  </inkml:definitions>
  <inkml:trace contextRef="#ctx0" brushRef="#br0">152 22 13476,'0'-12'1715,"0"3"-1043,0 9-11,0 0-291,-32 17-135,15 2 594,-27 19-392,27 1-179,0 7 123,5 9-157,4 6-90,5 6-134,2-1 11,4-5-44,9-9-1,6-11-156,12-13 167,2-12 12,5-10 11,0-15 134,0-16-122,-2-18 100,-4-17-101,-5-7 11,-10-2 91,-7-1-102,-6 5 179,-7 6 113,-8 11-180,-6 12 79,-7 13-191,2 11-11,1 8-23,3 3-335,3 7-225,3 8-190,4 6-594,3 7-112,4 0-1378,1 0-471,1-7 3328,0-4 0,0-11 0,0-2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2:47.166"/>
    </inkml:context>
    <inkml:brush xml:id="br0">
      <inkml:brushProperty name="width" value="0.08571" units="cm"/>
      <inkml:brushProperty name="height" value="0.08571" units="cm"/>
      <inkml:brushProperty name="color" value="#333333"/>
    </inkml:brush>
  </inkml:definitions>
  <inkml:trace contextRef="#ctx0" brushRef="#br0">19 113 14417,'-11'3'3676,"3"-1"-3161,8-2 606,0 0-1043,46-24 202,-18 11-78,36-19 10,-29 17-200,-6 2 10,-5 3-22,-8 4-34,-7 3-111,-6 2-2163,-2 1 313,-8 0-1422,-5 5-2343,-3-2 5760,0 6 0,9-7 0,2 2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0.367"/>
    </inkml:context>
    <inkml:brush xml:id="br0">
      <inkml:brushProperty name="width" value="0.08571" units="cm"/>
      <inkml:brushProperty name="height" value="0.08571" units="cm"/>
      <inkml:brushProperty name="color" value="#004F8B"/>
    </inkml:brush>
  </inkml:definitions>
  <inkml:trace contextRef="#ctx0" brushRef="#br0">40 79 12322,'11'-11'2017,"-2"1"-1412,-9 10 190,0 0-4688,4 8 4443,-4 11-345,3 16-205,-10 14 45,-2 8 0,-6 0-45,1-5 0,4-12-101,3-10-471,4-13 360,2-9 3101,2-10-2889,9-19-145,8-14-68,12-21-123,5-7 168,2-1-34,-1 4 202,-2 12 1571,2 5-1213,-15 22-33,-2 5 89,-16 23 192,-1 15-472,-2 18 57,0 16-35,0 6-3536,0-3 3469,0-9-66,0-8-91,0-22-32,0-6 44,3-15-34,7-15-459,8-10 257,8-20 35,5-5 111,1 1 135,-3 9 3414,-5 12-3268,-7 12 291,-8 9-236,-4 6 381,-3 7-313,-2 12-135,2 9 12,-1 11-135,2-1-3404,0-5 3270,2-8-975,1-7-347,6-8-1099,3-4-3126,-2-3 5681,2-4 0,-10 3 0,-1-4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0.698"/>
    </inkml:context>
    <inkml:brush xml:id="br0">
      <inkml:brushProperty name="width" value="0.08571" units="cm"/>
      <inkml:brushProperty name="height" value="0.08571" units="cm"/>
      <inkml:brushProperty name="color" value="#004F8B"/>
    </inkml:brush>
  </inkml:definitions>
  <inkml:trace contextRef="#ctx0" brushRef="#br0">1 184 15471,'84'-53'-12,"-16"6"-21,-56 21 22,-5 4-146,-2 3 22,-4 9 113,-5 4 22,-10 5 146,-6 15-113,-11 8 326,1 19 21,1 6-3256,7 4 3291,8-3-415,7-3 0,5-7-157,10-8-292,10-11-44,14-9-639,16-7 2709,10-20-8546,20-27 6969,-25 5 0,-5-3 0,-37 30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1.266"/>
    </inkml:context>
    <inkml:brush xml:id="br0">
      <inkml:brushProperty name="width" value="0.08571" units="cm"/>
      <inkml:brushProperty name="height" value="0.08571" units="cm"/>
      <inkml:brushProperty name="color" value="#004F8B"/>
    </inkml:brush>
  </inkml:definitions>
  <inkml:trace contextRef="#ctx0" brushRef="#br0">145 61 15291,'-29'47'1277,"0"0"1,-20 34-1166,29-39-112,9-10-23,5-12-156,5-7-191,8-7 146,6-4-695,13-11 113,4-10 582,4-13 224,-1-8 45,-5 6 358,-8 7 382,-7 13 234,-8 8-605,-2 5 505,-3 27-683,-6 1-46,0 26-190,-3-8 56,3-8-112,3-7 45,3-14-280,0-7 123,8-6-707,6-14-649,13-15-963,6-18 313,4-16 292,2-5-90,-2 2 1972,-2 7 1927,-9 15 292,-8 12-79,-10 16-56,-6 6-1053,-4 9-538,-2 13-134,-4 9-158,1 13-145,2 5-44,4-1-12,3-1 33,9-3-66,3-5 77,9-5-32,-3-5-12,-4-6-12,-5-4 12,-7-2-44,-2 0 44,-2-2 78,-2 0-78,-5-3-494,-7-2-939,2-12-46,1-10-931,9-16-212,10-8-1221,0 8 3843,9 5 0,-9 20 0,-1 4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2.129"/>
    </inkml:context>
    <inkml:brush xml:id="br0">
      <inkml:brushProperty name="width" value="0.08571" units="cm"/>
      <inkml:brushProperty name="height" value="0.08571" units="cm"/>
      <inkml:brushProperty name="color" value="#004F8B"/>
    </inkml:brush>
  </inkml:definitions>
  <inkml:trace contextRef="#ctx0" brushRef="#br0">0 164 11425,'15'51'4101,"-1"1"1,10 45-4013,-22-66-89,1-2-156,1-23 65,5-4-357,4-11-156,7-12-360,8-16 90,3-10 661,4 0 213,-4 8 33,-3 11 438,-8 12-79,-5 10 348,-7 5-337,-2 15-257,-5 10 224,0 17-281,-1 3 102,0 4-147,0-20-88,0-5-102,1-19-145,4-6-180,6-12-493,8-7 136,6-12 133,5-2 79,3 3 616,0 4 22,3 8 56,-3 6 292,0 6 56,-2 5-23,0 2-89,-2 1-292,0 0 90,-3 0 157,11 0 45,-10-7-202,7-1-45,-12-8 112,-2-2-168,-4 0 45,-3 1-56,-4 1 46,-3 2 144,-3 2-335,-2 4 122,-1 4 23,-3 2 247,-5 2-68,-4 12-56,-7 10 303,1 19-135,0 12-10,4 28-259,8-20-44,4 8-281,15-39-101,10-15-268,19-10-1020,11-25-370,10-12-4030,3-24 2764,0-7 1502,-7-2 1582,-10 4 1622,-13 9 975,-15 12 493,-10 10-772,-9 15 401,-8 6-1544,-3 7 2822,-6 4-3541,-1 7 422,4 4-634,4 9 0,5 0-11,4 1 22,12 0-22,6-1-102,15 0-133,5 2 212,1-1 1,1 16 234,-19-5 114,-4 14 256,-33-6-213,-14 1-302,-25-2-112,-11-4-414,-3-9-1345,8-11-3452,23-8 5267,15-8 0,19-1 0,3-1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4.098"/>
    </inkml:context>
    <inkml:brush xml:id="br0">
      <inkml:brushProperty name="width" value="0.08571" units="cm"/>
      <inkml:brushProperty name="height" value="0.08571" units="cm"/>
      <inkml:brushProperty name="color" value="#004F8B"/>
    </inkml:brush>
  </inkml:definitions>
  <inkml:trace contextRef="#ctx0" brushRef="#br0">120 21 13274,'9'-12'2107,"-2"3"-1917,-7 9-145,0 0-56,-40 33-23,21-7 68,-30 29 179,34-14-135,7-5-67,4-1-22,4-11-157,1-7 168,7-9-22,5-5-1,9-11 1,4-8 0,-1-14-57,-1-7 46,-2-1 66,-4 5 34,-2 6 348,-5 8-57,-4 8 348,-4 6-426,-2 4-179,-1 9 246,0 10-235,0 10-112,0 8 12,0-4-12,0-3-101,2-10-862,7-8 424,1-7 170,9-14-258,1-9 66,4-15-111,4-4 448,0-1 224,0 6 806,1 4-234,-13 15-34,-2 4 55,-12 10-267,-1 8 21,-1 5-56,0 10-145,0 2 145,0-2-246,1-6 44,2-6-43,3-6 10,3-4-56,5-4-11,5-7-68,6-7 34,5-5 45,0 3 101,9 5 224,-14 8-123,2 6 67,-18 13 145,-5 7-347,-2 13-22,-2-2-11,0-1-34,0-8-348,0-10-2341,11-10 280,3-21-2263,7 0 4672,1-12 0,-13 18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31.903"/>
    </inkml:context>
    <inkml:brush xml:id="br0">
      <inkml:brushProperty name="width" value="0.08571" units="cm"/>
      <inkml:brushProperty name="height" value="0.08571" units="cm"/>
      <inkml:brushProperty name="color" value="#333333"/>
    </inkml:brush>
  </inkml:definitions>
  <inkml:trace contextRef="#ctx0" brushRef="#br0">1 97 17476,'54'-16'-1238,"1"0"0,38-13-1160,-67 12 2398,-8 4 0,-15 10 0,-2 1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4.416"/>
    </inkml:context>
    <inkml:brush xml:id="br0">
      <inkml:brushProperty name="width" value="0.08571" units="cm"/>
      <inkml:brushProperty name="height" value="0.08571" units="cm"/>
      <inkml:brushProperty name="color" value="#004F8B"/>
    </inkml:brush>
  </inkml:definitions>
  <inkml:trace contextRef="#ctx0" brushRef="#br0">35 3 14955,'10'-2'4415,"-26"77"-4583,11-52-124,-19 55 46,28-75 156,7-3 1,9-10-135,8-4 157,1-8 67,-1 5 0,-6 6 179,-4 7-78,-5 13 380,-3 17-33,-4 20-246,-3 20 157,-2 10-214,-2 4 91,-8 0-68,-6-2-56,-9-7-90,-4-4-22,0-10-11,2-13-79,2-19-380,7-12-1099,7-33-1613,6-24-3350,5-12 6532,8-18 0,-5 41 0,5 5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4.610"/>
    </inkml:context>
    <inkml:brush xml:id="br0">
      <inkml:brushProperty name="width" value="0.08571" units="cm"/>
      <inkml:brushProperty name="height" value="0.08571" units="cm"/>
      <inkml:brushProperty name="color" value="#004F8B"/>
    </inkml:brush>
  </inkml:definitions>
  <inkml:trace contextRef="#ctx0" brushRef="#br0">51 0 19549,'0'53'313,"0"0"1,-1-1 0,-2-3-359,-11 27 23,0-7-370,6-10-22,1-15-237,5-14-1007,1-14-886,1-10-2677,1-8 5221,4-9 0,-2 5 0,2-4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4.889"/>
    </inkml:context>
    <inkml:brush xml:id="br0">
      <inkml:brushProperty name="width" value="0.08571" units="cm"/>
      <inkml:brushProperty name="height" value="0.08571" units="cm"/>
      <inkml:brushProperty name="color" value="#004F8B"/>
    </inkml:brush>
  </inkml:definitions>
  <inkml:trace contextRef="#ctx0" brushRef="#br0">1 134 20322,'73'-22'-1882,"-20"6"1837,-38-23-112,-12 14 124,-3 6 470,-9 7-348,2 23 135,-9 16 438,8 24-427,2 7 22,4 6-257,4-4-78,14-6-90,10-14-617,21-17-1601,11-13-3877,-11-18 6263,1-10 0,-32 5 0,-2-2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5.632"/>
    </inkml:context>
    <inkml:brush xml:id="br0">
      <inkml:brushProperty name="width" value="0.08571" units="cm"/>
      <inkml:brushProperty name="height" value="0.08571" units="cm"/>
      <inkml:brushProperty name="color" value="#004F8B"/>
    </inkml:brush>
  </inkml:definitions>
  <inkml:trace contextRef="#ctx0" brushRef="#br0">117 19 17286,'0'-10'997,"0"2"-560,0 8-336,0 0 134,-39 71-123,20-18-23,-5 2 1,2 4 247,13 16 88,5-6-357,5-6-24,11-15-44,6-10 124,14-17-57,6-10-11,3-13-56,1-18 22,-3-12 191,-3-17-202,-8-9 135,-11-2-146,-8-3-34,-12 2-134,-35-2-112,1 27-257,-27 7-707,17 29-1188,4 14-3327,18 1 5759,7 6 0,16-11 0,1-4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5.796"/>
    </inkml:context>
    <inkml:brush xml:id="br0">
      <inkml:brushProperty name="width" value="0.08571" units="cm"/>
      <inkml:brushProperty name="height" value="0.08571" units="cm"/>
      <inkml:brushProperty name="color" value="#004F8B"/>
    </inkml:brush>
  </inkml:definitions>
  <inkml:trace contextRef="#ctx0" brushRef="#br0">0 83 19437,'0'11'1737,"0"-1"-1737,76-31-437,-27 5 28,7-1 0,-2 0-4095,-11 2 4504,-11 2 0,-26 10 0,-2 1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7.831"/>
    </inkml:context>
    <inkml:brush xml:id="br0">
      <inkml:brushProperty name="width" value="0.08571" units="cm"/>
      <inkml:brushProperty name="height" value="0.08571" units="cm"/>
      <inkml:brushProperty name="color" value="#004F8B"/>
    </inkml:brush>
  </inkml:definitions>
  <inkml:trace contextRef="#ctx0" brushRef="#br0">33 1 10229,'-2'55'571,"0"0"1,-3 41 2133,-5-55-2559,4-9 896,1-9-1042,4-10 418,0-5-765,1-6 1479,0-1-1154,1-6-102,5-8 124,5-8 0,7-8 11,3 1-67,2 0 56,1 6 0,-1 1-56,2 8 101,-1 5-45,-1 5 89,-2 3 24,0 5 111,-1 5-157,-3 6-22,-4 5 235,-5-1-45,-5 10-22,-2-6-135,-9 10 79,-6-8-157,-10 2-67,-5-4-706,-16-1-101,10-12-661,-5-7-818,21-20-829,10-2 3182,5-9 0,4 14 0,0 4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8.225"/>
    </inkml:context>
    <inkml:brush xml:id="br0">
      <inkml:brushProperty name="width" value="0.08571" units="cm"/>
      <inkml:brushProperty name="height" value="0.08571" units="cm"/>
      <inkml:brushProperty name="color" value="#004F8B"/>
    </inkml:brush>
  </inkml:definitions>
  <inkml:trace contextRef="#ctx0" brushRef="#br0">0 132 14529,'91'20'729,"-16"-4"-505,-52-16-213,-5-3-11,-2-6-168,-3-6-314,-3-8-258,-5-1-212,-3-3 549,-2 4 403,-6 4 212,-6 5 293,-9 7 178,-3 4 0,-5 13 13,4 11-125,-1 14 57,8 10-24,7 1-447,6-1-56,11-4-79,13-8 57,14-10-158,15-10 79,8-8-616,5-16-616,3-13-1357,1-17-2195,-21 1 4784,-12-1 0,-24 25 0,-5 3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8.422"/>
    </inkml:context>
    <inkml:brush xml:id="br0">
      <inkml:brushProperty name="width" value="0.08571" units="cm"/>
      <inkml:brushProperty name="height" value="0.08571" units="cm"/>
      <inkml:brushProperty name="color" value="#004F8B"/>
    </inkml:brush>
  </inkml:definitions>
  <inkml:trace contextRef="#ctx0" brushRef="#br0">1 0 17062,'0'57'463,"0"0"0,0-3 0,0-5-116,1 13-347,4-5-179,3-6 45,4-11-953,0-10-471,-4-11-1299,-2-10-3653,-3-5 6510,-1-6 0,-2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8.614"/>
    </inkml:context>
    <inkml:brush xml:id="br0">
      <inkml:brushProperty name="width" value="0.08571" units="cm"/>
      <inkml:brushProperty name="height" value="0.08571" units="cm"/>
      <inkml:brushProperty name="color" value="#004F8B"/>
    </inkml:brush>
  </inkml:definitions>
  <inkml:trace contextRef="#ctx0" brushRef="#br0">0 111 17655,'8'-3'-213,"45"-14"1,10-4-1995,-16 4-2365,16-4 0,-6 2 4572,-36 10 0,-17 7 0,-3 1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9.033"/>
    </inkml:context>
    <inkml:brush xml:id="br0">
      <inkml:brushProperty name="width" value="0.08571" units="cm"/>
      <inkml:brushProperty name="height" value="0.08571" units="cm"/>
      <inkml:brushProperty name="color" value="#004F8B"/>
    </inkml:brush>
  </inkml:definitions>
  <inkml:trace contextRef="#ctx0" brushRef="#br0">0 30 16815,'19'84'347,"-1"-12"370,-3-53-380,0-3-225,0-4-90,0-4 1,-1-4-46,0-3-357,4-4-226,1-10 348,4-9-448,1-9 706,1-2 113,-4 1 716,7 0 247,-4 16-852,0 1 291,-5 22-235,-5 2 224,1 4-89,-1-1-202,0-4 89,-2-5-302,-2-1 0,-1-2-11,-1 0-213,2-4-336,1-6-673,-1-7-1501,0-8-3395,-4 6 6129,-2 1 0,-4 12 0,0 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32.517"/>
    </inkml:context>
    <inkml:brush xml:id="br0">
      <inkml:brushProperty name="width" value="0.08571" units="cm"/>
      <inkml:brushProperty name="height" value="0.08571" units="cm"/>
      <inkml:brushProperty name="color" value="#333333"/>
    </inkml:brush>
  </inkml:definitions>
  <inkml:trace contextRef="#ctx0" brushRef="#br0">5 161 15840,'-3'-8'2039,"1"2"-1948,2 6 133,0 0-168,38-48 347,-16 28-179,32-35-168,-26 43 0,0 5-45,-4 3-11,-2 3-22,-5 1 22,-4 1 44,-5 8 102,-4 6 67,-2 11-135,-2 6 12,-1 3-90,-4-1 12,-2-3-24,-2-5 12,3-7 0,4-5-56,1-4-79,1-1 113,1 1-90,13 0 56,8 2 45,16-4 33,24 7-22,-17-5-45,10 6 45,-31-3 146,-11 5 258,-6 6 794,-16 24-783,-10-7-191,-12 16-112,-9-20-22,3-7-90,5-9-56,4-8-235,9-9-3183,0-3-3899,11-6 7373,0-3 0,8 1 0,0 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9.472"/>
    </inkml:context>
    <inkml:brush xml:id="br0">
      <inkml:brushProperty name="width" value="0.08571" units="cm"/>
      <inkml:brushProperty name="height" value="0.08571" units="cm"/>
      <inkml:brushProperty name="color" value="#004F8B"/>
    </inkml:brush>
  </inkml:definitions>
  <inkml:trace contextRef="#ctx0" brushRef="#br0">1 127 17890,'68'-2'-336,"-11"-3"112,-41-14 213,-3 0-45,-4 0 11,-4 0-55,-3 3-404,-2 3 347,0 4 157,0 6 0,-3 1 157,-2 7 190,-3 10-90,1 10 326,2 11-179,3 2-79,2-1-57,0-3-200,9-5 32,5-6-100,10-9-145,6-6-270,2-6-3328,21-22-795,-24 6 4538,9-16 0,-33 20 0,-2 1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09.815"/>
    </inkml:context>
    <inkml:brush xml:id="br0">
      <inkml:brushProperty name="width" value="0.08571" units="cm"/>
      <inkml:brushProperty name="height" value="0.08571" units="cm"/>
      <inkml:brushProperty name="color" value="#004F8B"/>
    </inkml:brush>
  </inkml:definitions>
  <inkml:trace contextRef="#ctx0" brushRef="#br0">1 159 18093,'66'11'-404,"-8"-9"1,-37-33-90,-4-2 146,-4 2-214,-8 2-77,-2 6 346,-3 7 292,-8 8 68,-4 7 10,-10 18 605,-1 9 124,3 17 112,4 4-34,8 1-470,4-3 156,3-3-425,6-6-34,7-5-157,9-8 45,10-10-426,5-6-246,5-6-1098,3-14-1312,0-6-4212,-15-9 7294,-7 0 0,-18 15 0,-2 4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0.144"/>
    </inkml:context>
    <inkml:brush xml:id="br0">
      <inkml:brushProperty name="width" value="0.08571" units="cm"/>
      <inkml:brushProperty name="height" value="0.08571" units="cm"/>
      <inkml:brushProperty name="color" value="#004F8B"/>
    </inkml:brush>
  </inkml:definitions>
  <inkml:trace contextRef="#ctx0" brushRef="#br0">0 67 19841,'35'75'-258,"-6"-17"258,-19-54 0,-1-3-135,2-7 79,2-8-90,4-10-100,3-8-68,2-1 247,2 2 67,0 4 157,-1 8 224,1 7 325,-3 7-370,0 4 22,-1 7 181,-1 9-461,-2 9-56,-2 8-22,-3-2-650,-3-5-347,-1-5-1166,-4-7-4212,-2-6 6375,-2-2 0,0-5 0,0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1.152"/>
    </inkml:context>
    <inkml:brush xml:id="br0">
      <inkml:brushProperty name="width" value="0.08571" units="cm"/>
      <inkml:brushProperty name="height" value="0.08571" units="cm"/>
      <inkml:brushProperty name="color" value="#004F8B"/>
    </inkml:brush>
  </inkml:definitions>
  <inkml:trace contextRef="#ctx0" brushRef="#br0">21 226 14563,'59'-10'-90,"-10"-2"90,-35-6 11,-3-3-33,-3 0-12,-6-1-111,0-1-124,-2-2 79,-1 1 190,-6 3 246,-5 5 123,-8 8-55,-2 4-269,-2 13 33,1 9-78,1 12-1243,4 6-2578,8-8 3821,4-7 0,6-15 0,0-3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3.803"/>
    </inkml:context>
    <inkml:brush xml:id="br0">
      <inkml:brushProperty name="width" value="0.08571" units="cm"/>
      <inkml:brushProperty name="height" value="0.08571" units="cm"/>
      <inkml:brushProperty name="color" value="#004F8B"/>
    </inkml:brush>
  </inkml:definitions>
  <inkml:trace contextRef="#ctx0" brushRef="#br0">152 34 11705,'9'0'2287,"-2"0"-1335,-7 0 101,0 0-919,-1 5 1,0-4 67,0 3 67,1-4-112,0-6-157,5-1 0,3-5-23,5 3-55,0 3-135,1 3 168,-2 2-191,-2 1 236,-4 9-33,-3 9-1,-2 14 34,-8 12 0,-8 8 23,-9 5-3337,-8 3 3314,2-2 0,-2-4-22,3-8-68,3-8-134,3-10-157,7-14-963,5-19 3704,7-18-2360,6-14 101,10-7 997,15-8-402,-1 19-36,5 1 181,-14 24-348,-3 5 168,-1 7-89,2 11-371,2 6 102,4 11-247,2-2-34,4-4 45,1-4-67,14-4 0,-8-9-515,7-2-830,-13-7-2476,-11 0 3821,-2-6 0,-11 5 0,-2-6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4.287"/>
    </inkml:context>
    <inkml:brush xml:id="br0">
      <inkml:brushProperty name="width" value="0.08571" units="cm"/>
      <inkml:brushProperty name="height" value="0.08571" units="cm"/>
      <inkml:brushProperty name="color" value="#004F8B"/>
    </inkml:brush>
  </inkml:definitions>
  <inkml:trace contextRef="#ctx0" brushRef="#br0">5 129 17006,'-3'-5'2162,"1"1"-1534,2 4-561,26 56 0,-12-35 45,22 40 179,-18-52-179,0-5 112,-1-3-212,0-2-12,0-11-68,3-8-368,-1-13-349,2-9-357,-2 0-450,-1 3 158,-4 5-1345,-1 8-3484,-6 12 6263,-2 6 0,-5 8 0,0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4.622"/>
    </inkml:context>
    <inkml:brush xml:id="br0">
      <inkml:brushProperty name="width" value="0.08571" units="cm"/>
      <inkml:brushProperty name="height" value="0.08571" units="cm"/>
      <inkml:brushProperty name="color" value="#004F8B"/>
    </inkml:brush>
  </inkml:definitions>
  <inkml:trace contextRef="#ctx0" brushRef="#br0">1 138 17476,'75'-11'-627,"-14"-3"705,-53-7-89,-3-2 11,-4 0-45,0 4-56,-1 3 101,-5 9 34,-3 3 112,-7 8-57,-1 14 382,-2 9-270,5 16 80,5 3-135,4 0-79,4-4 11,11-7-78,8-9-337,15-10-66,10-8-717,6-8-1009,7-17-2118,-16 0 4247,-4-13 0,-26 17 0,-2 2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4.796"/>
    </inkml:context>
    <inkml:brush xml:id="br0">
      <inkml:brushProperty name="width" value="0.08571" units="cm"/>
      <inkml:brushProperty name="height" value="0.08571" units="cm"/>
      <inkml:brushProperty name="color" value="#004F8B"/>
    </inkml:brush>
  </inkml:definitions>
  <inkml:trace contextRef="#ctx0" brushRef="#br0">79 9 15325,'0'-5'3182,"0"1"-2678,0 4-437,-33 69 45,23-31-112,-23 54-336,31-54 12,9-9-214,8-12-191,11-8-347,10-7-929,5-15-1368,-11-2 3373,-2-12 0,-20 13 0,-2 3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5.011"/>
    </inkml:context>
    <inkml:brush xml:id="br0">
      <inkml:brushProperty name="width" value="0.08571" units="cm"/>
      <inkml:brushProperty name="height" value="0.08571" units="cm"/>
      <inkml:brushProperty name="color" value="#004F8B"/>
    </inkml:brush>
  </inkml:definitions>
  <inkml:trace contextRef="#ctx0" brushRef="#br0">32 0 17970,'-6'61'242,"-1"0"1,2-2 0,0-2-243,-1 30-79,4-4-145,1-9-785,1-11-929,0-16 1938,5-24 0,-4-11 0,5-14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5.132"/>
    </inkml:context>
    <inkml:brush xml:id="br0">
      <inkml:brushProperty name="width" value="0.08571" units="cm"/>
      <inkml:brushProperty name="height" value="0.08571" units="cm"/>
      <inkml:brushProperty name="color" value="#004F8B"/>
    </inkml:brush>
  </inkml:definitions>
  <inkml:trace contextRef="#ctx0" brushRef="#br0">12 31 18250,'-7'0'1097,"2"0"-1097,5 0-851,0 0-527,56-2-3004,-31-4 4382,44-3 0,-57 2 0,-1 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2.117"/>
    </inkml:context>
    <inkml:brush xml:id="br0">
      <inkml:brushProperty name="width" value="0.08571" units="cm"/>
      <inkml:brushProperty name="height" value="0.08571" units="cm"/>
      <inkml:brushProperty name="color" value="#333333"/>
    </inkml:brush>
  </inkml:definitions>
  <inkml:trace contextRef="#ctx0" brushRef="#br0">167 18 17398,'-70'41'470,"11"0"-380,43-8-90,4 3 0,6-1-45,3 0-101,3-3-11,7-1 79,10-5-124,14-6 180,11-9-79,8-5 185,4-36 0,1-9 163,-3 0-191,-5-6 0,-9-4 156,-30 6-65,-7 4-102,-16 7-90,-11 7 45,-19 10-45,-6 7-180,-6 8-245,4 15-528,4 9-526,14 14-1646,13 3-2634,12-13 5804,7-5 0,3-17 0,0-3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15.821"/>
    </inkml:context>
    <inkml:brush xml:id="br0">
      <inkml:brushProperty name="width" value="0.08571" units="cm"/>
      <inkml:brushProperty name="height" value="0.08571" units="cm"/>
      <inkml:brushProperty name="color" value="#004F8B"/>
    </inkml:brush>
  </inkml:definitions>
  <inkml:trace contextRef="#ctx0" brushRef="#br0">9 357 17554,'-9'73'146,"10"-16"-146,24-54-258,22-36 1211,-20-18-706,7-3-1,-31-1-235,-11 34 101,-2 6-112,-2 6-56,7 4-302,1 4-135,4 1-325,1 4-527,7 4 382,5 0-57,9-1-616,4-4 291,6-3 1121,2-1 224,3-3 269,-3 1 751,-1-2 223,-8 4-369,-6 3-168,-6 7-56,-6 4-123,-4 7-359,-2-2 11,-1-5 337,0-5 469,0-4-985,10-25-100,7-6 10,16-22-862,10 0-202,8 0-23,6 4-851,3 7 202,-2 8 638,-4 10 571,-9 7 629,-5 8 1467,-19 3 594,-5 2 67,-15 0-303,-2 0-324,-9 0-907,-3 0-35,-7 4-437,1 2-111,8 4-135,4 10 89,8-2-33,12 7 34,8-3-45,13 2-23,1 2 90,-3 2-56,-10 3 403,-14 22 113,-27-11-247,-19 13-213,-20-19-101,-8-12-1445,4-9-4842,17-9 6388,17-10 0,21 3 0,6-3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58.907"/>
    </inkml:context>
    <inkml:brush xml:id="br0">
      <inkml:brushProperty name="width" value="0.08571" units="cm"/>
      <inkml:brushProperty name="height" value="0.08571" units="cm"/>
      <inkml:brushProperty name="color" value="#333333"/>
    </inkml:brush>
  </inkml:definitions>
  <inkml:trace contextRef="#ctx0" brushRef="#br0">434 28 17151,'-90'-15'314,"12"3"-314,44 11 0,-1 1 302,0 0-279,3 6 100,8 1-123,6 6-45,7 1-33,7 3-337,2 5 404,2 4-34,3 7 79,8 3-34,8 5 89,23 24-66,-9-17-23,11 15 0,-21-25 134,-7-6-33,-8-1 527,-9 5-382,-15-9 124,-9 5-370,-14-16 11,-3-3-22,-3-7 11,5-3-168,8-3-134,12 0-998,10-5-1771,32-12 774,11 0-818,14-4 3115,-1 9 0,-27 8 0,-5 2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3:59.201"/>
    </inkml:context>
    <inkml:brush xml:id="br0">
      <inkml:brushProperty name="width" value="0.08571" units="cm"/>
      <inkml:brushProperty name="height" value="0.08571" units="cm"/>
      <inkml:brushProperty name="color" value="#333333"/>
    </inkml:brush>
  </inkml:definitions>
  <inkml:trace contextRef="#ctx0" brushRef="#br0">116 0 15157,'8'0'1949,"-2"0"-1926,-6 0 660,0 0-560,-49 29 225,30-7-213,-34 27-68,45-13-101,7-1 68,17-3-34,11-9 0,22-9-303,14-8-224,7-18-1120,1-13-1042,-6-15-4896,-26 2 7585,-14 6 0,-21 18 0,-4 7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0.724"/>
    </inkml:context>
    <inkml:brush xml:id="br0">
      <inkml:brushProperty name="width" value="0.08571" units="cm"/>
      <inkml:brushProperty name="height" value="0.08571" units="cm"/>
      <inkml:brushProperty name="color" value="#333333"/>
    </inkml:brush>
  </inkml:definitions>
  <inkml:trace contextRef="#ctx0" brushRef="#br0">327 10 18776,'5'-5'1221,"-1"1"-1221,-4 4-56,-9 0 23,-7 9 33,-16 10-482,-9 15-11,-8 9 358,-2 1-156,5-5 280,8-6-11,11-10-146,10-10 67,10-6-572,5-5 673,6-2-11,11 0 67,12 0-56,16-5 0,7-4-291,1-5-1211,6 0 101,-22 6-279,-6 3-808,-23 6-425,-8 4 2913,-9 6 0,6-4 0,-5 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0.868"/>
    </inkml:context>
    <inkml:brush xml:id="br0">
      <inkml:brushProperty name="width" value="0.08571" units="cm"/>
      <inkml:brushProperty name="height" value="0.08571" units="cm"/>
      <inkml:brushProperty name="color" value="#333333"/>
    </inkml:brush>
  </inkml:definitions>
  <inkml:trace contextRef="#ctx0" brushRef="#br0">0 54 17017,'50'6'375,"0"0"0,42-1-375,-29-31-918,-10 5-1357,-15 8-2756,-18 6 5031,-11 4 0,-9 3 0,0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1.525"/>
    </inkml:context>
    <inkml:brush xml:id="br0">
      <inkml:brushProperty name="width" value="0.08571" units="cm"/>
      <inkml:brushProperty name="height" value="0.08571" units="cm"/>
      <inkml:brushProperty name="color" value="#333333"/>
    </inkml:brush>
  </inkml:definitions>
  <inkml:trace contextRef="#ctx0" brushRef="#br0">1 44 19561,'59'-2'82,"0"1"0,-4 0 0,-5-1-216,-2-4-685,-7 1-324,-5 2-1467,-7-2-2814,-13 1 5424,-4-4 0,-12 5 0,1-1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1.717"/>
    </inkml:context>
    <inkml:brush xml:id="br0">
      <inkml:brushProperty name="width" value="0.08571" units="cm"/>
      <inkml:brushProperty name="height" value="0.08571" units="cm"/>
      <inkml:brushProperty name="color" value="#333333"/>
    </inkml:brush>
  </inkml:definitions>
  <inkml:trace contextRef="#ctx0" brushRef="#br0">1 0 18922,'7'72'515,"1"-1"0,-1-2 1,-2-1-472,-4-10 1,-2-2-388,1 1 1,0-1 12,-1-1 0,-1-2-534,1 39-1410,-2-20-3598,3-33 5872,0-19 0,0-20 0,0-1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2.473"/>
    </inkml:context>
    <inkml:brush xml:id="br0">
      <inkml:brushProperty name="width" value="0.08571" units="cm"/>
      <inkml:brushProperty name="height" value="0.08571" units="cm"/>
      <inkml:brushProperty name="color" value="#333333"/>
    </inkml:brush>
  </inkml:definitions>
  <inkml:trace contextRef="#ctx0" brushRef="#br0">316 0 18239,'-62'43'-60,"1"-1"0,5-4 1,8-3 1026,5 0-1101,15-9 313,15-8-583,9-7 449,9-6-101,14-3 421,11-2-387,19-2-79,4-6-201,1-2-34,-4-5-774,-12 4-391,-11 5-920,-14 3-1052,-7 3 3473,-8 2 0,0 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2.623"/>
    </inkml:context>
    <inkml:brush xml:id="br0">
      <inkml:brushProperty name="width" value="0.08571" units="cm"/>
      <inkml:brushProperty name="height" value="0.08571" units="cm"/>
      <inkml:brushProperty name="color" value="#333333"/>
    </inkml:brush>
  </inkml:definitions>
  <inkml:trace contextRef="#ctx0" brushRef="#br0">0 35 16983,'66'2'127,"-1"-1"0,-5 1 0,-7-4-127,6-17 0,-29 10 0,-4-1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03.052"/>
    </inkml:context>
    <inkml:brush xml:id="br0">
      <inkml:brushProperty name="width" value="0.08571" units="cm"/>
      <inkml:brushProperty name="height" value="0.08571" units="cm"/>
      <inkml:brushProperty name="color" value="#333333"/>
    </inkml:brush>
  </inkml:definitions>
  <inkml:trace contextRef="#ctx0" brushRef="#br0">0 1 20084,'5'69'735,"0"-1"1,-1-1 0,1-4-702,2 23-68,1-2-167,2-7-666,3-13-1117,2-12-5210,-3-25 7194,-3-11 0,-6-16 0,-2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4.239"/>
    </inkml:context>
    <inkml:brush xml:id="br0">
      <inkml:brushProperty name="width" value="0.08571" units="cm"/>
      <inkml:brushProperty name="height" value="0.08571" units="cm"/>
      <inkml:brushProperty name="color" value="#333333"/>
    </inkml:brush>
  </inkml:definitions>
  <inkml:trace contextRef="#ctx0" brushRef="#br0">0 610 14876,'0'12'1861,"0"-3"-1637,0-9 481,0 0-615,36-27 89,-16 1-66,31-27-102,-23 4-11,0-6-56,-1-4-381,-5-4 22,-6 0-44,-7 4-34,-5 4 347,-4 10 146,0 10 67,-5 12 202,-2 11-100,-5 6-169,-2 5 56,-1 1-56,-3 12 134,-1 10 90,-1 19 134,1 15 57,6 42-225,4-21-77,6 23-113,13-44-56,5-10-404,14-12-156,6-15-314,8-9-2577,33-28-135,-29 1 3642,16-17 0,-50 20 0,-4 3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3.093"/>
    </inkml:context>
    <inkml:brush xml:id="br0">
      <inkml:brushProperty name="width" value="0.08571" units="cm"/>
      <inkml:brushProperty name="height" value="0.08571" units="cm"/>
      <inkml:brushProperty name="color" value="#004F8B"/>
    </inkml:brush>
  </inkml:definitions>
  <inkml:trace contextRef="#ctx0" brushRef="#br0">122 14 13488,'0'-7'2027,"0"1"-1388,0 6-336,0 0-281,-18 2 101,4 14 113,-16 11-57,10 19 157,3 10-336,4 8-11,6 1-68,4-3-55,4-9-169,11-11-123,5-13 348,12-13 78,3-8 0,2-16 22,0-16 124,-3-17-134,-7-16 245,-8-5-55,-8-3-157,-5 6 369,-3 5-156,-9 13-124,-2 10-134,-11 12-101,-6 11-414,3 9-1065,-3 16-1076,8 8 2656,6 10 0,6-14 0,6-6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3.329"/>
    </inkml:context>
    <inkml:brush xml:id="br0">
      <inkml:brushProperty name="width" value="0.08571" units="cm"/>
      <inkml:brushProperty name="height" value="0.08571" units="cm"/>
      <inkml:brushProperty name="color" value="#004F8B"/>
    </inkml:brush>
  </inkml:definitions>
  <inkml:trace contextRef="#ctx0" brushRef="#br0">1 115 16905,'92'-36'145,"-12"4"-335,-39 15-987,-6 3-1512,-7 5-3306,-11 4 5995,-8 3 0,-8 2 0,-1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3.606"/>
    </inkml:context>
    <inkml:brush xml:id="br0">
      <inkml:brushProperty name="width" value="0.08571" units="cm"/>
      <inkml:brushProperty name="height" value="0.08571" units="cm"/>
      <inkml:brushProperty name="color" value="#004F8B"/>
    </inkml:brush>
  </inkml:definitions>
  <inkml:trace contextRef="#ctx0" brushRef="#br0">0 99 15538,'9'-1'1053,"-2"0"-1053,-7 1-89,65-27 55,-32 14-1243,51-20-674,-50 22 820,-5 4-1077,-9 2-1959,-9 4 4167,-6 1 0,-5 0 0,0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3.775"/>
    </inkml:context>
    <inkml:brush xml:id="br0">
      <inkml:brushProperty name="width" value="0.08571" units="cm"/>
      <inkml:brushProperty name="height" value="0.08571" units="cm"/>
      <inkml:brushProperty name="color" value="#004F8B"/>
    </inkml:brush>
  </inkml:definitions>
  <inkml:trace contextRef="#ctx0" brushRef="#br0">1 53 15359,'52'-10'-1060,"0"0"1,36-7-2504,-66 8 3563,-8 4 0,-11 3 0,-2 2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8.092"/>
    </inkml:context>
    <inkml:brush xml:id="br0">
      <inkml:brushProperty name="width" value="0.08571" units="cm"/>
      <inkml:brushProperty name="height" value="0.08571" units="cm"/>
      <inkml:brushProperty name="color" value="#004F8B"/>
    </inkml:brush>
  </inkml:definitions>
  <inkml:trace contextRef="#ctx0" brushRef="#br0">0 7 13577,'0'-4'1961,"0"1"-773,0 3-1144,1 55 382,1-24 22,1 45-325,1-38 0,-1-3-123,-1-4-22,-1-6-34,-1-6-269,0-6-515,0-4-348,1-5-1535,1-2-963,2-2 3686,1-4 0,-3 3 0,0-3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8.637"/>
    </inkml:context>
    <inkml:brush xml:id="br0">
      <inkml:brushProperty name="width" value="0.08571" units="cm"/>
      <inkml:brushProperty name="height" value="0.08571" units="cm"/>
      <inkml:brushProperty name="color" value="#004F8B"/>
    </inkml:brush>
  </inkml:definitions>
  <inkml:trace contextRef="#ctx0" brushRef="#br0">37 15 15560,'-3'-11'605,"-2"7"-426,-3 11 135,0 5-235,1 2-12,4 1-67,1 2 22,2 3-100,0 1 78,0 2 0,6 0 0,3-1 56,10 1-56,1-2 0,2 2-3358,-3-2 3380,-1 0-22,-5-1 0,-4-2 112,-4 0-101,-3-2 135,-2 0-79,-4 0 3437,-6-1-3515,-6-3 11,-5-5-45,-5-3-235,7-6 168,0-10-112,11-7 34,6-11 133,1-4 57,1 0 0,4-2 11,5 3-11,7 1 348,10-7-158,-8 17 46,1-1-169,-15 18-67,-1 3-2746,-3 2-223,0 7 2969,0-1 0,0 2 0,0-4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9.019"/>
    </inkml:context>
    <inkml:brush xml:id="br0">
      <inkml:brushProperty name="width" value="0.08571" units="cm"/>
      <inkml:brushProperty name="height" value="0.08571" units="cm"/>
      <inkml:brushProperty name="color" value="#004F8B"/>
    </inkml:brush>
  </inkml:definitions>
  <inkml:trace contextRef="#ctx0" brushRef="#br0">30 24 15594,'-3'88'-79,"0"-11"79,2-35 0,2-9 90,23-2-79,-2-17-11,20-3 11,-10-16 202,-4-11-179,-4-9 313,-7-9 359,-5-4-213,-7 1 124,-3 1-68,-11 3-359,-9 4 34,-13 4-224,-8 6 22,2 6 23,2 7-45,9 3-291,6 3-774,9 2-3495,5 8-561,7-3 5121,7 4 0,-3-9 0,2-2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0.533"/>
    </inkml:context>
    <inkml:brush xml:id="br0">
      <inkml:brushProperty name="width" value="0.08571" units="cm"/>
      <inkml:brushProperty name="height" value="0.08571" units="cm"/>
      <inkml:brushProperty name="color" value="#004F8B"/>
    </inkml:brush>
  </inkml:definitions>
  <inkml:trace contextRef="#ctx0" brushRef="#br0">53 12 15661,'-23'2'560,"5"4"-504,18 4-112,0 5 22,0 0 12,5 0 22,2-2-314,8-4 90,0-4 202,2-3-34,-2-2 56,-2-1 45,-3-7-12,-5-2 113,-2-6-146,-3 1 0,0 0-67,-8 3-3404,-4 0 3415,-9 4-324,-2 3-875,2 3 1255,4 2 0,7 0 0,5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2.235"/>
    </inkml:context>
    <inkml:brush xml:id="br0">
      <inkml:brushProperty name="width" value="0.08571" units="cm"/>
      <inkml:brushProperty name="height" value="0.08571" units="cm"/>
      <inkml:brushProperty name="color" value="#004F8B"/>
    </inkml:brush>
  </inkml:definitions>
  <inkml:trace contextRef="#ctx0" brushRef="#br0">1 58 17958,'85'-19'-79,"-14"3"-358,-46 8-1053,-6 3-1087,-5-1-2768,-7 5 5345,-3-1 0,-4 2 0,0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2.402"/>
    </inkml:context>
    <inkml:brush xml:id="br0">
      <inkml:brushProperty name="width" value="0.08571" units="cm"/>
      <inkml:brushProperty name="height" value="0.08571" units="cm"/>
      <inkml:brushProperty name="color" value="#004F8B"/>
    </inkml:brush>
  </inkml:definitions>
  <inkml:trace contextRef="#ctx0" brushRef="#br0">1 37 17375,'94'-10'-7373,"-23"3"7373,-51-5 0,-16 8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4.577"/>
    </inkml:context>
    <inkml:brush xml:id="br0">
      <inkml:brushProperty name="width" value="0.08571" units="cm"/>
      <inkml:brushProperty name="height" value="0.08571" units="cm"/>
      <inkml:brushProperty name="color" value="#333333"/>
    </inkml:brush>
  </inkml:definitions>
  <inkml:trace contextRef="#ctx0" brushRef="#br0">80 6 12815,'10'-5'4202,"-39"85"-4202,14-43 22,-5 14 1,2-2-23,12-22-202,5-9-156,1-10-13,7-3 47,8-5-315,10-12 67,5-5 572,-1-12 23,-2 1 145,-8 5 370,-6 8 246,-7 7 146,-4 6 23,-2 1-449,0 10-56,0 9-314,0 11-78,0 5-56,0-4-11,0-6-56,4-12-515,2-5-248,6-6-571,5-12-906,5-14-2052,-2-7 4359,0-9 0,-13 22 0,-1 5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2.628"/>
    </inkml:context>
    <inkml:brush xml:id="br0">
      <inkml:brushProperty name="width" value="0.08571" units="cm"/>
      <inkml:brushProperty name="height" value="0.08571" units="cm"/>
      <inkml:brushProperty name="color" value="#004F8B"/>
    </inkml:brush>
  </inkml:definitions>
  <inkml:trace contextRef="#ctx0" brushRef="#br0">1 14 16647,'0'-8'1804,"0"2"-1221,0 6-393,62 13 494,-26 4-550,50 15-78,-49 4 437,-9 29-482,-15 11-67,-21-1-672,-11-11-1233,-14-32-4874,6-15 6835,3-7 0,15-10 0,3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3.697"/>
    </inkml:context>
    <inkml:brush xml:id="br0">
      <inkml:brushProperty name="width" value="0.08571" units="cm"/>
      <inkml:brushProperty name="height" value="0.08571" units="cm"/>
      <inkml:brushProperty name="color" value="#004F8B"/>
    </inkml:brush>
  </inkml:definitions>
  <inkml:trace contextRef="#ctx0" brushRef="#br0">134 1 18731,'-44'27'381,"5"1"-336,19 2-45,4 0 0,7 2-45,4 1-201,4-3-415,12-1-124,8-9-627,16-9-336,13-6-168,8-11-515,5-10-1043,0-10 3474,-3-8 0,-27 13 0,-9 5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4.269"/>
    </inkml:context>
    <inkml:brush xml:id="br0">
      <inkml:brushProperty name="width" value="0.08571" units="cm"/>
      <inkml:brushProperty name="height" value="0.08571" units="cm"/>
      <inkml:brushProperty name="color" value="#004F8B"/>
    </inkml:brush>
  </inkml:definitions>
  <inkml:trace contextRef="#ctx0" brushRef="#br0">1 120 12837,'3'14'3451,"0"2"-3406,-3 2 22,3 0-44,6-6 22,7-3-90,5-4 33,1-3 1,-1-2 11,-2 0 0,-4-6 135,-4-4 145,-6-6 0,-2-3 11,-3-1-212,-2-1-68,-8 4 79,-3 0-68,-7 6 45,3 3-67,4 5-89,6 2-695,4 1-102,3 1 405,7 1-103,8 0-132,12 0 212,9-2 21,4-5 327,3-4 122,11-11 651,-18 5 99,2-1 159,-27 11 110,-4 3-144,-6 2 44,-1 0-627,-2 8-258,0 2-22,0 7 22,1 1 0,1 0 67,5-1-67,9-1 11,6-2-78,7-1 67,-2-3 0,-6 0-22,-6-2 134,-7 7 100,-4-2-156,-8 3 45,-3-4-101,-4-3-89,2-3-1,4-2-549,3-3-2812,4-18 582,6 5 2869,2-13 0,-1 15 0,-1 3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4.625"/>
    </inkml:context>
    <inkml:brush xml:id="br0">
      <inkml:brushProperty name="width" value="0.08571" units="cm"/>
      <inkml:brushProperty name="height" value="0.08571" units="cm"/>
      <inkml:brushProperty name="color" value="#004F8B"/>
    </inkml:brush>
  </inkml:definitions>
  <inkml:trace contextRef="#ctx0" brushRef="#br0">1 1 17610,'2'67'864,"-1"-1"-663,-1-10 102,-1 2-303,6-3 0,10-7-34,9-7-100,12-15-57,4-11 124,3-9 67,-1-16 11,-5-11-3380,-7-16 3402,-10-11-2133,-9-3 2156,-6-1 33,-8 2-89,-11 3 12,-10 7-24,-11 5 12,-2 11 2213,3 9-2426,4 9 2473,4 4-4131,7 6-1558,8 2 3429,5 4 0,6-3 0,0-2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4.809"/>
    </inkml:context>
    <inkml:brush xml:id="br0">
      <inkml:brushProperty name="width" value="0.08571" units="cm"/>
      <inkml:brushProperty name="height" value="0.08571" units="cm"/>
      <inkml:brushProperty name="color" value="#004F8B"/>
    </inkml:brush>
  </inkml:definitions>
  <inkml:trace contextRef="#ctx0" brushRef="#br0">0 74 18888,'50'-12'-56,"-1"-1"0,37-8-594,-49 10-1826,-3 3-4416,-16 2 6892,-4 4 0,-13 1 0,0 1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5.147"/>
    </inkml:context>
    <inkml:brush xml:id="br0">
      <inkml:brushProperty name="width" value="0.08571" units="cm"/>
      <inkml:brushProperty name="height" value="0.08571" units="cm"/>
      <inkml:brushProperty name="color" value="#004F8B"/>
    </inkml:brush>
  </inkml:definitions>
  <inkml:trace contextRef="#ctx0" brushRef="#br0">8 22 15986,'-4'6'1188,"1"-1"-1132,3-5-56,0 0-34,61-3-224,-34-2-571,47-2-493,-53 0-1322,-8 1-1782,-6 4 4426,-4 0 0,-3 2 0,0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5.293"/>
    </inkml:context>
    <inkml:brush xml:id="br0">
      <inkml:brushProperty name="width" value="0.08571" units="cm"/>
      <inkml:brushProperty name="height" value="0.08571" units="cm"/>
      <inkml:brushProperty name="color" value="#004F8B"/>
    </inkml:brush>
  </inkml:definitions>
  <inkml:trace contextRef="#ctx0" brushRef="#br0">1 5 15011,'0'6'1737,"0"0"-1983,0-6-461,56-2-2307,-37-1 3014,41-3 0,-54 4 0,-3-2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5.566"/>
    </inkml:context>
    <inkml:brush xml:id="br0">
      <inkml:brushProperty name="width" value="0.08571" units="cm"/>
      <inkml:brushProperty name="height" value="0.08571" units="cm"/>
      <inkml:brushProperty name="color" value="#004F8B"/>
    </inkml:brush>
  </inkml:definitions>
  <inkml:trace contextRef="#ctx0" brushRef="#br0">1 21 16670,'6'2'2330,"-1"0"-2330,-5-2-11,57 2-23,-29-2-1243,46-1-1233,-47-5-1905,-11 0 4415,-4-2 0,-11 5 0,0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5.726"/>
    </inkml:context>
    <inkml:brush xml:id="br0">
      <inkml:brushProperty name="width" value="0.08571" units="cm"/>
      <inkml:brushProperty name="height" value="0.08571" units="cm"/>
      <inkml:brushProperty name="color" value="#004F8B"/>
    </inkml:brush>
  </inkml:definitions>
  <inkml:trace contextRef="#ctx0" brushRef="#br0">1 1 16938,'5'0'3216,"20"53"-2734,-10-15-281,18 46-178,-13-27-23,-2-1-717,-6-1-247,-4-3-2520,-5-19 3484,-2-9 0,-1-20 0,0-3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1.385"/>
    </inkml:context>
    <inkml:brush xml:id="br0">
      <inkml:brushProperty name="width" value="0.08571" units="cm"/>
      <inkml:brushProperty name="height" value="0.08571" units="cm"/>
      <inkml:brushProperty name="color" value="#333333"/>
    </inkml:brush>
  </inkml:definitions>
  <inkml:trace contextRef="#ctx0" brushRef="#br0">217 10 14294,'0'-6'1770,"0"2"-414,0 4-1210,-50 14 78,23 7-213,-40 20 158,39 5-125,6 4-44,9-2-22,6-3-281,5-5-336,8-5-380,12-9-1,14-10-391,15-7-920,10-9-1322,-13-11 3653,0-3 0,-30 1 0,-3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09:42.889"/>
    </inkml:context>
    <inkml:brush xml:id="br0">
      <inkml:brushProperty name="width" value="0.08571" units="cm"/>
      <inkml:brushProperty name="height" value="0.08571" units="cm"/>
      <inkml:brushProperty name="color" value="#333333"/>
    </inkml:brush>
  </inkml:definitions>
  <inkml:trace contextRef="#ctx0" brushRef="#br0">1 0 17689,'50'21'274,"1"-1"1,40 17-275,-43-7-67,-2-5-550,-8-4-615,-3-5-662,-5-6-1221,-3-5-616,-13-4 3731,-1-2 0,-13 1 0,2-1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4.959"/>
    </inkml:context>
    <inkml:brush xml:id="br0">
      <inkml:brushProperty name="width" value="0.08571" units="cm"/>
      <inkml:brushProperty name="height" value="0.08571" units="cm"/>
      <inkml:brushProperty name="color" value="#333333"/>
    </inkml:brush>
  </inkml:definitions>
  <inkml:trace contextRef="#ctx0" brushRef="#br0">0 2 14003,'6'-2'4493,"0"95"-4381,-6-43-95,2 11 0,-1 0 5,-1-14-11,0-11 23,0-11-34,0-10-34,0-8-22,0-5-168,2-2 224,5 0-56,7-7 34,9-4 22,5-7 0,3-3 0,-4 5 67,-2 4 56,-6 7 68,-5 3 66,-3 2-22,-6 8 102,-2 6-102,-3 12-67,-3 7 23,-11 4-169,-6 1 12,-12-1-12,-2-5 0,1-7-44,4-9-280,7-8-494,9-5-504,6-11-1008,5-12-796,13-11 3104,9-6 0,-3 14 0,0 7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1.969"/>
    </inkml:context>
    <inkml:brush xml:id="br0">
      <inkml:brushProperty name="width" value="0.08571" units="cm"/>
      <inkml:brushProperty name="height" value="0.08571" units="cm"/>
      <inkml:brushProperty name="color" value="#333333"/>
    </inkml:brush>
  </inkml:definitions>
  <inkml:trace contextRef="#ctx0" brushRef="#br0">54 92 13544,'3'-1'2621,"1"0"-2543,-4 1-55,-12 67-23,10-33-381,-10 50-101,18-57 102,8-10 301,11-9-45,8-7 91,1-15 33,-2-6 67,-7-14 247,-10-4 213,-7 2-371,-7 3 248,-14 4-12,-8 9-3773,-16 9 3717,-3 6-291,-12 15-56,22 4-594,1 8-235,24-1-304,17-7-122,14-7 2003,48-14-1331,-9-12 336,21-10 258,-32-6 785,-12 5 672,-11 5 55,-13 8 124,-9 7-246,-6 6-752,-3 4-246,-4 2-179,-1 9-213,-3 6-67,2 9-12,3 3 79,2 1-213,13-1 146,5 0 101,15-4-34,1-1 45,6 8-45,-17-10 33,-3 9 202,-17-10 349,-12 0-528,-5-2 33,-11-2-33,-1-7-246,-5-4-741,13-15-458,2-10-695,14-14-1266,8 1 3350,7 1 0,-5 19 0,4 2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2.721"/>
    </inkml:context>
    <inkml:brush xml:id="br0">
      <inkml:brushProperty name="width" value="0.08571" units="cm"/>
      <inkml:brushProperty name="height" value="0.08571" units="cm"/>
      <inkml:brushProperty name="color" value="#333333"/>
    </inkml:brush>
  </inkml:definitions>
  <inkml:trace contextRef="#ctx0" brushRef="#br0">1 253 15280,'9'87'2006,"0"-16"-2634,-13-46-347,3-13 438,1-13-741,0-22-78,1-16 169,1-21 537,-1-7 268,0-2 382,-1 5 1099,-3 12 369,-1 14-45,-1 17-773,2 11-493,2 7 235,1 5 291,1 13-481,8 10-23,3 15-55,8 8 189,7 25-78,-8-17 23,4 11 89,-11-26-257,-3-11-11,-1-9 33,1-9-11,-1-7-101,6-8-34,1-15-22,6-12-22,6-16 78,2-3 0,1 4 56,-5 10 123,-3 11 157,-6 14-78,-3 5 504,4 25-572,-4 3-190,5 18-11,-4-8 0,1-4-483,2-10-189,1-9-135,3-6-975,2-7-291,3-12-247,2-7 1099,0-10 1613,6-2 1009,-13 15 514,4 2-716,-15 16 112,0 1-337,2 5-88,8 2-651,-4-2-101,9 1 168,-8-6-280,2-12 0,-1-5-11,-1-15-56,-3-3 0,-5-1-168,-3 4 34,-4 5 168,-2 9-180,0 9 202,-5 8 347,-3 21 0,-9 15 304,0 24-58,1 11-201,7 0-112,5-3-280,6-13 0,14-13-11,11-18-751,23-13-1377,12-22-4887,-12-7 7026,-1-14 0,-32 14 0,-5 3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3.387"/>
    </inkml:context>
    <inkml:brush xml:id="br0">
      <inkml:brushProperty name="width" value="0.08571" units="cm"/>
      <inkml:brushProperty name="height" value="0.08571" units="cm"/>
      <inkml:brushProperty name="color" value="#333333"/>
    </inkml:brush>
  </inkml:definitions>
  <inkml:trace contextRef="#ctx0" brushRef="#br0">0 7 15392,'0'-3'1838,"0"0"-1726,0 3-101,0 41-11,0-12 0,0 38-23,3-22 68,6 2 34,6 1-57,5-1-11,0-3 124,-2-4-113,-8-6 202,-5-4 158,-4-6-46,-2-3 33,-6-5-369,-3-7 0,-5-3-213,2-7-1075,4-17-796,4-12-1289,3-19-2745,3 8 6118,8 3 0,-6 25 0,5 4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3.537"/>
    </inkml:context>
    <inkml:brush xml:id="br0">
      <inkml:brushProperty name="width" value="0.08571" units="cm"/>
      <inkml:brushProperty name="height" value="0.08571" units="cm"/>
      <inkml:brushProperty name="color" value="#333333"/>
    </inkml:brush>
  </inkml:definitions>
  <inkml:trace contextRef="#ctx0" brushRef="#br0">0 1 16446,'5'52'515,"0"0"0,4 37-1153,-9-54-360,0-12-526,0-12-89,5-10-1637,-2-13 3250,6-9 0,-7 6 0,2-1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3.673"/>
    </inkml:context>
    <inkml:brush xml:id="br0">
      <inkml:brushProperty name="width" value="0.08571" units="cm"/>
      <inkml:brushProperty name="height" value="0.08571" units="cm"/>
      <inkml:brushProperty name="color" value="#333333"/>
    </inkml:brush>
  </inkml:definitions>
  <inkml:trace contextRef="#ctx0" brushRef="#br0">0 1 18440,'3'93'-5424,"7"-11"998,11-52 4426,4-7 0,-16-19 0,-1-2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4.252"/>
    </inkml:context>
    <inkml:brush xml:id="br0">
      <inkml:brushProperty name="width" value="0.08571" units="cm"/>
      <inkml:brushProperty name="height" value="0.08571" units="cm"/>
      <inkml:brushProperty name="color" value="#333333"/>
    </inkml:brush>
  </inkml:definitions>
  <inkml:trace contextRef="#ctx0" brushRef="#br0">0 16 18518,'17'84'952,"-3"-15"-895,-12-48-57,0-7 0,1-7-202,1-4 56,3-4-89,6-14 145,5-8 46,7-15 32,1-3-21,2 4 66,-4 9 12,-4 9 202,-6 10-46,-4 6 35,-2 4 66,0 11-89,-1 6 146,1 10-191,-1 2-68,-2-5-55,2-6 22,-2-7-67,2-7 0,-2-3-145,5-2 66,4-7-279,7-8-79,5-10 191,3-3 66,-1 3 180,-5 9 67,-6 8 0,-4 5 136,-4 3-203,0 0 11,0 6-213,8 5-560,-2-1-784,6 0-281,-2-7-268,3-3 392,3-9 1703,-3 0 145,-3-4 987,-7 5 549,-5 5 1400,-5 6-2207,-2 8-482,0 8-212,0 8-180,0 0-157,1-4-325,1-8-459,2-7-2029,8-11-33,0-16 628,3-4 2375,-5-10 0,-6 18 0,-2 3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4.382"/>
    </inkml:context>
    <inkml:brush xml:id="br0">
      <inkml:brushProperty name="width" value="0.08571" units="cm"/>
      <inkml:brushProperty name="height" value="0.08571" units="cm"/>
      <inkml:brushProperty name="color" value="#333333"/>
    </inkml:brush>
  </inkml:definitions>
  <inkml:trace contextRef="#ctx0" brushRef="#br0">1 1 19706,'0'6'-6162,"2"-6"-271,2 25 6433,4-17 0,-2-8 0,-1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5.075"/>
    </inkml:context>
    <inkml:brush xml:id="br0">
      <inkml:brushProperty name="width" value="0.08571" units="cm"/>
      <inkml:brushProperty name="height" value="0.08571" units="cm"/>
      <inkml:brushProperty name="color" value="#333333"/>
    </inkml:brush>
  </inkml:definitions>
  <inkml:trace contextRef="#ctx0" brushRef="#br0">111 0 20188,'-28'53'-38,"1"0"1,-1 7 0,6 0-1812,17 26 1816,5-25 21,20-13 12,4-63 0,1-8 404,-3-8-46,-4 4 393,-6 8-1,-7 9-335,-3 6 56,-2 4-393,0 4-67,0 1-11,0 1-224,0 0 33,2-5-156,5 0-302,7-2-114,8-10-334,8-4-114,3-10 550,1 3 661,-4 5 303,-8 8 369,-7 4-134,-7 4 291,-2 1-370,-2 0 1,0 2-124,0 2-269,0 1 57,1-1-124,-1 0 22,5-3-11,0 0-22,5-1-11,2 0-12,2 0-33,2 0 67,-3-1 0,-2 1 33,-3-1 135,-5 1-112,1 0 0,-3 0-11,-1 3-45,0-2-22,0 3-23,0-3-302,2-1-147,3-5-2340,6-20-685,-6 9 3519,1-13 0,-9 23 0,-1 2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6.537"/>
    </inkml:context>
    <inkml:brush xml:id="br0">
      <inkml:brushProperty name="width" value="0.08571" units="cm"/>
      <inkml:brushProperty name="height" value="0.08571" units="cm"/>
      <inkml:brushProperty name="color" value="#333333"/>
    </inkml:brush>
  </inkml:definitions>
  <inkml:trace contextRef="#ctx0" brushRef="#br0">78 6 17756,'3'-5'650,"-2"13"-314,0 25-257,-1 17-23,-5 13 0,-4 6-79,-5 3 23,-1-1-313,1-4 201,3-6-673,3-9-1142,3-10-1524,3-20 3451,2-9 0,0-13 0,0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7.775"/>
    </inkml:context>
    <inkml:brush xml:id="br0">
      <inkml:brushProperty name="width" value="0.08571" units="cm"/>
      <inkml:brushProperty name="height" value="0.08571" units="cm"/>
      <inkml:brushProperty name="color" value="#333333"/>
    </inkml:brush>
  </inkml:definitions>
  <inkml:trace contextRef="#ctx0" brushRef="#br0">19 221 13980,'-10'54'538,"1"-11"146,9-43-359,0 0-493,0-9-34,0-4 90,0-9 168,0-5-56,0-1 123,0-2 213,0 1 258,7 1 22,5 2 258,7 2-291,4 2-493,0 3-79,1 4-11,-4 2-358,-2 6-674,-3 3-1635,-3 3-1792,-5 1 4459,-3 0 0,-4 0 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5.327"/>
    </inkml:context>
    <inkml:brush xml:id="br0">
      <inkml:brushProperty name="width" value="0.08571" units="cm"/>
      <inkml:brushProperty name="height" value="0.08571" units="cm"/>
      <inkml:brushProperty name="color" value="#333333"/>
    </inkml:brush>
  </inkml:definitions>
  <inkml:trace contextRef="#ctx0" brushRef="#br0">0 159 15627,'66'29'3239,"-12"-7"-3150,-46-22 23,0 0-112,2-2-67,1-10-280,2-8-213,-2-13-23,1-2 90,-6-1 246,-1 7 247,-4 7 34,-1 9 100,0 7 57,-3 4-46,-3 7 158,-5 10 123,-4 12-56,0 14 11,0 8 55,4 5-156,2 0-77,6-3-159,2-6-44,1-10-78,9-12-147,8-11-122,14-11-482,10-24-840,6-14-836,-8-12 1,-2-5-1138,5-10 3642,-13 13 0,-5 7 0,-17 22 0,-3 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8.415"/>
    </inkml:context>
    <inkml:brush xml:id="br0">
      <inkml:brushProperty name="width" value="0.08571" units="cm"/>
      <inkml:brushProperty name="height" value="0.08571" units="cm"/>
      <inkml:brushProperty name="color" value="#333333"/>
    </inkml:brush>
  </inkml:definitions>
  <inkml:trace contextRef="#ctx0" brushRef="#br0">8 1 18373,'5'26'437,"-1"2"-381,-4 4 145,-3 1-134,0-1-67,-3-5-22,4-6-336,0-6-707,2-7-750,0-4-785,0-3-3069,0-9 5669,0-4 0,0 1 0,0 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8.593"/>
    </inkml:context>
    <inkml:brush xml:id="br0">
      <inkml:brushProperty name="width" value="0.08571" units="cm"/>
      <inkml:brushProperty name="height" value="0.08571" units="cm"/>
      <inkml:brushProperty name="color" value="#333333"/>
    </inkml:brush>
  </inkml:definitions>
  <inkml:trace contextRef="#ctx0" brushRef="#br0">0 53 19358,'48'-5'-4324,"0"-2"2688,-8 10 101,6-10-1670,-10-1 3205,-2-7 0,-23 8 0,-2 1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8.736"/>
    </inkml:context>
    <inkml:brush xml:id="br0">
      <inkml:brushProperty name="width" value="0.08571" units="cm"/>
      <inkml:brushProperty name="height" value="0.08571" units="cm"/>
      <inkml:brushProperty name="color" value="#333333"/>
    </inkml:brush>
  </inkml:definitions>
  <inkml:trace contextRef="#ctx0" brushRef="#br0">69 0 16826,'3'63'493,"0"-1"0,-1-2 1,-3-5-494,-16 18-79,0-2-1098,2-6-436,4-10-1345,2-12-2914,5-21 5872,1-10 0,3-12 0,0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29.139"/>
    </inkml:context>
    <inkml:brush xml:id="br0">
      <inkml:brushProperty name="width" value="0.08571" units="cm"/>
      <inkml:brushProperty name="height" value="0.08571" units="cm"/>
      <inkml:brushProperty name="color" value="#333333"/>
    </inkml:brush>
  </inkml:definitions>
  <inkml:trace contextRef="#ctx0" brushRef="#br0">0 5 20546,'79'16'-1199,"-4"-4"583,-21-12 90,1-4-393,-5-2 616,-6-4 303,-11 3 370,-11 3 291,-10 3-269,-7 1 180,-3 2-12,-1 8-157,1 4-55,3 7-304,0 1 24,4-5-136,2-1 46,6-6-706,28-5 358,-6-3 359,19-2 11,-23 0 314,-8 0 223,-10 11 382,-7 58-403,-10 5-427,-7-11 1,-6 2-484,-1-12 0,-4-2 394,-6 2 0,-4-2-174,0-3 1,0 0-57,-1-5 0,0-1-857,-25 28-773,6-19-3462,18-24 5322,11-18 0,16-10 0,3-3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0.227"/>
    </inkml:context>
    <inkml:brush xml:id="br0">
      <inkml:brushProperty name="width" value="0.08571" units="cm"/>
      <inkml:brushProperty name="height" value="0.08571" units="cm"/>
      <inkml:brushProperty name="color" value="#333333"/>
    </inkml:brush>
  </inkml:definitions>
  <inkml:trace contextRef="#ctx0" brushRef="#br0">46 1 17665,'-11'56'179,"0"0"1,-7 41-180,14-47 79,2-11-79,5-12 19,8-11-198,7-8-92,10-8-166,3-18-252,3-10 566,0-16 89,-4 0 34,-6 8 202,-10 12 325,-6 13 111,-6 7-413,-2 5 178,0 14 123,0 8-425,-1 19-45,-3-1-56,2-2-213,-2-10-358,3-10-359,5-10-3149,30-22 818,-1-15 3261,13-8 0,-24 9 0,-14 14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0.740"/>
    </inkml:context>
    <inkml:brush xml:id="br0">
      <inkml:brushProperty name="width" value="0.08571" units="cm"/>
      <inkml:brushProperty name="height" value="0.08571" units="cm"/>
      <inkml:brushProperty name="color" value="#333333"/>
    </inkml:brush>
  </inkml:definitions>
  <inkml:trace contextRef="#ctx0" brushRef="#br0">0 1 16569,'19'48'89,"0"1"1,15 37 179,-15-46 257,-2 1-88,-5 0 167,-6-1-269,-3-1-280,-4-5 0,-7-4-56,-3-5-23,-5-11-167,2-6-527,2-10-68,0-16-470,5-11-358,2-17 346,4-3 528,10 2 560,8 8 179,11 8 952,5 11 415,1 10-224,-1 6-112,-1 4-101,0 2-257,1 3-293,0 3-167,0 1-134,-3-4 167,0-2-246,-5-3-11,0-10-12,-4-7-257,-4-12 34,-4-5 89,-7 0-156,-3 4 301,-4 7-256,-8 10 268,-4 6 246,-8 15-156,-3 14 190,2 19-90,3 18-168,7 6-10,6 0-12,5-6-303,17-11-44,9-14-505,22-17-1849,49-28 69,-13-19 609,-35 11 1,-3-2 2022,7-23 0,-36 27 0,-6 2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1.041"/>
    </inkml:context>
    <inkml:brush xml:id="br0">
      <inkml:brushProperty name="width" value="0.08571" units="cm"/>
      <inkml:brushProperty name="height" value="0.08571" units="cm"/>
      <inkml:brushProperty name="color" value="#333333"/>
    </inkml:brush>
  </inkml:definitions>
  <inkml:trace contextRef="#ctx0" brushRef="#br0">159 391 12512,'-38'65'6118,"1"5"-6062,0 16-11,12-10-78,10-14 33,9-20-68,15-20 35,11-12-180,15-31-145,12-16 10,2-33 348,-22 28 0,-2-3 44,0-4 1,-1-3-121,-1-1 0,-1-2 244,-2 0 0,-1 0 28,-3 4 0,-1 1 342,7-34 168,-11 26-359,-6 26-190,-4 18-146,-1 32 79,-1 26-68,-6 36 11,2-27 1,0 2-34,-2 4 0,1 4-667,0 24 1,2 0-174,1-25 0,1-2-880,2 2 1,2-9 1719,7-14 0,-3-35 0,3-4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1.781"/>
    </inkml:context>
    <inkml:brush xml:id="br0">
      <inkml:brushProperty name="width" value="0.08571" units="cm"/>
      <inkml:brushProperty name="height" value="0.08571" units="cm"/>
      <inkml:brushProperty name="color" value="#333333"/>
    </inkml:brush>
  </inkml:definitions>
  <inkml:trace contextRef="#ctx0" brushRef="#br0">1 250 18910,'85'-13'-224,"-13"-6"180,-44-17 88,-7 2-44,-12 5 0,-4 5 79,-5 8 55,-11 8-89,-5 4 33,-15 22 180,-2 12-247,0 22 135,6 10-11,9 1-79,9-3-112,6-7-158,16-13-211,15-16-247,22-12-796,18-25-1110,-13-14 1,2-7 1300,-13 5 0,-1-4 962,14-16 0,-3-2 472,11-23 1636,-11 6 380,-15 15-10,-17 19-224,-12 18-1200,-8 21 12,-13 21 56,-30 58-751,-2-6 22,12-23 1,-1-1-79,-12 17 584,8-15-841,12-13-203,8-16-234,9-14-4236,4-39-2623,2 1 7553,1-27 0,0 30 0,0 5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1.923"/>
    </inkml:context>
    <inkml:brush xml:id="br0">
      <inkml:brushProperty name="width" value="0.08571" units="cm"/>
      <inkml:brushProperty name="height" value="0.08571" units="cm"/>
      <inkml:brushProperty name="color" value="#333333"/>
    </inkml:brush>
  </inkml:definitions>
  <inkml:trace contextRef="#ctx0" brushRef="#br0">0 1 18754,'30'57'799,"0"-1"0,-1-3 1,-3-5-800,4 10-315,2-11-77,-1-13-537,-1-14-999,0-9-2845,-13-14 4773,0-12 0,-14 7 0,0-6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2.119"/>
    </inkml:context>
    <inkml:brush xml:id="br0">
      <inkml:brushProperty name="width" value="0.08571" units="cm"/>
      <inkml:brushProperty name="height" value="0.08571" units="cm"/>
      <inkml:brushProperty name="color" value="#333333"/>
    </inkml:brush>
  </inkml:definitions>
  <inkml:trace contextRef="#ctx0" brushRef="#br0">14 1 19751,'1'62'448,"-1"1"0,0-1 1,-1-2-449,0-8 0,-1-2-225,-3 47-425,1-8-705,2-15 77,2-16-8553,0-19 9599,0-24 1,0-8 0,0-12-1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5.483"/>
    </inkml:context>
    <inkml:brush xml:id="br0">
      <inkml:brushProperty name="width" value="0.08571" units="cm"/>
      <inkml:brushProperty name="height" value="0.08571" units="cm"/>
      <inkml:brushProperty name="color" value="#333333"/>
    </inkml:brush>
  </inkml:definitions>
  <inkml:trace contextRef="#ctx0" brushRef="#br0">73 0 14775,'-10'88'1075,"0"-1"1,1 0 0,0-8 0,0-1 0,3-20-1950,1-19-762,0-3-2263,1-13 3899,1-5 0,1-14 0,1-3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3.041"/>
    </inkml:context>
    <inkml:brush xml:id="br0">
      <inkml:brushProperty name="width" value="0.08571" units="cm"/>
      <inkml:brushProperty name="height" value="0.08571" units="cm"/>
      <inkml:brushProperty name="color" value="#333333"/>
    </inkml:brush>
  </inkml:definitions>
  <inkml:trace contextRef="#ctx0" brushRef="#br0">19 202 18966,'-10'0'1905,"2"0"-1669,8 0-292,0 0-23,50 16-582,-14-13 303,43 8-57,-26-21-224,-2-6-55,-3-2-102,-5 1-336,-10 4 202,-9 4 930,-9 2 168,-9 5 650,-3-1-134,-3 3 291,0-4-247,0-1-302,0-5-796,-5-36 101,-5 27 292,-2-21 301,-5 51-111,2 15 381,-1 18-190,1 9-304,5 3 80,4 1-180,4-7-68,4-9-66,11-12-280,7-12-169,14-9-246,4-10-538,3-18-34,2-13-201,0-19 727,1-6 797,-3-1 78,-3 9 942,-7 11 413,-9 16-144,-9 12-147,-6 8-100,-5 18-259,-2 6-155,0 21-304,0 4 101,0 1-257,0-7-1,0-11-122,0-11-68,5-10 11,6-15-537,10-14-79,9-15 314,2-11 157,2 1 190,-4 4 90,-4 10 582,-7 13-224,-9 11 135,-4 18-269,-5 12-246,0 11 89,0 0-112,3-6-135,2-9 1,6-9-292,3-6-650,20-25 494,-7-2 447,13-21 23,-17 7 112,-6 5 314,-7 7 33,-6 8 68,-4 10-79,-1 4-235,0 7-79,0 12-11,0 9 0,0 13 57,0 6-68,0-1 0,0 1 33,1-4 1,-1-5-34,1-7 0,-1-6-56,0-7 11,-3-8 45,-4-3 0,-2-3-224,-2-6-78,5-9-640,3-13-1187,3-12-2229,14-8 4358,-4 11 0,5 10 0,-8 17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3.453"/>
    </inkml:context>
    <inkml:brush xml:id="br0">
      <inkml:brushProperty name="width" value="0.08571" units="cm"/>
      <inkml:brushProperty name="height" value="0.08571" units="cm"/>
      <inkml:brushProperty name="color" value="#333333"/>
    </inkml:brush>
  </inkml:definitions>
  <inkml:trace contextRef="#ctx0" brushRef="#br0">0 365 17666,'10'74'269,"0"-1"0,-1 1 1,-3-30-707,-6-51-1289,5-16-370,3-17 393,8-24 1031,-1-16 672,-2-9 448,-7-2 1883,-2 9-381,-4 17 33,0 20-795,0 18-326,0 15-783,0 7 44,0 5-235,0 10 112,0 9-347,0 13-191,2 7-247,8 3-884,22 25 1109,1-13 549,13 18-12,-14-22 23,-2-4 146,-4-4 44,-2-9 269,-4-8 13,-3-10-36,-2-7 169,0-6-403,3-10-202,3-12-56,3-12-370,1-13-78,2-5-986,-1-1-1984,-11 16 3474,-3 6 0,-10 22 0,-1 1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3.783"/>
    </inkml:context>
    <inkml:brush xml:id="br0">
      <inkml:brushProperty name="width" value="0.08571" units="cm"/>
      <inkml:brushProperty name="height" value="0.08571" units="cm"/>
      <inkml:brushProperty name="color" value="#333333"/>
    </inkml:brush>
  </inkml:definitions>
  <inkml:trace contextRef="#ctx0" brushRef="#br0">0 193 19673,'62'-4'-1099,"-11"-7"607,-33-22-360,-7-2 807,-4 0-661,-5 4 706,-1 6 168,-1 13 56,0 5 123,-3 16 135,-4 11 23,-6 18 144,-1 18-290,-1 5 45,6 4-404,3-11 0,4-10-45,3-16-493,11-15-258,6-9-918,14-24-1401,7-15-12,6-25 741,3-13 2386,-13 17 0,-10 17 0,-18 25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4.217"/>
    </inkml:context>
    <inkml:brush xml:id="br0">
      <inkml:brushProperty name="width" value="0.08571" units="cm"/>
      <inkml:brushProperty name="height" value="0.08571" units="cm"/>
      <inkml:brushProperty name="color" value="#333333"/>
    </inkml:brush>
  </inkml:definitions>
  <inkml:trace contextRef="#ctx0" brushRef="#br0">64 0 16524,'-9'52'1296,"0"0"0,0-1 0,1-3-1005,-6 30-168,4-5-67,6-14-112,3-15-257,5-17-259,8-15-425,11-12-1289,9-20 437,9-12-414,3-13 694,2-1 908,-1 6 661,-7 11 650,-5 12 1333,-11 10-123,-8 5-437,-7 12-123,-4 9-526,-2 11-114,-1 8-380,0-3-168,2-5 0,1-8-168,12-12-212,-1-8-684,14-16-236,-1-6 313,3-7 450,1 4 380,-3 11 45,-2 6 235,-2 16 684,-8 22 0,-5 31 246,-6 35-864,-5-38 1,-3 7-134,-4 0 0,-4 5 0,-7 3-810,-5-4 0,-7 3 1,-2-1-1,5-5-1885,-7 28 1,-2-7 2526,-2-20 0,-5-3 0,12-32 0,19-37 0,3-9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4.615"/>
    </inkml:context>
    <inkml:brush xml:id="br0">
      <inkml:brushProperty name="width" value="0.08571" units="cm"/>
      <inkml:brushProperty name="height" value="0.08571" units="cm"/>
      <inkml:brushProperty name="color" value="#333333"/>
    </inkml:brush>
  </inkml:definitions>
  <inkml:trace contextRef="#ctx0" brushRef="#br0">54 1 20244,'-21'96'414,"4"-14"-627,9-48-604,3-8 223,4-10 134,0-8 46,1-10-2175,0-19 135,0-17-1557,4-6 4011,1-10 0,0 32 0,-1 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4.894"/>
    </inkml:context>
    <inkml:brush xml:id="br0">
      <inkml:brushProperty name="width" value="0.08571" units="cm"/>
      <inkml:brushProperty name="height" value="0.08571" units="cm"/>
      <inkml:brushProperty name="color" value="#333333"/>
    </inkml:brush>
  </inkml:definitions>
  <inkml:trace contextRef="#ctx0" brushRef="#br0">1 1 20692,'39'44'-251,"1"0"1,-3-3 0,-4 0 206,0 17 88,-4-2-32,-7-8-12,-6-11-79,-4-12-100,-3-13-471,1-7-33,7-13-214,8-10-122,11-11 749,9-5 270,2 4 942,0 10 201,-5 10-617,-8 10-55,-6 24 123,-6 16-437,-10 30-157,-5 15-852,-6 2-3204,-5-25 4056,-3-17 0,1-34 0,0-6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7.445"/>
    </inkml:context>
    <inkml:brush xml:id="br0">
      <inkml:brushProperty name="width" value="0.08571" units="cm"/>
      <inkml:brushProperty name="height" value="0.08571" units="cm"/>
      <inkml:brushProperty name="color" value="#333333"/>
    </inkml:brush>
  </inkml:definitions>
  <inkml:trace contextRef="#ctx0" brushRef="#br0">31 21 15739,'12'-11'1759,"-1"2"-739,-11 9-941,5 64 33,-5-16-112,0 3 0,-1 2 0,-9 19-34,-5-2 45,1-7-22,3-13-157,6-14-1065,3-17 416,2-10-584,7-19-1983,4-21-403,2-6 3787,0-17 0,-9 30 0,-2 3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7.683"/>
    </inkml:context>
    <inkml:brush xml:id="br0">
      <inkml:brushProperty name="width" value="0.08571" units="cm"/>
      <inkml:brushProperty name="height" value="0.08571" units="cm"/>
      <inkml:brushProperty name="color" value="#333333"/>
    </inkml:brush>
  </inkml:definitions>
  <inkml:trace contextRef="#ctx0" brushRef="#br0">1 74 14978,'32'45'1776,"0"0"0,27 34-1709,-30-39 280,0-11-313,-1-12 178,-1-10 103,1-7-226,1-16 90,-2-13-167,-1-17-1,-7-9 11,-5 1-22,-8 5 0,-3 10-89,-3 13-382,0 12-45,0 8-1388,0 5-371,-1 18-1042,-1 0 3317,-1 18 0,1-18 0,1-2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8.065"/>
    </inkml:context>
    <inkml:brush xml:id="br0">
      <inkml:brushProperty name="width" value="0.08571" units="cm"/>
      <inkml:brushProperty name="height" value="0.08571" units="cm"/>
      <inkml:brushProperty name="color" value="#333333"/>
    </inkml:brush>
  </inkml:definitions>
  <inkml:trace contextRef="#ctx0" brushRef="#br0">94 0 19561,'4'94'828,"-7"-4"-828,-13-25 202,-4 0 145,-1-2-313,5-5 11,3-8-45,7-9-68,3-12 12,3-9 45,0-10 11,12-5 123,12-4-55,21-2 100,16-6 79,9 1-169,-2-3 68,-7 3-146,-13 4-23,-14 1-10,-13 1-786,-12 0-816,-5 0 193,-4 0 0,0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8.319"/>
    </inkml:context>
    <inkml:brush xml:id="br0">
      <inkml:brushProperty name="width" value="0.08571" units="cm"/>
      <inkml:brushProperty name="height" value="0.08571" units="cm"/>
      <inkml:brushProperty name="color" value="#333333"/>
    </inkml:brush>
  </inkml:definitions>
  <inkml:trace contextRef="#ctx0" brushRef="#br0">14 0 19359,'8'57'186,"1"-1"1,-4-2 0,-3-3-86,-11 20 38,-4-7-139,4-15-32,4-12-629,3-15-145,2-11-549,0-14-2362,0-24-1113,0-5 4830,0-18 0,0 27 0,0 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47.941"/>
    </inkml:context>
    <inkml:brush xml:id="br0">
      <inkml:brushProperty name="width" value="0.08571" units="cm"/>
      <inkml:brushProperty name="height" value="0.08571" units="cm"/>
      <inkml:brushProperty name="color" value="#333333"/>
    </inkml:brush>
  </inkml:definitions>
  <inkml:trace contextRef="#ctx0" brushRef="#br0">116 108 17868,'-20'19'191,"2"3"-56,4 11 55,4 4-156,4 1-1,4 0-33,2-3-45,5-6-22,6-6 56,10-9 22,6-7 90,5-5-79,3-16 34,2-11 12,-3-19-57,-4-10 90,-7-4 89,-10 0 168,-5 6 46,-7 8-180,-16 15-179,-32 9-56,-6 14-392,-22 18-505,21 11-1232,12 16-1569,18-8 3709,11-1 0,13-19 0,0-4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38.515"/>
    </inkml:context>
    <inkml:brush xml:id="br0">
      <inkml:brushProperty name="width" value="0.08571" units="cm"/>
      <inkml:brushProperty name="height" value="0.08571" units="cm"/>
      <inkml:brushProperty name="color" value="#333333"/>
    </inkml:brush>
  </inkml:definitions>
  <inkml:trace contextRef="#ctx0" brushRef="#br0">47 91 20938,'69'-26'250,"1"-1"1,7 4-1,-6 9-205,-6 21-11,1 7 145,-49 6-134,-20 10 55,-28 9-100,-26 9-921,-29 2 579,38-27 1,-2-1-589,2-4 0,1-2-3519,-16 0 4449,24-7 0,30-9 0,9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40.466"/>
    </inkml:context>
    <inkml:brush xml:id="br0">
      <inkml:brushProperty name="width" value="0.08571" units="cm"/>
      <inkml:brushProperty name="height" value="0.08571" units="cm"/>
      <inkml:brushProperty name="color" value="#333333"/>
    </inkml:brush>
  </inkml:definitions>
  <inkml:trace contextRef="#ctx0" brushRef="#br0">244 196 15874,'-88'20'572,"11"6"-572,47 7-46,6 2-32,9-1-12,7-8-33,6-8-314,17-10 359,6-6-79,19-16 112,4-7 45,-1-15 213,-4-1 213,-8 7 358,-8 7 247,-9 12-571,-7 5-360,-5 7 147,-1 14-146,-1 9-101,0 11-12,2-2-200,4-9-315,8-13-650,10-6-1949,37-44 1927,-11 1 1182,-12 3 1,-3-4 16,12-20 134,-9 5 830,-10 11 1814,-9 9-1724,-10 18-752,-5 6 1,-4 10-292,0 1 57,0 9-35,0 6-10,0 12 33,9 2-45,8 4 22,30 15-33,-10-10 0,10 8 325,-31-14 269,-8-3 22,-15 2-112,-13 0-302,-12-3-157,-32 3-460,18-15-772,-8-1-1884,33-13-6408,11-1 9479,7-2 0,3 0 0,0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0.053"/>
    </inkml:context>
    <inkml:brush xml:id="br0">
      <inkml:brushProperty name="width" value="0.08571" units="cm"/>
      <inkml:brushProperty name="height" value="0.08571" units="cm"/>
      <inkml:brushProperty name="color" value="#333333"/>
    </inkml:brush>
  </inkml:definitions>
  <inkml:trace contextRef="#ctx0" brushRef="#br0">1 0 10081,'9'0'3103,"-2"0"-1926,-7 0-3739,0 0 0,0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1.429"/>
    </inkml:context>
    <inkml:brush xml:id="br0">
      <inkml:brushProperty name="width" value="0.08571" units="cm"/>
      <inkml:brushProperty name="height" value="0.08571" units="cm"/>
      <inkml:brushProperty name="color" value="#333333"/>
    </inkml:brush>
  </inkml:definitions>
  <inkml:trace contextRef="#ctx0" brushRef="#br0">0 81 10989,'10'-11'2790,"-2"2"-2118,-8 9 885,0 0-1221,1 3 527,3 10-572,4 12-111,1 14-180,5 10 0,0 4 11,1 2 11,1-3-22,1-5 0,0-11 23,0-12-102,-4-12 34,0-8 45,-3-7 0,4-17-3537,2-15 3436,2-20-57,12-39 158,-8 23 0,7-17 56,-15 44 124,-2 12-136,-6 14-44,-3 9-347,-2 6 154,-1 4-2496,1 4 2739,1 5 1,-1-3-1,0 0 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1.805"/>
    </inkml:context>
    <inkml:brush xml:id="br0">
      <inkml:brushProperty name="width" value="0.08571" units="cm"/>
      <inkml:brushProperty name="height" value="0.08571" units="cm"/>
      <inkml:brushProperty name="color" value="#333333"/>
    </inkml:brush>
  </inkml:definitions>
  <inkml:trace contextRef="#ctx0" brushRef="#br0">1 174 16502,'44'12'268,"-8"-3"-66,-31-12-202,0-8-381,0-7 0,0-10-235,-3-3-79,-1-1 639,-1 3 56,-4 6 90,-3 10 324,-7 6 90,-2 9-11,-3 16-67,2 11 67,3 22 258,6 9-370,4 7-314,4-2-11,9-7-33,7-11-46,18-15-122,10-16-236,10-9-796,9-26-975,5-13-514,2-26-34,-2-7 2700,-25 14 0,-14 17 0,-24 22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2.151"/>
    </inkml:context>
    <inkml:brush xml:id="br0">
      <inkml:brushProperty name="width" value="0.08571" units="cm"/>
      <inkml:brushProperty name="height" value="0.08571" units="cm"/>
      <inkml:brushProperty name="color" value="#333333"/>
    </inkml:brush>
  </inkml:definitions>
  <inkml:trace contextRef="#ctx0" brushRef="#br0">85 263 14697,'-21'52'2392,"-1"-1"1,-12 39-2382,29-42 79,3-9-90,9-9-135,10-11-134,13-9-425,13-9-449,4-21-404,3-12 359,-2-21-235,-3-8 113,-4-7 559,-6-2 90,-6-3 661,-10 2 1199,-8 7 538,-6 16-236,-5 19-840,0 15 90,-2 20 436,-6 20-469,-5 22-449,-4 21-141,6-9 1,1 3-106,-1 31-35,5-34 1,2-2-33,3 6-708,1-17 58,0-16-863,0-15-57,2-10-2117,0-12 3731,0-8 0,-1 4 0,-1-2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2.940"/>
    </inkml:context>
    <inkml:brush xml:id="br0">
      <inkml:brushProperty name="width" value="0.08571" units="cm"/>
      <inkml:brushProperty name="height" value="0.08571" units="cm"/>
      <inkml:brushProperty name="color" value="#333333"/>
    </inkml:brush>
  </inkml:definitions>
  <inkml:trace contextRef="#ctx0" brushRef="#br0">0 327 18653,'95'1'-2376,"-6"-2"214,-35-10 515,0-5 425,-4-6 752,-11 0 470,-9 6 750,-14 6 808,-9 4-147,-5 5-603,-2 1 110,0 4 124,-6 10-448,0 8-213,-5 10-269,5 2-44,3-2 44,3-5-101,2-7-22,7-6-12,5-7-134,7-4 90,3-16 0,6-23 157,-12-1-46,-1-13 91,-14 22 134,-3 5-101,0 7 44,0 6-212,0 6-11,0 3-515,0 1 391,4 0-357,9 0-540,9-1 169,13-6 359,7-3 12,5-8 436,1 3 56,-7 2 201,-4 7 281,-12 2 392,-6 4-448,-10 0 100,-5 5-32,-3 1-80,-1 3-347,0 0 0,0-4 12,0-2-79,0-3-280,9-3-516,5-10 269,13-7 236,6-8 0,5-2 246,-1 4 45,-2 5 437,-8 3 874,-8 8-527,-9 4-493,-6 4 102,-4 2-303,0 8-90,0 2 11,6 11-11,6 2 11,11 3-11,8-1 0,6 0 11,0 0-11,-3 2 0,-10-3 0,-11 2 392,-7-3-101,-11 0-22,-27 6-370,0-10-727,-26 1-1268,10-11-4067,11-5 6163,0-1 0,25-3 0,2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4.442"/>
    </inkml:context>
    <inkml:brush xml:id="br0">
      <inkml:brushProperty name="width" value="0.08571" units="cm"/>
      <inkml:brushProperty name="height" value="0.08571" units="cm"/>
      <inkml:brushProperty name="color" value="#333333"/>
    </inkml:brush>
  </inkml:definitions>
  <inkml:trace contextRef="#ctx0" brushRef="#br0">154 108 18518,'-26'-4'549,"-1"8"-504,2 23-45,-1 9-56,3 6 56,8 3-34,6-1-134,6-7 101,6-8-190,10-12 133,9-9 113,11-9 22,4-17-33,2-9 22,-2-14 0,-4-2 11,-8 5 12,-9 7 156,-8 9 168,-5 11-190,-3 5 100,0 5-10,0 1 11,0 6-68,0 8-66,0 9-124,0 3 22,0 0-89,5-7 56,2-5-460,8-5 79,5-5-247,3-2-862,7-9-482,4-7-225,4-8 830,0-7 1131,-4 6 247,-6 5 1950,-5 8-628,-10 6-235,-4 13-213,-7 6-291,-2 9-236,0 4-78,0 1-269,0-12 89,0-3 1,3-12-90,4-8-112,7-10-403,5-9 11,4-6 201,17-6 303,-8 15 56,14 1 101,-14 17 168,2 3-101,2 1-101,-1 2 34,0 3-12,-3 1 91,-4 0 112,1-3-68,-10-2-236,2-5-44,-12-7-134,-1-8-101,-4-9 123,-2-1-46,-2 0 147,-6 4 146,-1 12-12,-7 3 180,3 22-135,-1 8 201,5 15 68,3 7 45,3 6-258,3 1-156,11 2-68,27 6-213,7-22-516,24-3-1512,-7-25-4123,-16-8 6364,-4-9 0,-30 5 0,-4-4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5.510"/>
    </inkml:context>
    <inkml:brush xml:id="br0">
      <inkml:brushProperty name="width" value="0.08571" units="cm"/>
      <inkml:brushProperty name="height" value="0.08571" units="cm"/>
      <inkml:brushProperty name="color" value="#333333"/>
    </inkml:brush>
  </inkml:definitions>
  <inkml:trace contextRef="#ctx0" brushRef="#br0">0 201 21700,'24'45'-101,"0"0"1,19 28 66,-29-55 1,-1-8-1,1-7 12,2-5-202,7-14 10,4-11-301,4-16-79,-3-6 34,-1 2-605,-4 4-247,-4 9 112,-1 11-829,-5 10-381,1 8 291,0 11 1144,1 10 1075,2 9 381,1 6 1714,3-1 169,0-6-102,2-5 1255,5-7-2329,-7-6-517,7-3-335,-10-15-236,4-6-45,-2-16-885,-2-23 459,-8 14 370,-4-12 23,-6 30 78,-6 11 56,-4 8 213,-7 19-124,-4 12 113,1 18-79,3 9 449,7 27-516,5-23 56,11 12-168,8-36-157,10-10-79,8-12-290,5-6-505,2-16-302,1-10-224,-1-16 369,-2-7 728,-3 1 135,-3 3 325,-5 5 561,-3 8 772,-8 9-280,-6 10-11,-4 5-347,-3 9-45,-1 7-303,-1 10-123,0 4-168,0 2 0,0-6-22,0-4-34,0-8-11,5-5-191,5-4-1322,25-15 381,1-1 90,14-11 683,-9 6 370,-7 6 113,-4 7 391,-8 4 67,-4 3 101,-4 7-156,-2 3-214,-2 9-44,-1-1-191,1 1 102,1-3-136,0-4-33,3-5-90,2-3-347,4-3-616,8-7 89,2-7-268,6-6 223,-4-2 1009,-1 4 292,-7 7 346,-4 5 438,-5 4 111,-5 11-10,-3 17-213,-4 26-11,-2 31-449,-13-5 0,-5 6-331,4-18 1,-2 0-810,-11 24 1,-4-3 635,6-29 0,-2-5 0,1-3 0,-1-3-653,-29 35-1128,-2-23-5458,18-28 7239,8-28 0,23-7 0,3-7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5.997"/>
    </inkml:context>
    <inkml:brush xml:id="br0">
      <inkml:brushProperty name="width" value="0.08571" units="cm"/>
      <inkml:brushProperty name="height" value="0.08571" units="cm"/>
      <inkml:brushProperty name="color" value="#333333"/>
    </inkml:brush>
  </inkml:definitions>
  <inkml:trace contextRef="#ctx0" brushRef="#br0">145 1 15011,'-23'80'549,"5"-10"594,18-38-101,-1 1-246,-8 1-247,-3 1 11,-7-4-358,0-7-57,2-5-145,5-9-190,3-5-214,5-7-593,2-14-1009,2-10-1254,9-15-4113,1 8 7373,8 4 0,-9 19 0,-2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0.411"/>
    </inkml:context>
    <inkml:brush xml:id="br0">
      <inkml:brushProperty name="width" value="0.08571" units="cm"/>
      <inkml:brushProperty name="height" value="0.08571" units="cm"/>
      <inkml:brushProperty name="color" value="#333333"/>
    </inkml:brush>
  </inkml:definitions>
  <inkml:trace contextRef="#ctx0" brushRef="#br0">205 32 14070,'4'-5'2611,"-1"0"-2141,-3 5 416,0 0-584,-1 3-145,-5 7-90,-6 7 90,-5 11-135,-3 4-22,0 2 0,0-1 0,2 0-33,2-6-1,3-5-179,4-5 90,4-5-235,3-6-91,2-2-728,0-4 886,0-5-134,1-7 66,6-8 214,2-12 55,8-2 68,0-4 22,2 2 56,-1 2 134,0 4 112,-3 6 68,-2 8 112,-4 5-135,-3 6-291,-3 3 79,1 2 727,7 17-525,2 0-124,7 16-23,0-4-123,-2-1-33,1-1 44,-2-3-66,0-2 32,-2-2-44,0-1 45,5 2-45,-7-6 11,4 2-22,-8-9 34,-2 0-23,-2-3-12,-3-2-21,0-2-68,-2 2 34,0-2 22,-8 2-33,-5 2 66,-12 1 1,-7 2 22,-7 0 1,-6-1-12,-2 3 0,-2-1 168,-19 6 33,23-6 23,-6 1-89,34-7-57,9-2-78,6-1-112,10 0 134,7 0-44,11-4 0,8-4-538,5-4-763,1-3-1209,2 1-3765,-14 4 6297,-3 1 0,-19 6 0,-1 1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6.177"/>
    </inkml:context>
    <inkml:brush xml:id="br0">
      <inkml:brushProperty name="width" value="0.08571" units="cm"/>
      <inkml:brushProperty name="height" value="0.08571" units="cm"/>
      <inkml:brushProperty name="color" value="#333333"/>
    </inkml:brush>
  </inkml:definitions>
  <inkml:trace contextRef="#ctx0" brushRef="#br0">49 1 18026,'13'59'52,"1"0"0,-2 3 0,-3 0-187,-7-7 1,-4 1-606,1 5 1,-2 1-563,-1 1 1,-1-1 741,-1-3 0,-2-3 325,-11 42 9,2-23-659,1-27-453,6-23 1338,4-28 0,5 0 0,1-9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6.371"/>
    </inkml:context>
    <inkml:brush xml:id="br0">
      <inkml:brushProperty name="width" value="0.08571" units="cm"/>
      <inkml:brushProperty name="height" value="0.08571" units="cm"/>
      <inkml:brushProperty name="color" value="#333333"/>
    </inkml:brush>
  </inkml:definitions>
  <inkml:trace contextRef="#ctx0" brushRef="#br0">1 134 18888,'35'-74'2510,"-3"17"-2152,-14 55-134,-1 13-168,-3 10-56,-6 16 0,-4 8-44,-4 1-169,-10-4 213,-20-2 0,13-20 0,-10-2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7.144"/>
    </inkml:context>
    <inkml:brush xml:id="br0">
      <inkml:brushProperty name="width" value="0.08571" units="cm"/>
      <inkml:brushProperty name="height" value="0.08571" units="cm"/>
      <inkml:brushProperty name="color" value="#333333"/>
    </inkml:brush>
  </inkml:definitions>
  <inkml:trace contextRef="#ctx0" brushRef="#br0">111 90 20121,'-29'46'72,"-1"-1"1,-16 29-73,42-54 0,3-9-157,1-6-55,9-4-696,8-8 101,12-8 325,4-9 415,1-3 2006,3 3-539,-19 12-1355,1 4-45,-17 11 0,2 0-12,2 1-223,2-1-269,5-2-381,8-1-414,6-8-1032,7-5 34,5-7 302,0 1 1603,-2 5 392,-6 6 739,-8 5 1323,-8 3-583,-5 5-302,-5 5-393,-1 7-302,-1 2-326,0-4-65,0-5-91,2-6-45,3-1-740,7-6-1119,7-7-237,6-7-189,6-8-976,1-2 2051,0 3 1255,-3 1 3350,-3 3-347,-5 5-336,-6 4 1098,-8 4-2846,-5 3-303,-4 3-437,-1 1-179,0 5-33,0 5 33,2 6-258,19 35 236,-3-16-23,14 22 34,-11-25 11,-6-3 56,-6-5 56,-5-4 190,-4-6-77,-9-4-181,-6-3 80,-9-5-124,-4-1-180,2-9-212,4-7-426,6-11-426,8-7-1949,7-1-202,17 0-2824,1 12 6219,11 6 0,-16 12 0,-2 3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5:57.394"/>
    </inkml:context>
    <inkml:brush xml:id="br0">
      <inkml:brushProperty name="width" value="0.08571" units="cm"/>
      <inkml:brushProperty name="height" value="0.08571" units="cm"/>
      <inkml:brushProperty name="color" value="#333333"/>
    </inkml:brush>
  </inkml:definitions>
  <inkml:trace contextRef="#ctx0" brushRef="#br0">1 255 15527,'94'-11'1210,"1"-1"0,-42 2 0,-3-2-1507,25-7 0,-11-5 28,-37-11 57,-14 2 212,-7 2 0,-20 2 11,-13 8 157,-18 8 157,-8 8 67,1 21 56,9 8-145,8 25 279,14 13 169,10 17-325,8 9-303,26 6-644,14-38 0,12-5-443,-4-17 1,4-5-1945,9 3 0,-1-8 2908,21-25 0,-50-2 0,-8-6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08.720"/>
    </inkml:context>
    <inkml:brush xml:id="br0">
      <inkml:brushProperty name="width" value="0.08571" units="cm"/>
      <inkml:brushProperty name="height" value="0.08571" units="cm"/>
      <inkml:brushProperty name="color" value="#333333"/>
    </inkml:brush>
  </inkml:definitions>
  <inkml:trace contextRef="#ctx0" brushRef="#br0">21 88 12647,'-5'-5'3148,"1"1"-1792,4 4 157,0 0-1446,-5-9 112,3 6-100,-3-7 89,6 9-146,7-2-22,6-3-22,10-1-370,8-3-191,3 0 56,2 1-223,-6 3 100,-6 3-45,-9 2-459,-8 1 706,-5 6-191,-12 8 280,-9 10-55,-14 9 313,-7 0 101,0-3 90,7-6 347,8-9 471,11-6-337,7-5-179,5-2-134,1-1 168,6 1 10,6 1-189,10-1-90,20-1-157,-7 0-45,14-3-280,-14-5-403,0-5-953,-2-7-1422,-13 6 3103,-6 1 0,-12 8 0,-2 2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09.023"/>
    </inkml:context>
    <inkml:brush xml:id="br0">
      <inkml:brushProperty name="width" value="0.08571" units="cm"/>
      <inkml:brushProperty name="height" value="0.08571" units="cm"/>
      <inkml:brushProperty name="color" value="#333333"/>
    </inkml:brush>
  </inkml:definitions>
  <inkml:trace contextRef="#ctx0" brushRef="#br0">1 1 17543,'47'24'106,"0"1"1,33 21-17,-50-15 213,-9 0-90,-9 6 100,-8 0-302,-19 5 45,-6 3-56,-14-4-291,-3-5-426,8-8-1378,8-11-1177,12-7 3272,6-6 0,4-3 0,0-1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09.631"/>
    </inkml:context>
    <inkml:brush xml:id="br0">
      <inkml:brushProperty name="width" value="0.08571" units="cm"/>
      <inkml:brushProperty name="height" value="0.08571" units="cm"/>
      <inkml:brushProperty name="color" value="#333333"/>
    </inkml:brush>
  </inkml:definitions>
  <inkml:trace contextRef="#ctx0" brushRef="#br0">210 15 15471,'1'-8'2386,"0"2"-2038,-1 6-57,0 0-291,-65 42 67,34-9-56,-10 0 1,3 3 88,17 11 1,10-3-101,7-4-246,11-6-853,12-7-884,18-12-751,17-7-4145,-7-9 6879,1-10 0,-31 6 0,-3-6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09.879"/>
    </inkml:context>
    <inkml:brush xml:id="br0">
      <inkml:brushProperty name="width" value="0.08571" units="cm"/>
      <inkml:brushProperty name="height" value="0.08571" units="cm"/>
      <inkml:brushProperty name="color" value="#333333"/>
    </inkml:brush>
  </inkml:definitions>
  <inkml:trace contextRef="#ctx0" brushRef="#br0">53 14 17689,'-35'81'-359,"17"-17"-55,40-56-79,13-5 481,8-10 12,-2-8 46,-5-9-24,-12-5 34,-11 3-56,-8 3-3717,-16 3 3448,-9 6-3832,-51 6-213,41 4 4314,-27 4 0,57 0 0,0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0.355"/>
    </inkml:context>
    <inkml:brush xml:id="br0">
      <inkml:brushProperty name="width" value="0.08571" units="cm"/>
      <inkml:brushProperty name="height" value="0.08571" units="cm"/>
      <inkml:brushProperty name="color" value="#333333"/>
    </inkml:brush>
  </inkml:definitions>
  <inkml:trace contextRef="#ctx0" brushRef="#br0">1 1 17487,'4'95'45,"1"-16"-202,-7-59 68,2-6-203,0-9 80,0-2-1,4-13-650,7-8-404,9-15 293,8-5 122,2 2 774,-1 8 78,-4 7 795,-3 10-33,-7 5-11,-3 4 313,-6 2-560,-2 6-133,0 3 177,-2 6-324,3 1-33,-2-3-23,3-1-168,0-6 225,3-2-203,3-2-22,9-2-112,5-8-236,9-3 225,1-8 100,-1 4 46,-6 5 111,-6 6 270,-4 5 22,-4 25-404,-5-5 12,-1 20-34,-7-17-515,1-3-1054,1-11-1221,5-4-4684,-1-13 7474,1-3 0,-5 0 0,-1 2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0.505"/>
    </inkml:context>
    <inkml:brush xml:id="br0">
      <inkml:brushProperty name="width" value="0.08571" units="cm"/>
      <inkml:brushProperty name="height" value="0.08571" units="cm"/>
      <inkml:brushProperty name="color" value="#333333"/>
    </inkml:brush>
  </inkml:definitions>
  <inkml:trace contextRef="#ctx0" brushRef="#br0">44 1 14675,'-6'83'-552,"0"0"0,0 0 0,3-25 1,0-3-49,-7 42 1,1-36-3166,9-70 3765,0-11 0,0 6 0,0-4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1.043"/>
    </inkml:context>
    <inkml:brush xml:id="br0">
      <inkml:brushProperty name="width" value="0.08571" units="cm"/>
      <inkml:brushProperty name="height" value="0.08571" units="cm"/>
      <inkml:brushProperty name="color" value="#333333"/>
    </inkml:brush>
  </inkml:definitions>
  <inkml:trace contextRef="#ctx0" brushRef="#br0">65 1 16199,'-10'55'444,"-1"0"1,1-2-1,1-2-130,-3 30-45,4-5-179,4-7-90,3-11-224,1-11-628,10-12-896,6-12-740,14-11-873,-4-8 3361,0-12 0,-16 7 0,-2-7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0.681"/>
    </inkml:context>
    <inkml:brush xml:id="br0">
      <inkml:brushProperty name="width" value="0.08571" units="cm"/>
      <inkml:brushProperty name="height" value="0.08571" units="cm"/>
      <inkml:brushProperty name="color" value="#333333"/>
    </inkml:brush>
  </inkml:definitions>
  <inkml:trace contextRef="#ctx0" brushRef="#br0">1 1 20490,'36'44'-151,"-1"0"0,22 33-376,-52-39-100,-3-7-797,-2-8 1424,0-12 0,0-5 0,0-7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1.050"/>
    </inkml:context>
    <inkml:brush xml:id="br0">
      <inkml:brushProperty name="width" value="0.08571" units="cm"/>
      <inkml:brushProperty name="height" value="0.08571" units="cm"/>
      <inkml:brushProperty name="color" value="#333333"/>
    </inkml:brush>
  </inkml:definitions>
  <inkml:trace contextRef="#ctx0" brushRef="#br0">0 25 14585,'7'0'3272,"-2"0"-3070,-5 0 504,0 66-191,0-35-358,0 50 67,0-55-22,0-8-146,0-7 78,4-6-134,4-4-246,9-4-102,7-9 68,5-4 258,1-6 44,-2 6-11,-5 6 304,-5 5 32,-2 4 56,-2 4-134,0 6-191,-1 2 45,1 5-123,0-5-212,15-4-281,-5-18-505,15-12-4590,-8-20 2216,2-9-718,-8 11 4090,-6 0 0,-13 27 0,-3 3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1.192"/>
    </inkml:context>
    <inkml:brush xml:id="br0">
      <inkml:brushProperty name="width" value="0.08571" units="cm"/>
      <inkml:brushProperty name="height" value="0.08571" units="cm"/>
      <inkml:brushProperty name="color" value="#333333"/>
    </inkml:brush>
  </inkml:definitions>
  <inkml:trace contextRef="#ctx0" brushRef="#br0">12 0 18530,'2'68'526,"1"0"1,-2-2-1,-1-4-470,-4 26-112,-3-5-526,3-9-729,1-15-1110,3-19-3271,0-18 5692,0-14 0,0-8 0,0-1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1.324"/>
    </inkml:context>
    <inkml:brush xml:id="br0">
      <inkml:brushProperty name="width" value="0.08571" units="cm"/>
      <inkml:brushProperty name="height" value="0.08571" units="cm"/>
      <inkml:brushProperty name="color" value="#333333"/>
    </inkml:brush>
  </inkml:definitions>
  <inkml:trace contextRef="#ctx0" brushRef="#br0">1 33 18955,'0'-6'1916,"0"1"-3339,76-2-4470,-46 4 5893,58-5 0,-76 6 0,-3 1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2.120"/>
    </inkml:context>
    <inkml:brush xml:id="br0">
      <inkml:brushProperty name="width" value="0.08571" units="cm"/>
      <inkml:brushProperty name="height" value="0.08571" units="cm"/>
      <inkml:brushProperty name="color" value="#333333"/>
    </inkml:brush>
  </inkml:definitions>
  <inkml:trace contextRef="#ctx0" brushRef="#br0">76 26 13218,'-5'-11'3261,"1"3"-2712,4 8-403,0 0-34,-5-3-112,2 2 369,-6-2 24,3 5-135,-1 3-180,0 3-78,1 5 0,1 1-11,0 1-12,2 0 1,-2-2-280,3-1 32,-1-4 68,2-5-458,1-1-1641,0-2 0,0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2.442"/>
    </inkml:context>
    <inkml:brush xml:id="br0">
      <inkml:brushProperty name="width" value="0.08571" units="cm"/>
      <inkml:brushProperty name="height" value="0.08571" units="cm"/>
      <inkml:brushProperty name="color" value="#333333"/>
    </inkml:brush>
  </inkml:definitions>
  <inkml:trace contextRef="#ctx0" brushRef="#br0">95 0 15795,'-19'68'273,"0"-1"0,1-2 0,4-7-49,9 1 56,-1 1-236,1-8 12,0-10-112,3-14-706,1-13-727,1-8-1492,0-10 2981,0-8 0,0 6 0,0-5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2.724"/>
    </inkml:context>
    <inkml:brush xml:id="br0">
      <inkml:brushProperty name="width" value="0.08571" units="cm"/>
      <inkml:brushProperty name="height" value="0.08571" units="cm"/>
      <inkml:brushProperty name="color" value="#333333"/>
    </inkml:brush>
  </inkml:definitions>
  <inkml:trace contextRef="#ctx0" brushRef="#br0">0 0 15952,'70'55'908,"-14"-3"-494,-54-20-22,-1 0-179,-2-5-179,-9-5-34,-5-5-1355,-12-5-2366,3-6 3721,2-3 0,12-3 0,4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3.579"/>
    </inkml:context>
    <inkml:brush xml:id="br0">
      <inkml:brushProperty name="width" value="0.08571" units="cm"/>
      <inkml:brushProperty name="height" value="0.08571" units="cm"/>
      <inkml:brushProperty name="color" value="#333333"/>
    </inkml:brush>
  </inkml:definitions>
  <inkml:trace contextRef="#ctx0" brushRef="#br0">141 9 14283,'5'-3'2050,"-1"-1"-1680,-4 4-67,0 0 66,-25 32-369,3-3 23,-20 30 369,15-11-325,8-4-67,9-4-23,6-10-447,14-9 201,10-11-616,16-7 403,8-18 269,3-8 213,-4-16 12,-5 1 368,-11 5-3110,-9 9 3872,-9 11-301,-6 8-371,-2 3 270,-1 13-359,-2 5-179,-1 11-180,-1 3 3404,0-2-3426,3-5-146,1-7-123,0-7-235,8-5-90,5-8-538,11-14-941,6-12-134,5-19-5166,8-23 7373,-16 18 0,-4 8 0,-19 29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3.724"/>
    </inkml:context>
    <inkml:brush xml:id="br0">
      <inkml:brushProperty name="width" value="0.08571" units="cm"/>
      <inkml:brushProperty name="height" value="0.08571" units="cm"/>
      <inkml:brushProperty name="color" value="#333333"/>
    </inkml:brush>
  </inkml:definitions>
  <inkml:trace contextRef="#ctx0" brushRef="#br0">102 1 17834,'-16'92'533,"0"0"1,0 1-1,2-10 1,0-1-1,3-14-1294,2 10 211,5-19-424,3-19-1547,1-21 1060,0-11 1,0-8-1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3.981"/>
    </inkml:context>
    <inkml:brush xml:id="br0">
      <inkml:brushProperty name="width" value="0.08571" units="cm"/>
      <inkml:brushProperty name="height" value="0.08571" units="cm"/>
      <inkml:brushProperty name="color" value="#333333"/>
    </inkml:brush>
  </inkml:definitions>
  <inkml:trace contextRef="#ctx0" brushRef="#br0">1 127 18026,'0'-13'2520,"0"3"-2341,0 10-179,52-24-78,-15 10-885,50-18-1088,-27 17-22,2 4 1109,-5 6 819,-12 3 2632,-10 90-2050,-25-48-404,-7 14 1,-6-3-34,-6-22-9266,6-28 9266,13-21 0,-3 1 0,4-6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1.390"/>
    </inkml:context>
    <inkml:brush xml:id="br0">
      <inkml:brushProperty name="width" value="0.08571" units="cm"/>
      <inkml:brushProperty name="height" value="0.08571" units="cm"/>
      <inkml:brushProperty name="color" value="#333333"/>
    </inkml:brush>
  </inkml:definitions>
  <inkml:trace contextRef="#ctx0" brushRef="#br0">88 1 16333,'-24'45'-67,"0"0"0,-13 29-135,35-54-123,2-9-123,9-5 448,4-5-145,13-4-47,2-6 192,1-4 12,-6-3 235,-5 5 167,-6 5-11,-7 4 337,-2 2 111,-3 1-211,0 9-226,0 3-212,0 7-113,0 0-89,1-4-56,2-5-168,0-6-302,2-2-393,3-3-359,4-14-850,9-10-3990,-3-7 6118,2-6 0,-13 22 0,-1 1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4.102"/>
    </inkml:context>
    <inkml:brush xml:id="br0">
      <inkml:brushProperty name="width" value="0.08571" units="cm"/>
      <inkml:brushProperty name="height" value="0.08571" units="cm"/>
      <inkml:brushProperty name="color" value="#333333"/>
    </inkml:brush>
  </inkml:definitions>
  <inkml:trace contextRef="#ctx0" brushRef="#br0">0 0 15213,'39'34'-2701,"-14"-7"1,-15-26-1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4.610"/>
    </inkml:context>
    <inkml:brush xml:id="br0">
      <inkml:brushProperty name="width" value="0.08571" units="cm"/>
      <inkml:brushProperty name="height" value="0.08571" units="cm"/>
      <inkml:brushProperty name="color" value="#333333"/>
    </inkml:brush>
  </inkml:definitions>
  <inkml:trace contextRef="#ctx0" brushRef="#br0">39 99 17689,'-21'79'-661,"3"-16"-381,26-56 762,4-4-79,8-3 359,3-12 45,1-5 168,-4-13 639,1-37-449,-11 28-325,-2-20 79,-7 43-157,1 8-549,7 5 505,2 3 44,6 6-23,0 6 46,0 7-23,1 4 0,-2 0 33,2-2 23,-2-2 280,-2-4 235,-3-3 136,-3-4 267,-2-4-626,-2-1-258,5-2-90,1-4-101,8-6-191,3-6-335,17-11 627,-7 7 67,8-1 23,-17 14 134,-5 3 100,-5 3-54,-2 3-46,-1 8-179,4 12-45,-3-3-224,6 2-270,3-15-694,5-4-2263,8-9-324,6-9-1178,-9-1 4953,-3-4 0,-18 11 0,-4 4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4.890"/>
    </inkml:context>
    <inkml:brush xml:id="br0">
      <inkml:brushProperty name="width" value="0.08571" units="cm"/>
      <inkml:brushProperty name="height" value="0.08571" units="cm"/>
      <inkml:brushProperty name="color" value="#333333"/>
    </inkml:brush>
  </inkml:definitions>
  <inkml:trace contextRef="#ctx0" brushRef="#br0">48 1 15639,'-26'69'5457,"4"-14"-5828,22-51-21,9-3-482,6-1 169,10-6 402,2-2-358,1-4-67,-5-1 627,0 2 101,-5 2 168,-2 2 381,-3 2 45,-6 3-112,-3 1-314,-3 1-79,-1 0-89,0 9-358,0-2-382,0 6-716,0-8-494,1-2-773,2-3 2723,0 0 0,0 0 0,-1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5.645"/>
    </inkml:context>
    <inkml:brush xml:id="br0">
      <inkml:brushProperty name="width" value="0.08571" units="cm"/>
      <inkml:brushProperty name="height" value="0.08571" units="cm"/>
      <inkml:brushProperty name="color" value="#333333"/>
    </inkml:brush>
  </inkml:definitions>
  <inkml:trace contextRef="#ctx0" brushRef="#br0">10 0 18765,'5'63'522,"0"-1"1,-3 0 0,-2-2-142,-6 33-146,-3-4-223,4-9 67,4-17-158,1-15-145,5-20-292,8-14-414,12-19-952,12-20-572,5-21 325,4-19 224,-4-10 1087,-4-5-3193,-6-2 4011,-8 1 3160,-8 11 560,-7 15-1445,-6 20-1020,-2 19-830,-1 10 842,0 20-483,-1 14-22,-6 23-57,1 15-402,-2 7 33,3-1 34,4-6-180,1-8-3481,0-12 3291,3-11-56,1-14-11,5-11-874,13-12 22,0-15-280,12-12-437,-3-11-773,1-4 1154,-1 3 1715,-1 6 424,-11 16 663,-2 7-382,-11 23-156,1 6-438,-1 14-123,3 4-33,1-1 3358,11 7-3627,-2-16-1,7 1 124,-6-19-269,2-4-235,2-6-34,4-10-201,0-6 223,1-8 67,-1 3 57,2 3 336,-11 11 269,0 7 0,-15 24 44,-2 23 270,-2 31-505,-5-26 0,-2 2-218,0 6 0,-4 2-51,-13 24 1,-4-1-523,5-23 1,-2-3 169,-7 14 0,-4-8-1464,-23-9-3617,14-25 5411,4-23 0,27-8 0,4-5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6.815"/>
    </inkml:context>
    <inkml:brush xml:id="br0">
      <inkml:brushProperty name="width" value="0.08571" units="cm"/>
      <inkml:brushProperty name="height" value="0.08571" units="cm"/>
      <inkml:brushProperty name="color" value="#333333"/>
    </inkml:brush>
  </inkml:definitions>
  <inkml:trace contextRef="#ctx0" brushRef="#br0">0 614 16938,'86'-2'-818,"-15"-9"740,-47-33 78,-9 3 78,-7 7-11,-5 9 101,-3 11 147,-7 8-114,-5 4 303,-9 15-56,-2 10-33,2 19 157,6 11-214,7 8-168,5 2-190,3-1 56,10-8-112,11-11-3627,19-15 3358,17-15-1181,-4-27 0,4-10 884,-12 3 1,-1-6 111,19-17 0,-4-6 56,-17 4 0,-5-2 90,-2-1 0,-1-2 5,-5 1 0,-3-1 320,-3 2 0,-4 0 39,7-42 3328,-13-6-1983,-13 39-561,-10 4-168,-7 42 2814,-5 7-3094,-1 22 56,-1 13-123,2 30 56,4 21-90,10-32 1,2 6 38,2 40 0,2 5-265,0-19 1,1 2-6,1-9 0,0 4 0,1-6-32,2 7 0,2-6-51,-1-4 1,1-3-113,4-10 1,0-4-388,6 30-553,0-30-3116,4-30-504,-8-32 4751,4-20 0,-12 5 0,0 4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7.265"/>
    </inkml:context>
    <inkml:brush xml:id="br0">
      <inkml:brushProperty name="width" value="0.08571" units="cm"/>
      <inkml:brushProperty name="height" value="0.08571" units="cm"/>
      <inkml:brushProperty name="color" value="#333333"/>
    </inkml:brush>
  </inkml:definitions>
  <inkml:trace contextRef="#ctx0" brushRef="#br0">105 0 19302,'-38'52'1356,"5"16"-1065,20 25-632,7-37 0,2 3 363,0 4 1,2 2-315,0 1 0,1 1 269,1-2 1,-1-1-163,1-6 0,0-2-588,5 40-138,5-21-1296,2-19-639,2-23-2151,-8-16 5100,-2-21 0,-4 2 0,0-7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7.576"/>
    </inkml:context>
    <inkml:brush xml:id="br0">
      <inkml:brushProperty name="width" value="0.08571" units="cm"/>
      <inkml:brushProperty name="height" value="0.08571" units="cm"/>
      <inkml:brushProperty name="color" value="#333333"/>
    </inkml:brush>
  </inkml:definitions>
  <inkml:trace contextRef="#ctx0" brushRef="#br0">1 163 19022,'64'-23'-299,"0"-1"1,-4 1-1,-4 3-2312,15-2 112,-7 1 2320,-5 5 179,-12 7 23,-8 4 33,-11 6 257,-8 14 371,-7 8 257,-4 18 292,-6 8 22,-1 3-616,-2 0 78,0-8-505,0-8-200,0-13-24,0-9-312,0-9-372,2-9-1645,8-15-2399,-1-5 4740,6-14 0,-9 20 0,-2 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7.876"/>
    </inkml:context>
    <inkml:brush xml:id="br0">
      <inkml:brushProperty name="width" value="0.08571" units="cm"/>
      <inkml:brushProperty name="height" value="0.08571" units="cm"/>
      <inkml:brushProperty name="color" value="#333333"/>
    </inkml:brush>
  </inkml:definitions>
  <inkml:trace contextRef="#ctx0" brushRef="#br0">0 42 20087,'3'-23'-5524,"14"5"3238,22 19-739,16 0-448,7-1 3473,1 0 1803,-9 0 729,-13 1-727,-16 10 32,-14 6-313,-6 14-336,-8 7-57,-9 5-380,-6 5-90,-8 2-167,2-3-259,4-1 101,6-8-291,9-5-23,3-7-44,11-9-1155,31-8-1423,3-18-2061,11-4 4661,-19-15 0,-23 15 0,-3 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8.031"/>
    </inkml:context>
    <inkml:brush xml:id="br0">
      <inkml:brushProperty name="width" value="0.08571" units="cm"/>
      <inkml:brushProperty name="height" value="0.08571" units="cm"/>
      <inkml:brushProperty name="color" value="#333333"/>
    </inkml:brush>
  </inkml:definitions>
  <inkml:trace contextRef="#ctx0" brushRef="#br0">15 0 14911,'6'9'3697,"-7"58"-3462,-4-38-235,-3 43-101,4-50-134,2-11-1020,2-6-45,2-9-1232,9-14-3115,-3-4 5647,9-12 0,-12 19 0,0 1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8.143"/>
    </inkml:context>
    <inkml:brush xml:id="br0">
      <inkml:brushProperty name="width" value="0.08571" units="cm"/>
      <inkml:brushProperty name="height" value="0.08571" units="cm"/>
      <inkml:brushProperty name="color" value="#333333"/>
    </inkml:brush>
  </inkml:definitions>
  <inkml:trace contextRef="#ctx0" brushRef="#br0">1 14 13207,'25'-6'-1730,"-8"-1"1,-11 11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1.769"/>
    </inkml:context>
    <inkml:brush xml:id="br0">
      <inkml:brushProperty name="width" value="0.08571" units="cm"/>
      <inkml:brushProperty name="height" value="0.08571" units="cm"/>
      <inkml:brushProperty name="color" value="#333333"/>
    </inkml:brush>
  </inkml:definitions>
  <inkml:trace contextRef="#ctx0" brushRef="#br0">1 0 16546,'4'68'803,"1"0"0,-1-6 0,-2-9-612,-1-17-135,-1-7 0,2-8-56,-1-10-56,2-6-135,1-4-190,4-1 303,4-1 78,6-8 0,8-2 11,2-8 23,2 4-1,-1 4 135,6 5-112,-12 4 135,2 4 10,-15 6 23,-5 5 91,-3 9-125,-2 4-44,-13 2-34,-6 3-79,-17-1-10,-3-2-23,-2-6-124,4-7-312,8-7-405,10-5-1086,9-9-707,7-10-1545,10-3 4179,5-7 0,-2 15 0,-1 2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8.444"/>
    </inkml:context>
    <inkml:brush xml:id="br0">
      <inkml:brushProperty name="width" value="0.08571" units="cm"/>
      <inkml:brushProperty name="height" value="0.08571" units="cm"/>
      <inkml:brushProperty name="color" value="#333333"/>
    </inkml:brush>
  </inkml:definitions>
  <inkml:trace contextRef="#ctx0" brushRef="#br0">0 217 18720,'25'-36'-582,"-6"1"290,-17-1-145,-2 2 45,0 2 392,0 9-11,-1 9 11,-1 8 212,-3 16 113,-1 14 34,0 18-45,1 15-56,1 7 111,3 0-369,2-4-112,11-9-246,4-16-472,14-12-290,1-13-572,4-11-1334,2-19-828,-11-4 3854,-2-13 0,-18 19 0,-1 4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8.895"/>
    </inkml:context>
    <inkml:brush xml:id="br0">
      <inkml:brushProperty name="width" value="0.08571" units="cm"/>
      <inkml:brushProperty name="height" value="0.08571" units="cm"/>
      <inkml:brushProperty name="color" value="#333333"/>
    </inkml:brush>
  </inkml:definitions>
  <inkml:trace contextRef="#ctx0" brushRef="#br0">1 444 18227,'16'92'1401,"-2"-16"-1300,-14-49-68,0-13-66,4-6 10,8-11-504,8-18-346,11-11-629,5-18 325,2-1 561,1 4 11,-3 10 605,-5 11 235,-6 13 561,-5 7 235,-9 13 89,-3 29-750,-6-3-157,0 18-112,1-26-11,2-9-68,6-9-22,7-11-403,7-15-628,8-15-34,5-18 67,3-8 562,0-7 368,-1-3 68,-4-2 180,-3 6 884,-8 12 315,-5 20-562,-7 17-144,-3 22-158,-3 25-224,-1 25 113,0 25 257,-4 16-426,0 4-190,-2-1-90,0-13-436,1-19-483,2-22-1288,1-22-2253,0-15 4505,-2-22 0,-2 9 0,0-9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6:19.026"/>
    </inkml:context>
    <inkml:brush xml:id="br0">
      <inkml:brushProperty name="width" value="0.08571" units="cm"/>
      <inkml:brushProperty name="height" value="0.08571" units="cm"/>
      <inkml:brushProperty name="color" value="#333333"/>
    </inkml:brush>
  </inkml:definitions>
  <inkml:trace contextRef="#ctx0" brushRef="#br0">0 157 19493,'90'-24'-351,"0"1"0,-4 0 0,-9 0-9480,-4-3 9582,-14 2 1,-43 15 0,-6 4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2.854"/>
    </inkml:context>
    <inkml:brush xml:id="br0">
      <inkml:brushProperty name="width" value="0.08571" units="cm"/>
      <inkml:brushProperty name="height" value="0.08571" units="cm"/>
      <inkml:brushProperty name="color" value="#333333"/>
    </inkml:brush>
  </inkml:definitions>
  <inkml:trace contextRef="#ctx0" brushRef="#br0">48 0 15079,'0'8'1209,"0"-2"-805,0-6 402,0 0-772,-7 54 324,1-25 35,-7 46-292,5-38 101,0 5-202,4 1 0,2 3-23,2-1-33,0-2-89,3-5-46,7-6-90,9-8 91,10-7-415,8-9-56,6-4 22,7-9-10,-1-9-483,-1-11-1008,-6-9-897,-20 6 3037,-6 2 0,-16 16 0,0 3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3.070"/>
    </inkml:context>
    <inkml:brush xml:id="br0">
      <inkml:brushProperty name="width" value="0.08571" units="cm"/>
      <inkml:brushProperty name="height" value="0.08571" units="cm"/>
      <inkml:brushProperty name="color" value="#333333"/>
    </inkml:brush>
  </inkml:definitions>
  <inkml:trace contextRef="#ctx0" brushRef="#br0">3 205 14361,'-1'-7'774,"0"1"-696,56-33-78,-14 16-28,3-4 0,1 0-533,13 0-1220,-10 5 257,-10 7 22,-17 7-1310,-10 5 2812,-12 3 0,0 0 0,-2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3.249"/>
    </inkml:context>
    <inkml:brush xml:id="br0">
      <inkml:brushProperty name="width" value="0.08571" units="cm"/>
      <inkml:brushProperty name="height" value="0.08571" units="cm"/>
      <inkml:brushProperty name="color" value="#333333"/>
    </inkml:brush>
  </inkml:definitions>
  <inkml:trace contextRef="#ctx0" brushRef="#br0">1 120 14978,'60'-3'-404,"-1"0"1,0 0 0,-2-7 403,0-12 0,-6-3 0,4 1 0,6-6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3.383"/>
    </inkml:context>
    <inkml:brush xml:id="br0">
      <inkml:brushProperty name="width" value="0.08571" units="cm"/>
      <inkml:brushProperty name="height" value="0.08571" units="cm"/>
      <inkml:brushProperty name="color" value="#333333"/>
    </inkml:brush>
  </inkml:definitions>
  <inkml:trace contextRef="#ctx0" brushRef="#br0">187 0 13913,'-42'86'1300,"3"-10"-1423,13-34-617,1-5-829,3-7-727,4-10-2231,9-10 4527,4-5 0,5-5 0,0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3.570"/>
    </inkml:context>
    <inkml:brush xml:id="br0">
      <inkml:brushProperty name="width" value="0.08571" units="cm"/>
      <inkml:brushProperty name="height" value="0.08571" units="cm"/>
      <inkml:brushProperty name="color" value="#333333"/>
    </inkml:brush>
  </inkml:definitions>
  <inkml:trace contextRef="#ctx0" brushRef="#br0">1 1 20300,'47'28'156,"0"1"1,-3-3 0,-2 0-190,26 18-404,-4-2-527,-5 0-8867,-18 1 9790,-34-25 0,-2 2 0,-9-17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3.755"/>
    </inkml:context>
    <inkml:brush xml:id="br0">
      <inkml:brushProperty name="width" value="0.08571" units="cm"/>
      <inkml:brushProperty name="height" value="0.08571" units="cm"/>
      <inkml:brushProperty name="color" value="#333333"/>
    </inkml:brush>
  </inkml:definitions>
  <inkml:trace contextRef="#ctx0" brushRef="#br0">151 0 16400,'-42'32'1642,"-1"0"0,-23 22-1418,78-31 11,26-11 168,33-5-403,-22-9 0,3-3-2115,5-3 1,1-3 2097,3-3 1,-2-1-332,-2-2 1,-2 1-194,37-13-2406,-25 12-4471,-33 8 7418,-19 6 0,-16 3 0,-3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5.917"/>
    </inkml:context>
    <inkml:brush xml:id="br0">
      <inkml:brushProperty name="width" value="0.08571" units="cm"/>
      <inkml:brushProperty name="height" value="0.08571" units="cm"/>
      <inkml:brushProperty name="color" value="#333333"/>
    </inkml:brush>
  </inkml:definitions>
  <inkml:trace contextRef="#ctx0" brushRef="#br0">170 293 13274,'10'0'1513,"-2"0"-1513,-8 0 471,0 0 55,-19 11 57,3 1-34,-19 14-213,9 0-336,0 4-22,3 1-90,4 0-258,6 0 112,5-5-235,5-3 224,3-7 247,17-7 22,2-6 0,19-20 67,0-10-157,3-21 90,2-11 0,-3-6 23,-1-6 55,-8 1-78,-7 4 224,-8 10-134,-9 11 795,-4 16-762,-3 15 124,0 17-146,-5 24 212,-1 25-21,-5 26-63,6-12 1,2 2-230,0-17 0,1 1-346,1 13 1,1-3 267,9 8 22,3-16-146,10-14-549,2-17-448,6-11 34,4-16-1278,8-20 2618,-2-21 1,-14 15 0,-11-2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2.124"/>
    </inkml:context>
    <inkml:brush xml:id="br0">
      <inkml:brushProperty name="width" value="0.08571" units="cm"/>
      <inkml:brushProperty name="height" value="0.08571" units="cm"/>
      <inkml:brushProperty name="color" value="#333333"/>
    </inkml:brush>
  </inkml:definitions>
  <inkml:trace contextRef="#ctx0" brushRef="#br0">0 220 17734,'75'15'1748,"-11"-3"-1692,-51-12-56,2-11-146,-1-7-280,1-14-391,-2-6-24,-3-3-21,-3 4 200,-5 6 561,-1 9-22,-1 11 123,-3 6 146,-5 10 447,-7 15 338,-4 15-41,3 19 1,2 6-510,-1 16-263,5-16 0,3-3-118,6-8-45,3-13-45,9-14-157,8-10-145,13-14-572,9-24-1075,7-19-302,6-27-1973,-16 9 4314,-3 1 0,-25 38 0,-4 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6.221"/>
    </inkml:context>
    <inkml:brush xml:id="br0">
      <inkml:brushProperty name="width" value="0.08571" units="cm"/>
      <inkml:brushProperty name="height" value="0.08571" units="cm"/>
      <inkml:brushProperty name="color" value="#333333"/>
    </inkml:brush>
  </inkml:definitions>
  <inkml:trace contextRef="#ctx0" brushRef="#br0">63 29 13072,'1'-5'2723,"0"1"-2072,-1 4-607,-13 64-88,9-36 9,-9 49-43,19-57-135,6-6 191,9-8-12,5-4-156,2-8 190,-1-10 168,-5-11-112,-7-10 482,-7-2 235,-5 2-404,-16 7 103,-5 8-394,-14 11 135,-2 5-202,1 9-11,4 14-67,7 10-180,7 12-661,8 2-246,9-4-661,20-9-3137,29-11 4952,-5-9 0,0-7 0,-31-1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6.432"/>
    </inkml:context>
    <inkml:brush xml:id="br0">
      <inkml:brushProperty name="width" value="0.08571" units="cm"/>
      <inkml:brushProperty name="height" value="0.08571" units="cm"/>
      <inkml:brushProperty name="color" value="#333333"/>
    </inkml:brush>
  </inkml:definitions>
  <inkml:trace contextRef="#ctx0" brushRef="#br0">115 0 18138,'-28'46'0,"-1"-1"0,-16 38-56,36-32 56,5-5 67,10-9-67,14-11-146,14-12-695,19-8-324,7-10-762,6-12-1861,-21-2 3788,-8-8 0,-28 14 0,-4 3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6.858"/>
    </inkml:context>
    <inkml:brush xml:id="br0">
      <inkml:brushProperty name="width" value="0.08571" units="cm"/>
      <inkml:brushProperty name="height" value="0.08571" units="cm"/>
      <inkml:brushProperty name="color" value="#333333"/>
    </inkml:brush>
  </inkml:definitions>
  <inkml:trace contextRef="#ctx0" brushRef="#br0">0 0 14686,'2'98'3720,"-1"-13"-3720,-1-49 34,0-5-34,0-6-22,1-7-23,6-5-246,4-7 88,8-3 13,2-7-157,4-11 190,2-8-213,1-13 370,-1-3 112,-2 0 605,-3 1-313,-8 17 44,-5 5 45,-7 15-493,-2 2 381,0 13 34,0 10-326,0 16 102,0 4-191,0-5-112,0-5 0,7-12-561,1-9 35,10-7-685,6-7-1344,5-17-772,-3-1 3439,-4-13 0,-14 17 0,-3 3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8.010"/>
    </inkml:context>
    <inkml:brush xml:id="br0">
      <inkml:brushProperty name="width" value="0.08571" units="cm"/>
      <inkml:brushProperty name="height" value="0.08571" units="cm"/>
      <inkml:brushProperty name="color" value="#333333"/>
    </inkml:brush>
  </inkml:definitions>
  <inkml:trace contextRef="#ctx0" brushRef="#br0">1 475 13868,'10'3'3899,"-2"-1"-3282,-7 62-158,-1-35-246,1 48-213,-1-57-134,3-6-12,2-9-324,7-3 290,2-5-380,6-12-763,2-8 539,4-12 359,-1 0 358,-2 3 55,-5 9 24,-5 8 312,-5 8 192,-5 5 100,-2 2 482,-1 17-818,0-2 225,0 15-248,1-10-22,1-3-235,1-7 112,0-4-112,4-4 0,2-2-145,5-6-370,16-18 425,-8 3 56,11-8 68,-14 18 100,-3 6 79,-2 4-45,-4 4 146,0 7-258,-2 5 45,0 5-101,-1-4-12,0-5 1,1-4-414,1-5-214,5-1-370,3-6-1030,6-6-124,4-5 337,2-2-370,1 4 2151,-4 7 45,-3 3 1367,-5 4 202,-4 0-258,0 0-191,-5 0-44,2 0-426,0-1-113,3-18-514,-4 2 78,0-14-56,-5 8 33,-4 5 79,0 5-101,-1 7-22,0 3 123,-4 5 33,-2 15 213,-5 9-369,1 19 156,3 4-190,2 0 0,4-4-89,1-7 89,0-9-168,4-11-45,7-9-235,5-6-56,8-15-158,4-10 416,2-17 235,2-8 11,-1 2 0,-3 3 280,-4 12 190,-8 10 326,-4 11-135,-7 4 504,-2 25-896,-2 2-67,-1 19 202,0-4-393,1-5 34,1-8-45,2-10 89,3-7-201,16-8-224,0-16 78,15-9-156,-3-12 414,0 3 0,-3 7 44,-5 9 91,-5 10 10,-6 6 57,-3 4 202,-5 7-337,0 0 56,-2 6-123,1-4 67,0-5-123,2-3 56,2-6-100,5-12 21,5-13-437,19-45 348,-9 10 34,-9 18 0,-1-1 134,7-21-258,2 4 258,-4 11 22,-4 17 12,-3 17 313,-7 11 68,1 17 268,0 40-593,-5 4 78,1 36-581,-8-17 413,-1-2-179,0-9-393,0-13-302,0-14-2566,-1-13 102,-3-11 3338,0-12 0,0 1 0,1-4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8.126"/>
    </inkml:context>
    <inkml:brush xml:id="br0">
      <inkml:brushProperty name="width" value="0.08571" units="cm"/>
      <inkml:brushProperty name="height" value="0.08571" units="cm"/>
      <inkml:brushProperty name="color" value="#333333"/>
    </inkml:brush>
  </inkml:definitions>
  <inkml:trace contextRef="#ctx0" brushRef="#br0">7 132 14731,'-6'-12'4303,"64"-29"-4606,-18 23-3563,39-20 3866,-45 24 0,-23 9 0,-4 2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8.833"/>
    </inkml:context>
    <inkml:brush xml:id="br0">
      <inkml:brushProperty name="width" value="0.08571" units="cm"/>
      <inkml:brushProperty name="height" value="0.08571" units="cm"/>
      <inkml:brushProperty name="color" value="#333333"/>
    </inkml:brush>
  </inkml:definitions>
  <inkml:trace contextRef="#ctx0" brushRef="#br0">117 0 15157,'-35'91'-56,"6"-13"56,40-43 101,5-3-45,12-3 347,-2-3-101,-5-3 102,-9-1 33,-6-2-90,-4 2 56,-11 0-302,-8-1-56,-10-2 89,-5-6-134,3-5-44,2-5-304,9-7-503,7-10-684,6-11-1580,14-11 3115,17-1 0,-11 15 0,9 6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8.987"/>
    </inkml:context>
    <inkml:brush xml:id="br0">
      <inkml:brushProperty name="width" value="0.08571" units="cm"/>
      <inkml:brushProperty name="height" value="0.08571" units="cm"/>
      <inkml:brushProperty name="color" value="#333333"/>
    </inkml:brush>
  </inkml:definitions>
  <inkml:trace contextRef="#ctx0" brushRef="#br0">1 0 17756,'10'78'11,"-2"-14"-1479,-8-53-358,0-5-4225,0-4 6051,0-17 0,0 11 0,0-12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9.123"/>
    </inkml:context>
    <inkml:brush xml:id="br0">
      <inkml:brushProperty name="width" value="0.08571" units="cm"/>
      <inkml:brushProperty name="height" value="0.08571" units="cm"/>
      <inkml:brushProperty name="color" value="#333333"/>
    </inkml:brush>
  </inkml:definitions>
  <inkml:trace contextRef="#ctx0" brushRef="#br0">0 0 18462,'11'47'-2155,"2"-7"1,-10-32 0,2-2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9.756"/>
    </inkml:context>
    <inkml:brush xml:id="br0">
      <inkml:brushProperty name="width" value="0.08571" units="cm"/>
      <inkml:brushProperty name="height" value="0.08571" units="cm"/>
      <inkml:brushProperty name="color" value="#333333"/>
    </inkml:brush>
  </inkml:definitions>
  <inkml:trace contextRef="#ctx0" brushRef="#br0">5 21 15672,'0'10'2925,"0"-2"-2589,0-8-370,0 0-11,-2 40-167,2-28 144,-2 28-21,6-37 89,9-3-79,11-13-10,9-3 89,4-11-56,-1 4 145,-6 6 12,-6 8 146,-8 4-79,-5 4 246,-5 1-145,-1 1-134,-3 8 246,0 2-337,1 7 214,-2 0-180,2-4 23,-2-4-123,3-4-135,0-4 56,2-1-89,4-1 145,5-7 34,5-3 11,3-6 45,1 3-1,-2 3 113,-3 5 302,-4 3-347,-3 1 113,-1 1-158,-2 0 23,1 1-101,-2 1 11,1 0-90,-2 2 45,2-3-627,1 0-146,4-1-437,6-3-1479,6-6 268,6-4 47,1-3 2743,6 5 1178,-16 5 503,-1 4-414,-18 6-280,-3 8-470,-1 9-438,0 8-223,0 4-180,0-2 0,-1-3-998,1-8 259,-1-10-23,1-8-1692,8-21-2757,-3-1 5211,8-16 0,-9 21 0,0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19.902"/>
    </inkml:context>
    <inkml:brush xml:id="br0">
      <inkml:brushProperty name="width" value="0.08571" units="cm"/>
      <inkml:brushProperty name="height" value="0.08571" units="cm"/>
      <inkml:brushProperty name="color" value="#333333"/>
    </inkml:brush>
  </inkml:definitions>
  <inkml:trace contextRef="#ctx0" brushRef="#br0">7 0 21790,'-6'60'-4448,"5"-6"1489,14-21-3259,1-13 6218,8-5 0,-13-13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2.278"/>
    </inkml:context>
    <inkml:brush xml:id="br0">
      <inkml:brushProperty name="width" value="0.08571" units="cm"/>
      <inkml:brushProperty name="height" value="0.08571" units="cm"/>
      <inkml:brushProperty name="color" value="#333333"/>
    </inkml:brush>
  </inkml:definitions>
  <inkml:trace contextRef="#ctx0" brushRef="#br0">61 1 17151,'-11'94'607,"1"1"0,-1 0 1,1-10-1,0-2 1,4-20-1449,5-21-1041,0-15-4158,1-13 6040,0-8 0,0-6 0,0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0.524"/>
    </inkml:context>
    <inkml:brush xml:id="br0">
      <inkml:brushProperty name="width" value="0.08571" units="cm"/>
      <inkml:brushProperty name="height" value="0.08571" units="cm"/>
      <inkml:brushProperty name="color" value="#333333"/>
    </inkml:brush>
  </inkml:definitions>
  <inkml:trace contextRef="#ctx0" brushRef="#br0">136 0 20916,'-31'47'-17,"0"-1"0,-20 38 62,38-37-45,6-3 0,4-2 11,3-8-145,5-8 22,7-9 89,62-81 517,-47 49-449,39-56 78,-66 71 45,0 0-168,0 6 0,0-2-45,0 2 0,0-4-134,0-2-135,7 0-134,3-2-67,10-5-180,2-4 291,0-3 393,0 2 11,-5 4 0,-3 5 157,-3 1 56,-3 2 235,0 0-313,-1 1-68,1 2 168,-1 1-201,1 0 100,-2 0 1,-1-3-91,0 0 12,4-1-56,-1 0-78,8 0-45,-1 0 56,5 0 33,-3 0-33,3 0 67,-8 0 0,-2 0-45,-7 0 45,-3-1-325,2 0-482,0-4-1053,3-1-1288,1-1-1581,-2 0 4729,0 3 0,-3 1 0,-1 2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1.754"/>
    </inkml:context>
    <inkml:brush xml:id="br0">
      <inkml:brushProperty name="width" value="0.08571" units="cm"/>
      <inkml:brushProperty name="height" value="0.08571" units="cm"/>
      <inkml:brushProperty name="color" value="#333333"/>
    </inkml:brush>
  </inkml:definitions>
  <inkml:trace contextRef="#ctx0" brushRef="#br0">214 1 18014,'-5'17'1535,"-5"7"-1299,-12 41-214,-3 1-22,-2 7 0,-2 2-22,3 1-146,1-2-348,7-5-190,4-6-224,6-9-1333,5-8-2275,2-23 4538,1-6 0,0-17 0,0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2.929"/>
    </inkml:context>
    <inkml:brush xml:id="br0">
      <inkml:brushProperty name="width" value="0.08571" units="cm"/>
      <inkml:brushProperty name="height" value="0.08571" units="cm"/>
      <inkml:brushProperty name="color" value="#333333"/>
    </inkml:brush>
  </inkml:definitions>
  <inkml:trace contextRef="#ctx0" brushRef="#br0">53 98 9061,'-4'-1'4684,"1"0"-1849,3 1-2331,-3 0-269,2 0 247,-2 0-89,3 4-113,0 6 22,0 7-78,-1 10 134,-3 4-335,-2 3 10,-3-1-33,1-4 23,4-6-23,-1-8 0,4-6-168,0-6 78,1-4-279,0-17-35,2-12 393,7-20-34,5-5 45,7 0 157,3 9 22,0 11 269,0 12-246,11 10-202,-9 8-314,7 9-402,-11 9-6557,-1 13 7273,-7-6 0,-5-1 0,-7-15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3.088"/>
    </inkml:context>
    <inkml:brush xml:id="br0">
      <inkml:brushProperty name="width" value="0.08571" units="cm"/>
      <inkml:brushProperty name="height" value="0.08571" units="cm"/>
      <inkml:brushProperty name="color" value="#333333"/>
    </inkml:brush>
  </inkml:definitions>
  <inkml:trace contextRef="#ctx0" brushRef="#br0">1 1 15359,'14'1'3507,"-3"0"-3407,-11-1-100,0 52-604,-1-36-148,1 39 248,-1-51-280,1-2-471,0-13-2924,0-1 4179,0-13 0,0 13 0,0 1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3.391"/>
    </inkml:context>
    <inkml:brush xml:id="br0">
      <inkml:brushProperty name="width" value="0.08571" units="cm"/>
      <inkml:brushProperty name="height" value="0.08571" units="cm"/>
      <inkml:brushProperty name="color" value="#333333"/>
    </inkml:brush>
  </inkml:definitions>
  <inkml:trace contextRef="#ctx0" brushRef="#br0">1 100 21768,'5'-24'-2140,"3"4"1422,8 16 438,6-2-2499,42-14 2779,-27 11 392,26-6 1,-48 14 324,-5 3-381,-9 9 113,-1 7-315,0 12-56,-2 7-10,-6 4-68,-1-1-112,-4 0-168,1-5-785,3-5-369,0-8-1525,4-7-1254,2-8 4213,2-4 0,1-3 0,0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3.859"/>
    </inkml:context>
    <inkml:brush xml:id="br0">
      <inkml:brushProperty name="width" value="0.08571" units="cm"/>
      <inkml:brushProperty name="height" value="0.08571" units="cm"/>
      <inkml:brushProperty name="color" value="#333333"/>
    </inkml:brush>
  </inkml:definitions>
  <inkml:trace contextRef="#ctx0" brushRef="#br0">24 65 9857,'-4'0'6498,"1"0"-3057,3 0-2366,3-20-649,-1 13 11,1-14-112,0 17-292,2 1 46,4-1-482,41 2-325,-6 0 593,13 0-134,-24 2 269,-23 0-101,-5 0 202,-3 0 571,-1 0-492,-1 6-12,0 1-146,0 5-22,2-1 0,0-1 45,3-2-180,4-2 57,2-2-112,5-2 134,2-1-12,3 0 68,0 2 101,1 6-22,-2 9 156,-3 11-168,-3 14-33,-7 11 89,-3 10-90,-5 7-33,-13 0 45,-3-23 0,-6-2-123,-22 19 78,11-26 0,-2-4-437,-25-2-191,-4-15-1803,2-12-5872,21-19 8303,16-6 0,21 3 0,5 1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24.432"/>
    </inkml:context>
    <inkml:brush xml:id="br0">
      <inkml:brushProperty name="width" value="0.08571" units="cm"/>
      <inkml:brushProperty name="height" value="0.08571" units="cm"/>
      <inkml:brushProperty name="color" value="#333333"/>
    </inkml:brush>
  </inkml:definitions>
  <inkml:trace contextRef="#ctx0" brushRef="#br0">70 1 20389,'-1'34'1188,"-4"2"-1065,-2-3-33,-4 5-90,-1-2-11,-1-2-79,4-6-537,2-6-236,4-9-1154,2-6-3731,1-4 5748,0-3 0,0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37.969"/>
    </inkml:context>
    <inkml:brush xml:id="br0">
      <inkml:brushProperty name="width" value="0.08571" units="cm"/>
      <inkml:brushProperty name="height" value="0.08571" units="cm"/>
      <inkml:brushProperty name="color" value="#333333"/>
    </inkml:brush>
  </inkml:definitions>
  <inkml:trace contextRef="#ctx0" brushRef="#br0">1142 0 13016,'-23'47'258,"0"0"0,-21 37-202,21-41 68,-5 3 469,-1 3-302,-2 5-56,1 2 35,0 3-214,3 2 56,0-1 11,3 0-100,1-3 156,1-3-134,2 0 44,-1-5 135,-1-1-134,1-4 22,-3-1-112,-1-4 56,1-3-79,1-2 23,1-4 0,2-2-67,-1-1 56,1-3-11,1-1-1,1 0-10,0-2-46,-6 7 79,7-6-45,-6 4 45,9-7-11,-7 9-45,6-6 11,-5 8 45,7-10 0,1-1-56,1 0 68,1-2-12,2-1 0,0 0 11,1-2-112,0 1 101,-1 0-90,-2 5 57,-1-4 33,0 4 0,0-5 33,0 1-55,1 0 22,-4 5-22,5-6 55,0 1-33,3-7 0,2-3 11,1-2-33,2 1 22,0-2 0,0 1-56,-1-1 101,0 0-45,-1 2 33,-3 5-66,1-2 33,-2 3 0,3-4-23,-1 0 46,1 0-23,0-2 0,0 1 22,2-1-55,-1-3 33,2 1 0,0-1-45,0-1 90,1 2-79,-1-1 34,-2 4 0,0-1-45,-1 2 45,0-3-33,1 1-12,1-1-123,1-2 157,1 1-180,0-2 124,-1 1 10,-1 0-100,-2-2 135,-1 2 11,1-2-381,-2 2-459,1-2-707,1 1-414,1-1 1972,2 0 0,1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38.937"/>
    </inkml:context>
    <inkml:brush xml:id="br0">
      <inkml:brushProperty name="width" value="0.08571" units="cm"/>
      <inkml:brushProperty name="height" value="0.08571" units="cm"/>
      <inkml:brushProperty name="color" value="#333333"/>
    </inkml:brush>
  </inkml:definitions>
  <inkml:trace contextRef="#ctx0" brushRef="#br0">287 0 11806,'-39'54'404,"7"-8"-146,24-36-214,1 0 180,-1 0-212,0 2 21,2-1-22,-2 3 23,1-2-34,0 0 0,-1 0 34,0-1 33,1 1-34,-1 0 57,2-1 89,0-1-168,0-2 34,3-2-45,-1-1 34,3-1-45,0-2 11,0 0 0,0 0 56,-2 1-11,1 1-45,-1 0 0,0 1 45,0-1-11,-1 2-34,2-1 0,-2 0-23,0 1 68,0-1-45,1 0 34,1 0-23,-1 0 179,-2 4-145,1-2 33,0 4-44,0-3-34,1-2 0,-1 2 67,1-3-44,1-1 44,-1 2 168,1-2-224,0 1 112,-1 0-100,0 0 33,1 0-56,-1 0 0,1-2 0,1 0-56,0 2 56,-2 0-12,2-1-178,-1-2-7149,2-1 7339,0-6 0,0 4 0,0-4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1.084"/>
    </inkml:context>
    <inkml:brush xml:id="br0">
      <inkml:brushProperty name="width" value="0.08571" units="cm"/>
      <inkml:brushProperty name="height" value="0.08571" units="cm"/>
      <inkml:brushProperty name="color" value="#333333"/>
    </inkml:brush>
  </inkml:definitions>
  <inkml:trace contextRef="#ctx0" brushRef="#br0">1094 5 9129,'5'-2'1333,"-1"0"281,-4 2-1178,0 23 180,-3-9 158,-2 21-405,-3-14-178,-1 3 134,-2 1-269,0 5 56,-1-1 12,-1 3-68,1-1 145,0 1-201,1-1 11,2-1 90,0-1-67,2-2-34,-3 1 0,2-1 45,-2 1-57,1-1 12,0 0 0,-2 0 0,1-2 23,0 0-23,1-3 0,1-2 22,1 0-33,0-3 11,0 0 0,0-2 0,-2 0 22,2-1-22,-3 1 0,2-1 34,-2 1-56,-1-2 22,2 1 0,0 0 0,0 0 11,1 0-11,-1-1 22,-5 8-67,4-6 45,-3 5 0,4-7-33,-2 1 44,1 0-11,-2-1 0,1 0-157,-5 4 146,5-3 11,-3 2-34,3-4 57,2-2-23,-1 1 33,-4 4-66,5-2 33,-4 3 0,6-3-23,-2 1 46,1-2-23,1 1 0,-1-3 0,2 5 0,0-5 0,1 3-11,0-4 22,0 0-11,-1-2 0,0 1 56,-1-1-112,1 2 56,-1-1-23,-1 4 57,0-4-34,-1 4 0,3-5 22,0 1-55,0-3 33,0 2-11,-1 0-57,0 1 102,0 2-34,-5 4 34,4-3-102,-3 2 68,6-3 0,-1-1-33,0-1 55,0 1-22,0-2 0,-1 3 45,0-1-90,-4 9 45,3-3-45,-3 3 68,4-2-23,0-4 0,0 1 22,0-1-55,1-1-35,-2 5 57,1-5 0,-1 5 11,2-6 0,1 3 45,-3-1-68,2 3 23,-3-1-44,-3 9 55,2-9-22,-2 6-1,5-11 12,0 0-56,1-1 56,-1 1 0,-1 0 0,0 2 34,-1 1-34,-6 8 34,2-6-46,-4 7 12,6-10 0,0 0-56,1-2 90,3 0-34,-1 0 0,4-2 45,0 0-101,2-1-191,1-2-235,1-2-3081,0-2 1187,0-5 2376,0-1 0,0 0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09:43.017"/>
    </inkml:context>
    <inkml:brush xml:id="br0">
      <inkml:brushProperty name="width" value="0.08571" units="cm"/>
      <inkml:brushProperty name="height" value="0.08571" units="cm"/>
      <inkml:brushProperty name="color" value="#333333"/>
    </inkml:brush>
  </inkml:definitions>
  <inkml:trace contextRef="#ctx0" brushRef="#br0">1 1 18373,'24'51'112,"1"0"0,12 38-1054,-32-51-1915,-4-16 2857,-1-7 0,0-13 0,0-2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2.796"/>
    </inkml:context>
    <inkml:brush xml:id="br0">
      <inkml:brushProperty name="width" value="0.08571" units="cm"/>
      <inkml:brushProperty name="height" value="0.08571" units="cm"/>
      <inkml:brushProperty name="color" value="#333333"/>
    </inkml:brush>
  </inkml:definitions>
  <inkml:trace contextRef="#ctx0" brushRef="#br0">30 1 19235,'-1'51'639,"0"0"0,-2 44-203,-6-27-289,2-6-91,2-7-56,3-12-56,1-11-35,1-13-513,0-10-192,0-5-403,2-12-2016,5-12-2433,0-4 5648,1-8 0,-4 18 0,-3 3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2.926"/>
    </inkml:context>
    <inkml:brush xml:id="br0">
      <inkml:brushProperty name="width" value="0.08571" units="cm"/>
      <inkml:brushProperty name="height" value="0.08571" units="cm"/>
      <inkml:brushProperty name="color" value="#333333"/>
    </inkml:brush>
  </inkml:definitions>
  <inkml:trace contextRef="#ctx0" brushRef="#br0">308 0 15135,'-9'0'1097,"-1"4"-805,-5 3-1,-2 5-168,-3 3-78,-5 2 0,-1 3-45,-6 4 0,-1 0 11,2 3 45,2-3-56,4-2 0,8-4-78,5-5 44,8-4-78,1-6 56,3-1 45,0-2 11,4 0-78,5 0 10,7-6-111,8-3 134,3-11 0,1-1-101,1-3 146,0 2 0,-4 0 23,-1 3-23,-3 0 0,-5 4 0,-2 4 56,-6 3-23,-1 4 91,-3 2 111,1 2-123,1 0 168,0 0-134,4 6-45,0 4 11,3 8-56,-2 2-56,3 2 0,-2 0 33,0-1-21,-1 0 10,-1 6 12,-4-8 10,-1 2-44,-2-12 0,-2-3 23,0-4 167,-1-1 13,-3-1-91,-6 0-68,-6-4 91,-7-2-135,-4-5 0,-1-2-11,-1-1 89,-2 1-78,3 0 0,-1 1 11,3 1 23,4 0-34,4 4 0,6 1 45,6 3-124,2 1-346,3 2 425,9 0 33,1 0 23,9 0-56,3 0 0,1 4 23,4 0-35,-2 3 12,0-2 0,-4-3-22,-4 0 44,-5-2-22,-5 1 23,-4-1 156,-2 0-145,-7 0-57,-3 0 23,-8-1 0,-1-2-11,-3 0 11,0-2 0,3 2-67,2 1 44,5 0 12,6 2-90,2-1-4807,3 1 3115,5 0-1982,-3 0 3775,3 0 0,-5 0 0,0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7.593"/>
    </inkml:context>
    <inkml:brush xml:id="br0">
      <inkml:brushProperty name="width" value="0.08571" units="cm"/>
      <inkml:brushProperty name="height" value="0.08571" units="cm"/>
      <inkml:brushProperty name="color" value="#333333"/>
    </inkml:brush>
  </inkml:definitions>
  <inkml:trace contextRef="#ctx0" brushRef="#br0">113 17 10125,'0'-4'2343,"0"1"-282,0 3-1601,0-4 10,0 2 102,0-2-270,0 4-268,-2 0 168,-1 0-202,-5 0 0,-4 6 0,-2 6 89,-1 10-89,0 12 0,4 9 12,2 8 88,5 5-55,3 2-11,1-1 55,0 0-33,1-5-44,1-2-12,2-4 0,-1-2-68,0-3 57,-2-2-168,-1-8-123,0-3-1626,-4-4-66,-2-11-998,-3-1 2992,1-11 0,5-1 0,1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7.805"/>
    </inkml:context>
    <inkml:brush xml:id="br0">
      <inkml:brushProperty name="width" value="0.08571" units="cm"/>
      <inkml:brushProperty name="height" value="0.08571" units="cm"/>
      <inkml:brushProperty name="color" value="#333333"/>
    </inkml:brush>
  </inkml:definitions>
  <inkml:trace contextRef="#ctx0" brushRef="#br0">1 110 15437,'1'-14'1837,"0"3"-1736,-1 11-34,0 0-167,44-23-494,-20 14-426,37-19 23,-31 21-1054,1 1-2117,-11 1 4168,0 0 0,-15 4 0,-1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8.153"/>
    </inkml:context>
    <inkml:brush xml:id="br0">
      <inkml:brushProperty name="width" value="0.08571" units="cm"/>
      <inkml:brushProperty name="height" value="0.08571" units="cm"/>
      <inkml:brushProperty name="color" value="#333333"/>
    </inkml:brush>
  </inkml:definitions>
  <inkml:trace contextRef="#ctx0" brushRef="#br0">3 0 14171,'5'59'-90,"8"-11"448,3-43-268,0-2 156,-3-3-167,-9-8 45,-2-2 167,-2-10-280,-1 2 180,-8 0 44,-2 3 22,-6 4-44,3 3-213,3 4-22,6 2-57,2 1-985,3 1 22,5 6-415,9-2-66,11 3 167,11-5-1087,-6-2 2443,-2-3 0,-17 2 0,-4-2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8.437"/>
    </inkml:context>
    <inkml:brush xml:id="br0">
      <inkml:brushProperty name="width" value="0.08571" units="cm"/>
      <inkml:brushProperty name="height" value="0.08571" units="cm"/>
      <inkml:brushProperty name="color" value="#333333"/>
    </inkml:brush>
  </inkml:definitions>
  <inkml:trace contextRef="#ctx0" brushRef="#br0">5 1 15056,'0'25'202,"1"-2"-281,-2-8 270,23 10-202,-7-15 22,16 7-11,-14-17 145,-5 0-77,-6 0 200,-3-4 12,-3-2-212,-3-6-113,-7-4 45,-7-1-79,-5 2-223,0 3-448,5 4-304,5 2 169,7 4-953,3 1 1838,8 1 0,-5 0 0,5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8.645"/>
    </inkml:context>
    <inkml:brush xml:id="br0">
      <inkml:brushProperty name="width" value="0.08571" units="cm"/>
      <inkml:brushProperty name="height" value="0.08571" units="cm"/>
      <inkml:brushProperty name="color" value="#333333"/>
    </inkml:brush>
  </inkml:definitions>
  <inkml:trace contextRef="#ctx0" brushRef="#br0">1 12 12916,'5'-6'2028,"-1"0"-1669,-4 6-79,0 0 89,-1 54-167,0-21-247,-2 65-235,2-50-448,0 11-460,1-26-493,2-6-1210,0-13 2891,0-5 0,-1-9 0,-1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8.812"/>
    </inkml:context>
    <inkml:brush xml:id="br0">
      <inkml:brushProperty name="width" value="0.08571" units="cm"/>
      <inkml:brushProperty name="height" value="0.08571" units="cm"/>
      <inkml:brushProperty name="color" value="#333333"/>
    </inkml:brush>
  </inkml:definitions>
  <inkml:trace contextRef="#ctx0" brushRef="#br0">8 140 15235,'-4'-7'1031,"1"0"-1031,3 7-247,0 0-1333,52-52-2566,-35 37 4146,38-39 0,-50 51 0,-3 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9.230"/>
    </inkml:context>
    <inkml:brush xml:id="br0">
      <inkml:brushProperty name="width" value="0.08571" units="cm"/>
      <inkml:brushProperty name="height" value="0.08571" units="cm"/>
      <inkml:brushProperty name="color" value="#333333"/>
    </inkml:brush>
  </inkml:definitions>
  <inkml:trace contextRef="#ctx0" brushRef="#br0">1 5 11694,'1'-3'2409,"0"1"-2017,-1 67 304,1-32-215,0 51-190,2-50-179,-1-6-89,1-7 78,0-9-101,0-6 0,0-4-34,2-2-257,2-6-12,3-7 281,2-5 22,2-3 202,4 5 201,-7 8-224,4 3 180,-7 5-113,-2 2-246,0 5 112,-3 2-112,-1 5 292,-2 8-281,-7-5-11,-2 6-168,-8-9-1009,1-1-168,3-6-481,6-3-774,4-3 2600,3-1 0,0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9.574"/>
    </inkml:context>
    <inkml:brush xml:id="br0">
      <inkml:brushProperty name="width" value="0.08571" units="cm"/>
      <inkml:brushProperty name="height" value="0.08571" units="cm"/>
      <inkml:brushProperty name="color" value="#333333"/>
    </inkml:brush>
  </inkml:definitions>
  <inkml:trace contextRef="#ctx0" brushRef="#br0">19 1 16513,'-10'37'-124,"1"-9"124,15-23 11,3-4-44,5-1 66,0 0 46,-4 0-45,-1 0 403,-3 0 324,1 0-234,-2 6-280,1 3 10,0 8-223,0-1 67,0 1-101,-2-3-79,1-4 46,1-4-516,0-3-180,6-2-660,2-7-2241,5-11-3059,-4-2 6689,0-8 0,-10 15 0,-1 3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9.802"/>
    </inkml:context>
    <inkml:brush xml:id="br0">
      <inkml:brushProperty name="width" value="0.08571" units="cm"/>
      <inkml:brushProperty name="height" value="0.08571" units="cm"/>
      <inkml:brushProperty name="color" value="#333333"/>
    </inkml:brush>
  </inkml:definitions>
  <inkml:trace contextRef="#ctx0" brushRef="#br0">45 0 15695,'-11'87'978,"0"-1"1,1-7-1,3-12-978,3-22-89,3-9-191,1-13 134,1-12-437,6-6-123,7-11-526,10-16-751,5-16-169,5-18-616,-11 8 2768,-1 1 0,-17 29 0,-1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3.111"/>
    </inkml:context>
    <inkml:brush xml:id="br0">
      <inkml:brushProperty name="width" value="0.08571" units="cm"/>
      <inkml:brushProperty name="height" value="0.08571" units="cm"/>
      <inkml:brushProperty name="color" value="#333333"/>
    </inkml:brush>
  </inkml:definitions>
  <inkml:trace contextRef="#ctx0" brushRef="#br0">227 10 15011,'-3'-5'1793,"1"1"-1591,2 4-191,-42 30 22,15-8 214,-36 26-57,31-20-44,4-5 100,11-10-246,8-5-33,6-6-695,3-1 257,6-1-941,4-5-1803,3 1 3215,1-6 0,-9 6 0,0 1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7:49.912"/>
    </inkml:context>
    <inkml:brush xml:id="br0">
      <inkml:brushProperty name="width" value="0.08571" units="cm"/>
      <inkml:brushProperty name="height" value="0.08571" units="cm"/>
      <inkml:brushProperty name="color" value="#333333"/>
    </inkml:brush>
  </inkml:definitions>
  <inkml:trace contextRef="#ctx0" brushRef="#br0">0 0 18104,'3'83'-471,"-1"-1"1,3-28-1,-3-4-1473,-4 6 0,-1-9 1944,3-22 0,0-21 0,0-3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1.316"/>
    </inkml:context>
    <inkml:brush xml:id="br0">
      <inkml:brushProperty name="width" value="0.08571" units="cm"/>
      <inkml:brushProperty name="height" value="0.08571" units="cm"/>
      <inkml:brushProperty name="color" value="#333333"/>
    </inkml:brush>
  </inkml:definitions>
  <inkml:trace contextRef="#ctx0" brushRef="#br0">182 35 9140,'0'-3'1972,"0"0"1322,0 3-3014,-3-11-67,1 8-157,-3-9 68,2 11-124,-4 0-23,-2 1-89,-5 3 135,-4 8-23,-3 8 0,-3 8 33,2 4-66,2 2 33,6-2-80,3 2 36,6-7-68,2-3 56,3-8 44,3-4 12,6-6 101,8-2-101,7-3-145,21-18-135,-12-1 212,12-17 46,-19 6 44,-4 3 57,-6 8 526,-5 4-45,-7 8-403,-2 3 302,-2 4-144,0 13 88,0-1-213,0 12-111,1-5 21,0 0-100,3-3-11,-1-4 0,3-1-247,1-4-325,3-4-245,5-1 32,4-2-515,6-4-179,2-5 750,11-9 740,-11 4 415,3 2 280,-19 9 122,-4 3 181,-5 6-494,-1 6-78,-1 9-79,0 8-224,0-1 113,-5 4-236,4-16 56,-4-1-56,5-13-56,0-2 11,6-8-616,18-17 414,-1 2 90,14-7-381,-12 15-985,-1 5-797,-1-1 2320,-8 2 0,-6 3 0,-7 3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1.532"/>
    </inkml:context>
    <inkml:brush xml:id="br0">
      <inkml:brushProperty name="width" value="0.08571" units="cm"/>
      <inkml:brushProperty name="height" value="0.08571" units="cm"/>
      <inkml:brushProperty name="color" value="#333333"/>
    </inkml:brush>
  </inkml:definitions>
  <inkml:trace contextRef="#ctx0" brushRef="#br0">139 1 16871,'-6'59'104,"1"0"1,0-3 0,-2-4-105,-16 15-213,2 0-302,-1-4-303,4-5-281,4-10-794,4-9-1446,5-20 3339,3-6 0,2-13 0,0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1.709"/>
    </inkml:context>
    <inkml:brush xml:id="br0">
      <inkml:brushProperty name="width" value="0.08571" units="cm"/>
      <inkml:brushProperty name="height" value="0.08571" units="cm"/>
      <inkml:brushProperty name="color" value="#333333"/>
    </inkml:brush>
  </inkml:definitions>
  <inkml:trace contextRef="#ctx0" brushRef="#br0">1 149 17823,'59'-48'-5221,"13"-4"5221,-26 31 0,-8 1 0,-12 12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1.828"/>
    </inkml:context>
    <inkml:brush xml:id="br0">
      <inkml:brushProperty name="width" value="0.08571" units="cm"/>
      <inkml:brushProperty name="height" value="0.08571" units="cm"/>
      <inkml:brushProperty name="color" value="#333333"/>
    </inkml:brush>
  </inkml:definitions>
  <inkml:trace contextRef="#ctx0" brushRef="#br0">21 1 13913,'-8'90'1378,"2"-18"-1501,1-56-460,3-9-661,2-4-55,2-14-1357,3-2 2656,2-12 0,-2 12 0,0 2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2.008"/>
    </inkml:context>
    <inkml:brush xml:id="br0">
      <inkml:brushProperty name="width" value="0.08571" units="cm"/>
      <inkml:brushProperty name="height" value="0.08571" units="cm"/>
      <inkml:brushProperty name="color" value="#333333"/>
    </inkml:brush>
  </inkml:definitions>
  <inkml:trace contextRef="#ctx0" brushRef="#br0">29 1 17890,'-17'71'-6016,"5"-11"2116,19-47 3900,2-4 0,-1-8 0,-1-1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2.163"/>
    </inkml:context>
    <inkml:brush xml:id="br0">
      <inkml:brushProperty name="width" value="0.08571" units="cm"/>
      <inkml:brushProperty name="height" value="0.08571" units="cm"/>
      <inkml:brushProperty name="color" value="#333333"/>
    </inkml:brush>
  </inkml:definitions>
  <inkml:trace contextRef="#ctx0" brushRef="#br0">113 1 18250,'-31'49'61,"0"1"1,-17 34-152,45-52-11,7-9-247,9-7-122,13-8-931,12-12-1434,8-16-2341,-9-4 5176,-5-10 0,-21 18 0,-4 3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2.352"/>
    </inkml:context>
    <inkml:brush xml:id="br0">
      <inkml:brushProperty name="width" value="0.08571" units="cm"/>
      <inkml:brushProperty name="height" value="0.08571" units="cm"/>
      <inkml:brushProperty name="color" value="#333333"/>
    </inkml:brush>
  </inkml:definitions>
  <inkml:trace contextRef="#ctx0" brushRef="#br0">115 10 14989,'0'-9'1680,"-14"51"1,-6 27-1725,-3 25-113,3-14 0,0 0-1065,5 9-111,12-46-931,3-18-996,1-12 3260,4-12 0,-2-1 0,2-3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12.638"/>
    </inkml:context>
    <inkml:brush xml:id="br0">
      <inkml:brushProperty name="width" value="0.08571" units="cm"/>
      <inkml:brushProperty name="height" value="0.08571" units="cm"/>
      <inkml:brushProperty name="color" value="#333333"/>
    </inkml:brush>
  </inkml:definitions>
  <inkml:trace contextRef="#ctx0" brushRef="#br0">1 205 13308,'8'4'2398,"0"-1"-1905,-8-3-246,0 0-293,47-11-458,-23-10-246,36-12 223,-39-5 504,-8 3-447,-6 4 380,-5 8 90,-10 10 135,-9 7 593,-16 24 135,-8 16-179,-5 27 66,6 16-1652,50 9 0,14-2-7793,-7-21 8695,23 1 0,3-21 0,-19-54 0,-4-5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2.054"/>
    </inkml:context>
    <inkml:brush xml:id="br0">
      <inkml:brushProperty name="width" value="0.08571" units="cm"/>
      <inkml:brushProperty name="height" value="0.08571" units="cm"/>
      <inkml:brushProperty name="color" value="#004F8B"/>
    </inkml:brush>
  </inkml:definitions>
  <inkml:trace contextRef="#ctx0" brushRef="#br0">17 45 15571,'0'-25'292,"0"5"133,0 37-369,0 13 0,-3 21-112,0 10 56,-3 1-45,4-4-22,0-10-112,2-12 134,0-11-78,0-10-179,0-8 134,0-4 134,0-3 34,2-12 0,3-5 56,5-13-56,3 2 0,0 4 0,2 6 157,-1 6-112,2 6 100,-2 2 12,1 3-146,-1 1 191,-2 0-202,0 8 11,-3 4 191,-4 16-23,-2-6-89,-3 8-23,-2-10-44,-8-1-23,-4 3-326,-9-3 13,-2-1-1536,-3-1 482,12-9-1199,2-1 2566,13-7 0,1 0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3.758"/>
    </inkml:context>
    <inkml:brush xml:id="br0">
      <inkml:brushProperty name="width" value="0.08571" units="cm"/>
      <inkml:brushProperty name="height" value="0.08571" units="cm"/>
      <inkml:brushProperty name="color" value="#333333"/>
    </inkml:brush>
  </inkml:definitions>
  <inkml:trace contextRef="#ctx0" brushRef="#br0">0 63 15963,'12'-24'2029,"-1"6"-1615,-11 17-66,3 1-46,-2 0-112,2 0 125,4 0-170,3-1 23,6-2 45,4 0-146,4-1 90,8 0 11,1 3-101,2-1 56,-2 2-123,-4-1-11,-4 1-34,-8 0-201,-6 0-437,-5 0-494,-3 0-1427,-3 0 1,0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2.657"/>
    </inkml:context>
    <inkml:brush xml:id="br0">
      <inkml:brushProperty name="width" value="0.08571" units="cm"/>
      <inkml:brushProperty name="height" value="0.08571" units="cm"/>
      <inkml:brushProperty name="color" value="#004F8B"/>
    </inkml:brush>
  </inkml:definitions>
  <inkml:trace contextRef="#ctx0" brushRef="#br0">48 92 14316,'15'-11'1099,"-4"1"-976,-11 10-67,0 0-90,-31 43-100,21-23-157,-21 31 100,29-38-246,3-6 313,9-5 102,4-3-347,9-7 369,2-4 89,-4-3 113,-5 3 616,-6 7-168,-5 3-113,-2 2 304,-3 0-505,1 4-168,0 3-146,0 4 34,1 0-112,2-4-33,0-1-124,3-5-3261,30-29 1,5-10 3652,-12 11 319,12-12 1,-5 3 947,-29 22 223,-5 8-425,-3 4-23,0 2-1221,-1 7 0,1 0-33,-1 9 33,1 0 0,4 4-280,8-1 201,6 1 46,6-2 33,-2 1-67,-4-3-90,-7 1 44,-5-1-10,-4 0 123,-2-1-101,-6-1 0,-4-5 45,-6-3-145,-1-4-706,5-13 178,4-10-1030,4-19 190,4-9-695,14-9 2264,-3 16 0,5 11 0,-9 21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3.211"/>
    </inkml:context>
    <inkml:brush xml:id="br0">
      <inkml:brushProperty name="width" value="0.08571" units="cm"/>
      <inkml:brushProperty name="height" value="0.08571" units="cm"/>
      <inkml:brushProperty name="color" value="#004F8B"/>
    </inkml:brush>
  </inkml:definitions>
  <inkml:trace contextRef="#ctx0" brushRef="#br0">1 1 13510,'21'90'3574,"-7"-7"-3395,-20-31-78,1-5-101,3-11-11,1-9 0,1-10-1,0-9-212,5-5 180,5-4-326,9-12-45,6-6 359,1-10 78,-1 2-22,-5 8 337,-8 8 189,-4 7-145,-6 2-101,-1 2 169,-1 20-427,1-4-22,2 14 0,1-10-280,2-7 89,3-6-111,1-3 156,2-3 79,3-1-179,2-1 246,4-5 0,1 1 11,0-4-22,0 3 11,-3 1 0,0-1 56,-3 0 0,-4-4-23,1-3-33,-3-4 23,1-5-102,-3-1 34,-3 0 45,-2 2 112,-2 6-11,-1 6 22,0 5-11,0 3 628,-6 21-516,1 7 34,-2 22 89,4 0-324,3-2 10,0-9-33,5-9-425,8-15-303,9-7-1267,10-19 1995,1-17 0,-12 10 0,-7-6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3.420"/>
    </inkml:context>
    <inkml:brush xml:id="br0">
      <inkml:brushProperty name="width" value="0.08571" units="cm"/>
      <inkml:brushProperty name="height" value="0.08571" units="cm"/>
      <inkml:brushProperty name="color" value="#004F8B"/>
    </inkml:brush>
  </inkml:definitions>
  <inkml:trace contextRef="#ctx0" brushRef="#br0">17 1 18798,'-3'65'123,"0"-1"0,0-2 1,1-5-124,-1 16-370,2-7-369,0-10-494,1-14-302,0-13-2353,0-14 3888,0-9 0,0-6 0,0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3.563"/>
    </inkml:context>
    <inkml:brush xml:id="br0">
      <inkml:brushProperty name="width" value="0.08571" units="cm"/>
      <inkml:brushProperty name="height" value="0.08571" units="cm"/>
      <inkml:brushProperty name="color" value="#004F8B"/>
    </inkml:brush>
  </inkml:definitions>
  <inkml:trace contextRef="#ctx0" brushRef="#br0">0 83 18798,'70'-27'0,"-1"-1"0,1 1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4.393"/>
    </inkml:context>
    <inkml:brush xml:id="br0">
      <inkml:brushProperty name="width" value="0.08571" units="cm"/>
      <inkml:brushProperty name="height" value="0.08571" units="cm"/>
      <inkml:brushProperty name="color" value="#004F8B"/>
    </inkml:brush>
  </inkml:definitions>
  <inkml:trace contextRef="#ctx0" brushRef="#br0">173 1 14899,'-39'43'560,"-1"1"1,4-4-1,8-2 11,14 5-515,4-4 101,6-5-157,2-9 78,2-8-78,4-8 45,8-4 11,4-4-33,9-8 10,0-4-33,-1-8 34,-2-2 22,-5 2 179,-4 4 1,-5 7 134,-5 4 111,-2 4-313,-1 0 0,0 6-112,0 4 57,0 4-113,0 0-124,1-5 1,5-4-370,4-3 280,8-4-751,8-11-1310,5-7 1108,5-12 57,1 2 1109,-4 4 90,-6 10 515,-10 8 313,-9 6-222,-5 9-215,-3 6-66,-2 8-202,-3 1 101,0 0-247,1-12 202,2-2 907,2-8-1030,5-11-146,3-2-403,10-11-550,5 2-358,7 2-370,3 3-1870,1 3-775,-11 6 4326,-2 2 0,-16 4 0,-1 1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4.583"/>
    </inkml:context>
    <inkml:brush xml:id="br0">
      <inkml:brushProperty name="width" value="0.08571" units="cm"/>
      <inkml:brushProperty name="height" value="0.08571" units="cm"/>
      <inkml:brushProperty name="color" value="#004F8B"/>
    </inkml:brush>
  </inkml:definitions>
  <inkml:trace contextRef="#ctx0" brushRef="#br0">99 0 18765,'3'59'403,"-8"1"-437,-5 3-178,-5-2-427,-1-1-45,3-10-750,1-10 292,3-15-1458,-1-13 2600,5-8 0,0-4 0,4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4.848"/>
    </inkml:context>
    <inkml:brush xml:id="br0">
      <inkml:brushProperty name="width" value="0.08571" units="cm"/>
      <inkml:brushProperty name="height" value="0.08571" units="cm"/>
      <inkml:brushProperty name="color" value="#004F8B"/>
    </inkml:brush>
  </inkml:definitions>
  <inkml:trace contextRef="#ctx0" brushRef="#br0">0 49 17734,'86'-27'-1232,"-11"6"324,-48 21 157,0 0 762,6 67 438,-17-36-102,3 50-325,-20-59-22,-1-8-269,1-9-167,0-5-1918,1-17 338,3-11 2016,2-7 0,-1 9 0,0 13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4.988"/>
    </inkml:context>
    <inkml:brush xml:id="br0">
      <inkml:brushProperty name="width" value="0.08571" units="cm"/>
      <inkml:brushProperty name="height" value="0.08571" units="cm"/>
      <inkml:brushProperty name="color" value="#004F8B"/>
    </inkml:brush>
  </inkml:definitions>
  <inkml:trace contextRef="#ctx0" brushRef="#br0">1 1 18093,'28'17'-6029,"4"-4"2208,-9-5 3821,2-5 0,-16-3 0,-2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5.183"/>
    </inkml:context>
    <inkml:brush xml:id="br0">
      <inkml:brushProperty name="width" value="0.08571" units="cm"/>
      <inkml:brushProperty name="height" value="0.08571" units="cm"/>
      <inkml:brushProperty name="color" value="#004F8B"/>
    </inkml:brush>
  </inkml:definitions>
  <inkml:trace contextRef="#ctx0" brushRef="#br0">108 1 12916,'7'0'5726,"-34"57"-5189,8-25-447,-23 46-23,26-43-134,8-3 44,5-5-77,3-5 10,12-10-515,5-5-482,15-7-896,7-17-942,4-9 583,2-20-963,-16 8 3305,-4 2 0,-20 22 0,-1 4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5.369"/>
    </inkml:context>
    <inkml:brush xml:id="br0">
      <inkml:brushProperty name="width" value="0.08571" units="cm"/>
      <inkml:brushProperty name="height" value="0.08571" units="cm"/>
      <inkml:brushProperty name="color" value="#004F8B"/>
    </inkml:brush>
  </inkml:definitions>
  <inkml:trace contextRef="#ctx0" brushRef="#br0">61 0 18798,'-7'60'291,"0"0"1,1-4 0,-1-4-225,-6 4-67,2-3 0,5-7-438,2-8 438,20-11 0,-12-12 0,12-9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5.767"/>
    </inkml:context>
    <inkml:brush xml:id="br0">
      <inkml:brushProperty name="width" value="0.08571" units="cm"/>
      <inkml:brushProperty name="height" value="0.08571" units="cm"/>
      <inkml:brushProperty name="color" value="#333333"/>
    </inkml:brush>
  </inkml:definitions>
  <inkml:trace contextRef="#ctx0" brushRef="#br0">172 18 15135,'13'-10'2879,"-2"3"-2587,-11 7 111,0 0-370,-14 19-33,-3 4 12,-15 20-1,3-2-22,0-1-57,4-3-335,6-6-505,4-6-862,7-9 257,3-8-380,3-5-3923,1-9 5816,1-7 0,0 3 0,0-2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25.650"/>
    </inkml:context>
    <inkml:brush xml:id="br0">
      <inkml:brushProperty name="width" value="0.08571" units="cm"/>
      <inkml:brushProperty name="height" value="0.08571" units="cm"/>
      <inkml:brushProperty name="color" value="#004F8B"/>
    </inkml:brush>
  </inkml:definitions>
  <inkml:trace contextRef="#ctx0" brushRef="#br0">0 119 19235,'71'-23'-179,"-11"2"-235,-46 8 279,-2 0-201,-6-2-325,-2 2 481,-3 3-100,-1 3 280,-8 4 482,-5 3 12,-9 14 110,-2 9-144,2 17-259,5 5 225,7 3-403,6-3 33,11-3-5958,75-4 1543,-40-20 4359,10-14 0,-4-5 0,-27-4 0,-6-7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36.147"/>
    </inkml:context>
    <inkml:brush xml:id="br0">
      <inkml:brushProperty name="width" value="0.08571" units="cm"/>
      <inkml:brushProperty name="height" value="0.08571" units="cm"/>
      <inkml:brushProperty name="color" value="#E71224"/>
    </inkml:brush>
  </inkml:definitions>
  <inkml:trace contextRef="#ctx0" brushRef="#br0">2018 137 10529,'-1'-13'1367,"0"3"-1199,1 10 6354,0 0-6410,-4 0-23,4 0 68,-3 0 11,2 0 292,0 0-393,-2 0-67,3 0 101,-2 0 33,0 0-134,1 0 23,-2 0 10,2 0 23,0 0-56,-1 0 67,0 0-22,-2 0-45,-1 0 0,-4 0 56,2 2 11,-4 2-33,0 1-23,0 0 68,-3 0-91,2 0 12,1-2 0,1 1 0,0-2 23,1 0-23,2-1 0,-2-1 78,3 1-111,-1-1 33,0 0 0,0 0 0,-4 0 100,0 0-100,-2 0 23,-1 0 55,0 0-11,-1 0-67,0 1 0,1 1 0,-1 0 34,2 0-34,2-1 0,0 1 56,3-1-78,1 0 22,2 0 0,-1-1-45,0 1 90,-1-1-45,-2 1 0,1-1 44,-4 2-88,0-1 44,-2 1-56,-8 0 100,3 0-44,-5 3 0,4-3 34,2 2-56,-1-2 22,2 0 0,1 0-23,-4-1 23,6-1 0,-5 0 34,8 0-90,-4 0 56,2 0 0,-3 0-90,0 1 135,-11 1-45,4 2 45,-11-1-112,9 2 67,-2-1 0,1 1 0,2-2 56,1-2-56,1 1 0,3-1 44,-1 0-100,2-1 56,0 0 0,2 0-78,3 0 89,1 0-11,3 0 0,0 0 56,0 0-101,-8 0 45,2 0-78,-5 0 78,4 0 0,-3 0-11,0 0 56,-4 0-113,0 0 68,-16 2-33,5-1 33,-12 3 0,9-1 0,0 0 56,-2 2-101,2-1 45,0 0 0,3 1-22,4-3 78,-3 2-56,13-2 33,-1-1-66,9 0 33,2-1 0,-2 0-68,0 0 102,-1 2-34,-3 1 0,0 1-11,-11 2 11,6-1 0,-7 0-34,8 0 101,2 0-67,1-1 0,0 0 34,2 0-79,-4 2 45,5-1-45,-1 1 90,6-3-45,4-1 0,1-1 56,2-1-840,2 1 784,4-2 0,1-3-67,5-3 56,2-6-191,1 0 157,2-4-67,2 0 123,1-3-22,2-1-45,-1-1-224,3-1 224,-1-1-258,-1 1-33,-1 0 269,-4 3-79,-1 0 157,-5 7 56,1 1-90,-6 7 34,1 0 0,-1 1-22,-1-1 67,3 1-45,0-2 44,2 2-88,1-2 44,-3 3 0,-1 2-34,-1 0 79,-1 1-45,-2 0 213,0-1-213,-1 7-90,-2 0 146,-2 8-56,-4 2 45,-5-1 22,-1 4-56,-4 1-11,-3 2 23,0 1-35,-3-1 57,3-2-45,2 0 0,0-2 11,3 0-55,1-2 44,4-4 0,4-2-34,3-5 101,3-2-67,1-1-134,0-1 156,0 1 79,5 2-101,3 5 0,7 2 22,2 3 12,2 1-34,-1 1 0,1 0 56,-3 0-90,1-1 34,-3-1 0,0-3-22,-3-1 56,-3-3-34,-1-3 0,-4-1 44,1 0-77,-3-1 33,0 0 0,-1 1-23,1-1 46,1 1-23,1 0 45,-1 0-90,0-2 45,0 1 0,-1-1 123,1 0-89,-2-4-34,1-6 0,-1-6-12,0-5 12,0-2-22,0-1 0,0-2-90,0-3 89,0-2-78,0-3 79,0 2-45,0 2 89,0 6-22,0 7 0,0 4 56,0 7-101,-1 1 1,1 1-12,-1 3 0,1-2 67,0 8 123,0 4-134,0 10 0,0 2 0,0 3 23,0-2-23,0-1 0,0-3 11,0-1-45,0-3 34,0-2 0,0-3 11,0-4-11,0-2 0,0-2-594,0-1 34,0-10-101,0 1-1155,-1-7-2038,-1 5 3854,-3 2 0,2 4 0,0 2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3.520"/>
    </inkml:context>
    <inkml:brush xml:id="br0">
      <inkml:brushProperty name="width" value="0.08571" units="cm"/>
      <inkml:brushProperty name="height" value="0.08571" units="cm"/>
      <inkml:brushProperty name="color" value="#E71224"/>
    </inkml:brush>
  </inkml:definitions>
  <inkml:trace contextRef="#ctx0" brushRef="#br0">23 0 13600,'-10'0'929,"2"0"-761,8 0 2152,0 0-1850,-2 18-179,1 1-55,-1 23-202,4 1-34,5 9 45,2 9-12,6 4-33,1 3 0,0 0 0,0-3-33,-4-4 55,1-7-33,-4-8 11,0-9-214,-4-10-54,-2-8-572,-2-9-236,-1-6-504,0-3 467,0-1 0,0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3.738"/>
    </inkml:context>
    <inkml:brush xml:id="br0">
      <inkml:brushProperty name="width" value="0.08571" units="cm"/>
      <inkml:brushProperty name="height" value="0.08571" units="cm"/>
      <inkml:brushProperty name="color" value="#E71224"/>
    </inkml:brush>
  </inkml:definitions>
  <inkml:trace contextRef="#ctx0" brushRef="#br0">0 216 15135,'0'-7'1209,"0"1"-682,0 6-538,0 0-247,47-57-873,-26 34 88,39-43-201,-39 49 1,0 3-337,-3 0-762,-7 8 2342,-4 1 0,-6 5 0,-1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4.030"/>
    </inkml:context>
    <inkml:brush xml:id="br0">
      <inkml:brushProperty name="width" value="0.08571" units="cm"/>
      <inkml:brushProperty name="height" value="0.08571" units="cm"/>
      <inkml:brushProperty name="color" value="#E71224"/>
    </inkml:brush>
  </inkml:definitions>
  <inkml:trace contextRef="#ctx0" brushRef="#br0">0 159 11392,'4'-4'2420,"-1"1"-1602,-3 3-796,0 20 12,0-8-34,3 18-11,3-17-68,4-3-436,34-27 392,-26 0 123,24-23 235,-37 8-45,-2 1 68,-3 1 34,-6 5-247,-5 4 302,-6 7-313,-3 7-34,1 4-101,2 6-202,3 10-381,7 5-1231,3 7 223,5-4-1917,6-9 3609,2-5 0,-1-7 0,-1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4.346"/>
    </inkml:context>
    <inkml:brush xml:id="br0">
      <inkml:brushProperty name="width" value="0.08571" units="cm"/>
      <inkml:brushProperty name="height" value="0.08571" units="cm"/>
      <inkml:brushProperty name="color" value="#E71224"/>
    </inkml:brush>
  </inkml:definitions>
  <inkml:trace contextRef="#ctx0" brushRef="#br0">30 117 12792,'2'-2'1356,"-1"0"-1580,-1 2 112,-12 52-78,8-34 78,11 38 213,40-74-101,-10-2 22,11-25 348,-39 11 78,-6 2-180,-3 5 181,-11 4-314,-3 5-113,-13 5 34,0 7-56,-2 3-437,5 10-68,4 6-559,10 8-863,5 3 44,11-7-1086,2-7 2969,10-5 0,-9-5 0,0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4.745"/>
    </inkml:context>
    <inkml:brush xml:id="br0">
      <inkml:brushProperty name="width" value="0.08571" units="cm"/>
      <inkml:brushProperty name="height" value="0.08571" units="cm"/>
      <inkml:brushProperty name="color" value="#E71224"/>
    </inkml:brush>
  </inkml:definitions>
  <inkml:trace contextRef="#ctx0" brushRef="#br0">48 400 13611,'0'-10'1008,"0"1"-1008,0 9-124,0 0 113,-34 66 11,26-14 101,3 26-112,22-44-224,26-46-527,-20-16 470,-1-17 292,-4-9 23,-4-5 414,-5-6-437,-4-1 23,-3-2 89,-2 2 179,-7 8 572,-3 13-1,-5 18-571,3 13 136,5 10-2,4 14 12,2 12 359,1 19-359,1 14-45,8 10-280,5 4 11,10-1-123,1-3-45,4-9-403,-1-11-1289,0-10-1960,-10-18 3697,-3-7 0,-12-10 0,-2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6.879"/>
    </inkml:context>
    <inkml:brush xml:id="br0">
      <inkml:brushProperty name="width" value="0.08571" units="cm"/>
      <inkml:brushProperty name="height" value="0.08571" units="cm"/>
      <inkml:brushProperty name="color" value="#E71224"/>
    </inkml:brush>
  </inkml:definitions>
  <inkml:trace contextRef="#ctx0" brushRef="#br0">111 111 11919,'-7'-5'1826,"2"1"-1747,5 4 268,0 0-247,-27 1-55,16 6 78,-22 6-67,25 9-44,0 7 10,2 3-22,2 3-67,2-1-68,2-6-312,0-6 32,4-7 0,4-8 292,5-4 67,4-8-34,0-11-22,0-8 101,-3-9 11,-2-1 45,-5 2 44,-4 5 169,-2 7 482,-1 7-214,0 8-11,0 3 259,0 2-539,0 7-78,1 1-157,3 6-45,2-4-11,4-3-45,-1-4-313,2-2 0,2-1-427,2-2-459,4-8-481,-1-6 503,4-9 875,-3 2 403,0 4 145,-6 5 505,-3 7 202,-5 4 974,-3 11-1523,-1 5 45,-1 10-292,0 2 22,0-4-78,0-4 22,0-8 79,0-4 123,0-5-224,0-13-706,5-22 807,1 3-33,4-12-12,4 21 100,1 6-156,3 6-336,3 4-818,0 3 1154,-5 2 0,-5 0 0,-7 2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7.105"/>
    </inkml:context>
    <inkml:brush xml:id="br0">
      <inkml:brushProperty name="width" value="0.08571" units="cm"/>
      <inkml:brushProperty name="height" value="0.08571" units="cm"/>
      <inkml:brushProperty name="color" value="#E71224"/>
    </inkml:brush>
  </inkml:definitions>
  <inkml:trace contextRef="#ctx0" brushRef="#br0">0 0 16457,'3'56'464,"0"0"1,1 43-465,-4-52-22,0-3-348,0-6-459,0-6-336,0-8-1479,0-8-1122,0-8 3766,0-5 0,0-3 0,0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7.428"/>
    </inkml:context>
    <inkml:brush xml:id="br0">
      <inkml:brushProperty name="width" value="0.08571" units="cm"/>
      <inkml:brushProperty name="height" value="0.08571" units="cm"/>
      <inkml:brushProperty name="color" value="#E71224"/>
    </inkml:brush>
  </inkml:definitions>
  <inkml:trace contextRef="#ctx0" brushRef="#br0">1 145 19426,'17'-32'-460,"0"2"-200,0 12-271,1 3-447,2-3 292,3 6-393,-3 2 335,1 4 887,-6 4 257,-5 1 773,-2 1 191,-5 5-237,0 5 58,-2 9 414,1 14-661,-1-8-437,3 5-101,-1-17-12,1-5-581,0-4-169,1-2-45,1-9-1345,1-11-2094,0-4 4246,-2-8 0,-3 17 0,-2 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5.941"/>
    </inkml:context>
    <inkml:brush xml:id="br0">
      <inkml:brushProperty name="width" value="0.08571" units="cm"/>
      <inkml:brushProperty name="height" value="0.08571" units="cm"/>
      <inkml:brushProperty name="color" value="#333333"/>
    </inkml:brush>
  </inkml:definitions>
  <inkml:trace contextRef="#ctx0" brushRef="#br0">1 0 14911,'44'18'4033,"0"2"-4033,-4 0-11,2 1-426,0-2-1311,-1 0-1625,-16-9 3373,-2-1 0,-19-8 0,-1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7.570"/>
    </inkml:context>
    <inkml:brush xml:id="br0">
      <inkml:brushProperty name="width" value="0.08571" units="cm"/>
      <inkml:brushProperty name="height" value="0.08571" units="cm"/>
      <inkml:brushProperty name="color" value="#E71224"/>
    </inkml:brush>
  </inkml:definitions>
  <inkml:trace contextRef="#ctx0" brushRef="#br0">0 1 17353,'0'29'-6790,"7"-5"3036,-1-18 3754,7-3 0,-7-3 0,-1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7.766"/>
    </inkml:context>
    <inkml:brush xml:id="br0">
      <inkml:brushProperty name="width" value="0.08571" units="cm"/>
      <inkml:brushProperty name="height" value="0.08571" units="cm"/>
      <inkml:brushProperty name="color" value="#E71224"/>
    </inkml:brush>
  </inkml:definitions>
  <inkml:trace contextRef="#ctx0" brushRef="#br0">0 1 18171,'33'53'-26,"-1"0"0,-2-5 0,-8-9-86,-18-24-449,8-7-55,8-4-527,6-7-963,4-12 2106,2-30 0,-15 21 0,-1-15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7.952"/>
    </inkml:context>
    <inkml:brush xml:id="br0">
      <inkml:brushProperty name="width" value="0.08571" units="cm"/>
      <inkml:brushProperty name="height" value="0.08571" units="cm"/>
      <inkml:brushProperty name="color" value="#E71224"/>
    </inkml:brush>
  </inkml:definitions>
  <inkml:trace contextRef="#ctx0" brushRef="#br0">0 0 17981,'0'93'1131,"0"-9"-1064,0-38-67,0-4-481,3-7-450,3-11-861,2-9-751,3-9-2265,-4-4 4808,-2-6 0,-2 3 0,-2-3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8:48.261"/>
    </inkml:context>
    <inkml:brush xml:id="br0">
      <inkml:brushProperty name="width" value="0.08571" units="cm"/>
      <inkml:brushProperty name="height" value="0.08571" units="cm"/>
      <inkml:brushProperty name="color" value="#E71224"/>
    </inkml:brush>
  </inkml:definitions>
  <inkml:trace contextRef="#ctx0" brushRef="#br0">1 186 17610,'62'-31'-1434,"-11"1"1031,-42 3 145,-5 2 102,-2 2-214,-2 2 235,0 6 135,-5 6 180,-1 4 301,-5 11 281,-2 11-179,0 15 223,1 13-245,3 7-90,5-1-292,5 10-258,13-23-201,9-2-1176,19-28-1413,6-12-5299,-8-7 8168,-2-6 0,-26 4 0,-3 4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05.697"/>
    </inkml:context>
    <inkml:brush xml:id="br0">
      <inkml:brushProperty name="width" value="0.08571" units="cm"/>
      <inkml:brushProperty name="height" value="0.08571" units="cm"/>
      <inkml:brushProperty name="color" value="#004F8B"/>
    </inkml:brush>
  </inkml:definitions>
  <inkml:trace contextRef="#ctx0" brushRef="#br0">21 943 7694,'-8'1'1255,"2"0"-650,6-1 4336,0 0-4941,-3 0 12,2 0 2061,-2 0-1905,10-3-157,2-1 79,7-5-68,0 0 12,1-3 67,0 1-90,-1-1-11,-1 2 22,-2-1 45,0 2-67,-1-1 0,-2 3 23,-2-2-1,0 1 12,-1 1-34,-1-2 56,-1 3-11,2-2-12,0-1-33,4 0 23,9-11-12,-3 6-11,5-7 134,-6 7-111,-1 0 122,0 2-89,0 1-33,-2 3 55,-2-1-78,1 2 0,-2-3-11,1 2 78,5-6-67,-4 4 0,4-4-22,-3 2 22,-2 1 0,3 0 44,1-2-44,-3 4 0,1-3 0,-5 5-22,-1-1 22,-1 2 0,-1 0-22,0 3 78,0-1-56,1 1 11,1-4-56,1 2 45,2-3 0,-2 3 0,1-1 56,-1 1-67,0 0 11,1-2-34,2-1 45,-1 1-11,4-2 23,-5 2 34,2 0-13,0-1-44,0 1 0,1-2-11,-1 1 22,1 0-11,3-4 68,-3 4-91,2-3 23,-6 5 0,-1 0-33,0 2 33,-2 0 0,0 0 89,3-2-100,-3 2 11,4-2 0,-4 2-22,2 0 22,-3-1 0,3 0 0,-2 1 56,3-2-68,-2 1 12,4-3-33,-4 2 33,3-1 0,-5 2 0,2 1 56,0 0-79,0 1 23,0-2-44,4-2 44,-3 3 0,2-2 0,-4 3 67,1-1-90,2-1 23,1-1 0,1 0-44,0-1 44,-2-1 0,5-1 67,-5 1-90,3 2 23,-5 1 0,-1 3-33,-1-2 33,1 2 0,-1 0 67,3-4-89,-2 2 22,2-1 0,-3 0-45,2 2 56,0-2-11,0 1 0,0 0 34,-1 1-34,0 1 0,-3 1 537,-1 1-537,-1-2-22,-1-1-12,-4-3-11,-2-1 45,-4 0-11,1 0 45,-2 0-34,0 2 0,-1-1 11,-2 1-45,0 2 34,0-2 0,0 3 56,0-1 0,3 1-56,1 2 68,4-1-24,4 1 46,1 0-112,2 0 22,3-1 67,4 1-67,5-1 0,5 1 0,3 0-45,0 1 67,3 1-22,-1 2 0,-1-1 45,-1 2-78,-4-3 33,-1 3 0,-4-2-56,-3 1 67,-3-1-11,-1-2 0,-2 0-56,-2 0 33,1 1 23,-1 2-11,0 1 112,0 4-101,0 0 0,0 4 0,-2-1-11,-1 0 22,-1-2-11,0-3 0,2-2 67,0-2-56,2 1-11,-2-2 0,1 2 12,-1-1-1,2 0-11,-1 0 437,1-2-437,-1 0 67,0-1 23,-2 0-90,0 0 22,-2 0-55,-1-3 89,-3-4-56,0-4 0,-1-4 67,2 0-89,-1-2 22,3 2 0,1 0-68,2 3 91,2 3-23,-1 3 0,1 3-4684,0 2 2880,0 4-661,1 0-829,-1 2 3294,1-2 0,0-2 0,0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2.431"/>
    </inkml:context>
    <inkml:brush xml:id="br0">
      <inkml:brushProperty name="width" value="0.08571" units="cm"/>
      <inkml:brushProperty name="height" value="0.08571" units="cm"/>
      <inkml:brushProperty name="color" value="#004F8B"/>
    </inkml:brush>
  </inkml:definitions>
  <inkml:trace contextRef="#ctx0" brushRef="#br0">618 0 10552,'2'15'414,"-1"-2"-302,-1-13 1177,0 0-852,-25 22 213,10-10-90,-23 18-325,15-16-179,-4-2 45,1 0-101,-2-2 0,1-1 11,-1-2 23,2-2-34,-3-3 0,4-2 33,-3 0 1,3 0-12,2 0 34,-6-5-33,10 0-23,-5-5 0,10 2 22,-2-1-67,2 1 45,-2 1 0,2 2 11,-5 2-11,5 0 0,-2 3 12,6-2-1,0 1-11,5 0 0,0 1 67,4 0 79,0 0-169,1-2-10,0 1 10,0-1 23,0 0-145,0 1-2354,0-1 0,0 1 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5.110"/>
    </inkml:context>
    <inkml:brush xml:id="br0">
      <inkml:brushProperty name="width" value="0.08571" units="cm"/>
      <inkml:brushProperty name="height" value="0.08571" units="cm"/>
      <inkml:brushProperty name="color" value="#004F8B"/>
    </inkml:brush>
  </inkml:definitions>
  <inkml:trace contextRef="#ctx0" brushRef="#br0">139 173 10282,'0'-14'404,"0"3"-337,0 11 3754,0 0-3608,0-3-22,0 1-191,0-1 11,0 0 67,0-2-66,0-2-12,0-4 0,0-1 22,0-3-56,0 0 34,0 0 0,0-1-11,0 4 56,0 0-45,0 5 0,0 1 22,0 4 191,0 1-213,0 7 101,0 2 0,0 4-101,-3 2 101,-1-1-101,-3 0 0,-3 1 44,0 0-32,0-1 55,1-1-67,1-1 45,0-1-68,2-2 23,0-1 0,4-2 0,-1-2 34,2-2 179,0 0-213,3-5 44,3 1-44,1-3 0,3 3 0,-2 0 0,3 1 0,-2-1 0,2 3 0,-1-1 23,-1 1-1,1 0-22,0 0 0,-1 0-11,0 0 11,-1 0-11,-1 0 22,-1 0-11,-3 0-78,-1 0 100,-1 3 12,0 2-34,0 2 0,-1 0 11,0-2-22,-2 0 11,1 1 0,0 0-12,-2 2 57,1 3-45,-2 4 0,1 2 0,-2 2-22,1-2 22,1-3-23,-1-4 57,4-4-34,-1-3 78,2-2-55,0-7-23,0 0 0,0-7 11,0 2-33,0-2 22,0-1 0,0 0-23,0 0 23,0 1-22,0 1-12,0 0 34,0-1-67,-2 2 56,-1 0 11,-1 3 0,-1 1 0,1 2 0,1 1-45,1 2 23,0 1-46,0 1 35,1 0 33,0 0 11,-1 0-33,1 0 22,-1 0-45,0 0 11,2 1 34,-1 3 0,1 2 34,0 4-34,1 1 0,1 0 11,2-1-45,-2-1 34,1-4 0,-2 0 0,0-2 45,-1-1-11,0-1-57,-8-1 12,-2-5 0,-8-4 11,1-5 0,0-1-11,1 2 33,6 4-22,2 4 23,6 1-1,0 3-22,2 0 11,0 4-11,3 5 0,1 3-11,4 5 78,-2-2-67,1-1 0,-1-1 0,0-4 23,0-1-12,-3-5 0,1 1 34,-3-2 0,0 0-45,0 1 0,-1-2-359,1 2 314,1-2 45,0 0 0,1 0-100,-2 0-674,0 0 696,0-1 78,0-3-303,0-2 146,-1-2 101,0 0-33,0 1-90,0 1 112,0 0-45,0 1-56,0-2-203,0 1-32,0-3-45,0 3-78,0-1 234,2-1 57,0 2 156,3-2 46,-1 1 33,0 2 0,-1-1 56,0 1-45,-2 2 101,1-1-34,-1 2 269,1 0-223,-1 1 179,-1 0-180,1 0-90,-1-2-33,1 1 101,-1-2-101,0 2 34,1 0 22,-1-1-45,1 1-11,0 0 0,-1 0 11,2-2-33,0 1 22,-1-2 0,1 2 0,-2 0 0,1 2 302,-1 0-134,1 10-145,0-1 44,0 7-67,-1-3 0,0-2 101,0-3-23,0 0 12,0-4-90,0 2 23,0-3-12,0 1 0,-1-1-11,-1-1 0,1 1 0,0-1-258,1 2-157,-1-3-593,0 1-1849,-2-1 2857,1 0 0,1 0 0,0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6.241"/>
    </inkml:context>
    <inkml:brush xml:id="br0">
      <inkml:brushProperty name="width" value="0.08571" units="cm"/>
      <inkml:brushProperty name="height" value="0.08571" units="cm"/>
      <inkml:brushProperty name="color" value="#004F8B"/>
    </inkml:brush>
  </inkml:definitions>
  <inkml:trace contextRef="#ctx0" brushRef="#br0">118 56 10787,'9'-13'3518,"-2"3"-3092,-5-5-146,-2 12-89,-3-12 66,-4 15-189,-5 0-46,-2 7 23,-3 4-34,-2 10-11,2 6 78,-1 1-55,6 0 55,2-2-33,6-2-34,2-3 0,2-1-44,19 0-46,1-9 35,21-2-281,-2-10-561,3-12-850,1-8-516,-13-6 2252,-6 0 0,-17 15 0,-3 3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6.505"/>
    </inkml:context>
    <inkml:brush xml:id="br0">
      <inkml:brushProperty name="width" value="0.08571" units="cm"/>
      <inkml:brushProperty name="height" value="0.08571" units="cm"/>
      <inkml:brushProperty name="color" value="#004F8B"/>
    </inkml:brush>
  </inkml:definitions>
  <inkml:trace contextRef="#ctx0" brushRef="#br0">0 1 13633,'1'62'224,"0"0"0,-1-3 0,1-6-123,-1 9-101,0-5-23,0-9-21,4-10-449,5-12-449,6-11-716,6-9-1244,-5-5 2902,-1-7 0,-10 4 0,-1-4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6.849"/>
    </inkml:context>
    <inkml:brush xml:id="br0">
      <inkml:brushProperty name="width" value="0.08571" units="cm"/>
      <inkml:brushProperty name="height" value="0.08571" units="cm"/>
      <inkml:brushProperty name="color" value="#004F8B"/>
    </inkml:brush>
  </inkml:definitions>
  <inkml:trace contextRef="#ctx0" brushRef="#br0">31 26 14652,'-4'37'202,"1"-6"-258,3-24 45,0-4 11,1-1 11,2-2-11,3 0-112,2-4 112,-1-6-101,-1-6 79,-4-3 22,-1 0 56,-1 4 303,-2 4-57,-3 4-167,-3 4 55,-2 2-168,-1 2-22,2 7-67,1 3-67,5 7-606,2-3-402,2-5-472,10-4-437,7-4 2051,8-6 0,-9 3 0,-5-3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7.049"/>
    </inkml:context>
    <inkml:brush xml:id="br0">
      <inkml:brushProperty name="width" value="0.08571" units="cm"/>
      <inkml:brushProperty name="height" value="0.08571" units="cm"/>
      <inkml:brushProperty name="color" value="#333333"/>
    </inkml:brush>
  </inkml:definitions>
  <inkml:trace contextRef="#ctx0" brushRef="#br0">1 12 14978,'9'-6'2532,"-1"0"-2264,-8 6-122,0 0-100,2 67 189,-4-25-112,3 54 34,-4-43 22,2-5-101,1-4-78,0-5 0,2-3-44,3-7-1,4-7-213,2-8-100,3-7-349,3-5-458,2-13-852,3-6-2969,-8-7 4986,-4 0 0,-7 12 0,-3 6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7.149"/>
    </inkml:context>
    <inkml:brush xml:id="br0">
      <inkml:brushProperty name="width" value="0.08571" units="cm"/>
      <inkml:brushProperty name="height" value="0.08571" units="cm"/>
      <inkml:brushProperty name="color" value="#004F8B"/>
    </inkml:brush>
  </inkml:definitions>
  <inkml:trace contextRef="#ctx0" brushRef="#br0">26 0 14059,'-14'38'-471,"3"-4"471,15-14-44,6 0 111,7-1-67,4-1 0,-1 1 33,-1-2 35,-6 0-35,-3-1 23,-7-1 280,-1-1-213,-2 1 12,-2-4-124,-5 0-11,-4-6-11,-4-2-717,1-7-550,2-10 23,6-7-302,2-8 1557,6-6 0,-1 17 0,1 1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7.444"/>
    </inkml:context>
    <inkml:brush xml:id="br0">
      <inkml:brushProperty name="width" value="0.08571" units="cm"/>
      <inkml:brushProperty name="height" value="0.08571" units="cm"/>
      <inkml:brushProperty name="color" value="#004F8B"/>
    </inkml:brush>
  </inkml:definitions>
  <inkml:trace contextRef="#ctx0" brushRef="#br0">0 58 10305,'79'10'1393,"-1"0"0,-4 2 0,-20-10-1393,-43-15-78,-2-2-146,-4-2-179,-2 1 134,-3 3-68,0 3 192,0 4 145,-4 4 22,0 2 146,-3 2 281,0 10-68,2 8 89,2 12-123,1 4-111,2 3 10,0-4-246,0-3-78,8-9 44,2-10-493,11-6 202,0-8-1042,5-15-358,1-9-202,1-16-292,-1-3 2219,-11 11 0,-5 10 0,-9 15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7.893"/>
    </inkml:context>
    <inkml:brush xml:id="br0">
      <inkml:brushProperty name="width" value="0.08571" units="cm"/>
      <inkml:brushProperty name="height" value="0.08571" units="cm"/>
      <inkml:brushProperty name="color" value="#004F8B"/>
    </inkml:brush>
  </inkml:definitions>
  <inkml:trace contextRef="#ctx0" brushRef="#br0">0 276 11358,'3'23'4773,"-1"0"-4773,0 0 90,6 0 44,5-1-78,4-1-21,2-2-35,-3-4-12,-5 0-78,-2-6 68,-4 0 22,-3-4 0,-1 0-202,-1-4-291,0 0-706,0-9 673,3-8-192,4-13-267,5-12 200,5-7-133,3-8 346,3-2 572,1-1 617,0 7 648,-1 7-122,-3 12-224,-5 10-213,-4 9-145,-3 9-237,-2 3 169,2 7 12,0 12 88,2 15-66,1 18-123,0 11 89,-3 6-471,0 0 23,-2-6-90,-2-7-89,1-12-405,-1-10-850,-2-10-953,-1-11-997,-1-6 3339,0-5 0,0 0 0,0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9:58.027"/>
    </inkml:context>
    <inkml:brush xml:id="br0">
      <inkml:brushProperty name="width" value="0.08571" units="cm"/>
      <inkml:brushProperty name="height" value="0.08571" units="cm"/>
      <inkml:brushProperty name="color" value="#004F8B"/>
    </inkml:brush>
  </inkml:definitions>
  <inkml:trace contextRef="#ctx0" brushRef="#br0">3 140 15191,'-2'-6'1423,"1"1"-1423,1 5-1636,67-40-2219,-39 22 3855,49-33 0,-64 40 0,-5 2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4.659"/>
    </inkml:context>
    <inkml:brush xml:id="br0">
      <inkml:brushProperty name="width" value="0.08571" units="cm"/>
      <inkml:brushProperty name="height" value="0.08571" units="cm"/>
      <inkml:brushProperty name="color" value="#004F8B"/>
    </inkml:brush>
  </inkml:definitions>
  <inkml:trace contextRef="#ctx0" brushRef="#br0">0 37 17207,'71'-14'-280,"-10"3"-89,-38 6-506,-5 1-357,-3 2-1603,-7 1 2835,-3 1 0,-4 0 0,-1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4.840"/>
    </inkml:context>
    <inkml:brush xml:id="br0">
      <inkml:brushProperty name="width" value="0.08571" units="cm"/>
      <inkml:brushProperty name="height" value="0.08571" units="cm"/>
      <inkml:brushProperty name="color" value="#004F8B"/>
    </inkml:brush>
  </inkml:definitions>
  <inkml:trace contextRef="#ctx0" brushRef="#br0">5 22 14574,'-3'5'874,"1"-1"-717,2-4-157,71-12-78,-35 7-1457,54-7-897,-66 11 2432,-8 1 0,-14 0 0,-2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5.448"/>
    </inkml:context>
    <inkml:brush xml:id="br0">
      <inkml:brushProperty name="width" value="0.08571" units="cm"/>
      <inkml:brushProperty name="height" value="0.08571" units="cm"/>
      <inkml:brushProperty name="color" value="#004F8B"/>
    </inkml:brush>
  </inkml:definitions>
  <inkml:trace contextRef="#ctx0" brushRef="#br0">102 1 15919,'-26'51'70,"1"1"1,1-3 0,6-1-37,13 14 325,2-3-348,11-6-11,10-15-78,15-11-158,11-14 236,4-9 45,2-18-34,-4-11 326,-7-16 144,-7-7 180,-11-1-55,-7 3-315,-9-1-168,-6 6-56,-16 3-67,-12 7-213,-15 9-67,-5 11-370,1 7-134,6 20-516,6 8-5580,11 27 6880,11-18 0,6-2 0,8-25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6.498"/>
    </inkml:context>
    <inkml:brush xml:id="br0">
      <inkml:brushProperty name="width" value="0.08571" units="cm"/>
      <inkml:brushProperty name="height" value="0.08571" units="cm"/>
      <inkml:brushProperty name="color" value="#004F8B"/>
    </inkml:brush>
  </inkml:definitions>
  <inkml:trace contextRef="#ctx0" brushRef="#br0">12 67 14092,'-7'0'2163,"2"0"-1726,5 0-67,0 0 66,16-10-413,2 4 66,17-9-89,-2 8 0,2 0-22,0 2-460,-3 0-649,-5 1 100,-6 0-145,-8 2 256,-7 1-715,-4 1 596,-2 0 1,0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6.667"/>
    </inkml:context>
    <inkml:brush xml:id="br0">
      <inkml:brushProperty name="width" value="0.08571" units="cm"/>
      <inkml:brushProperty name="height" value="0.08571" units="cm"/>
      <inkml:brushProperty name="color" value="#004F8B"/>
    </inkml:brush>
  </inkml:definitions>
  <inkml:trace contextRef="#ctx0" brushRef="#br0">1 55 16479,'71'-1'-11,"-9"-1"-382,-35-9-907,-1-1-1758,-5 0 3058,-8 3 0,-4 3 0,-8 4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6.967"/>
    </inkml:context>
    <inkml:brush xml:id="br0">
      <inkml:brushProperty name="width" value="0.08571" units="cm"/>
      <inkml:brushProperty name="height" value="0.08571" units="cm"/>
      <inkml:brushProperty name="color" value="#004F8B"/>
    </inkml:brush>
  </inkml:definitions>
  <inkml:trace contextRef="#ctx0" brushRef="#br0">1 19 15728,'10'-9'2039,"-2"2"-1972,55 5 12,-32 7-79,53 2 0,-41 21 169,-14 10 32,-4 4-100,-17 4-45,-12-8 34,-7-3-90,-5-2-112,-8-8-101,1-7-807,5-7-1064,1-7-2644,8-2 4728,3-2 0,5 0 0,1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7.251"/>
    </inkml:context>
    <inkml:brush xml:id="br0">
      <inkml:brushProperty name="width" value="0.08571" units="cm"/>
      <inkml:brushProperty name="height" value="0.08571" units="cm"/>
      <inkml:brushProperty name="color" value="#333333"/>
    </inkml:brush>
  </inkml:definitions>
  <inkml:trace contextRef="#ctx0" brushRef="#br0">12 116 15157,'-7'-2'1289,"2"1"-1021,5 1-77,0 0-191,75-41-79,-34 24-308,9-7 1,1 2-847,-4 15-2643,-17 5 3876,-8 2 0,-17 0 0,-3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9.389"/>
    </inkml:context>
    <inkml:brush xml:id="br0">
      <inkml:brushProperty name="width" value="0.08571" units="cm"/>
      <inkml:brushProperty name="height" value="0.08571" units="cm"/>
      <inkml:brushProperty name="color" value="#004F8B"/>
    </inkml:brush>
  </inkml:definitions>
  <inkml:trace contextRef="#ctx0" brushRef="#br0">145 10 14227,'0'-6'2039,"0"2"-963,0 4-1065,-35 33 168,18-11-33,-27 30-34,26-18-112,4 2-56,4 1 56,5 0-684,3-3-33,2-1-336,11-8-998,4-8-436,16-8-1692,-5-6 4179,3-9 0,-19 5 0,-1-5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0.024"/>
    </inkml:context>
    <inkml:brush xml:id="br0">
      <inkml:brushProperty name="width" value="0.08571" units="cm"/>
      <inkml:brushProperty name="height" value="0.08571" units="cm"/>
      <inkml:brushProperty name="color" value="#004F8B"/>
    </inkml:brush>
  </inkml:definitions>
  <inkml:trace contextRef="#ctx0" brushRef="#br0">0 150 12994,'8'-9'1995,"-2"2"-1614,-6 7-370,0 0-22,4 31-191,-3-11-79,7 22-77,-2-21-123,6-7 133,5-6 12,3-4 268,1-4 68,1-2 12,-3-7 246,-1-5 156,-6-7-111,-3-1 223,-5 0 12,-2 3 112,-2 0-460,-1 4 169,-6 4-112,-7 2-292,0 5-224,-3 1-135,10 3-469,2 0-203,3 0-1479,2 0 1446,13 0 470,4-1 337,13-5 302,1-4 0,-2-5 302,-2-2 416,-4 1 133,-4 1 258,-6 4 57,-5 3 10,-5 5-380,-2 2-1,-1 1-716,0 3-79,0 5-158,0 6-122,4 4-44,6 2 189,8-1-22,6 0 68,3-2 55,-1 0 68,-4 0 22,-5-1 224,-8-1 112,-5 0 314,-4 0-202,-5 2-168,-7 1-157,-7-1-179,-4-1-22,1-3-213,3-5-225,6-4-571,4-3-616,5-3-3406,3-4 5053,1-5 0,0 3 0,0 1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0.418"/>
    </inkml:context>
    <inkml:brush xml:id="br0">
      <inkml:brushProperty name="width" value="0.08571" units="cm"/>
      <inkml:brushProperty name="height" value="0.08571" units="cm"/>
      <inkml:brushProperty name="color" value="#004F8B"/>
    </inkml:brush>
  </inkml:definitions>
  <inkml:trace contextRef="#ctx0" brushRef="#br0">40 1 15885,'-22'90'302,"6"-10"-290,15-32 122,1-5 35,5-9-57,5-8 44,9-12-122,4-7-34,3-5 179,0-7 45,-1-9 67,-3-11 203,-4-9-46,-4-2-134,-6-1-102,-3 3-212,-4 2-11,-1 6-146,-6 3-123,-5 5-22,-8 6-449,-4 6-661,-2 3-336,-2 3-1568,8 0 3316,3 5 0,11-4 0,2 4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0.649"/>
    </inkml:context>
    <inkml:brush xml:id="br0">
      <inkml:brushProperty name="width" value="0.08571" units="cm"/>
      <inkml:brushProperty name="height" value="0.08571" units="cm"/>
      <inkml:brushProperty name="color" value="#004F8B"/>
    </inkml:brush>
  </inkml:definitions>
  <inkml:trace contextRef="#ctx0" brushRef="#br0">1 30 14406,'0'5'1994,"0"-1"-1635,0-4-370,61-3-56,-27-3-1099,46-2-917,-45-2-3935,-16 3 6018,-6 3 0,-12 3 0,-1 1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0.911"/>
    </inkml:context>
    <inkml:brush xml:id="br0">
      <inkml:brushProperty name="width" value="0.08571" units="cm"/>
      <inkml:brushProperty name="height" value="0.08571" units="cm"/>
      <inkml:brushProperty name="color" value="#004F8B"/>
    </inkml:brush>
  </inkml:definitions>
  <inkml:trace contextRef="#ctx0" brushRef="#br0">1 0 14652,'0'13'1132,"0"-3"-1053,0-10-57,0 0-44,64-2-606,-36-3-783,50 0 256,-57-1-996,-9 3 2151,-6 1 0,-6 2 0,0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1.086"/>
    </inkml:context>
    <inkml:brush xml:id="br0">
      <inkml:brushProperty name="width" value="0.08571" units="cm"/>
      <inkml:brushProperty name="height" value="0.08571" units="cm"/>
      <inkml:brushProperty name="color" value="#004F8B"/>
    </inkml:brush>
  </inkml:definitions>
  <inkml:trace contextRef="#ctx0" brushRef="#br0">0 0 15594,'0'9'526,"74"5"-3630,-40-15-3943,48 4 7047,-63-11 0,-14 3 0,-3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41.290"/>
    </inkml:context>
    <inkml:brush xml:id="br0">
      <inkml:brushProperty name="width" value="0.08571" units="cm"/>
      <inkml:brushProperty name="height" value="0.08571" units="cm"/>
      <inkml:brushProperty name="color" value="#004F8B"/>
    </inkml:brush>
  </inkml:definitions>
  <inkml:trace contextRef="#ctx0" brushRef="#br0">0 9 16950,'13'-5'2375,"-3"1"-2319,14 85-56,-16-25-213,6 5 0,-1 3-1041,-9 12-1378,1-7-2208,-4-28 4857,2-14 0,-2-24 0,0-3 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51.478"/>
    </inkml:context>
    <inkml:brush xml:id="br0">
      <inkml:brushProperty name="width" value="0.08571" units="cm"/>
      <inkml:brushProperty name="height" value="0.08571" units="cm"/>
      <inkml:brushProperty name="color" value="#004F8B"/>
    </inkml:brush>
  </inkml:definitions>
  <inkml:trace contextRef="#ctx0" brushRef="#br0">56 32 13835,'-14'-2'1524,"3"0"-1278,11 2 415,0 0-616,-13 7 11,9 0-56,-9 6-45,13-2 22,0-2 46,6-3 78,1-3-78,6-2 21,-1-1 147,0 0-124,-2 0 11,-3-5 102,-3-3-124,-2-6 0,-2-3-258,-1-1 146,-4 7-134,-2 1-438,-5 8-571,0 8-1244,2 9-2240,2 1 4683,5 3 0,2-11 0,1-3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3.833"/>
    </inkml:context>
    <inkml:brush xml:id="br0">
      <inkml:brushProperty name="width" value="0.08571" units="cm"/>
      <inkml:brushProperty name="height" value="0.08571" units="cm"/>
      <inkml:brushProperty name="color" value="#004F8B"/>
    </inkml:brush>
  </inkml:definitions>
  <inkml:trace contextRef="#ctx0" brushRef="#br0">208 0 12568,'-12'0'1009,"3"0"-404,9 0-202,0 0-77,-50 52 21,28-19-67,-38 45 201,41-29-369,4 5 191,4 7-67,5 7-214,3 1-22,3 3 0,4-9-213,7-9 67,8-11-123,8-16 236,4-12 33,1-9 0,3-17 201,0-17-22,1-20-144,-6-19 245,-4-6-90,-8 1-100,-9 6 122,-5 7-200,-7 9 77,-6 5-89,-5 8-78,-6 9-415,-5 10-695,7 10-336,-2 6-1949,11 8 3473,2 4 0,5-2 0,0-1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24:34.098"/>
    </inkml:context>
    <inkml:brush xml:id="br0">
      <inkml:brushProperty name="width" value="0.08571" units="cm"/>
      <inkml:brushProperty name="height" value="0.08571" units="cm"/>
      <inkml:brushProperty name="color" value="#004F8B"/>
    </inkml:brush>
  </inkml:definitions>
  <inkml:trace contextRef="#ctx0" brushRef="#br0">0 51 17017,'79'-18'627,"-11"2"-616,-35 8-11,-6 2-571,-2 5-975,-3 0-2152,-8 1 3698,-5 0 0,-8 0 0,-1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7.597"/>
    </inkml:context>
    <inkml:brush xml:id="br0">
      <inkml:brushProperty name="width" value="0.08571" units="cm"/>
      <inkml:brushProperty name="height" value="0.08571" units="cm"/>
      <inkml:brushProperty name="color" value="#333333"/>
    </inkml:brush>
  </inkml:definitions>
  <inkml:trace contextRef="#ctx0" brushRef="#br0">1 23 14731,'9'8'1804,"-2"-2"-1569,-7-6-201,55 6-34,-32-13 0,42 3-168,-45-21 314,-63 19 201,35 8-168,-46 26-33,51 10-146,1-3-124,4-5-380,9-8-247,6-9-100,16-6-538,8-10-909,7-14-525,3-12 2823,-12-3 0,-14 9 0,-17 12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01.429"/>
    </inkml:context>
    <inkml:brush xml:id="br0">
      <inkml:brushProperty name="width" value="0.08571" units="cm"/>
      <inkml:brushProperty name="height" value="0.08571" units="cm"/>
      <inkml:brushProperty name="color" value="#004F8B"/>
    </inkml:brush>
  </inkml:definitions>
  <inkml:trace contextRef="#ctx0" brushRef="#br0">10 469 11224,'-5'0'2163,"1"0"-887,4 0-883,0-3 22,0 2-113,2-4 56,2 2-290,5-1-1,6-3-67,6-2 0,6-4-34,7-5-190,5-3-89,3-4 212,0-2-190,0 0 67,-3-2-12,-3 0-22,-1-1 79,-4 2-79,-3 2 158,-5 4 44,-6 3 100,-4 4-44,-3 2 34,-3 5 179,-3 4-202,-1 1 594,-3 3-537,-5 0-68,4 0 0,-4 0 0,5 0 33,0 0-33,-4 0 11,-1 0 34,-3 0-45,-2 0 0,-1 0 0,-2-1-11,-1-1 33,-2 1-22,0-2 90,1 2-68,1 0 102,1 1-91,1 0-10,2 0 89,3 0-12,2 0 24,3 0-147,2-1 23,0-1 123,9-1-111,4-2 44,11 0-56,6-3 22,2-1-33,4 1 11,-2-2 0,1 3-34,-6 1 45,-4 1-11,-9 4 0,-5 0-100,-7 1 100,-3 0 22,-1 0 0,0 3 102,0 6-124,-2 3 56,-5 4 22,-1-1-56,-7-2 214,1 0-136,-4 1 103,4-4-181,-1 1 45,5-5-67,-2-3 34,2 2-12,0-3-22,3 1 67,-4-2-33,2-1-23,-4 0 112,4-3-100,0-3 167,0-4-190,0 0 0,-1-1 11,1 2 12,1 0-23,1 2 11,3 3-56,1 1-1187,2 3 111,1 3-2039,0 3 3160,0 4 0,0-4 0,0-1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02.885"/>
    </inkml:context>
    <inkml:brush xml:id="br0">
      <inkml:brushProperty name="width" value="0.08571" units="cm"/>
      <inkml:brushProperty name="height" value="0.08571" units="cm"/>
      <inkml:brushProperty name="color" value="#004F8B"/>
    </inkml:brush>
  </inkml:definitions>
  <inkml:trace contextRef="#ctx0" brushRef="#br0">100 3 9554,'2'-1'1636,"0"0"347,-2 1-515,1-1-1120,-2 7-124,-3 4-146,-2 10 46,-7 5-124,4 3 0,-3-1 11,4 0-11,2-4 0,2-3 0,2-4-56,1-3 33,-1-4-33,2-2 56,0-4-22,0 0-258,0-2 280,0-8 67,0-5-56,0-8 23,0-5 44,0 0-55,0 0-12,0 3 11,0 4 90,0 4-112,0 4-11,-1 3-45,0 3-370,-2 2-22,-2 2-1625,-2 0-3048,0 0 5121,0 3 0,4-2 0,1 2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4.207"/>
    </inkml:context>
    <inkml:brush xml:id="br0">
      <inkml:brushProperty name="width" value="0.08571" units="cm"/>
      <inkml:brushProperty name="height" value="0.08571" units="cm"/>
      <inkml:brushProperty name="color" value="#004F8B"/>
    </inkml:brush>
  </inkml:definitions>
  <inkml:trace contextRef="#ctx0" brushRef="#br0">115 10 13308,'-8'-5'280,"-3"1"-123,-1 7-123,-3 8-1,-1 7-33,0 8 12,2 3-12,1 1 0,7-3-90,2-4 68,4-6-90,0-6 112,5-4 22,7-4-22,7-2 0,8-5-34,1-7-78,3-8 34,-4-6 123,-3-1-45,-6 1 56,-5 4 11,-5 3 325,-5 4-123,-2 4 22,-1 5 135,-2 2-415,-6 3 12,-4 0-23,-6 6-45,-5 10-124,8-2-626,2 2-202,10-12-561,3-3 696,7-1-819,6 0 1681,2 0 0,-2 0 0,-8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4.398"/>
    </inkml:context>
    <inkml:brush xml:id="br0">
      <inkml:brushProperty name="width" value="0.08571" units="cm"/>
      <inkml:brushProperty name="height" value="0.08571" units="cm"/>
      <inkml:brushProperty name="color" value="#004F8B"/>
    </inkml:brush>
  </inkml:definitions>
  <inkml:trace contextRef="#ctx0" brushRef="#br0">46 0 12893,'-1'97'415,"-3"-7"-415,-4-39 0,-3 3-23,3-1 23,0-5-78,5-7-225,1-11-593,2-11-314,0-10-2017,0-5 3227,0-5 0,0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4.709"/>
    </inkml:context>
    <inkml:brush xml:id="br0">
      <inkml:brushProperty name="width" value="0.08571" units="cm"/>
      <inkml:brushProperty name="height" value="0.08571" units="cm"/>
      <inkml:brushProperty name="color" value="#004F8B"/>
    </inkml:brush>
  </inkml:definitions>
  <inkml:trace contextRef="#ctx0" brushRef="#br0">0 136 14294,'51'-38'713,"0"1"0,-6 1 1,-7 12-714,-16 24 202,-8 5 134,-4 6-314,-6 11 158,-2 8-180,-5 5 0,-7 1-23,-6-3-279,-4-6-259,3-6-100,3-9 45,7-5-381,3-5-1648,3-4-638,1-6 3283,0-2 0,0 1 0,0 3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4.893"/>
    </inkml:context>
    <inkml:brush xml:id="br0">
      <inkml:brushProperty name="width" value="0.08571" units="cm"/>
      <inkml:brushProperty name="height" value="0.08571" units="cm"/>
      <inkml:brushProperty name="color" value="#004F8B"/>
    </inkml:brush>
  </inkml:definitions>
  <inkml:trace contextRef="#ctx0" brushRef="#br0">30 1 11661,'9'0'1255,"-2"0"-1199,-3 65-34,-7-25-633,-2 40 1,-3 1-1710,-4-32 2320,-6 39 0,15-86 0,2-5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5.131"/>
    </inkml:context>
    <inkml:brush xml:id="br0">
      <inkml:brushProperty name="width" value="0.08571" units="cm"/>
      <inkml:brushProperty name="height" value="0.08571" units="cm"/>
      <inkml:brushProperty name="color" value="#004F8B"/>
    </inkml:brush>
  </inkml:definitions>
  <inkml:trace contextRef="#ctx0" brushRef="#br0">0 46 15639,'81'-25'436,"-12"4"-279,-46 26-157,-5 1 45,-5 4 0,-4 2 0,-6 1 90,-1 3-135,-4 4-751,-9 2-56,-7-2-818,-5-4-302,1-7-269,7-5 2196,7-3 0,4-1 0,4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5.793"/>
    </inkml:context>
    <inkml:brush xml:id="br0">
      <inkml:brushProperty name="width" value="0.08571" units="cm"/>
      <inkml:brushProperty name="height" value="0.08571" units="cm"/>
      <inkml:brushProperty name="color" value="#004F8B"/>
    </inkml:brush>
  </inkml:definitions>
  <inkml:trace contextRef="#ctx0" brushRef="#br0">49 1 13633,'4'0'437,"-1"0"-415,-3 0 34,-5 62-56,2-31-89,-2 48 66,4-52-245,1-8 268,5-9 33,5-6 12,7-5-45,3-12-291,0-4 224,-4-13 44,-5 1 46,-5 1 111,-3 5 168,-3 6 281,-8 5-292,-3 6-111,-10 3-102,-1 3-11,-2 9-55,3 4-12,1 10 0,8-1-304,5-3-54,4-6-224,5-5 436,8-6 45,7-1-381,11-2-44,3-9 78,1-3 145,1-7 303,-5 1 0,-2 5 0,-8 3 269,-3 7 11,-8 2 190,-3 2 819,-3 0-718,-1 6-380,0 1-135,0 8 68,0-1-102,0 0 90,4 4-112,4-6 157,3 5-157,2-5 0,0-1 45,-4 1 11,-1-1-56,-4 1 78,-2-1 23,-2-2 280,0 1-381,-3-6 11,-3 1-11,-3-5-291,0 0-45,3-9-684,3-3-44,2-10-2489,13-18 114,-4 15 3439,12-9 0,-13 27 0,-1 2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6.091"/>
    </inkml:context>
    <inkml:brush xml:id="br0">
      <inkml:brushProperty name="width" value="0.08571" units="cm"/>
      <inkml:brushProperty name="height" value="0.08571" units="cm"/>
      <inkml:brushProperty name="color" value="#004F8B"/>
    </inkml:brush>
  </inkml:definitions>
  <inkml:trace contextRef="#ctx0" brushRef="#br0">5 205 13387,'5'54'1176,"0"-1"0,3 30-1388,-10-77-371,2-17-739,0-10 616,0-14 11,3-12 11,0-3 516,1-1 168,-1 3 763,-2 8 895,-1 12-605,0 12-481,-4 10-225,-1 5-146,-4 1-100,2 0-101,1 2-112,4-1-773,1 3-886,1-3 338,4 0-24,8-2-818,8-8 292,9-3 1983,1-5 0,-12 7 0,-5 4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6.250"/>
    </inkml:context>
    <inkml:brush xml:id="br0">
      <inkml:brushProperty name="width" value="0.08571" units="cm"/>
      <inkml:brushProperty name="height" value="0.08571" units="cm"/>
      <inkml:brushProperty name="color" value="#004F8B"/>
    </inkml:brush>
  </inkml:definitions>
  <inkml:trace contextRef="#ctx0" brushRef="#br0">0 0 10529,'9'68'1934,"0"0"1,-1-6 0,-2-7-1924,-6-15-22,0-3-11,-2-8-393,1-8-672,-2-11-1501,2-5-3160,1-5 5748,0-6 0,0 5 0,0-6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7.890"/>
    </inkml:context>
    <inkml:brush xml:id="br0">
      <inkml:brushProperty name="width" value="0.08571" units="cm"/>
      <inkml:brushProperty name="height" value="0.08571" units="cm"/>
      <inkml:brushProperty name="color" value="#333333"/>
    </inkml:brush>
  </inkml:definitions>
  <inkml:trace contextRef="#ctx0" brushRef="#br0">17 5 17342,'-8'-5'280,"3"7"-292,2 19 12,2 1-56,3 2 34,9-1-213,7-1 44,35 26 1267,-33-13-919,-2 5-381,-31-22-594,-11-27 112,18-6-638,4-16-786,2-8 170,11-10-3463,-2 10 5423,9 0 0,-11 26 0,-1 2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0:16.674"/>
    </inkml:context>
    <inkml:brush xml:id="br0">
      <inkml:brushProperty name="width" value="0.08571" units="cm"/>
      <inkml:brushProperty name="height" value="0.08571" units="cm"/>
      <inkml:brushProperty name="color" value="#004F8B"/>
    </inkml:brush>
  </inkml:definitions>
  <inkml:trace contextRef="#ctx0" brushRef="#br0">26 217 14148,'-14'-5'2107,"2"1"-1928,12 4 1,0 0-348,13-4-438,1-4 192,12-2-79,2-1 145,-2 4 158,3 4-90,0 2 1188,35-5-606,-34-1-33,23-7-180,-45-2-21,-3-4-12,-1-1-23,-3-1-44,0 3 22,-1 2 23,-4 5 179,-3 6-213,-5 3 0,-2 3 257,-2 12-32,0 8 167,2 13-23,4 5-156,4-1 190,4-3-223,3-4-45,12-4-12,5-3-112,18-6-22,6-7-191,10-5-1613,2-12-2622,-14-4 4437,-6-9 0,-24 8 0,-4 2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8:56.124"/>
    </inkml:context>
    <inkml:brush xml:id="br0">
      <inkml:brushProperty name="width" value="0.08571" units="cm"/>
      <inkml:brushProperty name="height" value="0.08571" units="cm"/>
      <inkml:brushProperty name="color" value="#333333"/>
    </inkml:brush>
  </inkml:definitions>
  <inkml:trace contextRef="#ctx0" brushRef="#br0">19 1912 9442,'-10'12'1143,"1"-3"-695,9-9 1334,0 0-1177,10-4-605,0-1-11,9-6 34,0 1-23,3-2 0,2-1 11,4 0-11,1-2 0,3 0 0,1-1-11,1 1 33,0-1-22,1 0 0,0 1 22,-2-3-22,0 2 0,-2-2 0,-1 3-11,-1-1 22,-1 2-11,1 0 0,-1 0 12,-1 0-12,1-1 0,1-1 0,21-10 11,-7 5-11,15-8 0,-12 10 11,1-1-22,0 1 11,0-2 0,-1 1 0,17-15 0,-13 11 0,12-11 33,-18 13 23,-3-1-33,0 1 10,-1 0 102,0 1-124,0 0 34,1 0 56,18-8-57,-12 7-44,12-8 0,-17 10 12,-2-2-1,1 1-11,-2-4 0,0 4 11,12-12-11,-12 11 0,9-7-11,-18 11 22,-1 1-11,-1-2 0,-2 3 34,0-2-46,0 2 12,-1-1-22,12-6 22,-10 5 0,10-3 0,-12 6 34,0 2-34,-1-4 0,1 2 0,-2-1-12,13-10 12,-8 6 0,6-7 12,-10 9-24,-2 0 12,2 2 0,1-2 146,4 2-146,3-1 0,0 2 33,12-2-55,-14 4 22,8-2 0,-15 5 78,1 0-78,2-1 0,-3 0 0,1 1 34,-3 0-45,-1 2 11,-3-2 0,0 2-11,-2 0 11,1 1 0,-1-1 0,-1 1 22,0-2-33,2 2 11,1 0 0,4-1 33,2 0 147,6-3-147,1 3-33,3-1 0,-1 2 23,1-1-12,0 0-11,0 0 0,12-5 0,-14 5 0,4-1 22,-20 6-33,-6 2 11,-3-1 0,-4 1-11,0-1 22,-1 1-11,0 0 22,2 0-22,0 1 0,1 0 0,0 0-22,1 0 33,-1 0-11,-1 0 34,-1 0 851,-1 0-873,-2-5 10,-2 0-22,-4-4 0,-4-3 22,-2 1-22,-1-1-56,-1-1 34,-1 1 44,0-1 12,2 1-34,1 1-56,0 2 22,4 2-44,1 3 78,4 2 168,0 2-146,3 0 158,0-1-68,6 1-112,4 0 22,6 4-44,5 3-12,2 2-11,4 0 0,1 0-55,1 0 77,-4-2 23,-2 2 0,-5 0 11,-4-1-11,-3 1 0,-5-1 0,-2 0 12,-2 1 32,-1 0 46,0 5-12,-1-3-33,-5 2-45,-1-2 258,-6 0-247,0 1-11,-1 0 0,2-1-11,1-4-56,4-1 67,0-3 100,3-1-10,-1 0 22,2-1-90,1-1 24,-1 0 77,1 0-123,-1 0 67,-1 0-112,2-1 45,-3-6 0,2-4 45,-2-5-11,0-3 11,1 0 11,-1 0 11,0 2-45,2 2 23,-1 3-45,3 4-22,0 2-12,1 3-22,0 2-1845,0 0 0,0 1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8:57.573"/>
    </inkml:context>
    <inkml:brush xml:id="br0">
      <inkml:brushProperty name="width" value="0.08571" units="cm"/>
      <inkml:brushProperty name="height" value="0.08571" units="cm"/>
      <inkml:brushProperty name="color" value="#333333"/>
    </inkml:brush>
  </inkml:definitions>
  <inkml:trace contextRef="#ctx0" brushRef="#br0">170 50 11280,'-1'-9'2611,"0"2"-2018,1 7 763,0 0-997,-17-15 78,10 11-23,-14-10-212,13 14-124,0 0-78,-4 0-11,-1 1-78,-3 10 33,-2 7-68,1 10 35,3 3-46,5-2-33,4-1 168,3-1-100,2-1 100,1 6 33,8 1 12,3 5-23,7 1-22,1 0 23,-2-3 10,-3-3-21,-2-4-12,-3-3 33,-3-4-22,-4 2-11,-1-9 0,-2 3-33,0-11 10,0 0-111,0-3-897,-2-2-168,-3-1-1322,-5-5-606,1-3 3127,-1-6 0,7 6 0,0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8:57.947"/>
    </inkml:context>
    <inkml:brush xml:id="br0">
      <inkml:brushProperty name="width" value="0.08571" units="cm"/>
      <inkml:brushProperty name="height" value="0.08571" units="cm"/>
      <inkml:brushProperty name="color" value="#333333"/>
    </inkml:brush>
  </inkml:definitions>
  <inkml:trace contextRef="#ctx0" brushRef="#br0">9 141 13218,'-8'0'71,"52"-27"0,21-8 0,-37 19 0,30-15 0,-1-1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8:59.936"/>
    </inkml:context>
    <inkml:brush xml:id="br0">
      <inkml:brushProperty name="width" value="0.08571" units="cm"/>
      <inkml:brushProperty name="height" value="0.08571" units="cm"/>
      <inkml:brushProperty name="color" value="#333333"/>
    </inkml:brush>
  </inkml:definitions>
  <inkml:trace contextRef="#ctx0" brushRef="#br0">26 1 14775,'0'33'819,"0"1"-786,0-6-33,0 1 68,0-1-68,0-4 0,0-1 56,0-7-12,0-3-10,0-5 78,0-3-78,0-3 145,0-1-179,-3-1 0,0-3-23,-3-5 57,1-5-12,0-4-10,3 0-1,1 1 101,1 1-45,1 2 23,7-1 11,6-2 22,7 0 23,3-3-34,-3 4 89,2-1-201,-10 7 0,-2 1-56,-9 7-2510,-2 1 0,0 0 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00.455"/>
    </inkml:context>
    <inkml:brush xml:id="br0">
      <inkml:brushProperty name="width" value="0.08571" units="cm"/>
      <inkml:brushProperty name="height" value="0.08571" units="cm"/>
      <inkml:brushProperty name="color" value="#333333"/>
    </inkml:brush>
  </inkml:definitions>
  <inkml:trace contextRef="#ctx0" brushRef="#br0">0 23 11874,'4'6'3485,"39"-35"-2925,-37 48-314,32-32 12,-42 59 22,4-13-168,3-1 11,6-2-78,5-3 0,6-5-45,4-3 11,0-5-44,2-6-247,1-2-527,0-5-426,2-6-795,0-10-145,1-12-2130,-9 1 4303,-2-2 0,-14 17 0,-1 3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01.204"/>
    </inkml:context>
    <inkml:brush xml:id="br0">
      <inkml:brushProperty name="width" value="0.08571" units="cm"/>
      <inkml:brushProperty name="height" value="0.08571" units="cm"/>
      <inkml:brushProperty name="color" value="#333333"/>
    </inkml:brush>
  </inkml:definitions>
  <inkml:trace contextRef="#ctx0" brushRef="#br0">71 7 12680,'0'-7'3956,"-31"40"-3922,23-18-23,-23 31 112,30-32-123,1-1 0,0-1-22,0-4 33,0-1-11,0-4 101,0 1-12,0-2 79,4 1-157,2-2 12,3 0-12,0-1 23,1 0-68,0-2 34,1-5-11,1-5-23,-2-7-33,2-1 0,-4-1 67,-1 2 0,-3 5 89,-1 4-89,-1 6 23,-1 1 324,-1 2-145,0 13 33,1 6-44,2 18 55,3 8-156,4 8 11,2 7 0,3 3-34,0 2 45,-1 0-79,0-3-21,-3-4-24,1-7-21,-3-9 22,-2-11-1,-1-11-424,-2-8-192,-3-6-762,0-3-1119,-1-11 2509,0-5 0,0 1 0,0 2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01.581"/>
    </inkml:context>
    <inkml:brush xml:id="br0">
      <inkml:brushProperty name="width" value="0.08571" units="cm"/>
      <inkml:brushProperty name="height" value="0.08571" units="cm"/>
      <inkml:brushProperty name="color" value="#333333"/>
    </inkml:brush>
  </inkml:definitions>
  <inkml:trace contextRef="#ctx0" brushRef="#br0">0 158 14484,'0'6'222,"51"-34"0,13-14 1,-35 23-1,28-18 0,1 0 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4.271"/>
    </inkml:context>
    <inkml:brush xml:id="br0">
      <inkml:brushProperty name="width" value="0.08571" units="cm"/>
      <inkml:brushProperty name="height" value="0.08571" units="cm"/>
      <inkml:brushProperty name="color" value="#333333"/>
    </inkml:brush>
  </inkml:definitions>
  <inkml:trace contextRef="#ctx0" brushRef="#br0">1 0 12076,'11'0'4370,"21"76"-3844,-22-42-313,15 58-90,-16-62-67,-4-3-34,1-7-22,-2-6 0,-1-7-56,-1-4 45,-1-3-202,0 0-67,-1-3 280,2-12 79,0-8-34,2-14-23,2-1 0,1-2 68,1 4 78,4-1-56,-3 16-90,3 5 79,-3 14 34,2 2-23,2 5 157,0 6-56,3 9-101,-3 7 0,0 0-90,-1 5-22,-4-13-156,0-2-394,-3-13-873,0-3-381,5-1-269,3-5-1187,0-4 3260,1-6 0,-9 6 0,-1 1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4.822"/>
    </inkml:context>
    <inkml:brush xml:id="br0">
      <inkml:brushProperty name="width" value="0.08571" units="cm"/>
      <inkml:brushProperty name="height" value="0.08571" units="cm"/>
      <inkml:brushProperty name="color" value="#333333"/>
    </inkml:brush>
  </inkml:definitions>
  <inkml:trace contextRef="#ctx0" brushRef="#br0">1 210 11773,'6'0'3283,"-1"0"-3104,-5 0 314,0 0-482,11 55 124,-3-32 22,12 41-90,-6-49-67,2-6-67,2-5 67,0-4 100,2-13-32,-1-5-12,-4-15 0,-4-4 79,-6 2 257,-3 3-79,-2 7-55,-7 7 67,-6 6-191,-11 6 1,-3 3-135,-2 3 0,1 0-22,5 4 11,6 4-91,5 4-581,8 3-1255,4 2 1130,14-8-1018,6 0 336,16-8 134,1-10 90,4-6-112,-1-12 1378,0-3 269,-2-1 918,-4 3 135,-4 2-10,-4 5 43,-6 4-99,-5 6-215,-6 6-279,-3 3-112,-1 2 157,2 1-79,3 12-78,5 10-269,2 20-146,1 12-156,0 6-46,2 4-66,-1-7-1,0-7-1322,3 0-1064,-9-28-1446,-1 0 3866,-9-23 0,-3 0 0,0-1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8.047"/>
    </inkml:context>
    <inkml:brush xml:id="br0">
      <inkml:brushProperty name="width" value="0.08571" units="cm"/>
      <inkml:brushProperty name="height" value="0.08571" units="cm"/>
      <inkml:brushProperty name="color" value="#333333"/>
    </inkml:brush>
  </inkml:definitions>
  <inkml:trace contextRef="#ctx0" brushRef="#br0">1 1 18160,'15'65'156,"0"0"1,0-5 0,-5-6-157,-6 0 0,0-12-280,1-11-1042,2-14-875,-1-8-3046,-3-6 5243,0-7 0,-3 4 0,0-4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4.990"/>
    </inkml:context>
    <inkml:brush xml:id="br0">
      <inkml:brushProperty name="width" value="0.08571" units="cm"/>
      <inkml:brushProperty name="height" value="0.08571" units="cm"/>
      <inkml:brushProperty name="color" value="#333333"/>
    </inkml:brush>
  </inkml:definitions>
  <inkml:trace contextRef="#ctx0" brushRef="#br0">1 146 18866,'46'-26'-174,"0"1"0,35-20-2134,-38 21-1042,-17 9 3350,-9 6 0,-13 8 0,-3 1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5.448"/>
    </inkml:context>
    <inkml:brush xml:id="br0">
      <inkml:brushProperty name="width" value="0.08571" units="cm"/>
      <inkml:brushProperty name="height" value="0.08571" units="cm"/>
      <inkml:brushProperty name="color" value="#333333"/>
    </inkml:brush>
  </inkml:definitions>
  <inkml:trace contextRef="#ctx0" brushRef="#br0">0 0 18653,'36'65'-23,"-6"-9"23,-22-38-44,-2-2-494,0-6-1155,-2-4-906,0-3-1356,-3-2 3955,-1-4 0,0 2 0,0-2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5.614"/>
    </inkml:context>
    <inkml:brush xml:id="br0">
      <inkml:brushProperty name="width" value="0.08571" units="cm"/>
      <inkml:brushProperty name="height" value="0.08571" units="cm"/>
      <inkml:brushProperty name="color" value="#333333"/>
    </inkml:brush>
  </inkml:definitions>
  <inkml:trace contextRef="#ctx0" brushRef="#br0">21 26 17465,'-7'-11'2600,"1"1"-2600,6 10-314,0 0-347,-7-5-617,10 14-739,-2 0-1400,9 9 3417,1-3 0,-7-10 0,-1-3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6.188"/>
    </inkml:context>
    <inkml:brush xml:id="br0">
      <inkml:brushProperty name="width" value="0.08571" units="cm"/>
      <inkml:brushProperty name="height" value="0.08571" units="cm"/>
      <inkml:brushProperty name="color" value="#333333"/>
    </inkml:brush>
  </inkml:definitions>
  <inkml:trace contextRef="#ctx0" brushRef="#br0">1 24 13801,'24'76'1838,"-2"-12"-1458,-13-42 103,2-5-506,-4-7-280,-2-4 292,-1-12-202,-2-8 146,3-8 56,0-5 22,1 3 135,1 5 111,-4 7 1,3 4 224,-3 3-112,2 3-236,0 1 269,1 1-55,1 0-1,4 1-89,0 3-135,2 2 34,5 5-157,-7-5 0,3 0-101,-7-4 68,1-1-12,3-5-470,1-9 89,4-6 168,1-6 258,-1 1 33,3 7 147,-6 8 167,4 5-44,-3 13 111,-1 8-223,2 14-46,-1 6-32,0 3-102,2 11-11,-5-18-202,0 3-369,-4-23-1233,-3-7-1401,1-4-3697,-2-2 6902,0-6 0,-3 5 0,1-5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6.590"/>
    </inkml:context>
    <inkml:brush xml:id="br0">
      <inkml:brushProperty name="width" value="0.08571" units="cm"/>
      <inkml:brushProperty name="height" value="0.08571" units="cm"/>
      <inkml:brushProperty name="color" value="#333333"/>
    </inkml:brush>
  </inkml:definitions>
  <inkml:trace contextRef="#ctx0" brushRef="#br0">33 356 14092,'17'60'295,"1"-1"0,-3-5 1,0-5-387,4 1 47,-3-10-259,-4-13 303,-4-10-11,-5-10-168,-2-4-1435,-1-16 1043,-2-10 145,-9-23 448,-6-17-22,-10-17-345,-4-7 1566,4-3 0,5 11 337,9 11-337,8 16-291,4 14-280,6 10-247,7 8-21,5 5 513,7 4-839,0 5 112,-1 3-112,-4 3 100,-3 1-10,-3 9-68,-4 4 23,-4 11-101,-2 1-134,-3 2-157,-2-3-528,-4-3-278,-2-6-618,-3-7-582,3-5-1031,4-4-1635,2-7 4963,2 0 0,0-1 0,0 2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7.180"/>
    </inkml:context>
    <inkml:brush xml:id="br0">
      <inkml:brushProperty name="width" value="0.08571" units="cm"/>
      <inkml:brushProperty name="height" value="0.08571" units="cm"/>
      <inkml:brushProperty name="color" value="#333333"/>
    </inkml:brush>
  </inkml:definitions>
  <inkml:trace contextRef="#ctx0" brushRef="#br0">1 274 12983,'8'0'2801,"-2"0"-2398,-6 0 718,0 0-1087,26 48 145,-14-31-67,21 36-79,-21-46 68,0-2-56,2-4 0,-3-2 11,1-10-34,-3-4 136,-4-11-136,-2-2 57,-3-1 111,-1 3 12,-6 2 55,-3 5-134,-5 5-123,2 4 0,4 7-22,3 0-146,4 7-90,1 5-111,1 3-114,0 2-121,7-5-192,3-4-33,9-3 627,5-2-44,3-1 168,3-4 78,1 0 44,-1 0-32,0 2-12,-5 3 44,-3 0 68,-8 1 191,-5 5-124,-6 0 123,-2 3 79,-1-3 23,0-3 986,0-2-1301,5-3 79,2-1-168,7-5 11,4-1-44,5-3-405,2 0-514,5-4-146,0-4-572,3-8 673,0-7-885,0-7-3373,-12 10 5255,-8 3 0,-11 19 0,-2 4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7.339"/>
    </inkml:context>
    <inkml:brush xml:id="br0">
      <inkml:brushProperty name="width" value="0.08571" units="cm"/>
      <inkml:brushProperty name="height" value="0.08571" units="cm"/>
      <inkml:brushProperty name="color" value="#333333"/>
    </inkml:brush>
  </inkml:definitions>
  <inkml:trace contextRef="#ctx0" brushRef="#br0">1 0 14518,'9'57'1531,"0"0"0,-1-3 1,0-5-1554,2 13-12,1-6-728,0-12-448,0-10-616,-2-13-1032,-4-11-469,-2-6 3327,-3-8 0,0 3 0,0-3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8.161"/>
    </inkml:context>
    <inkml:brush xml:id="br0">
      <inkml:brushProperty name="width" value="0.08571" units="cm"/>
      <inkml:brushProperty name="height" value="0.08571" units="cm"/>
      <inkml:brushProperty name="color" value="#333333"/>
    </inkml:brush>
  </inkml:definitions>
  <inkml:trace contextRef="#ctx0" brushRef="#br0">1 809 19235,'31'-31'-1086,"0"-1"-125,-2 6-436,3-5 124,2-3-237,4 3 573,-4 1 245,0 8 942,-7 6 134,-7 7 8707,-9 60-8482,-6-25 22,-5 41-269,0-43-78,0-6-34,0-7-67,0-5-101,5-4-12,5-2-257,7-12-168,6-5 112,-2-13 235,1 2 236,-3 3 44,-4 7 90,0 5 190,-7 6 46,-2 4 134,-3 2-90,-2 1 1,1 2-113,3 6-258,-2 3 112,2 2-134,-2-2-67,2-6-134,3-2-147,0-3 124,5-9-650,2-7-23,2-12 315,1-1 414,2 1 168,-1 7 862,6 2-99,-6 10-248,2 2-123,-8 7-157,0 0-55,1 0 111,0 2-145,0-1-12,-1 1-78,0-2-145,5-8-584,-7-8-514,6-11-371,-7-11-515,3-6-179,0-8 549,1-3-1805,1-5 4203,9-15 1872,-10 27-920,4-2 380,-14 39-827,-2 6 200,-2 5-246,0 12-369,2 9-237,6 45-177,2-7-69,4 27-89,-1-21-213,-2-3-11,1-7-12,-2-10-549,-2-12-312,-4-15-775,-1-9-4997,-4-13 6656,-5-7 0,4 2 0,-3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8.293"/>
    </inkml:context>
    <inkml:brush xml:id="br0">
      <inkml:brushProperty name="width" value="0.08571" units="cm"/>
      <inkml:brushProperty name="height" value="0.08571" units="cm"/>
      <inkml:brushProperty name="color" value="#333333"/>
    </inkml:brush>
  </inkml:definitions>
  <inkml:trace contextRef="#ctx0" brushRef="#br0">1 184 18955,'74'-51'0,"0"0"0,-15 11 0,0-1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49.208"/>
    </inkml:context>
    <inkml:brush xml:id="br0">
      <inkml:brushProperty name="width" value="0.08571" units="cm"/>
      <inkml:brushProperty name="height" value="0.08571" units="cm"/>
      <inkml:brushProperty name="color" value="#333333"/>
    </inkml:brush>
  </inkml:definitions>
  <inkml:trace contextRef="#ctx0" brushRef="#br0">1 1 17655,'25'48'683,"0"0"1,17 38-516,-28-34-100,-2-7-1,0-8-134,-3-13 55,-2-9-66,-2-9-34,0-4-101,1-9 213,0-10 0,5-13-123,3-12 123,4 2 11,6 1 79,-1 10 302,3 6-224,-1 10 68,-1 7 88,2 4 214,14 18-482,-10-1-22,8 14-46,-16-7 12,-3-4-235,-5-4-414,-2-5-640,-3-6-5031,-1-1 6320,-4-9 0,-1 5 0,-3-5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07.845"/>
    </inkml:context>
    <inkml:brush xml:id="br0">
      <inkml:brushProperty name="width" value="0.08571" units="cm"/>
      <inkml:brushProperty name="height" value="0.08571" units="cm"/>
      <inkml:brushProperty name="color" value="#333333"/>
    </inkml:brush>
  </inkml:definitions>
  <inkml:trace contextRef="#ctx0" brushRef="#br0">107 136 16838,'-8'0'11,"-2"0"-11,1 3-11,-2 2 22,1 5-11,0 1 0,2 2 22,0 0 23,0-1 0,1 1-23,0 1 57,2 0-57,3-2 45,0 2 34,2-1-56,-1 1 56,1 1-45,0 3-45,1-1 56,5 1-56,5 0 0,19 3-11,-4-8 12,12 0 44,-8-10 0,-1-2 0,0-2-34,-5-7 23,-1-4 11,1-22-11,-6 5-45,1-11 0,-9 9-12,-4 1 24,-3 0 10,-2-13 0,-1 12-10,-3-10-12,-6 16-34,-6 3 23,-8 4-34,-1 2-112,-4 5-44,4 3-91,0 5-503,4 2-281,2 1-3697,1 13 4773,6-5 0,2 6 0,7-10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8.197"/>
    </inkml:context>
    <inkml:brush xml:id="br0">
      <inkml:brushProperty name="width" value="0.08571" units="cm"/>
      <inkml:brushProperty name="height" value="0.08571" units="cm"/>
      <inkml:brushProperty name="color" value="#333333"/>
    </inkml:brush>
  </inkml:definitions>
  <inkml:trace contextRef="#ctx0" brushRef="#br0">1 104 18877,'53'-23'-3491,"1"0"1,26-11 3490,-43 18 0,-26 11 0,-3 2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39:50"/>
    </inkml:context>
    <inkml:brush xml:id="br0">
      <inkml:brushProperty name="width" value="0.08571" units="cm"/>
      <inkml:brushProperty name="height" value="0.08571" units="cm"/>
      <inkml:brushProperty name="color" value="#333333"/>
    </inkml:brush>
  </inkml:definitions>
  <inkml:trace contextRef="#ctx0" brushRef="#br0">0 637 17913,'80'-2'695,"-14"-7"-773,-49-13-135,-4-5-101,-6-4 213,-2-2-157,-4-2-44,-5 1 302,-9 3 67,-3 8 280,-4 8-336,3 8 90,4 5 202,5 18-79,3 10 146,4 23-180,2 9-78,12 4 67,23 19-179,1-29-22,17 5-336,-13-41 22,1-8-617,-1-24-257,0-16-34,-3-23 202,-3-12 493,-3-3 549,-6 6 101,-2 9 314,-4 13 111,-4 13 359,-4 12 0,-3 9-167,0 6-80,0 6-380,1 6-224,0 6 134,2 5-56,-2-2-90,-1-1 12,-2-4-23,-1-4-11,-3-5 0,1-3-415,-2-2 45,0-4-402,2-9 233,2-9 327,6-10 212,4-1 358,18-9-66,-6 15 145,15-2-191,-12 16-156,3 5-23,0 1-56,-2 1-11,0-1 0,-6 0 45,-4 0 33,0-4-78,-10-1-45,1-4-156,-9-3 100,-2-2-101,-2-2 202,0-2 314,-7 3-168,-3 2 33,-7 5 180,0 8-135,3 3 190,4 7 23,4 11-123,3 10 157,2 14-12,1 7-190,7 3-45,7 1-224,13-6 0,7-9 0,10-14-314,4-9-268,7-17-561,3-18-740,2-16 1883,-18-13 0,-13 21 0,-20 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9.305"/>
    </inkml:context>
    <inkml:brush xml:id="br0">
      <inkml:brushProperty name="width" value="0.08571" units="cm"/>
      <inkml:brushProperty name="height" value="0.08571" units="cm"/>
      <inkml:brushProperty name="color" value="#333333"/>
    </inkml:brush>
  </inkml:definitions>
  <inkml:trace contextRef="#ctx0" brushRef="#br0">160 5 13128,'-6'-2'1771,"2"-1"-886,4 3-728,-47 18 11,34-10-56,-35 15-112,46-15-67,1 2-90,1 0 11,0 4 113,0 3 22,8 1 11,1 2 11,7-1 0,-1 0 23,-3-4 223,-3 0 34,-5-4 214,-2-3 77,-2-1-110,0-1-170,-4 1-212,-6 2 22,-17 1-112,5-2-90,-6 0-280,15-5-829,7-2-941,3-1 1015,3 0 1,0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1:59.731"/>
    </inkml:context>
    <inkml:brush xml:id="br0">
      <inkml:brushProperty name="width" value="0.08571" units="cm"/>
      <inkml:brushProperty name="height" value="0.08571" units="cm"/>
      <inkml:brushProperty name="color" value="#333333"/>
    </inkml:brush>
  </inkml:definitions>
  <inkml:trace contextRef="#ctx0" brushRef="#br0">138 0 18283,'-33'46'246,"0"-1"1,-20 33-180,41-42 68,6-5-135,5-6-68,1-7-144,11-5-91,6-7 46,13-2 245,6-15 1,2-9 11,-1-12 11,-3-6 202,-7 3 78,-7 6 101,-8 8 147,-6 8-13,-4 8-179,-2 4-100,0 1-158,0 3 90,0 9-32,0 4-125,-2 8 12,1-3-34,-2-2-79,2-7-246,1-2-515,0-7-124,0 0-515,10-3-1019,3-4-920,12-7-885,-7-1 4303,0-6 0,-12 10 0,-2 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00.604"/>
    </inkml:context>
    <inkml:brush xml:id="br0">
      <inkml:brushProperty name="width" value="0.08571" units="cm"/>
      <inkml:brushProperty name="height" value="0.08571" units="cm"/>
      <inkml:brushProperty name="color" value="#333333"/>
    </inkml:brush>
  </inkml:definitions>
  <inkml:trace contextRef="#ctx0" brushRef="#br0">0 72 11750,'14'-9'7945,"8"53"-7979,-19-29 12,9 38-281,-11-51-235,2-1 12,4-1 55,6-3-358,4-7-157,7-8 650,3-5 336,0 1 33,-2 5 572,-7 7 269,-6 5-190,-7 3-56,-3 2 256,-2 0-513,2 2-192,-1 2 11,4 2-156,-2 0-1,0-2-66,0-2-1,1-2 34,3 0 0,5 0-112,6-4 112,3-3-11,2-3 45,-1-2-23,-4 3 45,-3 5 101,-5 2 201,-3 2-212,0 0 22,0 0-79,0 4-78,-1 0-11,0 3 0,-2-2-89,-2-2-303,0-2-370,2-1-134,1 0-696,5 0-603,4-4-461,4-4 1020,10-11 1647,-8 4 1300,3-1 639,-14 11-583,-4 4-112,-3 1-202,-1 8-526,-1 11-247,0 17-79,0 16-179,0 0 1,0 3-23,-4 31-39,2-25 0,-1-2-196,-4 20-180,3-15-67,2-14-325,2-19-526,0-16 627,0-13-2275,0-25 2410,0-17 571,0-27 34,4-15 739,1-7 313,4-2 797,0 7-68,-2 16-335,1 19-764,-3 17-155,3 13-147,2 8-111,5 7-23,6 1-101,6 3-67,4 4-78,3 5-1,1 5-10,-6 6 66,-4 7 35,-13-4-90,-5 3-1,-14-5-33,-8-3-168,-8-2 11,-4-6-403,4-6-247,6-3-324,8-1-1167,5-9 282,4-11-5369,2-4 7385,6-6 0,-4 18 0,4 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00.820"/>
    </inkml:context>
    <inkml:brush xml:id="br0">
      <inkml:brushProperty name="width" value="0.08571" units="cm"/>
      <inkml:brushProperty name="height" value="0.08571" units="cm"/>
      <inkml:brushProperty name="color" value="#333333"/>
    </inkml:brush>
  </inkml:definitions>
  <inkml:trace contextRef="#ctx0" brushRef="#br0">8 1 19964,'2'64'373,"1"1"1,0-5-1,-3-5-361,-8 16-12,3-12-56,3-16-214,2-11-323,0-15-550,7-7-953,6-7-1231,11-12-3744,-4-2 7071,2-10 0,-14 9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01.108"/>
    </inkml:context>
    <inkml:brush xml:id="br0">
      <inkml:brushProperty name="width" value="0.08571" units="cm"/>
      <inkml:brushProperty name="height" value="0.08571" units="cm"/>
      <inkml:brushProperty name="color" value="#333333"/>
    </inkml:brush>
  </inkml:definitions>
  <inkml:trace contextRef="#ctx0" brushRef="#br0">1 121 20501,'78'22'516,"-12"-3"-516,-46-19-135,-1-11-190,-1-8-1411,-25-64 2139,-7 56 505,-36 5 89,12 94-582,7 16-124,16 0-157,21-32-134,15-8-22,17-13-684,19-16-1008,9-10-3217,-16-13 4931,-7-7 0,-29 5 0,-6-5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07.246"/>
    </inkml:context>
    <inkml:brush xml:id="br0">
      <inkml:brushProperty name="width" value="0.08571" units="cm"/>
      <inkml:brushProperty name="height" value="0.08571" units="cm"/>
      <inkml:brushProperty name="color" value="#333333"/>
    </inkml:brush>
  </inkml:definitions>
  <inkml:trace contextRef="#ctx0" brushRef="#br0">1 37 15191,'10'1'940,"-1"0"-872,52-1 425,-23 0-493,50-2 22,-39-3-22,-5-1-22,-5-3-79,-7 3-247,-9 1-111,-8 2-919,-8 2-1457,-3 0 1333,-5 1-1803,-7 3 3305,-4 3 0,3-1 0,0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07.420"/>
    </inkml:context>
    <inkml:brush xml:id="br0">
      <inkml:brushProperty name="width" value="0.08571" units="cm"/>
      <inkml:brushProperty name="height" value="0.08571" units="cm"/>
      <inkml:brushProperty name="color" value="#333333"/>
    </inkml:brush>
  </inkml:definitions>
  <inkml:trace contextRef="#ctx0" brushRef="#br0">0 0 13600,'51'15'2263,"-1"-1"0,40 10-2274,-48-26-550,-1-2-1702,-6-3-1535,-14 1 3798,-6 0 0,-14 4 0,0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07.743"/>
    </inkml:context>
    <inkml:brush xml:id="br0">
      <inkml:brushProperty name="width" value="0.08571" units="cm"/>
      <inkml:brushProperty name="height" value="0.08571" units="cm"/>
      <inkml:brushProperty name="color" value="#333333"/>
    </inkml:brush>
  </inkml:definitions>
  <inkml:trace contextRef="#ctx0" brushRef="#br0">1 0 13812,'91'24'2504,"0"0"1,-43-1-2298,49 14 0,-17 7 331,-83-6-22,-15 5-236,-10-1-124,-16-1-156,-1-6 0,6-6-280,8-9-907,14-5-2063,8-7-4537,7-4 7787,6-2 0,-3-2 0,3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1.777"/>
    </inkml:context>
    <inkml:brush xml:id="br0">
      <inkml:brushProperty name="width" value="0.08571" units="cm"/>
      <inkml:brushProperty name="height" value="0.08571" units="cm"/>
      <inkml:brushProperty name="color" value="#333333"/>
    </inkml:brush>
  </inkml:definitions>
  <inkml:trace contextRef="#ctx0" brushRef="#br0">275 13 12949,'5'-6'2914,"0"2"-2051,-5 4 167,0 0-760,3-2 32,-8 6-212,-2 7 44,-15 15-134,-7 13-45,-6 8 23,-4 4-213,1 1-248,1-5-334,8-6-584,6-9 0,10-13-559,6-9-640,4-6 2600,2-15 0,1 8 0,0-7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08.863"/>
    </inkml:context>
    <inkml:brush xml:id="br0">
      <inkml:brushProperty name="width" value="0.08571" units="cm"/>
      <inkml:brushProperty name="height" value="0.08571" units="cm"/>
      <inkml:brushProperty name="color" value="#333333"/>
    </inkml:brush>
  </inkml:definitions>
  <inkml:trace contextRef="#ctx0" brushRef="#br0">53 93 15403,'-13'0'224,"1"8"-190,3 7 0,1 8-1,2 3-22,3 2-22,2 1-11,1 0-57,0-4-55,1-4-12,6-5 1,5-6 66,8-5 79,3-4 0,3-5-44,1-8-1,0-8 45,-1-9 0,-6-2 33,-2-2 46,-7 0 22,-5 2 78,-3 3-11,-3 4 0,0 3-146,-8 2-22,-4 2-347,-20 3-34,8 7-336,-7 2-1233,13 11-1198,7 0 3148,1 6 0,9-6 0,-1-2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1.981"/>
    </inkml:context>
    <inkml:brush xml:id="br0">
      <inkml:brushProperty name="width" value="0.08571" units="cm"/>
      <inkml:brushProperty name="height" value="0.08571" units="cm"/>
      <inkml:brushProperty name="color" value="#333333"/>
    </inkml:brush>
  </inkml:definitions>
  <inkml:trace contextRef="#ctx0" brushRef="#br0">1 1 19392,'51'18'280,"0"0"1,40 18-293,-41-5 12,-4-1-89,-5-4-517,-4-3-1097,-4-4-2285,-14-9 3988,-6-2 0,-12-8 0,-1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2.657"/>
    </inkml:context>
    <inkml:brush xml:id="br0">
      <inkml:brushProperty name="width" value="0.08571" units="cm"/>
      <inkml:brushProperty name="height" value="0.08571" units="cm"/>
      <inkml:brushProperty name="color" value="#333333"/>
    </inkml:brush>
  </inkml:definitions>
  <inkml:trace contextRef="#ctx0" brushRef="#br0">152 15 12927,'3'-4'3530,"-1"1"-1760,-2 3-1445,-7-3 0,0 2-135,-10-2-156,1 4 134,-4 9-146,-2 7-22,-1 10 11,4 6-11,4-2-11,8 0 11,4-2-101,3-2 57,6-6-169,9-6-134,10-8-79,12-3-1120,8-16-685,5-9-2318,-12-6 4549,-7-4 0,-21 18 0,-5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2.895"/>
    </inkml:context>
    <inkml:brush xml:id="br0">
      <inkml:brushProperty name="width" value="0.08571" units="cm"/>
      <inkml:brushProperty name="height" value="0.08571" units="cm"/>
      <inkml:brushProperty name="color" value="#333333"/>
    </inkml:brush>
  </inkml:definitions>
  <inkml:trace contextRef="#ctx0" brushRef="#br0">66 15 13622,'5'-9'2498,"0"3"-1456,-20 74-302,4-22-510,0 5 0,-1 2-96,1 10-112,2-5-44,5-10-68,2-8-448,2-11-67,7-9-594,6-8-269,10-6-1322,5-4-1210,-5-9 4000,-1-4 0,-14 2 0,-2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3.777"/>
    </inkml:context>
    <inkml:brush xml:id="br0">
      <inkml:brushProperty name="width" value="0.08571" units="cm"/>
      <inkml:brushProperty name="height" value="0.08571" units="cm"/>
      <inkml:brushProperty name="color" value="#333333"/>
    </inkml:brush>
  </inkml:definitions>
  <inkml:trace contextRef="#ctx0" brushRef="#br0">10 34 17924,'-10'45'-56,"32"-18"438,-17-7-80,24-18-33,-25-2-45,0 1-146,3 3 45,1 2-123,0 2-22,3-3 11,0 0-292,3-4-324,2 0-706,4-2-281,1-11 79,3-4-112,-1-12 974,0 0 673,-2 1 224,-6 6 908,-6 7 336,-6 7-336,-2 3 1109,-1 3-2230,0 9-34,0 0 23,3 7 0,5 0 112,6 8-89,0-5-23,-1 7 11,-9-7 393,-2 2-146,-2-2 10,0 1 57,-6-3-246,-2-1 33,-6-2-12,3-4-100,2-1 0,3-5-728,2-1 202,2-4-371,6-10 236,7-5 11,7-10 281,8 0 369,2 0 0,1 1 44,-3 5 214,-4 5-23,-5 5 281,-8 5 358,-5 4-494,-3 1 450,-1 1-718,2 4-45,5 4-44,4 6 21,6 3-44,3 2 0,-1-2 0,-1-1 12,-1 0-24,-6-2 12,-1 2 0,-7 0 112,-1 0 168,-2 2 79,0 2 0,-6 0-303,-4 0 11,-6-3-67,0-7-224,3-5-236,4-4-682,5-1-920,1-13-358,3-7-4875,4-6 7295,2 0 0,-2 15 0,2 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3.947"/>
    </inkml:context>
    <inkml:brush xml:id="br0">
      <inkml:brushProperty name="width" value="0.08571" units="cm"/>
      <inkml:brushProperty name="height" value="0.08571" units="cm"/>
      <inkml:brushProperty name="color" value="#333333"/>
    </inkml:brush>
  </inkml:definitions>
  <inkml:trace contextRef="#ctx0" brushRef="#br0">0 1 13947,'4'0'2532,"-1"67"-3148,-3-50-180,0 51-2487,6-82-1569,-3-1 4852,4-15 0,-4 15 0,-2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4.064"/>
    </inkml:context>
    <inkml:brush xml:id="br0">
      <inkml:brushProperty name="width" value="0.08571" units="cm"/>
      <inkml:brushProperty name="height" value="0.08571" units="cm"/>
      <inkml:brushProperty name="color" value="#333333"/>
    </inkml:brush>
  </inkml:definitions>
  <inkml:trace contextRef="#ctx0" brushRef="#br0">18 1 14967,'-10'2'0,"3"1"0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4.361"/>
    </inkml:context>
    <inkml:brush xml:id="br0">
      <inkml:brushProperty name="width" value="0.08571" units="cm"/>
      <inkml:brushProperty name="height" value="0.08571" units="cm"/>
      <inkml:brushProperty name="color" value="#333333"/>
    </inkml:brush>
  </inkml:definitions>
  <inkml:trace contextRef="#ctx0" brushRef="#br0">98 13 13274,'0'-12'2723,"-18"79"0,-5 38-2275,11-7-1382,-2-20 0,-2 12 1,5-9 950,8-20 0,3-6-1,0 2 1,0-1-34,2-5 1,2-1-362,6 38 31,5-20 671,-1-17-941,-3-17 169,-6-14-571,-3-11 824,-2-6-2326,-1-12 1614,-9-11-1949,1-3 2856,-7-8 0,9 19 0,2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4.612"/>
    </inkml:context>
    <inkml:brush xml:id="br0">
      <inkml:brushProperty name="width" value="0.08571" units="cm"/>
      <inkml:brushProperty name="height" value="0.08571" units="cm"/>
      <inkml:brushProperty name="color" value="#333333"/>
    </inkml:brush>
  </inkml:definitions>
  <inkml:trace contextRef="#ctx0" brushRef="#br0">0 218 18003,'33'-80'571,"1"12"-2443,21 39 1,3 10 1457,-8 8 705,8 0 1,-8 11 302,-34 29-90,-7 18 12,-6-13-259,0-5-201,-1-6-56,1-11-22,-1-5-628,2-6-605,1-8-1804,2-12 3059,-1-5 0,-3 4 0,-1 8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4.732"/>
    </inkml:context>
    <inkml:brush xml:id="br0">
      <inkml:brushProperty name="width" value="0.08571" units="cm"/>
      <inkml:brushProperty name="height" value="0.08571" units="cm"/>
      <inkml:brushProperty name="color" value="#333333"/>
    </inkml:brush>
  </inkml:definitions>
  <inkml:trace contextRef="#ctx0" brushRef="#br0">0 19 12748,'0'-10'0,"0"1"0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5.061"/>
    </inkml:context>
    <inkml:brush xml:id="br0">
      <inkml:brushProperty name="width" value="0.08571" units="cm"/>
      <inkml:brushProperty name="height" value="0.08571" units="cm"/>
      <inkml:brushProperty name="color" value="#333333"/>
    </inkml:brush>
  </inkml:definitions>
  <inkml:trace contextRef="#ctx0" brushRef="#br0">0 162 18003,'53'-51'-1670,"-12"6"1580,-39 22 57,-2 4 66,0 6 79,-6 6-112,-3 3 0,-7 8 315,-1 10-159,1 10 192,3 13 77,5 5-190,3 0-55,4 2-180,2-5-22,12-2-404,7-8-863,18-9 68,5-9-863,7-7-515,3-10-898,-17-5 3497,-4-10 0,-25 8 0,-1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0:13.401"/>
    </inkml:context>
    <inkml:brush xml:id="br0">
      <inkml:brushProperty name="width" value="0.08571" units="cm"/>
      <inkml:brushProperty name="height" value="0.08571" units="cm"/>
      <inkml:brushProperty name="color" value="#333333"/>
    </inkml:brush>
  </inkml:definitions>
  <inkml:trace contextRef="#ctx0" brushRef="#br0">127 30 12826,'2'-11'650,"0"1"157,-2 10 381,0 0-561,-52 64-156,35-36-326,-38 52 57,50-51-101,3 2-101,2-3-56,5-3-179,8-5 156,9-7-89,10-7 135,6-3 10,5-15 23,1-6 0,1-16 34,-6-7 22,-4-2 33,-10 1 102,-11 4-135,-7 5 157,-21-2-213,-8 16-482,-20 1-359,-4 15-201,-3 6-1053,1 10-1602,16-1 3697,9 7 0,18-11 0,3-3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5.417"/>
    </inkml:context>
    <inkml:brush xml:id="br0">
      <inkml:brushProperty name="width" value="0.08571" units="cm"/>
      <inkml:brushProperty name="height" value="0.08571" units="cm"/>
      <inkml:brushProperty name="color" value="#333333"/>
    </inkml:brush>
  </inkml:definitions>
  <inkml:trace contextRef="#ctx0" brushRef="#br0">135 475 15672,'-37'57'1228,"-1"-1"1,1-4 0,14-11-1161,33-21-68,5-11-79,13-3 68,6-13-191,3-15-66,3-16 178,1-22-112,-1-14-730,-3-8 764,-3-5 101,-7-1-217,-8 7 284,-8 9 45,-7 18 325,-3 20-291,-1 18 145,0 16 257,-7 25 457,-5 20-567,-6 30-248,-1 18-284,11-41 1,1 1 132,1 0 0,2 0-225,1-2 1,2-2-969,0 38-1883,1-17-4964,0-33 8068,1-15 0,-1-22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16.530"/>
    </inkml:context>
    <inkml:brush xml:id="br0">
      <inkml:brushProperty name="width" value="0.08571" units="cm"/>
      <inkml:brushProperty name="height" value="0.08571" units="cm"/>
      <inkml:brushProperty name="color" value="#333333"/>
    </inkml:brush>
  </inkml:definitions>
  <inkml:trace contextRef="#ctx0" brushRef="#br0">90 63 17454,'-29'48'605,"3"-3"-370,11-9-111,4-4-124,6-9-45,1-8-168,4-8-101,5-4 269,6-3-246,10-8 291,7-7 89,3-12 23,-3 0 180,-7 3-45,-5 8-1,-9 9 12,-4 4-225,-3 3 370,2 12-77,2 2-113,4 11-213,3-3 0,2-4-23,1-4-89,4-7-314,5-2-526,6-4-841,8-12-381,4-10-33,3-15 974,-4-8 1233,-7-1 280,-9 6 1155,-10 9 581,-7 11-380,-5 7-134,-2 8-740,0 2-135,0 2-604,0 11 44,8 4-67,4 13 22,12 4 90,5-1-101,2 2 68,-2-3 190,-4-1-11,-6-4 134,-8-2-11,-6-3-79,-3-1 102,-5-3-326,-8 0-33,-6-4-45,-8-3-235,0-5-236,2-3-683,4-1-1076,8 0-3563,4-1 5793,6-3 0,1 2 0,0-3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21.189"/>
    </inkml:context>
    <inkml:brush xml:id="br0">
      <inkml:brushProperty name="width" value="0.08571" units="cm"/>
      <inkml:brushProperty name="height" value="0.08571" units="cm"/>
      <inkml:brushProperty name="color" value="#333333"/>
    </inkml:brush>
  </inkml:definitions>
  <inkml:trace contextRef="#ctx0" brushRef="#br0">150 147 12804,'11'-9'2958,"-3"1"-2521,-8 8 1345,0 0-1569,1-4-45,-1 3-45,1-3 34,-6 4-157,-4 0-247,-8 0-44,-4 0-68,-4 10 56,0 4 169,1 12-23,4 1 68,6 3-147,7 2-10,3 1 55,7 1-89,10-4 0,8-7 67,15-8-123,6-8 336,5-10 101,16-32 56,-17 3-3303,6-28 3605,-30 14-21,-8 1-158,-7 0 33,-22-8-234,-7 19-23,-18-1-56,-1 26-11,-1 4-191,6 5-246,5 11-572,9 4 883,10 32-4771,6-20 4908,12 10 0,-5-30 0,4-4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25.650"/>
    </inkml:context>
    <inkml:brush xml:id="br0">
      <inkml:brushProperty name="width" value="0.08571" units="cm"/>
      <inkml:brushProperty name="height" value="0.08571" units="cm"/>
      <inkml:brushProperty name="color" value="#333333"/>
    </inkml:brush>
  </inkml:definitions>
  <inkml:trace contextRef="#ctx0" brushRef="#br0">145 37 10597,'-4'-15'2913,"0"3"-2040,4 12 1716,0 0-1883,0-4-202,-1 3-280,0-3-179,-1 4-45,-1 0 0,0 8-11,-3 14 11,-4 19 0,-3 17 134,-5 8-122,0 0 66,0-6-78,4-11 0,2-10 11,3-12-11,4-9 0,2-8 0,2-6-112,1-3-269,0-1 303,4-8 78,7-7 0,8-13-22,5-5 66,2-1-32,2 1-12,-1 4 11,0 3 202,-3 7-68,-4 4 68,-6 8-11,-2 4-113,-2 3 79,2 8-45,-1 10-123,2 11 225,-3 10-113,-4 18-22,-3-14-46,-3 7-44,0-25 0,0-8-291,0-9-415,0-3-9125,0-5 9795,4-12 1,-2 9 0,2-9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26.497"/>
    </inkml:context>
    <inkml:brush xml:id="br0">
      <inkml:brushProperty name="width" value="0.08571" units="cm"/>
      <inkml:brushProperty name="height" value="0.08571" units="cm"/>
      <inkml:brushProperty name="color" value="#333333"/>
    </inkml:brush>
  </inkml:definitions>
  <inkml:trace contextRef="#ctx0" brushRef="#br0">0 225 17946,'81'-34'-593,"-13"3"402,-49 6 35,-4 2 122,-8 3-156,-4 2-763,-3 3 539,-3 4 257,-9 5 45,-5 3 112,-9 3 11,1 7 258,0 9 291,4 14 0,1 13-67,6 7-213,5 5-257,4-4-23,4-4-12,6-12-144,9-10-169,10-12-247,11-7-10,5-10-349,6-14-1007,4-13-336,3-16 301,-1-4 1749,12-11 1132,-24 24 661,3 0 89,-28 29-212,-7 6-404,-4 6-404,-3 10-179,-1 6 68,0 21-347,0-12-147,0 6-22,0-19 23,0-6-34,0-5-11,0-3-381,0-1-404,0-9-426,4-8 203,19-23 1019,-2 11 392,15-4-56,-10 23 146,-2 6-45,-1 4-67,2 4-146,1 6 0,15 13-202,-9-5 46,7 3-24,-13-12 57,-5-4 292,-1-3-248,-4-2-145,0-10-11,-3-4-190,0-13-80,-3-1 102,-2-2-191,-5 3 202,-2 0-22,-1 4 190,-9 4 45,-4 4 67,-7 8 145,0 2 303,1 5-257,4 10 1120,-3 27-672,11 2-34,-2 24-224,9-14-179,4-2-180,12-4-56,12-10 46,15-9-124,11-10-437,9-7-841,8-12-2486,-18-6 3764,-6-7 0,-33 6 0,-5 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43.703"/>
    </inkml:context>
    <inkml:brush xml:id="br0">
      <inkml:brushProperty name="width" value="0.08571" units="cm"/>
      <inkml:brushProperty name="height" value="0.08571" units="cm"/>
      <inkml:brushProperty name="color" value="#333333"/>
    </inkml:brush>
  </inkml:definitions>
  <inkml:trace contextRef="#ctx0" brushRef="#br0">15 1 17868,'3'36'1266,"-1"14"-1165,-4 26-34,-2 15-45,2-41 1,-1 1-12,1 0 1,-1-1-12,1 46 0,1-9-23,1-14 1,0-14-124,0-16-212,0-17-79,0-14-437,1-8-314,2-13-907,5-13-2141,-2-6 4236,2-10 0,-5 21 0,-1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45.454"/>
    </inkml:context>
    <inkml:brush xml:id="br0">
      <inkml:brushProperty name="width" value="0.08571" units="cm"/>
      <inkml:brushProperty name="height" value="0.08571" units="cm"/>
      <inkml:brushProperty name="color" value="#333333"/>
    </inkml:brush>
  </inkml:definitions>
  <inkml:trace contextRef="#ctx0" brushRef="#br0">422 0 16243,'-46'68'908,"-1"-3"-863,3-19 11,-5 1-56,0 0 0,2-5 0,4-3 11,7-9-22,9-8-34,8-10-44,10-6-35,4-4-77,4-1 346,1-1 191,9 0 157,6 0 79,15 0-247,11 7-11,7 6-57,7 9-55,0 3 45,-3 1-3449,-3-2 3370,-7-3-157,-9-2-11,-7-4-78,-8-2-247,-9-5-347,-2-2-640,-4-5 2576,-1-1-4536,1 0-3081,0 0 6353,1-3 0,-3 2 0,0-2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46.119"/>
    </inkml:context>
    <inkml:brush xml:id="br0">
      <inkml:brushProperty name="width" value="0.08571" units="cm"/>
      <inkml:brushProperty name="height" value="0.08571" units="cm"/>
      <inkml:brushProperty name="color" value="#333333"/>
    </inkml:brush>
  </inkml:definitions>
  <inkml:trace contextRef="#ctx0" brushRef="#br0">8 90 17241,'-1'67'407,"1"-1"0,-1-13 0,0-5-373,-2 16-34,1-33-11,2-8 0,0-10-561,0-7 168,0-4 102,0-2-124,0-3-269,0-12-111,0-9 122,1-13-290,0-5-13,0-6 562,-1-2 66,0-4 695,0-14 560,0 23 1,0-4 45,0 33-360,0 8 34,0 5 449,0 3-505,6 8-56,10 11-100,8 16 100,27 31-325,-10-15-22,13 12 22,-16-30-67,-3-8 124,-5-8-12,-5-8-79,-4-4 415,4-6-346,-5-12-69,5-10-111,-9-13-12,-1-6-22,-5 0 0,-4 2-22,-4 4-146,-2-2-12,0 16-212,0 0-280,0 17-381,0 3-707,0 2-515,0 12-1310,0-2 3585,0 13 0,0-14 0,0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46.779"/>
    </inkml:context>
    <inkml:brush xml:id="br0">
      <inkml:brushProperty name="width" value="0.08571" units="cm"/>
      <inkml:brushProperty name="height" value="0.08571" units="cm"/>
      <inkml:brushProperty name="color" value="#333333"/>
    </inkml:brush>
  </inkml:definitions>
  <inkml:trace contextRef="#ctx0" brushRef="#br0">20 211 13902,'3'-12'2218,"-1"3"-1545,-2 9 167,0 0-425,0 30-157,0 1 89,0 31-56,-3-3-201,-1 0 10,-4-1-88,3-7-12,2-9 0,2-11 11,1-12-11,0-9 0,0-7-34,0-4-33,0-14 33,6-12-223,11-47 145,6-8 0,1-1 213,5-10-23,-8 17 0,0 18 214,-11 51-113,2 5 45,5 16-11,5 11 11,4 18 0,6 8-112,3 1 179,23 7-190,-14-21-22,15-1-12,-21-28 56,-4-4 34,-3-12 0,-2-13-112,0-15 22,-2-16-67,-2-9 0,-5-1-22,-7 1-45,-5 5 22,-5 10-561,-3 7-144,-8 20-819,-5 8-1501,-14 32-2880,3 1 5950,-2 17 0,16-23 0,2-2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10:12:47.371"/>
    </inkml:context>
    <inkml:brush xml:id="br0">
      <inkml:brushProperty name="width" value="0.08571" units="cm"/>
      <inkml:brushProperty name="height" value="0.08571" units="cm"/>
      <inkml:brushProperty name="color" value="#333333"/>
    </inkml:brush>
  </inkml:definitions>
  <inkml:trace contextRef="#ctx0" brushRef="#br0">0 196 15683,'0'-15'2735,"62"-10"-1795,6 18-632,0-3 1,8 0-1176,0 5 0,2 0 1035,15-2 0,3 0-421,-24 1 1,1 0 0,2 0 356,6-1 1,1 1 0,1-1-27,5 1 1,0-1-1,1 1-60,3-1 1,1 1 0,0 0-247,2 1 1,-1 2 0,1-1 234,-3 1 1,0-1-1,-1 1-7,-4 1 0,-2 1 0,-2 0-15,-7 0 0,-2 1 1,-3-1-247,19 1 1,-6 0 47,-17 0 0,-7 1 215,19 3-1447,-39 2 289,-25 0-1578,-29-1 3211,-12-2 0,4-3 0,0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D936-6AB1-4741-BF3D-6E0244D1F55C}" type="datetimeFigureOut">
              <a:rPr lang="sv-SE" smtClean="0"/>
              <a:t>2024-01-14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5A07-A163-E64F-A825-251160D17D8A}" type="slidenum">
              <a:rPr lang="sv-SE" smtClean="0"/>
              <a:t>‹#›</a:t>
            </a:fld>
            <a:endParaRPr lang="sv-SE"/>
          </a:p>
        </p:txBody>
      </p:sp>
    </p:spTree>
    <p:extLst>
      <p:ext uri="{BB962C8B-B14F-4D97-AF65-F5344CB8AC3E}">
        <p14:creationId xmlns:p14="http://schemas.microsoft.com/office/powerpoint/2010/main" val="294889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58ED5A07-A163-E64F-A825-251160D17D8A}" type="slidenum">
              <a:rPr lang="sv-SE" smtClean="0"/>
              <a:t>1</a:t>
            </a:fld>
            <a:endParaRPr lang="sv-SE"/>
          </a:p>
        </p:txBody>
      </p:sp>
    </p:spTree>
    <p:extLst>
      <p:ext uri="{BB962C8B-B14F-4D97-AF65-F5344CB8AC3E}">
        <p14:creationId xmlns:p14="http://schemas.microsoft.com/office/powerpoint/2010/main" val="28355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2</a:t>
            </a:fld>
            <a:endParaRPr lang="sv-SE"/>
          </a:p>
        </p:txBody>
      </p:sp>
    </p:spTree>
    <p:extLst>
      <p:ext uri="{BB962C8B-B14F-4D97-AF65-F5344CB8AC3E}">
        <p14:creationId xmlns:p14="http://schemas.microsoft.com/office/powerpoint/2010/main" val="265930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3</a:t>
            </a:fld>
            <a:endParaRPr lang="sv-SE"/>
          </a:p>
        </p:txBody>
      </p:sp>
    </p:spTree>
    <p:extLst>
      <p:ext uri="{BB962C8B-B14F-4D97-AF65-F5344CB8AC3E}">
        <p14:creationId xmlns:p14="http://schemas.microsoft.com/office/powerpoint/2010/main" val="79561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A6858-29C1-7746-B651-53EF52A7A51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0391EA1-3005-3443-A267-A99222946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A5364E17-F156-8640-A9B2-33FFE7376AC6}"/>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5" name="Platshållare för sidfot 4">
            <a:extLst>
              <a:ext uri="{FF2B5EF4-FFF2-40B4-BE49-F238E27FC236}">
                <a16:creationId xmlns:a16="http://schemas.microsoft.com/office/drawing/2014/main" id="{948396C3-C766-CE46-A59D-1A6E8E98058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064D57D-BFD6-F348-AAD3-182AAE0FB80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26025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914A26-8A54-5D40-80FD-41C71C3EEBF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6AF28C00-5C5C-3D44-82C9-130FD2C72E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D71D1DD-8976-A145-B4E1-E6C2865BE2A5}"/>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5" name="Platshållare för sidfot 4">
            <a:extLst>
              <a:ext uri="{FF2B5EF4-FFF2-40B4-BE49-F238E27FC236}">
                <a16:creationId xmlns:a16="http://schemas.microsoft.com/office/drawing/2014/main" id="{B1395C30-E6B8-3749-BEDB-CAE03EB683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806047-5EFF-8A48-A775-B294D0E9C98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8684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82A3AA2-06DF-F24C-9FD4-2AF50282FAFB}"/>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F814E8A-A69B-8642-9D93-8A78953222E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9114101-C779-B847-90A3-69F893986767}"/>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5" name="Platshållare för sidfot 4">
            <a:extLst>
              <a:ext uri="{FF2B5EF4-FFF2-40B4-BE49-F238E27FC236}">
                <a16:creationId xmlns:a16="http://schemas.microsoft.com/office/drawing/2014/main" id="{DFE6173C-9326-514A-8F71-09F2DA3D68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9E7EE9-FAC2-504D-B995-DB34C7A3B6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08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8370CD-1C20-5240-BF55-8DF86097EAE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C001469-D415-FA4C-B8F8-50769079D2E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187470-6ABD-8F4B-B4ED-92D924B5CAAB}"/>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5" name="Platshållare för sidfot 4">
            <a:extLst>
              <a:ext uri="{FF2B5EF4-FFF2-40B4-BE49-F238E27FC236}">
                <a16:creationId xmlns:a16="http://schemas.microsoft.com/office/drawing/2014/main" id="{0E8C4FB4-1B27-5D43-BF92-96EAA8F33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8D57D17-6144-8447-8FD2-0181C2225B1F}"/>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1095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D7FC8B-97BD-8B42-8E3F-7417037C4DD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A20521D-286D-5143-96E7-D31E7488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78387F2-A8F9-6D4A-BB4E-4B526BC76F2C}"/>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5" name="Platshållare för sidfot 4">
            <a:extLst>
              <a:ext uri="{FF2B5EF4-FFF2-40B4-BE49-F238E27FC236}">
                <a16:creationId xmlns:a16="http://schemas.microsoft.com/office/drawing/2014/main" id="{4803C47E-32BB-9D4E-A9B5-13A8A0E5A2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2424529-814E-6545-BC38-A686DA52C4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11872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BE9D27-B647-344B-AD18-B3297DD232B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C6EDD3C-CD9E-EB46-8507-29C18B3A6AD4}"/>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8236DEB5-816B-4744-92A0-D7DCFB0766A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16586E11-EF63-1041-B03C-845D714332FE}"/>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6" name="Platshållare för sidfot 5">
            <a:extLst>
              <a:ext uri="{FF2B5EF4-FFF2-40B4-BE49-F238E27FC236}">
                <a16:creationId xmlns:a16="http://schemas.microsoft.com/office/drawing/2014/main" id="{51476171-8EE5-1E4B-BF69-E53C93D93D39}"/>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B0924A4-A05E-C54D-AF3B-EF10BAD0E567}"/>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520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BB6F18-0006-6C46-8209-37DBF9E9A98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80DBD0A-3287-D443-9826-EABF66878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4A0A6958-CC44-1243-8CD2-F557EEC47C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68EDC7B-7009-3748-8E73-1B3AA81B2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A27ACFFB-ABBA-9843-968D-BA27C10D7C4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0DE761E9-0938-3148-B894-DD9599CDB339}"/>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8" name="Platshållare för sidfot 7">
            <a:extLst>
              <a:ext uri="{FF2B5EF4-FFF2-40B4-BE49-F238E27FC236}">
                <a16:creationId xmlns:a16="http://schemas.microsoft.com/office/drawing/2014/main" id="{D12DC1CA-70FF-CA42-A56F-EF3FB1059BF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2A4A926-8CC7-6C42-BE9E-27183E759803}"/>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4253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9E3470-159C-D044-B6F6-88BF1776C6F3}"/>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DD38E140-3D26-4142-B0B2-F1AEA75B1073}"/>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4" name="Platshållare för sidfot 3">
            <a:extLst>
              <a:ext uri="{FF2B5EF4-FFF2-40B4-BE49-F238E27FC236}">
                <a16:creationId xmlns:a16="http://schemas.microsoft.com/office/drawing/2014/main" id="{F374EA11-AAF3-A64F-9C1E-05A5E114A5A1}"/>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7E78284-3957-9D45-AB20-A4426F562A5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680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5F661DE-15AC-4146-A20A-625F2BCC896C}"/>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3" name="Platshållare för sidfot 2">
            <a:extLst>
              <a:ext uri="{FF2B5EF4-FFF2-40B4-BE49-F238E27FC236}">
                <a16:creationId xmlns:a16="http://schemas.microsoft.com/office/drawing/2014/main" id="{1E2F00D0-BAE5-914B-A2E2-9534C493523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7CBA511-A148-1542-9B00-4A73D5F2556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9314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658DD2-A33B-A84B-8DBF-0D713D9725F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1C2543D-4C62-C548-A58A-CEF8F03D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9D55167-88C4-2045-8D1A-22525713A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2621A36-8B2B-1F42-B03D-1AA2FE5C2F18}"/>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6" name="Platshållare för sidfot 5">
            <a:extLst>
              <a:ext uri="{FF2B5EF4-FFF2-40B4-BE49-F238E27FC236}">
                <a16:creationId xmlns:a16="http://schemas.microsoft.com/office/drawing/2014/main" id="{E6F72060-DEBA-B048-B5CC-C9A9C076C72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ADDCBE3-7831-B240-97DF-7D9EF0788966}"/>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5595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5DA4D40-1149-284A-9B10-9F055B092317}"/>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E4E1BA5C-3C7C-2644-9721-BCF13CB80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A358F79E-A7B9-6E47-9D9A-1D7478CDD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7BEC1DE-C6C5-1D47-9DD8-E9C80E7044FE}"/>
              </a:ext>
            </a:extLst>
          </p:cNvPr>
          <p:cNvSpPr>
            <a:spLocks noGrp="1"/>
          </p:cNvSpPr>
          <p:nvPr>
            <p:ph type="dt" sz="half" idx="10"/>
          </p:nvPr>
        </p:nvSpPr>
        <p:spPr/>
        <p:txBody>
          <a:bodyPr/>
          <a:lstStyle/>
          <a:p>
            <a:fld id="{97FD2EF6-0362-374A-BA6A-C196B3E4698E}" type="datetimeFigureOut">
              <a:rPr lang="sv-SE" smtClean="0"/>
              <a:t>2024-01-14</a:t>
            </a:fld>
            <a:endParaRPr lang="sv-SE"/>
          </a:p>
        </p:txBody>
      </p:sp>
      <p:sp>
        <p:nvSpPr>
          <p:cNvPr id="6" name="Platshållare för sidfot 5">
            <a:extLst>
              <a:ext uri="{FF2B5EF4-FFF2-40B4-BE49-F238E27FC236}">
                <a16:creationId xmlns:a16="http://schemas.microsoft.com/office/drawing/2014/main" id="{F8F7589B-070F-784E-BA6E-69A7CF4EB5B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335D14-0D58-4B44-AD34-953C1D4205DA}"/>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2377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187B8A8-0235-1944-8FBD-7010D55D4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A9DEE67-8D0D-094C-A505-F04878CF7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5B7EFC3-2973-EB42-9843-DFD4EC8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D2EF6-0362-374A-BA6A-C196B3E4698E}" type="datetimeFigureOut">
              <a:rPr lang="sv-SE" smtClean="0"/>
              <a:t>2024-01-14</a:t>
            </a:fld>
            <a:endParaRPr lang="sv-SE"/>
          </a:p>
        </p:txBody>
      </p:sp>
      <p:sp>
        <p:nvSpPr>
          <p:cNvPr id="5" name="Platshållare för sidfot 4">
            <a:extLst>
              <a:ext uri="{FF2B5EF4-FFF2-40B4-BE49-F238E27FC236}">
                <a16:creationId xmlns:a16="http://schemas.microsoft.com/office/drawing/2014/main" id="{47B8D782-CCEC-C546-89EF-4E9BEC7B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12CC182-F831-7441-811F-DF404A0DB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6F9-BAB2-8949-97E7-D7AED21D96FC}" type="slidenum">
              <a:rPr lang="sv-SE" smtClean="0"/>
              <a:t>‹#›</a:t>
            </a:fld>
            <a:endParaRPr lang="sv-SE"/>
          </a:p>
        </p:txBody>
      </p:sp>
    </p:spTree>
    <p:extLst>
      <p:ext uri="{BB962C8B-B14F-4D97-AF65-F5344CB8AC3E}">
        <p14:creationId xmlns:p14="http://schemas.microsoft.com/office/powerpoint/2010/main" val="8414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image" Target="../media/image56.png"/><Relationship Id="rId21" Type="http://schemas.openxmlformats.org/officeDocument/2006/relationships/customXml" Target="../ink/ink10.xml"/><Relationship Id="rId324" Type="http://schemas.openxmlformats.org/officeDocument/2006/relationships/customXml" Target="../ink/ink164.xml"/><Relationship Id="rId531" Type="http://schemas.openxmlformats.org/officeDocument/2006/relationships/image" Target="../media/image263.png"/><Relationship Id="rId170" Type="http://schemas.openxmlformats.org/officeDocument/2006/relationships/customXml" Target="../ink/ink87.xml"/><Relationship Id="rId268" Type="http://schemas.openxmlformats.org/officeDocument/2006/relationships/customXml" Target="../ink/ink136.xml"/><Relationship Id="rId475" Type="http://schemas.openxmlformats.org/officeDocument/2006/relationships/image" Target="../media/image234.png"/><Relationship Id="rId32" Type="http://schemas.openxmlformats.org/officeDocument/2006/relationships/image" Target="../media/image16.png"/><Relationship Id="rId128" Type="http://schemas.openxmlformats.org/officeDocument/2006/relationships/customXml" Target="../ink/ink66.xml"/><Relationship Id="rId335" Type="http://schemas.openxmlformats.org/officeDocument/2006/relationships/image" Target="../media/image165.png"/><Relationship Id="rId542" Type="http://schemas.openxmlformats.org/officeDocument/2006/relationships/customXml" Target="../ink/ink266.xml"/><Relationship Id="rId181" Type="http://schemas.openxmlformats.org/officeDocument/2006/relationships/image" Target="../media/image88.png"/><Relationship Id="rId402" Type="http://schemas.openxmlformats.org/officeDocument/2006/relationships/customXml" Target="../ink/ink202.xml"/><Relationship Id="rId279" Type="http://schemas.openxmlformats.org/officeDocument/2006/relationships/image" Target="../media/image137.png"/><Relationship Id="rId43" Type="http://schemas.openxmlformats.org/officeDocument/2006/relationships/customXml" Target="../ink/ink22.xml"/><Relationship Id="rId139" Type="http://schemas.openxmlformats.org/officeDocument/2006/relationships/image" Target="../media/image67.png"/><Relationship Id="rId346" Type="http://schemas.openxmlformats.org/officeDocument/2006/relationships/customXml" Target="../ink/ink174.xml"/><Relationship Id="rId553" Type="http://schemas.openxmlformats.org/officeDocument/2006/relationships/image" Target="../media/image274.png"/><Relationship Id="rId192" Type="http://schemas.openxmlformats.org/officeDocument/2006/relationships/customXml" Target="../ink/ink98.xml"/><Relationship Id="rId206" Type="http://schemas.openxmlformats.org/officeDocument/2006/relationships/customXml" Target="../ink/ink105.xml"/><Relationship Id="rId413" Type="http://schemas.openxmlformats.org/officeDocument/2006/relationships/image" Target="../media/image203.png"/><Relationship Id="rId497" Type="http://schemas.openxmlformats.org/officeDocument/2006/relationships/image" Target="../media/image246.png"/><Relationship Id="rId620" Type="http://schemas.openxmlformats.org/officeDocument/2006/relationships/customXml" Target="../ink/ink305.xml"/><Relationship Id="rId357" Type="http://schemas.openxmlformats.org/officeDocument/2006/relationships/image" Target="../media/image175.png"/><Relationship Id="rId54" Type="http://schemas.openxmlformats.org/officeDocument/2006/relationships/image" Target="../media/image25.png"/><Relationship Id="rId217" Type="http://schemas.openxmlformats.org/officeDocument/2006/relationships/image" Target="../media/image106.png"/><Relationship Id="rId564" Type="http://schemas.openxmlformats.org/officeDocument/2006/relationships/customXml" Target="../ink/ink277.xml"/><Relationship Id="rId424" Type="http://schemas.openxmlformats.org/officeDocument/2006/relationships/customXml" Target="../ink/ink213.xml"/><Relationship Id="rId270" Type="http://schemas.openxmlformats.org/officeDocument/2006/relationships/customXml" Target="../ink/ink137.xml"/><Relationship Id="rId65" Type="http://schemas.openxmlformats.org/officeDocument/2006/relationships/customXml" Target="../ink/ink34.xml"/><Relationship Id="rId130" Type="http://schemas.openxmlformats.org/officeDocument/2006/relationships/customXml" Target="../ink/ink67.xml"/><Relationship Id="rId368" Type="http://schemas.openxmlformats.org/officeDocument/2006/relationships/customXml" Target="../ink/ink185.xml"/><Relationship Id="rId575" Type="http://schemas.openxmlformats.org/officeDocument/2006/relationships/image" Target="../media/image285.png"/><Relationship Id="rId228" Type="http://schemas.openxmlformats.org/officeDocument/2006/relationships/customXml" Target="../ink/ink116.xml"/><Relationship Id="rId435" Type="http://schemas.openxmlformats.org/officeDocument/2006/relationships/image" Target="../media/image214.png"/><Relationship Id="rId281" Type="http://schemas.openxmlformats.org/officeDocument/2006/relationships/image" Target="../media/image138.png"/><Relationship Id="rId502" Type="http://schemas.openxmlformats.org/officeDocument/2006/relationships/customXml" Target="../ink/ink247.xml"/><Relationship Id="rId76" Type="http://schemas.openxmlformats.org/officeDocument/2006/relationships/image" Target="../media/image36.png"/><Relationship Id="rId141" Type="http://schemas.openxmlformats.org/officeDocument/2006/relationships/image" Target="../media/image68.png"/><Relationship Id="rId379" Type="http://schemas.openxmlformats.org/officeDocument/2006/relationships/image" Target="../media/image186.png"/><Relationship Id="rId586" Type="http://schemas.openxmlformats.org/officeDocument/2006/relationships/customXml" Target="../ink/ink288.xml"/><Relationship Id="rId7" Type="http://schemas.openxmlformats.org/officeDocument/2006/relationships/customXml" Target="../ink/ink3.xml"/><Relationship Id="rId239" Type="http://schemas.openxmlformats.org/officeDocument/2006/relationships/image" Target="../media/image117.png"/><Relationship Id="rId446" Type="http://schemas.openxmlformats.org/officeDocument/2006/relationships/customXml" Target="../ink/ink224.xml"/><Relationship Id="rId292" Type="http://schemas.openxmlformats.org/officeDocument/2006/relationships/customXml" Target="../ink/ink148.xml"/><Relationship Id="rId306" Type="http://schemas.openxmlformats.org/officeDocument/2006/relationships/customXml" Target="../ink/ink155.xml"/><Relationship Id="rId87" Type="http://schemas.openxmlformats.org/officeDocument/2006/relationships/image" Target="../media/image41.png"/><Relationship Id="rId513" Type="http://schemas.openxmlformats.org/officeDocument/2006/relationships/image" Target="../media/image254.png"/><Relationship Id="rId597" Type="http://schemas.openxmlformats.org/officeDocument/2006/relationships/image" Target="../media/image296.png"/><Relationship Id="rId152" Type="http://schemas.openxmlformats.org/officeDocument/2006/relationships/customXml" Target="../ink/ink78.xml"/><Relationship Id="rId457" Type="http://schemas.openxmlformats.org/officeDocument/2006/relationships/image" Target="../media/image225.png"/><Relationship Id="rId14" Type="http://schemas.openxmlformats.org/officeDocument/2006/relationships/image" Target="../media/image7.png"/><Relationship Id="rId317" Type="http://schemas.openxmlformats.org/officeDocument/2006/relationships/image" Target="../media/image156.png"/><Relationship Id="rId524" Type="http://schemas.openxmlformats.org/officeDocument/2006/relationships/customXml" Target="../ink/ink257.xml"/><Relationship Id="rId98" Type="http://schemas.openxmlformats.org/officeDocument/2006/relationships/customXml" Target="../ink/ink51.xml"/><Relationship Id="rId163" Type="http://schemas.openxmlformats.org/officeDocument/2006/relationships/image" Target="../media/image79.png"/><Relationship Id="rId370" Type="http://schemas.openxmlformats.org/officeDocument/2006/relationships/customXml" Target="../ink/ink186.xml"/><Relationship Id="rId230" Type="http://schemas.openxmlformats.org/officeDocument/2006/relationships/customXml" Target="../ink/ink117.xml"/><Relationship Id="rId468" Type="http://schemas.openxmlformats.org/officeDocument/2006/relationships/customXml" Target="../ink/ink235.xml"/><Relationship Id="rId25" Type="http://schemas.openxmlformats.org/officeDocument/2006/relationships/customXml" Target="../ink/ink12.xml"/><Relationship Id="rId67" Type="http://schemas.openxmlformats.org/officeDocument/2006/relationships/customXml" Target="../ink/ink35.xml"/><Relationship Id="rId272" Type="http://schemas.openxmlformats.org/officeDocument/2006/relationships/customXml" Target="../ink/ink138.xml"/><Relationship Id="rId328" Type="http://schemas.openxmlformats.org/officeDocument/2006/relationships/customXml" Target="../ink/ink166.xml"/><Relationship Id="rId535" Type="http://schemas.openxmlformats.org/officeDocument/2006/relationships/image" Target="../media/image265.png"/><Relationship Id="rId577" Type="http://schemas.openxmlformats.org/officeDocument/2006/relationships/image" Target="../media/image286.png"/><Relationship Id="rId132" Type="http://schemas.openxmlformats.org/officeDocument/2006/relationships/customXml" Target="../ink/ink68.xml"/><Relationship Id="rId174" Type="http://schemas.openxmlformats.org/officeDocument/2006/relationships/customXml" Target="../ink/ink89.xml"/><Relationship Id="rId381" Type="http://schemas.openxmlformats.org/officeDocument/2006/relationships/image" Target="../media/image187.png"/><Relationship Id="rId602" Type="http://schemas.openxmlformats.org/officeDocument/2006/relationships/customXml" Target="../ink/ink296.xml"/><Relationship Id="rId241" Type="http://schemas.openxmlformats.org/officeDocument/2006/relationships/image" Target="../media/image118.png"/><Relationship Id="rId437" Type="http://schemas.openxmlformats.org/officeDocument/2006/relationships/image" Target="../media/image215.png"/><Relationship Id="rId479" Type="http://schemas.openxmlformats.org/officeDocument/2006/relationships/image" Target="../media/image236.png"/><Relationship Id="rId36" Type="http://schemas.openxmlformats.org/officeDocument/2006/relationships/image" Target="../media/image18.png"/><Relationship Id="rId283" Type="http://schemas.openxmlformats.org/officeDocument/2006/relationships/image" Target="../media/image139.png"/><Relationship Id="rId339" Type="http://schemas.openxmlformats.org/officeDocument/2006/relationships/image" Target="../media/image167.png"/><Relationship Id="rId546" Type="http://schemas.openxmlformats.org/officeDocument/2006/relationships/customXml" Target="../ink/ink268.xml"/><Relationship Id="rId78" Type="http://schemas.openxmlformats.org/officeDocument/2006/relationships/image" Target="../media/image37.png"/><Relationship Id="rId101" Type="http://schemas.openxmlformats.org/officeDocument/2006/relationships/image" Target="../media/image48.png"/><Relationship Id="rId143" Type="http://schemas.openxmlformats.org/officeDocument/2006/relationships/image" Target="../media/image69.png"/><Relationship Id="rId185" Type="http://schemas.openxmlformats.org/officeDocument/2006/relationships/image" Target="../media/image90.png"/><Relationship Id="rId350" Type="http://schemas.openxmlformats.org/officeDocument/2006/relationships/customXml" Target="../ink/ink176.xml"/><Relationship Id="rId406" Type="http://schemas.openxmlformats.org/officeDocument/2006/relationships/customXml" Target="../ink/ink204.xml"/><Relationship Id="rId588" Type="http://schemas.openxmlformats.org/officeDocument/2006/relationships/customXml" Target="../ink/ink289.xml"/><Relationship Id="rId9" Type="http://schemas.openxmlformats.org/officeDocument/2006/relationships/customXml" Target="../ink/ink4.xml"/><Relationship Id="rId210" Type="http://schemas.openxmlformats.org/officeDocument/2006/relationships/customXml" Target="../ink/ink107.xml"/><Relationship Id="rId392" Type="http://schemas.openxmlformats.org/officeDocument/2006/relationships/customXml" Target="../ink/ink197.xml"/><Relationship Id="rId448" Type="http://schemas.openxmlformats.org/officeDocument/2006/relationships/customXml" Target="../ink/ink225.xml"/><Relationship Id="rId613" Type="http://schemas.openxmlformats.org/officeDocument/2006/relationships/image" Target="../media/image304.png"/><Relationship Id="rId252" Type="http://schemas.openxmlformats.org/officeDocument/2006/relationships/customXml" Target="../ink/ink128.xml"/><Relationship Id="rId294" Type="http://schemas.openxmlformats.org/officeDocument/2006/relationships/customXml" Target="../ink/ink149.xml"/><Relationship Id="rId308" Type="http://schemas.openxmlformats.org/officeDocument/2006/relationships/customXml" Target="../ink/ink156.xml"/><Relationship Id="rId515" Type="http://schemas.openxmlformats.org/officeDocument/2006/relationships/image" Target="../media/image255.png"/><Relationship Id="rId47" Type="http://schemas.openxmlformats.org/officeDocument/2006/relationships/image" Target="../media/image22.png"/><Relationship Id="rId89" Type="http://schemas.openxmlformats.org/officeDocument/2006/relationships/image" Target="../media/image42.png"/><Relationship Id="rId112" Type="http://schemas.openxmlformats.org/officeDocument/2006/relationships/customXml" Target="../ink/ink58.xml"/><Relationship Id="rId154" Type="http://schemas.openxmlformats.org/officeDocument/2006/relationships/customXml" Target="../ink/ink79.xml"/><Relationship Id="rId361" Type="http://schemas.openxmlformats.org/officeDocument/2006/relationships/image" Target="../media/image177.png"/><Relationship Id="rId557" Type="http://schemas.openxmlformats.org/officeDocument/2006/relationships/image" Target="../media/image276.png"/><Relationship Id="rId599" Type="http://schemas.openxmlformats.org/officeDocument/2006/relationships/image" Target="../media/image297.png"/><Relationship Id="rId196" Type="http://schemas.openxmlformats.org/officeDocument/2006/relationships/customXml" Target="../ink/ink100.xml"/><Relationship Id="rId417" Type="http://schemas.openxmlformats.org/officeDocument/2006/relationships/image" Target="../media/image205.png"/><Relationship Id="rId459" Type="http://schemas.openxmlformats.org/officeDocument/2006/relationships/image" Target="../media/image226.png"/><Relationship Id="rId624" Type="http://schemas.openxmlformats.org/officeDocument/2006/relationships/customXml" Target="../ink/ink307.xml"/><Relationship Id="rId16" Type="http://schemas.openxmlformats.org/officeDocument/2006/relationships/image" Target="../media/image8.png"/><Relationship Id="rId221" Type="http://schemas.openxmlformats.org/officeDocument/2006/relationships/image" Target="../media/image108.png"/><Relationship Id="rId263" Type="http://schemas.openxmlformats.org/officeDocument/2006/relationships/image" Target="../media/image129.png"/><Relationship Id="rId319" Type="http://schemas.openxmlformats.org/officeDocument/2006/relationships/image" Target="../media/image157.png"/><Relationship Id="rId470" Type="http://schemas.openxmlformats.org/officeDocument/2006/relationships/customXml" Target="../ink/ink236.xml"/><Relationship Id="rId526" Type="http://schemas.openxmlformats.org/officeDocument/2006/relationships/customXml" Target="../ink/ink258.xml"/><Relationship Id="rId58" Type="http://schemas.openxmlformats.org/officeDocument/2006/relationships/image" Target="../media/image27.png"/><Relationship Id="rId123" Type="http://schemas.openxmlformats.org/officeDocument/2006/relationships/image" Target="../media/image59.png"/><Relationship Id="rId330" Type="http://schemas.openxmlformats.org/officeDocument/2006/relationships/customXml" Target="../ink/ink167.xml"/><Relationship Id="rId568" Type="http://schemas.openxmlformats.org/officeDocument/2006/relationships/customXml" Target="../ink/ink279.xml"/><Relationship Id="rId165" Type="http://schemas.openxmlformats.org/officeDocument/2006/relationships/image" Target="../media/image80.png"/><Relationship Id="rId372" Type="http://schemas.openxmlformats.org/officeDocument/2006/relationships/customXml" Target="../ink/ink187.xml"/><Relationship Id="rId428" Type="http://schemas.openxmlformats.org/officeDocument/2006/relationships/customXml" Target="../ink/ink215.xml"/><Relationship Id="rId232" Type="http://schemas.openxmlformats.org/officeDocument/2006/relationships/customXml" Target="../ink/ink118.xml"/><Relationship Id="rId274" Type="http://schemas.openxmlformats.org/officeDocument/2006/relationships/customXml" Target="../ink/ink139.xml"/><Relationship Id="rId481" Type="http://schemas.openxmlformats.org/officeDocument/2006/relationships/image" Target="../media/image237.png"/><Relationship Id="rId27" Type="http://schemas.openxmlformats.org/officeDocument/2006/relationships/customXml" Target="../ink/ink13.xml"/><Relationship Id="rId69" Type="http://schemas.openxmlformats.org/officeDocument/2006/relationships/customXml" Target="../ink/ink36.xml"/><Relationship Id="rId134" Type="http://schemas.openxmlformats.org/officeDocument/2006/relationships/customXml" Target="../ink/ink69.xml"/><Relationship Id="rId537" Type="http://schemas.openxmlformats.org/officeDocument/2006/relationships/image" Target="../media/image266.png"/><Relationship Id="rId579" Type="http://schemas.openxmlformats.org/officeDocument/2006/relationships/image" Target="../media/image287.png"/><Relationship Id="rId80" Type="http://schemas.openxmlformats.org/officeDocument/2006/relationships/image" Target="../media/image38.png"/><Relationship Id="rId176" Type="http://schemas.openxmlformats.org/officeDocument/2006/relationships/customXml" Target="../ink/ink90.xml"/><Relationship Id="rId341" Type="http://schemas.openxmlformats.org/officeDocument/2006/relationships/image" Target="../media/image168.png"/><Relationship Id="rId383" Type="http://schemas.openxmlformats.org/officeDocument/2006/relationships/image" Target="../media/image188.png"/><Relationship Id="rId439" Type="http://schemas.openxmlformats.org/officeDocument/2006/relationships/image" Target="../media/image216.png"/><Relationship Id="rId590" Type="http://schemas.openxmlformats.org/officeDocument/2006/relationships/customXml" Target="../ink/ink290.xml"/><Relationship Id="rId604" Type="http://schemas.openxmlformats.org/officeDocument/2006/relationships/customXml" Target="../ink/ink297.xml"/><Relationship Id="rId201" Type="http://schemas.openxmlformats.org/officeDocument/2006/relationships/image" Target="../media/image98.png"/><Relationship Id="rId243" Type="http://schemas.openxmlformats.org/officeDocument/2006/relationships/image" Target="../media/image119.png"/><Relationship Id="rId285" Type="http://schemas.openxmlformats.org/officeDocument/2006/relationships/image" Target="../media/image140.png"/><Relationship Id="rId450" Type="http://schemas.openxmlformats.org/officeDocument/2006/relationships/customXml" Target="../ink/ink226.xml"/><Relationship Id="rId506" Type="http://schemas.openxmlformats.org/officeDocument/2006/relationships/customXml" Target="../ink/ink248.xml"/><Relationship Id="rId38" Type="http://schemas.openxmlformats.org/officeDocument/2006/relationships/image" Target="../media/image19.png"/><Relationship Id="rId103" Type="http://schemas.openxmlformats.org/officeDocument/2006/relationships/image" Target="../media/image49.png"/><Relationship Id="rId310" Type="http://schemas.openxmlformats.org/officeDocument/2006/relationships/customXml" Target="../ink/ink157.xml"/><Relationship Id="rId548" Type="http://schemas.openxmlformats.org/officeDocument/2006/relationships/customXml" Target="../ink/ink269.xml"/><Relationship Id="rId91" Type="http://schemas.openxmlformats.org/officeDocument/2006/relationships/image" Target="../media/image43.png"/><Relationship Id="rId145" Type="http://schemas.openxmlformats.org/officeDocument/2006/relationships/image" Target="../media/image70.png"/><Relationship Id="rId187" Type="http://schemas.openxmlformats.org/officeDocument/2006/relationships/image" Target="../media/image91.png"/><Relationship Id="rId352" Type="http://schemas.openxmlformats.org/officeDocument/2006/relationships/customXml" Target="../ink/ink177.xml"/><Relationship Id="rId394" Type="http://schemas.openxmlformats.org/officeDocument/2006/relationships/customXml" Target="../ink/ink198.xml"/><Relationship Id="rId408" Type="http://schemas.openxmlformats.org/officeDocument/2006/relationships/customXml" Target="../ink/ink205.xml"/><Relationship Id="rId615" Type="http://schemas.openxmlformats.org/officeDocument/2006/relationships/image" Target="../media/image305.png"/><Relationship Id="rId212" Type="http://schemas.openxmlformats.org/officeDocument/2006/relationships/customXml" Target="../ink/ink108.xml"/><Relationship Id="rId254" Type="http://schemas.openxmlformats.org/officeDocument/2006/relationships/customXml" Target="../ink/ink129.xml"/><Relationship Id="rId49" Type="http://schemas.openxmlformats.org/officeDocument/2006/relationships/customXml" Target="../ink/ink26.xml"/><Relationship Id="rId114" Type="http://schemas.openxmlformats.org/officeDocument/2006/relationships/customXml" Target="../ink/ink59.xml"/><Relationship Id="rId296" Type="http://schemas.openxmlformats.org/officeDocument/2006/relationships/customXml" Target="../ink/ink150.xml"/><Relationship Id="rId461" Type="http://schemas.openxmlformats.org/officeDocument/2006/relationships/image" Target="../media/image227.png"/><Relationship Id="rId517" Type="http://schemas.openxmlformats.org/officeDocument/2006/relationships/image" Target="../media/image256.png"/><Relationship Id="rId559" Type="http://schemas.openxmlformats.org/officeDocument/2006/relationships/image" Target="../media/image277.png"/><Relationship Id="rId60" Type="http://schemas.openxmlformats.org/officeDocument/2006/relationships/image" Target="../media/image28.png"/><Relationship Id="rId156" Type="http://schemas.openxmlformats.org/officeDocument/2006/relationships/customXml" Target="../ink/ink80.xml"/><Relationship Id="rId198" Type="http://schemas.openxmlformats.org/officeDocument/2006/relationships/customXml" Target="../ink/ink101.xml"/><Relationship Id="rId321" Type="http://schemas.openxmlformats.org/officeDocument/2006/relationships/image" Target="../media/image158.png"/><Relationship Id="rId363" Type="http://schemas.openxmlformats.org/officeDocument/2006/relationships/image" Target="../media/image178.png"/><Relationship Id="rId419" Type="http://schemas.openxmlformats.org/officeDocument/2006/relationships/image" Target="../media/image206.png"/><Relationship Id="rId570" Type="http://schemas.openxmlformats.org/officeDocument/2006/relationships/customXml" Target="../ink/ink280.xml"/><Relationship Id="rId626" Type="http://schemas.openxmlformats.org/officeDocument/2006/relationships/customXml" Target="../ink/ink308.xml"/><Relationship Id="rId223" Type="http://schemas.openxmlformats.org/officeDocument/2006/relationships/image" Target="../media/image109.png"/><Relationship Id="rId430" Type="http://schemas.openxmlformats.org/officeDocument/2006/relationships/customXml" Target="../ink/ink216.xml"/><Relationship Id="rId18" Type="http://schemas.openxmlformats.org/officeDocument/2006/relationships/image" Target="../media/image9.png"/><Relationship Id="rId265" Type="http://schemas.openxmlformats.org/officeDocument/2006/relationships/image" Target="../media/image130.png"/><Relationship Id="rId472" Type="http://schemas.openxmlformats.org/officeDocument/2006/relationships/customXml" Target="../ink/ink237.xml"/><Relationship Id="rId528" Type="http://schemas.openxmlformats.org/officeDocument/2006/relationships/customXml" Target="../ink/ink259.xml"/><Relationship Id="rId125" Type="http://schemas.openxmlformats.org/officeDocument/2006/relationships/image" Target="../media/image60.png"/><Relationship Id="rId167" Type="http://schemas.openxmlformats.org/officeDocument/2006/relationships/image" Target="../media/image81.png"/><Relationship Id="rId332" Type="http://schemas.openxmlformats.org/officeDocument/2006/relationships/customXml" Target="../ink/ink168.xml"/><Relationship Id="rId374" Type="http://schemas.openxmlformats.org/officeDocument/2006/relationships/customXml" Target="../ink/ink188.xml"/><Relationship Id="rId581" Type="http://schemas.openxmlformats.org/officeDocument/2006/relationships/image" Target="../media/image288.png"/><Relationship Id="rId71" Type="http://schemas.openxmlformats.org/officeDocument/2006/relationships/customXml" Target="../ink/ink37.xml"/><Relationship Id="rId234" Type="http://schemas.openxmlformats.org/officeDocument/2006/relationships/customXml" Target="../ink/ink119.xml"/><Relationship Id="rId2" Type="http://schemas.openxmlformats.org/officeDocument/2006/relationships/notesSlide" Target="../notesSlides/notesSlide2.xml"/><Relationship Id="rId29" Type="http://schemas.openxmlformats.org/officeDocument/2006/relationships/customXml" Target="../ink/ink14.xml"/><Relationship Id="rId276" Type="http://schemas.openxmlformats.org/officeDocument/2006/relationships/customXml" Target="../ink/ink140.xml"/><Relationship Id="rId441" Type="http://schemas.openxmlformats.org/officeDocument/2006/relationships/image" Target="../media/image217.png"/><Relationship Id="rId539" Type="http://schemas.openxmlformats.org/officeDocument/2006/relationships/image" Target="../media/image267.png"/><Relationship Id="rId40" Type="http://schemas.openxmlformats.org/officeDocument/2006/relationships/image" Target="../media/image20.png"/><Relationship Id="rId136" Type="http://schemas.openxmlformats.org/officeDocument/2006/relationships/customXml" Target="../ink/ink70.xml"/><Relationship Id="rId178" Type="http://schemas.openxmlformats.org/officeDocument/2006/relationships/customXml" Target="../ink/ink91.xml"/><Relationship Id="rId301" Type="http://schemas.openxmlformats.org/officeDocument/2006/relationships/image" Target="../media/image148.png"/><Relationship Id="rId343" Type="http://schemas.openxmlformats.org/officeDocument/2006/relationships/image" Target="../media/image169.png"/><Relationship Id="rId550" Type="http://schemas.openxmlformats.org/officeDocument/2006/relationships/customXml" Target="../ink/ink270.xml"/><Relationship Id="rId82" Type="http://schemas.openxmlformats.org/officeDocument/2006/relationships/customXml" Target="../ink/ink43.xml"/><Relationship Id="rId203" Type="http://schemas.openxmlformats.org/officeDocument/2006/relationships/image" Target="../media/image99.png"/><Relationship Id="rId385" Type="http://schemas.openxmlformats.org/officeDocument/2006/relationships/image" Target="../media/image189.png"/><Relationship Id="rId592" Type="http://schemas.openxmlformats.org/officeDocument/2006/relationships/customXml" Target="../ink/ink291.xml"/><Relationship Id="rId606" Type="http://schemas.openxmlformats.org/officeDocument/2006/relationships/customXml" Target="../ink/ink298.xml"/><Relationship Id="rId245" Type="http://schemas.openxmlformats.org/officeDocument/2006/relationships/image" Target="../media/image120.png"/><Relationship Id="rId287" Type="http://schemas.openxmlformats.org/officeDocument/2006/relationships/image" Target="../media/image141.png"/><Relationship Id="rId410" Type="http://schemas.openxmlformats.org/officeDocument/2006/relationships/customXml" Target="../ink/ink206.xml"/><Relationship Id="rId452" Type="http://schemas.openxmlformats.org/officeDocument/2006/relationships/customXml" Target="../ink/ink227.xml"/><Relationship Id="rId494" Type="http://schemas.openxmlformats.org/officeDocument/2006/relationships/customXml" Target="../ink/ink243.xml"/><Relationship Id="rId508" Type="http://schemas.openxmlformats.org/officeDocument/2006/relationships/customXml" Target="../ink/ink249.xml"/><Relationship Id="rId105" Type="http://schemas.openxmlformats.org/officeDocument/2006/relationships/image" Target="../media/image50.png"/><Relationship Id="rId147" Type="http://schemas.openxmlformats.org/officeDocument/2006/relationships/image" Target="../media/image71.png"/><Relationship Id="rId312" Type="http://schemas.openxmlformats.org/officeDocument/2006/relationships/customXml" Target="../ink/ink158.xml"/><Relationship Id="rId354" Type="http://schemas.openxmlformats.org/officeDocument/2006/relationships/customXml" Target="../ink/ink178.xml"/><Relationship Id="rId51" Type="http://schemas.openxmlformats.org/officeDocument/2006/relationships/customXml" Target="../ink/ink27.xml"/><Relationship Id="rId93" Type="http://schemas.openxmlformats.org/officeDocument/2006/relationships/image" Target="../media/image44.png"/><Relationship Id="rId189" Type="http://schemas.openxmlformats.org/officeDocument/2006/relationships/image" Target="../media/image92.png"/><Relationship Id="rId396" Type="http://schemas.openxmlformats.org/officeDocument/2006/relationships/customXml" Target="../ink/ink199.xml"/><Relationship Id="rId561" Type="http://schemas.openxmlformats.org/officeDocument/2006/relationships/image" Target="../media/image278.png"/><Relationship Id="rId617" Type="http://schemas.openxmlformats.org/officeDocument/2006/relationships/image" Target="../media/image306.png"/><Relationship Id="rId214" Type="http://schemas.openxmlformats.org/officeDocument/2006/relationships/customXml" Target="../ink/ink109.xml"/><Relationship Id="rId256" Type="http://schemas.openxmlformats.org/officeDocument/2006/relationships/customXml" Target="../ink/ink130.xml"/><Relationship Id="rId298" Type="http://schemas.openxmlformats.org/officeDocument/2006/relationships/customXml" Target="../ink/ink151.xml"/><Relationship Id="rId421" Type="http://schemas.openxmlformats.org/officeDocument/2006/relationships/image" Target="../media/image207.png"/><Relationship Id="rId463" Type="http://schemas.openxmlformats.org/officeDocument/2006/relationships/image" Target="../media/image228.png"/><Relationship Id="rId519" Type="http://schemas.openxmlformats.org/officeDocument/2006/relationships/image" Target="../media/image257.png"/><Relationship Id="rId116" Type="http://schemas.openxmlformats.org/officeDocument/2006/relationships/customXml" Target="../ink/ink60.xml"/><Relationship Id="rId158" Type="http://schemas.openxmlformats.org/officeDocument/2006/relationships/customXml" Target="../ink/ink81.xml"/><Relationship Id="rId323" Type="http://schemas.openxmlformats.org/officeDocument/2006/relationships/image" Target="../media/image159.png"/><Relationship Id="rId530" Type="http://schemas.openxmlformats.org/officeDocument/2006/relationships/customXml" Target="../ink/ink260.xml"/><Relationship Id="rId20" Type="http://schemas.openxmlformats.org/officeDocument/2006/relationships/image" Target="../media/image10.png"/><Relationship Id="rId62" Type="http://schemas.openxmlformats.org/officeDocument/2006/relationships/image" Target="../media/image29.png"/><Relationship Id="rId365" Type="http://schemas.openxmlformats.org/officeDocument/2006/relationships/image" Target="../media/image179.png"/><Relationship Id="rId572" Type="http://schemas.openxmlformats.org/officeDocument/2006/relationships/customXml" Target="../ink/ink281.xml"/><Relationship Id="rId225" Type="http://schemas.openxmlformats.org/officeDocument/2006/relationships/image" Target="../media/image110.png"/><Relationship Id="rId267" Type="http://schemas.openxmlformats.org/officeDocument/2006/relationships/image" Target="../media/image131.png"/><Relationship Id="rId432" Type="http://schemas.openxmlformats.org/officeDocument/2006/relationships/customXml" Target="../ink/ink217.xml"/><Relationship Id="rId474" Type="http://schemas.openxmlformats.org/officeDocument/2006/relationships/customXml" Target="../ink/ink238.xml"/><Relationship Id="rId127" Type="http://schemas.openxmlformats.org/officeDocument/2006/relationships/image" Target="../media/image61.png"/><Relationship Id="rId31" Type="http://schemas.openxmlformats.org/officeDocument/2006/relationships/customXml" Target="../ink/ink15.xml"/><Relationship Id="rId73" Type="http://schemas.openxmlformats.org/officeDocument/2006/relationships/customXml" Target="../ink/ink38.xml"/><Relationship Id="rId169" Type="http://schemas.openxmlformats.org/officeDocument/2006/relationships/image" Target="../media/image82.png"/><Relationship Id="rId334" Type="http://schemas.openxmlformats.org/officeDocument/2006/relationships/customXml" Target="../ink/ink169.xml"/><Relationship Id="rId376" Type="http://schemas.openxmlformats.org/officeDocument/2006/relationships/customXml" Target="../ink/ink189.xml"/><Relationship Id="rId541" Type="http://schemas.openxmlformats.org/officeDocument/2006/relationships/image" Target="../media/image268.png"/><Relationship Id="rId583" Type="http://schemas.openxmlformats.org/officeDocument/2006/relationships/image" Target="../media/image289.png"/><Relationship Id="rId4" Type="http://schemas.openxmlformats.org/officeDocument/2006/relationships/image" Target="../media/image2.png"/><Relationship Id="rId180" Type="http://schemas.openxmlformats.org/officeDocument/2006/relationships/customXml" Target="../ink/ink92.xml"/><Relationship Id="rId236" Type="http://schemas.openxmlformats.org/officeDocument/2006/relationships/customXml" Target="../ink/ink120.xml"/><Relationship Id="rId278" Type="http://schemas.openxmlformats.org/officeDocument/2006/relationships/customXml" Target="../ink/ink141.xml"/><Relationship Id="rId401" Type="http://schemas.openxmlformats.org/officeDocument/2006/relationships/image" Target="../media/image197.png"/><Relationship Id="rId443" Type="http://schemas.openxmlformats.org/officeDocument/2006/relationships/image" Target="../media/image218.png"/><Relationship Id="rId303" Type="http://schemas.openxmlformats.org/officeDocument/2006/relationships/image" Target="../media/image149.png"/><Relationship Id="rId42" Type="http://schemas.openxmlformats.org/officeDocument/2006/relationships/customXml" Target="../ink/ink21.xml"/><Relationship Id="rId84" Type="http://schemas.openxmlformats.org/officeDocument/2006/relationships/customXml" Target="../ink/ink44.xml"/><Relationship Id="rId138" Type="http://schemas.openxmlformats.org/officeDocument/2006/relationships/customXml" Target="../ink/ink71.xml"/><Relationship Id="rId345" Type="http://schemas.openxmlformats.org/officeDocument/2006/relationships/customXml" Target="../ink/ink173.xml"/><Relationship Id="rId387" Type="http://schemas.openxmlformats.org/officeDocument/2006/relationships/image" Target="../media/image190.png"/><Relationship Id="rId510" Type="http://schemas.openxmlformats.org/officeDocument/2006/relationships/customXml" Target="../ink/ink250.xml"/><Relationship Id="rId552" Type="http://schemas.openxmlformats.org/officeDocument/2006/relationships/customXml" Target="../ink/ink271.xml"/><Relationship Id="rId594" Type="http://schemas.openxmlformats.org/officeDocument/2006/relationships/customXml" Target="../ink/ink292.xml"/><Relationship Id="rId608" Type="http://schemas.openxmlformats.org/officeDocument/2006/relationships/customXml" Target="../ink/ink299.xml"/><Relationship Id="rId191" Type="http://schemas.openxmlformats.org/officeDocument/2006/relationships/image" Target="../media/image93.png"/><Relationship Id="rId205" Type="http://schemas.openxmlformats.org/officeDocument/2006/relationships/image" Target="../media/image100.png"/><Relationship Id="rId247" Type="http://schemas.openxmlformats.org/officeDocument/2006/relationships/image" Target="../media/image121.png"/><Relationship Id="rId412" Type="http://schemas.openxmlformats.org/officeDocument/2006/relationships/customXml" Target="../ink/ink207.xml"/><Relationship Id="rId107" Type="http://schemas.openxmlformats.org/officeDocument/2006/relationships/image" Target="../media/image51.png"/><Relationship Id="rId289" Type="http://schemas.openxmlformats.org/officeDocument/2006/relationships/image" Target="../media/image142.png"/><Relationship Id="rId454" Type="http://schemas.openxmlformats.org/officeDocument/2006/relationships/customXml" Target="../ink/ink228.xml"/><Relationship Id="rId496" Type="http://schemas.openxmlformats.org/officeDocument/2006/relationships/customXml" Target="../ink/ink244.xml"/><Relationship Id="rId11" Type="http://schemas.openxmlformats.org/officeDocument/2006/relationships/customXml" Target="../ink/ink5.xml"/><Relationship Id="rId53" Type="http://schemas.openxmlformats.org/officeDocument/2006/relationships/customXml" Target="../ink/ink28.xml"/><Relationship Id="rId149" Type="http://schemas.openxmlformats.org/officeDocument/2006/relationships/image" Target="../media/image72.png"/><Relationship Id="rId314" Type="http://schemas.openxmlformats.org/officeDocument/2006/relationships/customXml" Target="../ink/ink159.xml"/><Relationship Id="rId356" Type="http://schemas.openxmlformats.org/officeDocument/2006/relationships/customXml" Target="../ink/ink179.xml"/><Relationship Id="rId398" Type="http://schemas.openxmlformats.org/officeDocument/2006/relationships/customXml" Target="../ink/ink200.xml"/><Relationship Id="rId521" Type="http://schemas.openxmlformats.org/officeDocument/2006/relationships/image" Target="../media/image258.png"/><Relationship Id="rId563" Type="http://schemas.openxmlformats.org/officeDocument/2006/relationships/image" Target="../media/image279.png"/><Relationship Id="rId619" Type="http://schemas.openxmlformats.org/officeDocument/2006/relationships/image" Target="../media/image307.png"/><Relationship Id="rId95" Type="http://schemas.openxmlformats.org/officeDocument/2006/relationships/image" Target="../media/image45.png"/><Relationship Id="rId160" Type="http://schemas.openxmlformats.org/officeDocument/2006/relationships/customXml" Target="../ink/ink82.xml"/><Relationship Id="rId216" Type="http://schemas.openxmlformats.org/officeDocument/2006/relationships/customXml" Target="../ink/ink110.xml"/><Relationship Id="rId423" Type="http://schemas.openxmlformats.org/officeDocument/2006/relationships/image" Target="../media/image208.png"/><Relationship Id="rId258" Type="http://schemas.openxmlformats.org/officeDocument/2006/relationships/customXml" Target="../ink/ink131.xml"/><Relationship Id="rId465" Type="http://schemas.openxmlformats.org/officeDocument/2006/relationships/image" Target="../media/image229.png"/><Relationship Id="rId22" Type="http://schemas.openxmlformats.org/officeDocument/2006/relationships/image" Target="../media/image11.png"/><Relationship Id="rId64" Type="http://schemas.openxmlformats.org/officeDocument/2006/relationships/image" Target="../media/image30.png"/><Relationship Id="rId118" Type="http://schemas.openxmlformats.org/officeDocument/2006/relationships/customXml" Target="../ink/ink61.xml"/><Relationship Id="rId325" Type="http://schemas.openxmlformats.org/officeDocument/2006/relationships/image" Target="../media/image160.png"/><Relationship Id="rId367" Type="http://schemas.openxmlformats.org/officeDocument/2006/relationships/image" Target="../media/image180.png"/><Relationship Id="rId532" Type="http://schemas.openxmlformats.org/officeDocument/2006/relationships/customXml" Target="../ink/ink261.xml"/><Relationship Id="rId574" Type="http://schemas.openxmlformats.org/officeDocument/2006/relationships/customXml" Target="../ink/ink282.xml"/><Relationship Id="rId171" Type="http://schemas.openxmlformats.org/officeDocument/2006/relationships/image" Target="../media/image83.png"/><Relationship Id="rId227" Type="http://schemas.openxmlformats.org/officeDocument/2006/relationships/image" Target="../media/image111.png"/><Relationship Id="rId269" Type="http://schemas.openxmlformats.org/officeDocument/2006/relationships/image" Target="../media/image132.png"/><Relationship Id="rId434" Type="http://schemas.openxmlformats.org/officeDocument/2006/relationships/customXml" Target="../ink/ink218.xml"/><Relationship Id="rId476" Type="http://schemas.openxmlformats.org/officeDocument/2006/relationships/customXml" Target="../ink/ink239.xml"/><Relationship Id="rId33" Type="http://schemas.openxmlformats.org/officeDocument/2006/relationships/customXml" Target="../ink/ink16.xml"/><Relationship Id="rId129" Type="http://schemas.openxmlformats.org/officeDocument/2006/relationships/image" Target="../media/image62.png"/><Relationship Id="rId280" Type="http://schemas.openxmlformats.org/officeDocument/2006/relationships/customXml" Target="../ink/ink142.xml"/><Relationship Id="rId336" Type="http://schemas.openxmlformats.org/officeDocument/2006/relationships/customXml" Target="../ink/ink170.xml"/><Relationship Id="rId501" Type="http://schemas.openxmlformats.org/officeDocument/2006/relationships/image" Target="../media/image238.png"/><Relationship Id="rId543" Type="http://schemas.openxmlformats.org/officeDocument/2006/relationships/image" Target="../media/image269.png"/><Relationship Id="rId75" Type="http://schemas.openxmlformats.org/officeDocument/2006/relationships/customXml" Target="../ink/ink39.xml"/><Relationship Id="rId140" Type="http://schemas.openxmlformats.org/officeDocument/2006/relationships/customXml" Target="../ink/ink72.xml"/><Relationship Id="rId182" Type="http://schemas.openxmlformats.org/officeDocument/2006/relationships/customXml" Target="../ink/ink93.xml"/><Relationship Id="rId378" Type="http://schemas.openxmlformats.org/officeDocument/2006/relationships/customXml" Target="../ink/ink190.xml"/><Relationship Id="rId403" Type="http://schemas.openxmlformats.org/officeDocument/2006/relationships/image" Target="../media/image198.png"/><Relationship Id="rId585" Type="http://schemas.openxmlformats.org/officeDocument/2006/relationships/image" Target="../media/image290.png"/><Relationship Id="rId6" Type="http://schemas.openxmlformats.org/officeDocument/2006/relationships/image" Target="../media/image3.png"/><Relationship Id="rId238" Type="http://schemas.openxmlformats.org/officeDocument/2006/relationships/customXml" Target="../ink/ink121.xml"/><Relationship Id="rId445" Type="http://schemas.openxmlformats.org/officeDocument/2006/relationships/image" Target="../media/image219.png"/><Relationship Id="rId610" Type="http://schemas.openxmlformats.org/officeDocument/2006/relationships/customXml" Target="../ink/ink300.xml"/><Relationship Id="rId291" Type="http://schemas.openxmlformats.org/officeDocument/2006/relationships/image" Target="../media/image143.png"/><Relationship Id="rId305" Type="http://schemas.openxmlformats.org/officeDocument/2006/relationships/image" Target="../media/image150.png"/><Relationship Id="rId347" Type="http://schemas.openxmlformats.org/officeDocument/2006/relationships/image" Target="../media/image170.png"/><Relationship Id="rId512" Type="http://schemas.openxmlformats.org/officeDocument/2006/relationships/customXml" Target="../ink/ink251.xml"/><Relationship Id="rId44" Type="http://schemas.openxmlformats.org/officeDocument/2006/relationships/image" Target="../media/image21.png"/><Relationship Id="rId86" Type="http://schemas.openxmlformats.org/officeDocument/2006/relationships/customXml" Target="../ink/ink45.xml"/><Relationship Id="rId151" Type="http://schemas.openxmlformats.org/officeDocument/2006/relationships/image" Target="../media/image73.png"/><Relationship Id="rId389" Type="http://schemas.openxmlformats.org/officeDocument/2006/relationships/image" Target="../media/image191.png"/><Relationship Id="rId554" Type="http://schemas.openxmlformats.org/officeDocument/2006/relationships/customXml" Target="../ink/ink272.xml"/><Relationship Id="rId596" Type="http://schemas.openxmlformats.org/officeDocument/2006/relationships/customXml" Target="../ink/ink293.xml"/><Relationship Id="rId193" Type="http://schemas.openxmlformats.org/officeDocument/2006/relationships/image" Target="../media/image94.png"/><Relationship Id="rId207" Type="http://schemas.openxmlformats.org/officeDocument/2006/relationships/image" Target="../media/image101.png"/><Relationship Id="rId249" Type="http://schemas.openxmlformats.org/officeDocument/2006/relationships/image" Target="../media/image122.png"/><Relationship Id="rId414" Type="http://schemas.openxmlformats.org/officeDocument/2006/relationships/customXml" Target="../ink/ink208.xml"/><Relationship Id="rId456" Type="http://schemas.openxmlformats.org/officeDocument/2006/relationships/customXml" Target="../ink/ink229.xml"/><Relationship Id="rId498" Type="http://schemas.openxmlformats.org/officeDocument/2006/relationships/customXml" Target="../ink/ink245.xml"/><Relationship Id="rId621" Type="http://schemas.openxmlformats.org/officeDocument/2006/relationships/image" Target="../media/image308.png"/><Relationship Id="rId13" Type="http://schemas.openxmlformats.org/officeDocument/2006/relationships/customXml" Target="../ink/ink6.xml"/><Relationship Id="rId109" Type="http://schemas.openxmlformats.org/officeDocument/2006/relationships/image" Target="../media/image52.png"/><Relationship Id="rId260" Type="http://schemas.openxmlformats.org/officeDocument/2006/relationships/customXml" Target="../ink/ink132.xml"/><Relationship Id="rId316" Type="http://schemas.openxmlformats.org/officeDocument/2006/relationships/customXml" Target="../ink/ink160.xml"/><Relationship Id="rId523" Type="http://schemas.openxmlformats.org/officeDocument/2006/relationships/image" Target="../media/image259.png"/><Relationship Id="rId55" Type="http://schemas.openxmlformats.org/officeDocument/2006/relationships/customXml" Target="../ink/ink29.xml"/><Relationship Id="rId97" Type="http://schemas.openxmlformats.org/officeDocument/2006/relationships/image" Target="../media/image46.png"/><Relationship Id="rId120" Type="http://schemas.openxmlformats.org/officeDocument/2006/relationships/customXml" Target="../ink/ink62.xml"/><Relationship Id="rId358" Type="http://schemas.openxmlformats.org/officeDocument/2006/relationships/customXml" Target="../ink/ink180.xml"/><Relationship Id="rId565" Type="http://schemas.openxmlformats.org/officeDocument/2006/relationships/image" Target="../media/image280.png"/><Relationship Id="rId162" Type="http://schemas.openxmlformats.org/officeDocument/2006/relationships/customXml" Target="../ink/ink83.xml"/><Relationship Id="rId218" Type="http://schemas.openxmlformats.org/officeDocument/2006/relationships/customXml" Target="../ink/ink111.xml"/><Relationship Id="rId425" Type="http://schemas.openxmlformats.org/officeDocument/2006/relationships/image" Target="../media/image209.png"/><Relationship Id="rId467" Type="http://schemas.openxmlformats.org/officeDocument/2006/relationships/image" Target="../media/image230.png"/><Relationship Id="rId271" Type="http://schemas.openxmlformats.org/officeDocument/2006/relationships/image" Target="../media/image133.png"/><Relationship Id="rId24" Type="http://schemas.openxmlformats.org/officeDocument/2006/relationships/image" Target="../media/image12.png"/><Relationship Id="rId66" Type="http://schemas.openxmlformats.org/officeDocument/2006/relationships/image" Target="../media/image31.png"/><Relationship Id="rId131" Type="http://schemas.openxmlformats.org/officeDocument/2006/relationships/image" Target="../media/image63.png"/><Relationship Id="rId327" Type="http://schemas.openxmlformats.org/officeDocument/2006/relationships/image" Target="../media/image161.png"/><Relationship Id="rId369" Type="http://schemas.openxmlformats.org/officeDocument/2006/relationships/image" Target="../media/image181.png"/><Relationship Id="rId534" Type="http://schemas.openxmlformats.org/officeDocument/2006/relationships/customXml" Target="../ink/ink262.xml"/><Relationship Id="rId576" Type="http://schemas.openxmlformats.org/officeDocument/2006/relationships/customXml" Target="../ink/ink283.xml"/><Relationship Id="rId173" Type="http://schemas.openxmlformats.org/officeDocument/2006/relationships/image" Target="../media/image84.png"/><Relationship Id="rId229" Type="http://schemas.openxmlformats.org/officeDocument/2006/relationships/image" Target="../media/image112.png"/><Relationship Id="rId380" Type="http://schemas.openxmlformats.org/officeDocument/2006/relationships/customXml" Target="../ink/ink191.xml"/><Relationship Id="rId436" Type="http://schemas.openxmlformats.org/officeDocument/2006/relationships/customXml" Target="../ink/ink219.xml"/><Relationship Id="rId601" Type="http://schemas.openxmlformats.org/officeDocument/2006/relationships/image" Target="../media/image298.png"/><Relationship Id="rId240" Type="http://schemas.openxmlformats.org/officeDocument/2006/relationships/customXml" Target="../ink/ink122.xml"/><Relationship Id="rId478" Type="http://schemas.openxmlformats.org/officeDocument/2006/relationships/customXml" Target="../ink/ink240.xml"/><Relationship Id="rId35" Type="http://schemas.openxmlformats.org/officeDocument/2006/relationships/customXml" Target="../ink/ink17.xml"/><Relationship Id="rId77" Type="http://schemas.openxmlformats.org/officeDocument/2006/relationships/customXml" Target="../ink/ink40.xml"/><Relationship Id="rId100" Type="http://schemas.openxmlformats.org/officeDocument/2006/relationships/customXml" Target="../ink/ink52.xml"/><Relationship Id="rId282" Type="http://schemas.openxmlformats.org/officeDocument/2006/relationships/customXml" Target="../ink/ink143.xml"/><Relationship Id="rId545" Type="http://schemas.openxmlformats.org/officeDocument/2006/relationships/image" Target="../media/image270.png"/><Relationship Id="rId587" Type="http://schemas.openxmlformats.org/officeDocument/2006/relationships/image" Target="../media/image291.png"/><Relationship Id="rId8" Type="http://schemas.openxmlformats.org/officeDocument/2006/relationships/image" Target="../media/image4.png"/><Relationship Id="rId142" Type="http://schemas.openxmlformats.org/officeDocument/2006/relationships/customXml" Target="../ink/ink73.xml"/><Relationship Id="rId184" Type="http://schemas.openxmlformats.org/officeDocument/2006/relationships/customXml" Target="../ink/ink94.xml"/><Relationship Id="rId391" Type="http://schemas.openxmlformats.org/officeDocument/2006/relationships/image" Target="../media/image192.png"/><Relationship Id="rId405" Type="http://schemas.openxmlformats.org/officeDocument/2006/relationships/image" Target="../media/image199.png"/><Relationship Id="rId447" Type="http://schemas.openxmlformats.org/officeDocument/2006/relationships/image" Target="../media/image220.png"/><Relationship Id="rId612" Type="http://schemas.openxmlformats.org/officeDocument/2006/relationships/customXml" Target="../ink/ink301.xml"/><Relationship Id="rId251" Type="http://schemas.openxmlformats.org/officeDocument/2006/relationships/image" Target="../media/image123.png"/><Relationship Id="rId46" Type="http://schemas.openxmlformats.org/officeDocument/2006/relationships/customXml" Target="../ink/ink24.xml"/><Relationship Id="rId293" Type="http://schemas.openxmlformats.org/officeDocument/2006/relationships/image" Target="../media/image144.png"/><Relationship Id="rId307" Type="http://schemas.openxmlformats.org/officeDocument/2006/relationships/image" Target="../media/image151.png"/><Relationship Id="rId349" Type="http://schemas.openxmlformats.org/officeDocument/2006/relationships/image" Target="../media/image171.png"/><Relationship Id="rId514" Type="http://schemas.openxmlformats.org/officeDocument/2006/relationships/customXml" Target="../ink/ink252.xml"/><Relationship Id="rId556" Type="http://schemas.openxmlformats.org/officeDocument/2006/relationships/customXml" Target="../ink/ink273.xml"/><Relationship Id="rId88" Type="http://schemas.openxmlformats.org/officeDocument/2006/relationships/customXml" Target="../ink/ink46.xml"/><Relationship Id="rId111" Type="http://schemas.openxmlformats.org/officeDocument/2006/relationships/image" Target="../media/image53.png"/><Relationship Id="rId153" Type="http://schemas.openxmlformats.org/officeDocument/2006/relationships/image" Target="../media/image74.png"/><Relationship Id="rId195" Type="http://schemas.openxmlformats.org/officeDocument/2006/relationships/image" Target="../media/image95.png"/><Relationship Id="rId209" Type="http://schemas.openxmlformats.org/officeDocument/2006/relationships/image" Target="../media/image102.png"/><Relationship Id="rId360" Type="http://schemas.openxmlformats.org/officeDocument/2006/relationships/customXml" Target="../ink/ink181.xml"/><Relationship Id="rId416" Type="http://schemas.openxmlformats.org/officeDocument/2006/relationships/customXml" Target="../ink/ink209.xml"/><Relationship Id="rId598" Type="http://schemas.openxmlformats.org/officeDocument/2006/relationships/customXml" Target="../ink/ink294.xml"/><Relationship Id="rId220" Type="http://schemas.openxmlformats.org/officeDocument/2006/relationships/customXml" Target="../ink/ink112.xml"/><Relationship Id="rId458" Type="http://schemas.openxmlformats.org/officeDocument/2006/relationships/customXml" Target="../ink/ink230.xml"/><Relationship Id="rId623" Type="http://schemas.openxmlformats.org/officeDocument/2006/relationships/image" Target="../media/image309.png"/><Relationship Id="rId15" Type="http://schemas.openxmlformats.org/officeDocument/2006/relationships/customXml" Target="../ink/ink7.xml"/><Relationship Id="rId57" Type="http://schemas.openxmlformats.org/officeDocument/2006/relationships/customXml" Target="../ink/ink30.xml"/><Relationship Id="rId262" Type="http://schemas.openxmlformats.org/officeDocument/2006/relationships/customXml" Target="../ink/ink133.xml"/><Relationship Id="rId318" Type="http://schemas.openxmlformats.org/officeDocument/2006/relationships/customXml" Target="../ink/ink161.xml"/><Relationship Id="rId525" Type="http://schemas.openxmlformats.org/officeDocument/2006/relationships/image" Target="../media/image260.png"/><Relationship Id="rId567" Type="http://schemas.openxmlformats.org/officeDocument/2006/relationships/image" Target="../media/image281.png"/><Relationship Id="rId99" Type="http://schemas.openxmlformats.org/officeDocument/2006/relationships/image" Target="../media/image47.png"/><Relationship Id="rId122" Type="http://schemas.openxmlformats.org/officeDocument/2006/relationships/customXml" Target="../ink/ink63.xml"/><Relationship Id="rId164" Type="http://schemas.openxmlformats.org/officeDocument/2006/relationships/customXml" Target="../ink/ink84.xml"/><Relationship Id="rId371" Type="http://schemas.openxmlformats.org/officeDocument/2006/relationships/image" Target="../media/image182.png"/><Relationship Id="rId427" Type="http://schemas.openxmlformats.org/officeDocument/2006/relationships/image" Target="../media/image210.png"/><Relationship Id="rId469" Type="http://schemas.openxmlformats.org/officeDocument/2006/relationships/image" Target="../media/image231.png"/><Relationship Id="rId26" Type="http://schemas.openxmlformats.org/officeDocument/2006/relationships/image" Target="../media/image13.png"/><Relationship Id="rId231" Type="http://schemas.openxmlformats.org/officeDocument/2006/relationships/image" Target="../media/image113.png"/><Relationship Id="rId273" Type="http://schemas.openxmlformats.org/officeDocument/2006/relationships/image" Target="../media/image134.png"/><Relationship Id="rId329" Type="http://schemas.openxmlformats.org/officeDocument/2006/relationships/image" Target="../media/image162.png"/><Relationship Id="rId480" Type="http://schemas.openxmlformats.org/officeDocument/2006/relationships/customXml" Target="../ink/ink241.xml"/><Relationship Id="rId536" Type="http://schemas.openxmlformats.org/officeDocument/2006/relationships/customXml" Target="../ink/ink263.xml"/><Relationship Id="rId68" Type="http://schemas.openxmlformats.org/officeDocument/2006/relationships/image" Target="../media/image32.png"/><Relationship Id="rId133" Type="http://schemas.openxmlformats.org/officeDocument/2006/relationships/image" Target="../media/image64.png"/><Relationship Id="rId175" Type="http://schemas.openxmlformats.org/officeDocument/2006/relationships/image" Target="../media/image85.png"/><Relationship Id="rId578" Type="http://schemas.openxmlformats.org/officeDocument/2006/relationships/customXml" Target="../ink/ink284.xml"/><Relationship Id="rId200" Type="http://schemas.openxmlformats.org/officeDocument/2006/relationships/customXml" Target="../ink/ink102.xml"/><Relationship Id="rId382" Type="http://schemas.openxmlformats.org/officeDocument/2006/relationships/customXml" Target="../ink/ink192.xml"/><Relationship Id="rId438" Type="http://schemas.openxmlformats.org/officeDocument/2006/relationships/customXml" Target="../ink/ink220.xml"/><Relationship Id="rId603" Type="http://schemas.openxmlformats.org/officeDocument/2006/relationships/image" Target="../media/image299.png"/><Relationship Id="rId242" Type="http://schemas.openxmlformats.org/officeDocument/2006/relationships/customXml" Target="../ink/ink123.xml"/><Relationship Id="rId284" Type="http://schemas.openxmlformats.org/officeDocument/2006/relationships/customXml" Target="../ink/ink144.xml"/><Relationship Id="rId505" Type="http://schemas.openxmlformats.org/officeDocument/2006/relationships/image" Target="../media/image250.png"/><Relationship Id="rId37" Type="http://schemas.openxmlformats.org/officeDocument/2006/relationships/customXml" Target="../ink/ink18.xml"/><Relationship Id="rId79" Type="http://schemas.openxmlformats.org/officeDocument/2006/relationships/customXml" Target="../ink/ink41.xml"/><Relationship Id="rId102" Type="http://schemas.openxmlformats.org/officeDocument/2006/relationships/customXml" Target="../ink/ink53.xml"/><Relationship Id="rId144" Type="http://schemas.openxmlformats.org/officeDocument/2006/relationships/customXml" Target="../ink/ink74.xml"/><Relationship Id="rId547" Type="http://schemas.openxmlformats.org/officeDocument/2006/relationships/image" Target="../media/image271.png"/><Relationship Id="rId589" Type="http://schemas.openxmlformats.org/officeDocument/2006/relationships/image" Target="../media/image292.png"/><Relationship Id="rId90" Type="http://schemas.openxmlformats.org/officeDocument/2006/relationships/customXml" Target="../ink/ink47.xml"/><Relationship Id="rId186" Type="http://schemas.openxmlformats.org/officeDocument/2006/relationships/customXml" Target="../ink/ink95.xml"/><Relationship Id="rId351" Type="http://schemas.openxmlformats.org/officeDocument/2006/relationships/image" Target="../media/image172.png"/><Relationship Id="rId393" Type="http://schemas.openxmlformats.org/officeDocument/2006/relationships/image" Target="../media/image193.png"/><Relationship Id="rId407" Type="http://schemas.openxmlformats.org/officeDocument/2006/relationships/image" Target="../media/image200.png"/><Relationship Id="rId449" Type="http://schemas.openxmlformats.org/officeDocument/2006/relationships/image" Target="../media/image221.png"/><Relationship Id="rId614" Type="http://schemas.openxmlformats.org/officeDocument/2006/relationships/customXml" Target="../ink/ink302.xml"/><Relationship Id="rId211" Type="http://schemas.openxmlformats.org/officeDocument/2006/relationships/image" Target="../media/image103.png"/><Relationship Id="rId253" Type="http://schemas.openxmlformats.org/officeDocument/2006/relationships/image" Target="../media/image124.png"/><Relationship Id="rId295" Type="http://schemas.openxmlformats.org/officeDocument/2006/relationships/image" Target="../media/image145.png"/><Relationship Id="rId309" Type="http://schemas.openxmlformats.org/officeDocument/2006/relationships/image" Target="../media/image152.png"/><Relationship Id="rId460" Type="http://schemas.openxmlformats.org/officeDocument/2006/relationships/customXml" Target="../ink/ink231.xml"/><Relationship Id="rId516" Type="http://schemas.openxmlformats.org/officeDocument/2006/relationships/customXml" Target="../ink/ink253.xml"/><Relationship Id="rId48" Type="http://schemas.openxmlformats.org/officeDocument/2006/relationships/customXml" Target="../ink/ink25.xml"/><Relationship Id="rId113" Type="http://schemas.openxmlformats.org/officeDocument/2006/relationships/image" Target="../media/image54.png"/><Relationship Id="rId320" Type="http://schemas.openxmlformats.org/officeDocument/2006/relationships/customXml" Target="../ink/ink162.xml"/><Relationship Id="rId558" Type="http://schemas.openxmlformats.org/officeDocument/2006/relationships/customXml" Target="../ink/ink274.xml"/><Relationship Id="rId155" Type="http://schemas.openxmlformats.org/officeDocument/2006/relationships/image" Target="../media/image75.png"/><Relationship Id="rId197" Type="http://schemas.openxmlformats.org/officeDocument/2006/relationships/image" Target="../media/image96.png"/><Relationship Id="rId362" Type="http://schemas.openxmlformats.org/officeDocument/2006/relationships/customXml" Target="../ink/ink182.xml"/><Relationship Id="rId418" Type="http://schemas.openxmlformats.org/officeDocument/2006/relationships/customXml" Target="../ink/ink210.xml"/><Relationship Id="rId625" Type="http://schemas.openxmlformats.org/officeDocument/2006/relationships/image" Target="../media/image310.png"/><Relationship Id="rId222" Type="http://schemas.openxmlformats.org/officeDocument/2006/relationships/customXml" Target="../ink/ink113.xml"/><Relationship Id="rId264" Type="http://schemas.openxmlformats.org/officeDocument/2006/relationships/customXml" Target="../ink/ink134.xml"/><Relationship Id="rId471" Type="http://schemas.openxmlformats.org/officeDocument/2006/relationships/image" Target="../media/image232.png"/><Relationship Id="rId17" Type="http://schemas.openxmlformats.org/officeDocument/2006/relationships/customXml" Target="../ink/ink8.xml"/><Relationship Id="rId59" Type="http://schemas.openxmlformats.org/officeDocument/2006/relationships/customXml" Target="../ink/ink31.xml"/><Relationship Id="rId124" Type="http://schemas.openxmlformats.org/officeDocument/2006/relationships/customXml" Target="../ink/ink64.xml"/><Relationship Id="rId527" Type="http://schemas.openxmlformats.org/officeDocument/2006/relationships/image" Target="../media/image261.png"/><Relationship Id="rId569" Type="http://schemas.openxmlformats.org/officeDocument/2006/relationships/image" Target="../media/image282.png"/><Relationship Id="rId70" Type="http://schemas.openxmlformats.org/officeDocument/2006/relationships/image" Target="../media/image33.png"/><Relationship Id="rId166" Type="http://schemas.openxmlformats.org/officeDocument/2006/relationships/customXml" Target="../ink/ink85.xml"/><Relationship Id="rId331" Type="http://schemas.openxmlformats.org/officeDocument/2006/relationships/image" Target="../media/image163.png"/><Relationship Id="rId373" Type="http://schemas.openxmlformats.org/officeDocument/2006/relationships/image" Target="../media/image183.png"/><Relationship Id="rId429" Type="http://schemas.openxmlformats.org/officeDocument/2006/relationships/image" Target="../media/image211.png"/><Relationship Id="rId580" Type="http://schemas.openxmlformats.org/officeDocument/2006/relationships/customXml" Target="../ink/ink285.xml"/><Relationship Id="rId1" Type="http://schemas.openxmlformats.org/officeDocument/2006/relationships/slideLayout" Target="../slideLayouts/slideLayout7.xml"/><Relationship Id="rId233" Type="http://schemas.openxmlformats.org/officeDocument/2006/relationships/image" Target="../media/image114.png"/><Relationship Id="rId440" Type="http://schemas.openxmlformats.org/officeDocument/2006/relationships/customXml" Target="../ink/ink221.xml"/><Relationship Id="rId28" Type="http://schemas.openxmlformats.org/officeDocument/2006/relationships/image" Target="../media/image14.png"/><Relationship Id="rId275" Type="http://schemas.openxmlformats.org/officeDocument/2006/relationships/image" Target="../media/image135.png"/><Relationship Id="rId300" Type="http://schemas.openxmlformats.org/officeDocument/2006/relationships/customXml" Target="../ink/ink152.xml"/><Relationship Id="rId482" Type="http://schemas.openxmlformats.org/officeDocument/2006/relationships/customXml" Target="../ink/ink242.xml"/><Relationship Id="rId538" Type="http://schemas.openxmlformats.org/officeDocument/2006/relationships/customXml" Target="../ink/ink264.xml"/><Relationship Id="rId81" Type="http://schemas.openxmlformats.org/officeDocument/2006/relationships/customXml" Target="../ink/ink42.xml"/><Relationship Id="rId135" Type="http://schemas.openxmlformats.org/officeDocument/2006/relationships/image" Target="../media/image65.png"/><Relationship Id="rId177" Type="http://schemas.openxmlformats.org/officeDocument/2006/relationships/image" Target="../media/image86.png"/><Relationship Id="rId342" Type="http://schemas.openxmlformats.org/officeDocument/2006/relationships/customXml" Target="../ink/ink171.xml"/><Relationship Id="rId384" Type="http://schemas.openxmlformats.org/officeDocument/2006/relationships/customXml" Target="../ink/ink193.xml"/><Relationship Id="rId591" Type="http://schemas.openxmlformats.org/officeDocument/2006/relationships/image" Target="../media/image293.png"/><Relationship Id="rId605" Type="http://schemas.openxmlformats.org/officeDocument/2006/relationships/image" Target="../media/image300.png"/><Relationship Id="rId202" Type="http://schemas.openxmlformats.org/officeDocument/2006/relationships/customXml" Target="../ink/ink103.xml"/><Relationship Id="rId244" Type="http://schemas.openxmlformats.org/officeDocument/2006/relationships/customXml" Target="../ink/ink124.xml"/><Relationship Id="rId39" Type="http://schemas.openxmlformats.org/officeDocument/2006/relationships/customXml" Target="../ink/ink19.xml"/><Relationship Id="rId286" Type="http://schemas.openxmlformats.org/officeDocument/2006/relationships/customXml" Target="../ink/ink145.xml"/><Relationship Id="rId451" Type="http://schemas.openxmlformats.org/officeDocument/2006/relationships/image" Target="../media/image222.png"/><Relationship Id="rId493" Type="http://schemas.openxmlformats.org/officeDocument/2006/relationships/image" Target="../media/image244.png"/><Relationship Id="rId507" Type="http://schemas.openxmlformats.org/officeDocument/2006/relationships/image" Target="../media/image251.png"/><Relationship Id="rId549" Type="http://schemas.openxmlformats.org/officeDocument/2006/relationships/image" Target="../media/image272.png"/><Relationship Id="rId50" Type="http://schemas.openxmlformats.org/officeDocument/2006/relationships/image" Target="../media/image23.png"/><Relationship Id="rId104" Type="http://schemas.openxmlformats.org/officeDocument/2006/relationships/customXml" Target="../ink/ink54.xml"/><Relationship Id="rId146" Type="http://schemas.openxmlformats.org/officeDocument/2006/relationships/customXml" Target="../ink/ink75.xml"/><Relationship Id="rId188" Type="http://schemas.openxmlformats.org/officeDocument/2006/relationships/customXml" Target="../ink/ink96.xml"/><Relationship Id="rId311" Type="http://schemas.openxmlformats.org/officeDocument/2006/relationships/image" Target="../media/image153.png"/><Relationship Id="rId353" Type="http://schemas.openxmlformats.org/officeDocument/2006/relationships/image" Target="../media/image173.png"/><Relationship Id="rId395" Type="http://schemas.openxmlformats.org/officeDocument/2006/relationships/image" Target="../media/image194.png"/><Relationship Id="rId409" Type="http://schemas.openxmlformats.org/officeDocument/2006/relationships/image" Target="../media/image201.png"/><Relationship Id="rId560" Type="http://schemas.openxmlformats.org/officeDocument/2006/relationships/customXml" Target="../ink/ink275.xml"/><Relationship Id="rId92" Type="http://schemas.openxmlformats.org/officeDocument/2006/relationships/customXml" Target="../ink/ink48.xml"/><Relationship Id="rId213" Type="http://schemas.openxmlformats.org/officeDocument/2006/relationships/image" Target="../media/image104.png"/><Relationship Id="rId420" Type="http://schemas.openxmlformats.org/officeDocument/2006/relationships/customXml" Target="../ink/ink211.xml"/><Relationship Id="rId616" Type="http://schemas.openxmlformats.org/officeDocument/2006/relationships/customXml" Target="../ink/ink303.xml"/><Relationship Id="rId255" Type="http://schemas.openxmlformats.org/officeDocument/2006/relationships/image" Target="../media/image125.png"/><Relationship Id="rId297" Type="http://schemas.openxmlformats.org/officeDocument/2006/relationships/image" Target="../media/image146.png"/><Relationship Id="rId462" Type="http://schemas.openxmlformats.org/officeDocument/2006/relationships/customXml" Target="../ink/ink232.xml"/><Relationship Id="rId518" Type="http://schemas.openxmlformats.org/officeDocument/2006/relationships/customXml" Target="../ink/ink254.xml"/><Relationship Id="rId115" Type="http://schemas.openxmlformats.org/officeDocument/2006/relationships/image" Target="../media/image55.png"/><Relationship Id="rId157" Type="http://schemas.openxmlformats.org/officeDocument/2006/relationships/image" Target="../media/image76.png"/><Relationship Id="rId322" Type="http://schemas.openxmlformats.org/officeDocument/2006/relationships/customXml" Target="../ink/ink163.xml"/><Relationship Id="rId364" Type="http://schemas.openxmlformats.org/officeDocument/2006/relationships/customXml" Target="../ink/ink183.xml"/><Relationship Id="rId61" Type="http://schemas.openxmlformats.org/officeDocument/2006/relationships/customXml" Target="../ink/ink32.xml"/><Relationship Id="rId199" Type="http://schemas.openxmlformats.org/officeDocument/2006/relationships/image" Target="../media/image97.png"/><Relationship Id="rId571" Type="http://schemas.openxmlformats.org/officeDocument/2006/relationships/image" Target="../media/image283.png"/><Relationship Id="rId627" Type="http://schemas.openxmlformats.org/officeDocument/2006/relationships/image" Target="../media/image311.png"/><Relationship Id="rId19" Type="http://schemas.openxmlformats.org/officeDocument/2006/relationships/customXml" Target="../ink/ink9.xml"/><Relationship Id="rId224" Type="http://schemas.openxmlformats.org/officeDocument/2006/relationships/customXml" Target="../ink/ink114.xml"/><Relationship Id="rId266" Type="http://schemas.openxmlformats.org/officeDocument/2006/relationships/customXml" Target="../ink/ink135.xml"/><Relationship Id="rId431" Type="http://schemas.openxmlformats.org/officeDocument/2006/relationships/image" Target="../media/image212.png"/><Relationship Id="rId473" Type="http://schemas.openxmlformats.org/officeDocument/2006/relationships/image" Target="../media/image233.png"/><Relationship Id="rId529" Type="http://schemas.openxmlformats.org/officeDocument/2006/relationships/image" Target="../media/image262.png"/><Relationship Id="rId30" Type="http://schemas.openxmlformats.org/officeDocument/2006/relationships/image" Target="../media/image15.png"/><Relationship Id="rId126" Type="http://schemas.openxmlformats.org/officeDocument/2006/relationships/customXml" Target="../ink/ink65.xml"/><Relationship Id="rId168" Type="http://schemas.openxmlformats.org/officeDocument/2006/relationships/customXml" Target="../ink/ink86.xml"/><Relationship Id="rId333" Type="http://schemas.openxmlformats.org/officeDocument/2006/relationships/image" Target="../media/image164.png"/><Relationship Id="rId540" Type="http://schemas.openxmlformats.org/officeDocument/2006/relationships/customXml" Target="../ink/ink265.xml"/><Relationship Id="rId72" Type="http://schemas.openxmlformats.org/officeDocument/2006/relationships/image" Target="../media/image34.png"/><Relationship Id="rId375" Type="http://schemas.openxmlformats.org/officeDocument/2006/relationships/image" Target="../media/image184.png"/><Relationship Id="rId582" Type="http://schemas.openxmlformats.org/officeDocument/2006/relationships/customXml" Target="../ink/ink286.xml"/><Relationship Id="rId3" Type="http://schemas.openxmlformats.org/officeDocument/2006/relationships/customXml" Target="../ink/ink1.xml"/><Relationship Id="rId235" Type="http://schemas.openxmlformats.org/officeDocument/2006/relationships/image" Target="../media/image115.png"/><Relationship Id="rId277" Type="http://schemas.openxmlformats.org/officeDocument/2006/relationships/image" Target="../media/image136.png"/><Relationship Id="rId400" Type="http://schemas.openxmlformats.org/officeDocument/2006/relationships/customXml" Target="../ink/ink201.xml"/><Relationship Id="rId442" Type="http://schemas.openxmlformats.org/officeDocument/2006/relationships/customXml" Target="../ink/ink222.xml"/><Relationship Id="rId137" Type="http://schemas.openxmlformats.org/officeDocument/2006/relationships/image" Target="../media/image66.png"/><Relationship Id="rId302" Type="http://schemas.openxmlformats.org/officeDocument/2006/relationships/customXml" Target="../ink/ink153.xml"/><Relationship Id="rId344" Type="http://schemas.openxmlformats.org/officeDocument/2006/relationships/customXml" Target="../ink/ink172.xml"/><Relationship Id="rId41" Type="http://schemas.openxmlformats.org/officeDocument/2006/relationships/customXml" Target="../ink/ink20.xml"/><Relationship Id="rId83" Type="http://schemas.openxmlformats.org/officeDocument/2006/relationships/image" Target="../media/image39.png"/><Relationship Id="rId179" Type="http://schemas.openxmlformats.org/officeDocument/2006/relationships/image" Target="../media/image87.png"/><Relationship Id="rId386" Type="http://schemas.openxmlformats.org/officeDocument/2006/relationships/customXml" Target="../ink/ink194.xml"/><Relationship Id="rId551" Type="http://schemas.openxmlformats.org/officeDocument/2006/relationships/image" Target="../media/image273.png"/><Relationship Id="rId593" Type="http://schemas.openxmlformats.org/officeDocument/2006/relationships/image" Target="../media/image239.png"/><Relationship Id="rId607" Type="http://schemas.openxmlformats.org/officeDocument/2006/relationships/image" Target="../media/image301.png"/><Relationship Id="rId190" Type="http://schemas.openxmlformats.org/officeDocument/2006/relationships/customXml" Target="../ink/ink97.xml"/><Relationship Id="rId204" Type="http://schemas.openxmlformats.org/officeDocument/2006/relationships/customXml" Target="../ink/ink104.xml"/><Relationship Id="rId246" Type="http://schemas.openxmlformats.org/officeDocument/2006/relationships/customXml" Target="../ink/ink125.xml"/><Relationship Id="rId288" Type="http://schemas.openxmlformats.org/officeDocument/2006/relationships/customXml" Target="../ink/ink146.xml"/><Relationship Id="rId411" Type="http://schemas.openxmlformats.org/officeDocument/2006/relationships/image" Target="../media/image202.png"/><Relationship Id="rId453" Type="http://schemas.openxmlformats.org/officeDocument/2006/relationships/image" Target="../media/image223.png"/><Relationship Id="rId509" Type="http://schemas.openxmlformats.org/officeDocument/2006/relationships/image" Target="../media/image252.png"/><Relationship Id="rId106" Type="http://schemas.openxmlformats.org/officeDocument/2006/relationships/customXml" Target="../ink/ink55.xml"/><Relationship Id="rId313" Type="http://schemas.openxmlformats.org/officeDocument/2006/relationships/image" Target="../media/image154.png"/><Relationship Id="rId495" Type="http://schemas.openxmlformats.org/officeDocument/2006/relationships/image" Target="../media/image245.png"/><Relationship Id="rId10" Type="http://schemas.openxmlformats.org/officeDocument/2006/relationships/image" Target="../media/image5.png"/><Relationship Id="rId52" Type="http://schemas.openxmlformats.org/officeDocument/2006/relationships/image" Target="../media/image24.png"/><Relationship Id="rId94" Type="http://schemas.openxmlformats.org/officeDocument/2006/relationships/customXml" Target="../ink/ink49.xml"/><Relationship Id="rId148" Type="http://schemas.openxmlformats.org/officeDocument/2006/relationships/customXml" Target="../ink/ink76.xml"/><Relationship Id="rId355" Type="http://schemas.openxmlformats.org/officeDocument/2006/relationships/image" Target="../media/image174.png"/><Relationship Id="rId397" Type="http://schemas.openxmlformats.org/officeDocument/2006/relationships/image" Target="../media/image195.png"/><Relationship Id="rId520" Type="http://schemas.openxmlformats.org/officeDocument/2006/relationships/customXml" Target="../ink/ink255.xml"/><Relationship Id="rId562" Type="http://schemas.openxmlformats.org/officeDocument/2006/relationships/customXml" Target="../ink/ink276.xml"/><Relationship Id="rId618" Type="http://schemas.openxmlformats.org/officeDocument/2006/relationships/customXml" Target="../ink/ink304.xml"/><Relationship Id="rId215" Type="http://schemas.openxmlformats.org/officeDocument/2006/relationships/image" Target="../media/image105.png"/><Relationship Id="rId257" Type="http://schemas.openxmlformats.org/officeDocument/2006/relationships/image" Target="../media/image126.png"/><Relationship Id="rId422" Type="http://schemas.openxmlformats.org/officeDocument/2006/relationships/customXml" Target="../ink/ink212.xml"/><Relationship Id="rId464" Type="http://schemas.openxmlformats.org/officeDocument/2006/relationships/customXml" Target="../ink/ink233.xml"/><Relationship Id="rId299" Type="http://schemas.openxmlformats.org/officeDocument/2006/relationships/image" Target="../media/image147.png"/><Relationship Id="rId63" Type="http://schemas.openxmlformats.org/officeDocument/2006/relationships/customXml" Target="../ink/ink33.xml"/><Relationship Id="rId159" Type="http://schemas.openxmlformats.org/officeDocument/2006/relationships/image" Target="../media/image77.png"/><Relationship Id="rId366" Type="http://schemas.openxmlformats.org/officeDocument/2006/relationships/customXml" Target="../ink/ink184.xml"/><Relationship Id="rId573" Type="http://schemas.openxmlformats.org/officeDocument/2006/relationships/image" Target="../media/image284.png"/><Relationship Id="rId226" Type="http://schemas.openxmlformats.org/officeDocument/2006/relationships/customXml" Target="../ink/ink115.xml"/><Relationship Id="rId433" Type="http://schemas.openxmlformats.org/officeDocument/2006/relationships/image" Target="../media/image213.png"/><Relationship Id="rId74" Type="http://schemas.openxmlformats.org/officeDocument/2006/relationships/image" Target="../media/image35.png"/><Relationship Id="rId377" Type="http://schemas.openxmlformats.org/officeDocument/2006/relationships/image" Target="../media/image185.png"/><Relationship Id="rId500" Type="http://schemas.openxmlformats.org/officeDocument/2006/relationships/customXml" Target="../ink/ink246.xml"/><Relationship Id="rId584" Type="http://schemas.openxmlformats.org/officeDocument/2006/relationships/customXml" Target="../ink/ink287.xml"/><Relationship Id="rId5" Type="http://schemas.openxmlformats.org/officeDocument/2006/relationships/customXml" Target="../ink/ink2.xml"/><Relationship Id="rId237" Type="http://schemas.openxmlformats.org/officeDocument/2006/relationships/image" Target="../media/image116.png"/><Relationship Id="rId444" Type="http://schemas.openxmlformats.org/officeDocument/2006/relationships/customXml" Target="../ink/ink223.xml"/><Relationship Id="rId290" Type="http://schemas.openxmlformats.org/officeDocument/2006/relationships/customXml" Target="../ink/ink147.xml"/><Relationship Id="rId304" Type="http://schemas.openxmlformats.org/officeDocument/2006/relationships/customXml" Target="../ink/ink154.xml"/><Relationship Id="rId388" Type="http://schemas.openxmlformats.org/officeDocument/2006/relationships/customXml" Target="../ink/ink195.xml"/><Relationship Id="rId511" Type="http://schemas.openxmlformats.org/officeDocument/2006/relationships/image" Target="../media/image253.png"/><Relationship Id="rId609" Type="http://schemas.openxmlformats.org/officeDocument/2006/relationships/image" Target="../media/image302.png"/><Relationship Id="rId85" Type="http://schemas.openxmlformats.org/officeDocument/2006/relationships/image" Target="../media/image40.png"/><Relationship Id="rId150" Type="http://schemas.openxmlformats.org/officeDocument/2006/relationships/customXml" Target="../ink/ink77.xml"/><Relationship Id="rId595" Type="http://schemas.openxmlformats.org/officeDocument/2006/relationships/image" Target="../media/image295.png"/><Relationship Id="rId248" Type="http://schemas.openxmlformats.org/officeDocument/2006/relationships/customXml" Target="../ink/ink126.xml"/><Relationship Id="rId455" Type="http://schemas.openxmlformats.org/officeDocument/2006/relationships/image" Target="../media/image224.png"/><Relationship Id="rId12" Type="http://schemas.openxmlformats.org/officeDocument/2006/relationships/image" Target="../media/image6.png"/><Relationship Id="rId108" Type="http://schemas.openxmlformats.org/officeDocument/2006/relationships/customXml" Target="../ink/ink56.xml"/><Relationship Id="rId315" Type="http://schemas.openxmlformats.org/officeDocument/2006/relationships/image" Target="../media/image155.png"/><Relationship Id="rId522" Type="http://schemas.openxmlformats.org/officeDocument/2006/relationships/customXml" Target="../ink/ink256.xml"/><Relationship Id="rId96" Type="http://schemas.openxmlformats.org/officeDocument/2006/relationships/customXml" Target="../ink/ink50.xml"/><Relationship Id="rId161" Type="http://schemas.openxmlformats.org/officeDocument/2006/relationships/image" Target="../media/image78.png"/><Relationship Id="rId399" Type="http://schemas.openxmlformats.org/officeDocument/2006/relationships/image" Target="../media/image196.png"/><Relationship Id="rId259" Type="http://schemas.openxmlformats.org/officeDocument/2006/relationships/image" Target="../media/image127.png"/><Relationship Id="rId466" Type="http://schemas.openxmlformats.org/officeDocument/2006/relationships/customXml" Target="../ink/ink234.xml"/><Relationship Id="rId23" Type="http://schemas.openxmlformats.org/officeDocument/2006/relationships/customXml" Target="../ink/ink11.xml"/><Relationship Id="rId119" Type="http://schemas.openxmlformats.org/officeDocument/2006/relationships/image" Target="../media/image57.png"/><Relationship Id="rId326" Type="http://schemas.openxmlformats.org/officeDocument/2006/relationships/customXml" Target="../ink/ink165.xml"/><Relationship Id="rId533" Type="http://schemas.openxmlformats.org/officeDocument/2006/relationships/image" Target="../media/image264.png"/><Relationship Id="rId172" Type="http://schemas.openxmlformats.org/officeDocument/2006/relationships/customXml" Target="../ink/ink88.xml"/><Relationship Id="rId477" Type="http://schemas.openxmlformats.org/officeDocument/2006/relationships/image" Target="../media/image235.png"/><Relationship Id="rId600" Type="http://schemas.openxmlformats.org/officeDocument/2006/relationships/customXml" Target="../ink/ink295.xml"/><Relationship Id="rId337" Type="http://schemas.openxmlformats.org/officeDocument/2006/relationships/image" Target="../media/image166.png"/><Relationship Id="rId34" Type="http://schemas.openxmlformats.org/officeDocument/2006/relationships/image" Target="../media/image17.png"/><Relationship Id="rId544" Type="http://schemas.openxmlformats.org/officeDocument/2006/relationships/customXml" Target="../ink/ink267.xml"/><Relationship Id="rId183" Type="http://schemas.openxmlformats.org/officeDocument/2006/relationships/image" Target="../media/image89.png"/><Relationship Id="rId390" Type="http://schemas.openxmlformats.org/officeDocument/2006/relationships/customXml" Target="../ink/ink196.xml"/><Relationship Id="rId404" Type="http://schemas.openxmlformats.org/officeDocument/2006/relationships/customXml" Target="../ink/ink203.xml"/><Relationship Id="rId611" Type="http://schemas.openxmlformats.org/officeDocument/2006/relationships/image" Target="../media/image303.png"/><Relationship Id="rId250" Type="http://schemas.openxmlformats.org/officeDocument/2006/relationships/customXml" Target="../ink/ink127.xml"/><Relationship Id="rId45" Type="http://schemas.openxmlformats.org/officeDocument/2006/relationships/customXml" Target="../ink/ink23.xml"/><Relationship Id="rId110" Type="http://schemas.openxmlformats.org/officeDocument/2006/relationships/customXml" Target="../ink/ink57.xml"/><Relationship Id="rId348" Type="http://schemas.openxmlformats.org/officeDocument/2006/relationships/customXml" Target="../ink/ink175.xml"/><Relationship Id="rId555" Type="http://schemas.openxmlformats.org/officeDocument/2006/relationships/image" Target="../media/image275.png"/><Relationship Id="rId194" Type="http://schemas.openxmlformats.org/officeDocument/2006/relationships/customXml" Target="../ink/ink99.xml"/><Relationship Id="rId208" Type="http://schemas.openxmlformats.org/officeDocument/2006/relationships/customXml" Target="../ink/ink106.xml"/><Relationship Id="rId415" Type="http://schemas.openxmlformats.org/officeDocument/2006/relationships/image" Target="../media/image204.png"/><Relationship Id="rId622" Type="http://schemas.openxmlformats.org/officeDocument/2006/relationships/customXml" Target="../ink/ink306.xml"/><Relationship Id="rId261" Type="http://schemas.openxmlformats.org/officeDocument/2006/relationships/image" Target="../media/image128.png"/><Relationship Id="rId499" Type="http://schemas.openxmlformats.org/officeDocument/2006/relationships/image" Target="../media/image247.png"/><Relationship Id="rId56" Type="http://schemas.openxmlformats.org/officeDocument/2006/relationships/image" Target="../media/image26.png"/><Relationship Id="rId359" Type="http://schemas.openxmlformats.org/officeDocument/2006/relationships/image" Target="../media/image176.png"/><Relationship Id="rId566" Type="http://schemas.openxmlformats.org/officeDocument/2006/relationships/customXml" Target="../ink/ink278.xml"/><Relationship Id="rId121" Type="http://schemas.openxmlformats.org/officeDocument/2006/relationships/image" Target="../media/image58.png"/><Relationship Id="rId219" Type="http://schemas.openxmlformats.org/officeDocument/2006/relationships/image" Target="../media/image107.png"/><Relationship Id="rId426" Type="http://schemas.openxmlformats.org/officeDocument/2006/relationships/customXml" Target="../ink/ink214.xml"/></Relationships>
</file>

<file path=ppt/slides/_rels/slide3.xml.rels><?xml version="1.0" encoding="UTF-8" standalone="yes"?>
<Relationships xmlns="http://schemas.openxmlformats.org/package/2006/relationships"><Relationship Id="rId117" Type="http://schemas.openxmlformats.org/officeDocument/2006/relationships/customXml" Target="../ink/ink366.xml"/><Relationship Id="rId671" Type="http://schemas.openxmlformats.org/officeDocument/2006/relationships/customXml" Target="../ink/ink643.xml"/><Relationship Id="rId769" Type="http://schemas.openxmlformats.org/officeDocument/2006/relationships/customXml" Target="../ink/ink692.xml"/><Relationship Id="rId21" Type="http://schemas.openxmlformats.org/officeDocument/2006/relationships/customXml" Target="../ink/ink318.xml"/><Relationship Id="rId324" Type="http://schemas.openxmlformats.org/officeDocument/2006/relationships/image" Target="../media/image465.png"/><Relationship Id="rId531" Type="http://schemas.openxmlformats.org/officeDocument/2006/relationships/customXml" Target="../ink/ink573.xml"/><Relationship Id="rId629" Type="http://schemas.openxmlformats.org/officeDocument/2006/relationships/customXml" Target="../ink/ink622.xml"/><Relationship Id="rId170" Type="http://schemas.openxmlformats.org/officeDocument/2006/relationships/image" Target="../media/image388.png"/><Relationship Id="rId268" Type="http://schemas.openxmlformats.org/officeDocument/2006/relationships/image" Target="../media/image437.png"/><Relationship Id="rId475" Type="http://schemas.openxmlformats.org/officeDocument/2006/relationships/customXml" Target="../ink/ink545.xml"/><Relationship Id="rId682" Type="http://schemas.openxmlformats.org/officeDocument/2006/relationships/image" Target="../media/image644.png"/><Relationship Id="rId32" Type="http://schemas.openxmlformats.org/officeDocument/2006/relationships/image" Target="../media/image319.png"/><Relationship Id="rId128" Type="http://schemas.openxmlformats.org/officeDocument/2006/relationships/image" Target="../media/image367.png"/><Relationship Id="rId335" Type="http://schemas.openxmlformats.org/officeDocument/2006/relationships/customXml" Target="../ink/ink475.xml"/><Relationship Id="rId542" Type="http://schemas.openxmlformats.org/officeDocument/2006/relationships/image" Target="../media/image574.png"/><Relationship Id="rId181" Type="http://schemas.openxmlformats.org/officeDocument/2006/relationships/customXml" Target="../ink/ink398.xml"/><Relationship Id="rId402" Type="http://schemas.openxmlformats.org/officeDocument/2006/relationships/image" Target="../media/image504.png"/><Relationship Id="rId279" Type="http://schemas.openxmlformats.org/officeDocument/2006/relationships/customXml" Target="../ink/ink447.xml"/><Relationship Id="rId486" Type="http://schemas.openxmlformats.org/officeDocument/2006/relationships/image" Target="../media/image546.png"/><Relationship Id="rId693" Type="http://schemas.openxmlformats.org/officeDocument/2006/relationships/customXml" Target="../ink/ink654.xml"/><Relationship Id="rId707" Type="http://schemas.openxmlformats.org/officeDocument/2006/relationships/customXml" Target="../ink/ink661.xml"/><Relationship Id="rId43" Type="http://schemas.openxmlformats.org/officeDocument/2006/relationships/customXml" Target="../ink/ink329.xml"/><Relationship Id="rId139" Type="http://schemas.openxmlformats.org/officeDocument/2006/relationships/customXml" Target="../ink/ink377.xml"/><Relationship Id="rId346" Type="http://schemas.openxmlformats.org/officeDocument/2006/relationships/image" Target="../media/image476.png"/><Relationship Id="rId553" Type="http://schemas.openxmlformats.org/officeDocument/2006/relationships/customXml" Target="../ink/ink584.xml"/><Relationship Id="rId760" Type="http://schemas.openxmlformats.org/officeDocument/2006/relationships/image" Target="../media/image683.png"/><Relationship Id="rId192" Type="http://schemas.openxmlformats.org/officeDocument/2006/relationships/image" Target="../media/image399.png"/><Relationship Id="rId206" Type="http://schemas.openxmlformats.org/officeDocument/2006/relationships/image" Target="../media/image406.png"/><Relationship Id="rId413" Type="http://schemas.openxmlformats.org/officeDocument/2006/relationships/customXml" Target="../ink/ink514.xml"/><Relationship Id="rId497" Type="http://schemas.openxmlformats.org/officeDocument/2006/relationships/customXml" Target="../ink/ink556.xml"/><Relationship Id="rId620" Type="http://schemas.openxmlformats.org/officeDocument/2006/relationships/image" Target="../media/image613.png"/><Relationship Id="rId718" Type="http://schemas.openxmlformats.org/officeDocument/2006/relationships/image" Target="../media/image662.png"/><Relationship Id="rId357" Type="http://schemas.openxmlformats.org/officeDocument/2006/relationships/customXml" Target="../ink/ink486.xml"/><Relationship Id="rId54" Type="http://schemas.openxmlformats.org/officeDocument/2006/relationships/image" Target="../media/image330.png"/><Relationship Id="rId217" Type="http://schemas.openxmlformats.org/officeDocument/2006/relationships/customXml" Target="../ink/ink416.xml"/><Relationship Id="rId564" Type="http://schemas.openxmlformats.org/officeDocument/2006/relationships/image" Target="../media/image585.png"/><Relationship Id="rId771" Type="http://schemas.openxmlformats.org/officeDocument/2006/relationships/customXml" Target="../ink/ink693.xml"/><Relationship Id="rId424" Type="http://schemas.openxmlformats.org/officeDocument/2006/relationships/image" Target="../media/image515.png"/><Relationship Id="rId631" Type="http://schemas.openxmlformats.org/officeDocument/2006/relationships/customXml" Target="../ink/ink623.xml"/><Relationship Id="rId729" Type="http://schemas.openxmlformats.org/officeDocument/2006/relationships/customXml" Target="../ink/ink672.xml"/><Relationship Id="rId270" Type="http://schemas.openxmlformats.org/officeDocument/2006/relationships/image" Target="../media/image438.png"/><Relationship Id="rId65" Type="http://schemas.openxmlformats.org/officeDocument/2006/relationships/customXml" Target="../ink/ink340.xml"/><Relationship Id="rId130" Type="http://schemas.openxmlformats.org/officeDocument/2006/relationships/image" Target="../media/image368.png"/><Relationship Id="rId368" Type="http://schemas.openxmlformats.org/officeDocument/2006/relationships/image" Target="../media/image487.png"/><Relationship Id="rId575" Type="http://schemas.openxmlformats.org/officeDocument/2006/relationships/customXml" Target="../ink/ink595.xml"/><Relationship Id="rId782" Type="http://schemas.openxmlformats.org/officeDocument/2006/relationships/image" Target="../media/image694.png"/><Relationship Id="rId228" Type="http://schemas.openxmlformats.org/officeDocument/2006/relationships/image" Target="../media/image417.png"/><Relationship Id="rId435" Type="http://schemas.openxmlformats.org/officeDocument/2006/relationships/customXml" Target="../ink/ink525.xml"/><Relationship Id="rId642" Type="http://schemas.openxmlformats.org/officeDocument/2006/relationships/image" Target="../media/image624.png"/><Relationship Id="rId281" Type="http://schemas.openxmlformats.org/officeDocument/2006/relationships/customXml" Target="../ink/ink448.xml"/><Relationship Id="rId502" Type="http://schemas.openxmlformats.org/officeDocument/2006/relationships/image" Target="../media/image554.png"/><Relationship Id="rId76" Type="http://schemas.openxmlformats.org/officeDocument/2006/relationships/image" Target="../media/image341.png"/><Relationship Id="rId141" Type="http://schemas.openxmlformats.org/officeDocument/2006/relationships/customXml" Target="../ink/ink378.xml"/><Relationship Id="rId379" Type="http://schemas.openxmlformats.org/officeDocument/2006/relationships/customXml" Target="../ink/ink497.xml"/><Relationship Id="rId586" Type="http://schemas.openxmlformats.org/officeDocument/2006/relationships/image" Target="../media/image596.png"/><Relationship Id="rId7" Type="http://schemas.openxmlformats.org/officeDocument/2006/relationships/customXml" Target="../ink/ink311.xml"/><Relationship Id="rId239" Type="http://schemas.openxmlformats.org/officeDocument/2006/relationships/customXml" Target="../ink/ink427.xml"/><Relationship Id="rId446" Type="http://schemas.openxmlformats.org/officeDocument/2006/relationships/image" Target="../media/image526.png"/><Relationship Id="rId653" Type="http://schemas.openxmlformats.org/officeDocument/2006/relationships/customXml" Target="../ink/ink634.xml"/><Relationship Id="rId292" Type="http://schemas.openxmlformats.org/officeDocument/2006/relationships/image" Target="../media/image449.png"/><Relationship Id="rId306" Type="http://schemas.openxmlformats.org/officeDocument/2006/relationships/image" Target="../media/image456.png"/><Relationship Id="rId87" Type="http://schemas.openxmlformats.org/officeDocument/2006/relationships/customXml" Target="../ink/ink351.xml"/><Relationship Id="rId513" Type="http://schemas.openxmlformats.org/officeDocument/2006/relationships/customXml" Target="../ink/ink564.xml"/><Relationship Id="rId597" Type="http://schemas.openxmlformats.org/officeDocument/2006/relationships/customXml" Target="../ink/ink606.xml"/><Relationship Id="rId720" Type="http://schemas.openxmlformats.org/officeDocument/2006/relationships/image" Target="../media/image663.png"/><Relationship Id="rId152" Type="http://schemas.openxmlformats.org/officeDocument/2006/relationships/image" Target="../media/image379.png"/><Relationship Id="rId457" Type="http://schemas.openxmlformats.org/officeDocument/2006/relationships/customXml" Target="../ink/ink536.xml"/><Relationship Id="rId664" Type="http://schemas.openxmlformats.org/officeDocument/2006/relationships/image" Target="../media/image635.png"/><Relationship Id="rId14" Type="http://schemas.openxmlformats.org/officeDocument/2006/relationships/image" Target="../media/image249.png"/><Relationship Id="rId317" Type="http://schemas.openxmlformats.org/officeDocument/2006/relationships/customXml" Target="../ink/ink466.xml"/><Relationship Id="rId524" Type="http://schemas.openxmlformats.org/officeDocument/2006/relationships/image" Target="../media/image565.png"/><Relationship Id="rId731" Type="http://schemas.openxmlformats.org/officeDocument/2006/relationships/customXml" Target="../ink/ink673.xml"/><Relationship Id="rId98" Type="http://schemas.openxmlformats.org/officeDocument/2006/relationships/image" Target="../media/image352.png"/><Relationship Id="rId163" Type="http://schemas.openxmlformats.org/officeDocument/2006/relationships/customXml" Target="../ink/ink389.xml"/><Relationship Id="rId370" Type="http://schemas.openxmlformats.org/officeDocument/2006/relationships/image" Target="../media/image488.png"/><Relationship Id="rId230" Type="http://schemas.openxmlformats.org/officeDocument/2006/relationships/image" Target="../media/image418.png"/><Relationship Id="rId468" Type="http://schemas.openxmlformats.org/officeDocument/2006/relationships/image" Target="../media/image537.png"/><Relationship Id="rId675" Type="http://schemas.openxmlformats.org/officeDocument/2006/relationships/customXml" Target="../ink/ink645.xml"/><Relationship Id="rId25" Type="http://schemas.openxmlformats.org/officeDocument/2006/relationships/customXml" Target="../ink/ink320.xml"/><Relationship Id="rId328" Type="http://schemas.openxmlformats.org/officeDocument/2006/relationships/image" Target="../media/image467.png"/><Relationship Id="rId535" Type="http://schemas.openxmlformats.org/officeDocument/2006/relationships/customXml" Target="../ink/ink575.xml"/><Relationship Id="rId742" Type="http://schemas.openxmlformats.org/officeDocument/2006/relationships/image" Target="../media/image674.png"/><Relationship Id="rId174" Type="http://schemas.openxmlformats.org/officeDocument/2006/relationships/image" Target="../media/image390.png"/><Relationship Id="rId381" Type="http://schemas.openxmlformats.org/officeDocument/2006/relationships/customXml" Target="../ink/ink498.xml"/><Relationship Id="rId602" Type="http://schemas.openxmlformats.org/officeDocument/2006/relationships/image" Target="../media/image604.png"/><Relationship Id="rId241" Type="http://schemas.openxmlformats.org/officeDocument/2006/relationships/customXml" Target="../ink/ink428.xml"/><Relationship Id="rId479" Type="http://schemas.openxmlformats.org/officeDocument/2006/relationships/customXml" Target="../ink/ink547.xml"/><Relationship Id="rId686" Type="http://schemas.openxmlformats.org/officeDocument/2006/relationships/image" Target="../media/image646.png"/><Relationship Id="rId36" Type="http://schemas.openxmlformats.org/officeDocument/2006/relationships/image" Target="../media/image321.png"/><Relationship Id="rId339" Type="http://schemas.openxmlformats.org/officeDocument/2006/relationships/customXml" Target="../ink/ink477.xml"/><Relationship Id="rId546" Type="http://schemas.openxmlformats.org/officeDocument/2006/relationships/image" Target="../media/image576.png"/><Relationship Id="rId753" Type="http://schemas.openxmlformats.org/officeDocument/2006/relationships/customXml" Target="../ink/ink684.xml"/><Relationship Id="rId101" Type="http://schemas.openxmlformats.org/officeDocument/2006/relationships/customXml" Target="../ink/ink358.xml"/><Relationship Id="rId185" Type="http://schemas.openxmlformats.org/officeDocument/2006/relationships/customXml" Target="../ink/ink400.xml"/><Relationship Id="rId406" Type="http://schemas.openxmlformats.org/officeDocument/2006/relationships/image" Target="../media/image506.png"/><Relationship Id="rId392" Type="http://schemas.openxmlformats.org/officeDocument/2006/relationships/image" Target="../media/image499.png"/><Relationship Id="rId613" Type="http://schemas.openxmlformats.org/officeDocument/2006/relationships/customXml" Target="../ink/ink614.xml"/><Relationship Id="rId697" Type="http://schemas.openxmlformats.org/officeDocument/2006/relationships/customXml" Target="../ink/ink656.xml"/><Relationship Id="rId252" Type="http://schemas.openxmlformats.org/officeDocument/2006/relationships/image" Target="../media/image429.png"/><Relationship Id="rId47" Type="http://schemas.openxmlformats.org/officeDocument/2006/relationships/customXml" Target="../ink/ink331.xml"/><Relationship Id="rId112" Type="http://schemas.openxmlformats.org/officeDocument/2006/relationships/image" Target="../media/image359.png"/><Relationship Id="rId557" Type="http://schemas.openxmlformats.org/officeDocument/2006/relationships/customXml" Target="../ink/ink586.xml"/><Relationship Id="rId764" Type="http://schemas.openxmlformats.org/officeDocument/2006/relationships/image" Target="../media/image685.png"/><Relationship Id="rId196" Type="http://schemas.openxmlformats.org/officeDocument/2006/relationships/image" Target="../media/image401.png"/><Relationship Id="rId417" Type="http://schemas.openxmlformats.org/officeDocument/2006/relationships/customXml" Target="../ink/ink516.xml"/><Relationship Id="rId624" Type="http://schemas.openxmlformats.org/officeDocument/2006/relationships/image" Target="../media/image615.png"/><Relationship Id="rId263" Type="http://schemas.openxmlformats.org/officeDocument/2006/relationships/customXml" Target="../ink/ink439.xml"/><Relationship Id="rId470" Type="http://schemas.openxmlformats.org/officeDocument/2006/relationships/image" Target="../media/image538.png"/><Relationship Id="rId58" Type="http://schemas.openxmlformats.org/officeDocument/2006/relationships/image" Target="../media/image332.png"/><Relationship Id="rId123" Type="http://schemas.openxmlformats.org/officeDocument/2006/relationships/customXml" Target="../ink/ink369.xml"/><Relationship Id="rId330" Type="http://schemas.openxmlformats.org/officeDocument/2006/relationships/image" Target="../media/image468.png"/><Relationship Id="rId568" Type="http://schemas.openxmlformats.org/officeDocument/2006/relationships/image" Target="../media/image587.png"/><Relationship Id="rId775" Type="http://schemas.openxmlformats.org/officeDocument/2006/relationships/customXml" Target="../ink/ink695.xml"/><Relationship Id="rId428" Type="http://schemas.openxmlformats.org/officeDocument/2006/relationships/image" Target="../media/image517.png"/><Relationship Id="rId635" Type="http://schemas.openxmlformats.org/officeDocument/2006/relationships/customXml" Target="../ink/ink625.xml"/><Relationship Id="rId274" Type="http://schemas.openxmlformats.org/officeDocument/2006/relationships/image" Target="../media/image440.png"/><Relationship Id="rId481" Type="http://schemas.openxmlformats.org/officeDocument/2006/relationships/customXml" Target="../ink/ink548.xml"/><Relationship Id="rId702" Type="http://schemas.openxmlformats.org/officeDocument/2006/relationships/image" Target="../media/image654.png"/><Relationship Id="rId69" Type="http://schemas.openxmlformats.org/officeDocument/2006/relationships/customXml" Target="../ink/ink342.xml"/><Relationship Id="rId134" Type="http://schemas.openxmlformats.org/officeDocument/2006/relationships/image" Target="../media/image370.png"/><Relationship Id="rId579" Type="http://schemas.openxmlformats.org/officeDocument/2006/relationships/customXml" Target="../ink/ink597.xml"/><Relationship Id="rId786" Type="http://schemas.openxmlformats.org/officeDocument/2006/relationships/image" Target="../media/image696.png"/><Relationship Id="rId341" Type="http://schemas.openxmlformats.org/officeDocument/2006/relationships/customXml" Target="../ink/ink478.xml"/><Relationship Id="rId439" Type="http://schemas.openxmlformats.org/officeDocument/2006/relationships/customXml" Target="../ink/ink527.xml"/><Relationship Id="rId646" Type="http://schemas.openxmlformats.org/officeDocument/2006/relationships/image" Target="../media/image626.png"/><Relationship Id="rId201" Type="http://schemas.openxmlformats.org/officeDocument/2006/relationships/customXml" Target="../ink/ink408.xml"/><Relationship Id="rId285" Type="http://schemas.openxmlformats.org/officeDocument/2006/relationships/customXml" Target="../ink/ink450.xml"/><Relationship Id="rId506" Type="http://schemas.openxmlformats.org/officeDocument/2006/relationships/image" Target="../media/image556.png"/><Relationship Id="rId492" Type="http://schemas.openxmlformats.org/officeDocument/2006/relationships/image" Target="../media/image549.png"/><Relationship Id="rId713" Type="http://schemas.openxmlformats.org/officeDocument/2006/relationships/customXml" Target="../ink/ink664.xml"/><Relationship Id="rId145" Type="http://schemas.openxmlformats.org/officeDocument/2006/relationships/customXml" Target="../ink/ink380.xml"/><Relationship Id="rId352" Type="http://schemas.openxmlformats.org/officeDocument/2006/relationships/image" Target="../media/image479.png"/><Relationship Id="rId212" Type="http://schemas.openxmlformats.org/officeDocument/2006/relationships/image" Target="../media/image409.png"/><Relationship Id="rId657" Type="http://schemas.openxmlformats.org/officeDocument/2006/relationships/customXml" Target="../ink/ink636.xml"/><Relationship Id="rId296" Type="http://schemas.openxmlformats.org/officeDocument/2006/relationships/image" Target="../media/image451.png"/><Relationship Id="rId517" Type="http://schemas.openxmlformats.org/officeDocument/2006/relationships/customXml" Target="../ink/ink566.xml"/><Relationship Id="rId724" Type="http://schemas.openxmlformats.org/officeDocument/2006/relationships/image" Target="../media/image665.png"/><Relationship Id="rId60" Type="http://schemas.openxmlformats.org/officeDocument/2006/relationships/image" Target="../media/image333.png"/><Relationship Id="rId156" Type="http://schemas.openxmlformats.org/officeDocument/2006/relationships/image" Target="../media/image381.png"/><Relationship Id="rId363" Type="http://schemas.openxmlformats.org/officeDocument/2006/relationships/customXml" Target="../ink/ink489.xml"/><Relationship Id="rId570" Type="http://schemas.openxmlformats.org/officeDocument/2006/relationships/image" Target="../media/image588.png"/><Relationship Id="rId223" Type="http://schemas.openxmlformats.org/officeDocument/2006/relationships/customXml" Target="../ink/ink419.xml"/><Relationship Id="rId430" Type="http://schemas.openxmlformats.org/officeDocument/2006/relationships/image" Target="../media/image518.png"/><Relationship Id="rId668" Type="http://schemas.openxmlformats.org/officeDocument/2006/relationships/image" Target="../media/image637.png"/><Relationship Id="rId18" Type="http://schemas.openxmlformats.org/officeDocument/2006/relationships/image" Target="../media/image312.png"/><Relationship Id="rId528" Type="http://schemas.openxmlformats.org/officeDocument/2006/relationships/image" Target="../media/image567.png"/><Relationship Id="rId735" Type="http://schemas.openxmlformats.org/officeDocument/2006/relationships/customXml" Target="../ink/ink675.xml"/><Relationship Id="rId167" Type="http://schemas.openxmlformats.org/officeDocument/2006/relationships/customXml" Target="../ink/ink391.xml"/><Relationship Id="rId374" Type="http://schemas.openxmlformats.org/officeDocument/2006/relationships/image" Target="../media/image490.png"/><Relationship Id="rId581" Type="http://schemas.openxmlformats.org/officeDocument/2006/relationships/customXml" Target="../ink/ink598.xml"/><Relationship Id="rId71" Type="http://schemas.openxmlformats.org/officeDocument/2006/relationships/customXml" Target="../ink/ink343.xml"/><Relationship Id="rId234" Type="http://schemas.openxmlformats.org/officeDocument/2006/relationships/image" Target="../media/image420.png"/><Relationship Id="rId679" Type="http://schemas.openxmlformats.org/officeDocument/2006/relationships/customXml" Target="../ink/ink647.xml"/><Relationship Id="rId2" Type="http://schemas.openxmlformats.org/officeDocument/2006/relationships/notesSlide" Target="../notesSlides/notesSlide3.xml"/><Relationship Id="rId29" Type="http://schemas.openxmlformats.org/officeDocument/2006/relationships/customXml" Target="../ink/ink322.xml"/><Relationship Id="rId441" Type="http://schemas.openxmlformats.org/officeDocument/2006/relationships/customXml" Target="../ink/ink528.xml"/><Relationship Id="rId539" Type="http://schemas.openxmlformats.org/officeDocument/2006/relationships/customXml" Target="../ink/ink577.xml"/><Relationship Id="rId746" Type="http://schemas.openxmlformats.org/officeDocument/2006/relationships/image" Target="../media/image676.png"/><Relationship Id="rId178" Type="http://schemas.openxmlformats.org/officeDocument/2006/relationships/image" Target="../media/image392.png"/><Relationship Id="rId301" Type="http://schemas.openxmlformats.org/officeDocument/2006/relationships/customXml" Target="../ink/ink458.xml"/><Relationship Id="rId82" Type="http://schemas.openxmlformats.org/officeDocument/2006/relationships/image" Target="../media/image344.png"/><Relationship Id="rId385" Type="http://schemas.openxmlformats.org/officeDocument/2006/relationships/customXml" Target="../ink/ink500.xml"/><Relationship Id="rId592" Type="http://schemas.openxmlformats.org/officeDocument/2006/relationships/image" Target="../media/image599.png"/><Relationship Id="rId606" Type="http://schemas.openxmlformats.org/officeDocument/2006/relationships/image" Target="../media/image606.png"/><Relationship Id="rId245" Type="http://schemas.openxmlformats.org/officeDocument/2006/relationships/customXml" Target="../ink/ink430.xml"/><Relationship Id="rId452" Type="http://schemas.openxmlformats.org/officeDocument/2006/relationships/image" Target="../media/image529.png"/><Relationship Id="rId105" Type="http://schemas.openxmlformats.org/officeDocument/2006/relationships/customXml" Target="../ink/ink360.xml"/><Relationship Id="rId312" Type="http://schemas.openxmlformats.org/officeDocument/2006/relationships/image" Target="../media/image459.png"/><Relationship Id="rId757" Type="http://schemas.openxmlformats.org/officeDocument/2006/relationships/customXml" Target="../ink/ink686.xml"/><Relationship Id="rId93" Type="http://schemas.openxmlformats.org/officeDocument/2006/relationships/customXml" Target="../ink/ink354.xml"/><Relationship Id="rId189" Type="http://schemas.openxmlformats.org/officeDocument/2006/relationships/customXml" Target="../ink/ink402.xml"/><Relationship Id="rId396" Type="http://schemas.openxmlformats.org/officeDocument/2006/relationships/image" Target="../media/image501.png"/><Relationship Id="rId617" Type="http://schemas.openxmlformats.org/officeDocument/2006/relationships/customXml" Target="../ink/ink616.xml"/><Relationship Id="rId256" Type="http://schemas.openxmlformats.org/officeDocument/2006/relationships/image" Target="../media/image431.png"/><Relationship Id="rId463" Type="http://schemas.openxmlformats.org/officeDocument/2006/relationships/customXml" Target="../ink/ink539.xml"/><Relationship Id="rId670" Type="http://schemas.openxmlformats.org/officeDocument/2006/relationships/image" Target="../media/image638.png"/><Relationship Id="rId116" Type="http://schemas.openxmlformats.org/officeDocument/2006/relationships/image" Target="../media/image361.png"/><Relationship Id="rId323" Type="http://schemas.openxmlformats.org/officeDocument/2006/relationships/customXml" Target="../ink/ink469.xml"/><Relationship Id="rId530" Type="http://schemas.openxmlformats.org/officeDocument/2006/relationships/image" Target="../media/image568.png"/><Relationship Id="rId768" Type="http://schemas.openxmlformats.org/officeDocument/2006/relationships/image" Target="../media/image687.png"/><Relationship Id="rId20" Type="http://schemas.openxmlformats.org/officeDocument/2006/relationships/image" Target="../media/image313.png"/><Relationship Id="rId628" Type="http://schemas.openxmlformats.org/officeDocument/2006/relationships/image" Target="../media/image617.png"/><Relationship Id="rId267" Type="http://schemas.openxmlformats.org/officeDocument/2006/relationships/customXml" Target="../ink/ink441.xml"/><Relationship Id="rId474" Type="http://schemas.openxmlformats.org/officeDocument/2006/relationships/image" Target="../media/image540.png"/><Relationship Id="rId127" Type="http://schemas.openxmlformats.org/officeDocument/2006/relationships/customXml" Target="../ink/ink371.xml"/><Relationship Id="rId681" Type="http://schemas.openxmlformats.org/officeDocument/2006/relationships/customXml" Target="../ink/ink648.xml"/><Relationship Id="rId779" Type="http://schemas.openxmlformats.org/officeDocument/2006/relationships/customXml" Target="../ink/ink697.xml"/><Relationship Id="rId31" Type="http://schemas.openxmlformats.org/officeDocument/2006/relationships/customXml" Target="../ink/ink323.xml"/><Relationship Id="rId334" Type="http://schemas.openxmlformats.org/officeDocument/2006/relationships/image" Target="../media/image470.png"/><Relationship Id="rId541" Type="http://schemas.openxmlformats.org/officeDocument/2006/relationships/customXml" Target="../ink/ink578.xml"/><Relationship Id="rId639" Type="http://schemas.openxmlformats.org/officeDocument/2006/relationships/customXml" Target="../ink/ink627.xml"/><Relationship Id="rId180" Type="http://schemas.openxmlformats.org/officeDocument/2006/relationships/image" Target="../media/image393.png"/><Relationship Id="rId278" Type="http://schemas.openxmlformats.org/officeDocument/2006/relationships/image" Target="../media/image442.png"/><Relationship Id="rId401" Type="http://schemas.openxmlformats.org/officeDocument/2006/relationships/customXml" Target="../ink/ink508.xml"/><Relationship Id="rId485" Type="http://schemas.openxmlformats.org/officeDocument/2006/relationships/customXml" Target="../ink/ink550.xml"/><Relationship Id="rId692" Type="http://schemas.openxmlformats.org/officeDocument/2006/relationships/image" Target="../media/image649.png"/><Relationship Id="rId706" Type="http://schemas.openxmlformats.org/officeDocument/2006/relationships/image" Target="../media/image656.png"/><Relationship Id="rId42" Type="http://schemas.openxmlformats.org/officeDocument/2006/relationships/image" Target="../media/image324.png"/><Relationship Id="rId138" Type="http://schemas.openxmlformats.org/officeDocument/2006/relationships/image" Target="../media/image372.png"/><Relationship Id="rId345" Type="http://schemas.openxmlformats.org/officeDocument/2006/relationships/customXml" Target="../ink/ink480.xml"/><Relationship Id="rId552" Type="http://schemas.openxmlformats.org/officeDocument/2006/relationships/image" Target="../media/image579.png"/><Relationship Id="rId191" Type="http://schemas.openxmlformats.org/officeDocument/2006/relationships/customXml" Target="../ink/ink403.xml"/><Relationship Id="rId205" Type="http://schemas.openxmlformats.org/officeDocument/2006/relationships/customXml" Target="../ink/ink410.xml"/><Relationship Id="rId412" Type="http://schemas.openxmlformats.org/officeDocument/2006/relationships/image" Target="../media/image509.png"/><Relationship Id="rId289" Type="http://schemas.openxmlformats.org/officeDocument/2006/relationships/customXml" Target="../ink/ink452.xml"/><Relationship Id="rId496" Type="http://schemas.openxmlformats.org/officeDocument/2006/relationships/image" Target="../media/image551.png"/><Relationship Id="rId717" Type="http://schemas.openxmlformats.org/officeDocument/2006/relationships/customXml" Target="../ink/ink666.xml"/><Relationship Id="rId53" Type="http://schemas.openxmlformats.org/officeDocument/2006/relationships/customXml" Target="../ink/ink334.xml"/><Relationship Id="rId149" Type="http://schemas.openxmlformats.org/officeDocument/2006/relationships/customXml" Target="../ink/ink382.xml"/><Relationship Id="rId356" Type="http://schemas.openxmlformats.org/officeDocument/2006/relationships/image" Target="../media/image481.png"/><Relationship Id="rId563" Type="http://schemas.openxmlformats.org/officeDocument/2006/relationships/customXml" Target="../ink/ink589.xml"/><Relationship Id="rId770" Type="http://schemas.openxmlformats.org/officeDocument/2006/relationships/image" Target="../media/image688.png"/><Relationship Id="rId95" Type="http://schemas.openxmlformats.org/officeDocument/2006/relationships/customXml" Target="../ink/ink355.xml"/><Relationship Id="rId160" Type="http://schemas.openxmlformats.org/officeDocument/2006/relationships/image" Target="../media/image383.png"/><Relationship Id="rId216" Type="http://schemas.openxmlformats.org/officeDocument/2006/relationships/image" Target="../media/image411.png"/><Relationship Id="rId423" Type="http://schemas.openxmlformats.org/officeDocument/2006/relationships/customXml" Target="../ink/ink519.xml"/><Relationship Id="rId258" Type="http://schemas.openxmlformats.org/officeDocument/2006/relationships/image" Target="../media/image432.png"/><Relationship Id="rId465" Type="http://schemas.openxmlformats.org/officeDocument/2006/relationships/customXml" Target="../ink/ink540.xml"/><Relationship Id="rId630" Type="http://schemas.openxmlformats.org/officeDocument/2006/relationships/image" Target="../media/image618.png"/><Relationship Id="rId672" Type="http://schemas.openxmlformats.org/officeDocument/2006/relationships/image" Target="../media/image639.png"/><Relationship Id="rId728" Type="http://schemas.openxmlformats.org/officeDocument/2006/relationships/image" Target="../media/image667.png"/><Relationship Id="rId22" Type="http://schemas.openxmlformats.org/officeDocument/2006/relationships/image" Target="../media/image314.png"/><Relationship Id="rId64" Type="http://schemas.openxmlformats.org/officeDocument/2006/relationships/image" Target="../media/image335.png"/><Relationship Id="rId118" Type="http://schemas.openxmlformats.org/officeDocument/2006/relationships/image" Target="../media/image362.png"/><Relationship Id="rId325" Type="http://schemas.openxmlformats.org/officeDocument/2006/relationships/customXml" Target="../ink/ink470.xml"/><Relationship Id="rId367" Type="http://schemas.openxmlformats.org/officeDocument/2006/relationships/customXml" Target="../ink/ink491.xml"/><Relationship Id="rId532" Type="http://schemas.openxmlformats.org/officeDocument/2006/relationships/image" Target="../media/image569.png"/><Relationship Id="rId574" Type="http://schemas.openxmlformats.org/officeDocument/2006/relationships/image" Target="../media/image590.png"/><Relationship Id="rId171" Type="http://schemas.openxmlformats.org/officeDocument/2006/relationships/customXml" Target="../ink/ink393.xml"/><Relationship Id="rId227" Type="http://schemas.openxmlformats.org/officeDocument/2006/relationships/customXml" Target="../ink/ink421.xml"/><Relationship Id="rId781" Type="http://schemas.openxmlformats.org/officeDocument/2006/relationships/customXml" Target="../ink/ink698.xml"/><Relationship Id="rId269" Type="http://schemas.openxmlformats.org/officeDocument/2006/relationships/customXml" Target="../ink/ink442.xml"/><Relationship Id="rId434" Type="http://schemas.openxmlformats.org/officeDocument/2006/relationships/image" Target="../media/image520.png"/><Relationship Id="rId476" Type="http://schemas.openxmlformats.org/officeDocument/2006/relationships/image" Target="../media/image541.png"/><Relationship Id="rId641" Type="http://schemas.openxmlformats.org/officeDocument/2006/relationships/customXml" Target="../ink/ink628.xml"/><Relationship Id="rId683" Type="http://schemas.openxmlformats.org/officeDocument/2006/relationships/customXml" Target="../ink/ink649.xml"/><Relationship Id="rId739" Type="http://schemas.openxmlformats.org/officeDocument/2006/relationships/customXml" Target="../ink/ink677.xml"/><Relationship Id="rId33" Type="http://schemas.openxmlformats.org/officeDocument/2006/relationships/customXml" Target="../ink/ink324.xml"/><Relationship Id="rId129" Type="http://schemas.openxmlformats.org/officeDocument/2006/relationships/customXml" Target="../ink/ink372.xml"/><Relationship Id="rId280" Type="http://schemas.openxmlformats.org/officeDocument/2006/relationships/image" Target="../media/image443.png"/><Relationship Id="rId336" Type="http://schemas.openxmlformats.org/officeDocument/2006/relationships/image" Target="../media/image471.png"/><Relationship Id="rId501" Type="http://schemas.openxmlformats.org/officeDocument/2006/relationships/customXml" Target="../ink/ink558.xml"/><Relationship Id="rId543" Type="http://schemas.openxmlformats.org/officeDocument/2006/relationships/customXml" Target="../ink/ink579.xml"/><Relationship Id="rId75" Type="http://schemas.openxmlformats.org/officeDocument/2006/relationships/customXml" Target="../ink/ink345.xml"/><Relationship Id="rId140" Type="http://schemas.openxmlformats.org/officeDocument/2006/relationships/image" Target="../media/image373.png"/><Relationship Id="rId182" Type="http://schemas.openxmlformats.org/officeDocument/2006/relationships/image" Target="../media/image394.png"/><Relationship Id="rId378" Type="http://schemas.openxmlformats.org/officeDocument/2006/relationships/image" Target="../media/image492.png"/><Relationship Id="rId403" Type="http://schemas.openxmlformats.org/officeDocument/2006/relationships/customXml" Target="../ink/ink509.xml"/><Relationship Id="rId585" Type="http://schemas.openxmlformats.org/officeDocument/2006/relationships/customXml" Target="../ink/ink600.xml"/><Relationship Id="rId750" Type="http://schemas.openxmlformats.org/officeDocument/2006/relationships/image" Target="../media/image678.png"/><Relationship Id="rId6" Type="http://schemas.openxmlformats.org/officeDocument/2006/relationships/image" Target="../media/image241.png"/><Relationship Id="rId238" Type="http://schemas.openxmlformats.org/officeDocument/2006/relationships/image" Target="../media/image422.png"/><Relationship Id="rId445" Type="http://schemas.openxmlformats.org/officeDocument/2006/relationships/customXml" Target="../ink/ink530.xml"/><Relationship Id="rId487" Type="http://schemas.openxmlformats.org/officeDocument/2006/relationships/customXml" Target="../ink/ink551.xml"/><Relationship Id="rId610" Type="http://schemas.openxmlformats.org/officeDocument/2006/relationships/image" Target="../media/image608.png"/><Relationship Id="rId652" Type="http://schemas.openxmlformats.org/officeDocument/2006/relationships/image" Target="../media/image629.png"/><Relationship Id="rId694" Type="http://schemas.openxmlformats.org/officeDocument/2006/relationships/image" Target="../media/image650.png"/><Relationship Id="rId708" Type="http://schemas.openxmlformats.org/officeDocument/2006/relationships/image" Target="../media/image657.png"/><Relationship Id="rId291" Type="http://schemas.openxmlformats.org/officeDocument/2006/relationships/customXml" Target="../ink/ink453.xml"/><Relationship Id="rId305" Type="http://schemas.openxmlformats.org/officeDocument/2006/relationships/customXml" Target="../ink/ink460.xml"/><Relationship Id="rId347" Type="http://schemas.openxmlformats.org/officeDocument/2006/relationships/customXml" Target="../ink/ink481.xml"/><Relationship Id="rId512" Type="http://schemas.openxmlformats.org/officeDocument/2006/relationships/image" Target="../media/image559.png"/><Relationship Id="rId44" Type="http://schemas.openxmlformats.org/officeDocument/2006/relationships/image" Target="../media/image325.png"/><Relationship Id="rId86" Type="http://schemas.openxmlformats.org/officeDocument/2006/relationships/image" Target="../media/image346.png"/><Relationship Id="rId151" Type="http://schemas.openxmlformats.org/officeDocument/2006/relationships/customXml" Target="../ink/ink383.xml"/><Relationship Id="rId389" Type="http://schemas.openxmlformats.org/officeDocument/2006/relationships/customXml" Target="../ink/ink502.xml"/><Relationship Id="rId554" Type="http://schemas.openxmlformats.org/officeDocument/2006/relationships/image" Target="../media/image580.png"/><Relationship Id="rId596" Type="http://schemas.openxmlformats.org/officeDocument/2006/relationships/image" Target="../media/image601.png"/><Relationship Id="rId761" Type="http://schemas.openxmlformats.org/officeDocument/2006/relationships/customXml" Target="../ink/ink688.xml"/><Relationship Id="rId193" Type="http://schemas.openxmlformats.org/officeDocument/2006/relationships/customXml" Target="../ink/ink404.xml"/><Relationship Id="rId207" Type="http://schemas.openxmlformats.org/officeDocument/2006/relationships/customXml" Target="../ink/ink411.xml"/><Relationship Id="rId249" Type="http://schemas.openxmlformats.org/officeDocument/2006/relationships/customXml" Target="../ink/ink432.xml"/><Relationship Id="rId414" Type="http://schemas.openxmlformats.org/officeDocument/2006/relationships/image" Target="../media/image510.png"/><Relationship Id="rId456" Type="http://schemas.openxmlformats.org/officeDocument/2006/relationships/image" Target="../media/image531.png"/><Relationship Id="rId498" Type="http://schemas.openxmlformats.org/officeDocument/2006/relationships/image" Target="../media/image552.png"/><Relationship Id="rId621" Type="http://schemas.openxmlformats.org/officeDocument/2006/relationships/customXml" Target="../ink/ink618.xml"/><Relationship Id="rId663" Type="http://schemas.openxmlformats.org/officeDocument/2006/relationships/customXml" Target="../ink/ink639.xml"/><Relationship Id="rId13" Type="http://schemas.openxmlformats.org/officeDocument/2006/relationships/customXml" Target="../ink/ink314.xml"/><Relationship Id="rId109" Type="http://schemas.openxmlformats.org/officeDocument/2006/relationships/customXml" Target="../ink/ink362.xml"/><Relationship Id="rId260" Type="http://schemas.openxmlformats.org/officeDocument/2006/relationships/image" Target="../media/image433.png"/><Relationship Id="rId316" Type="http://schemas.openxmlformats.org/officeDocument/2006/relationships/image" Target="../media/image461.png"/><Relationship Id="rId523" Type="http://schemas.openxmlformats.org/officeDocument/2006/relationships/customXml" Target="../ink/ink569.xml"/><Relationship Id="rId719" Type="http://schemas.openxmlformats.org/officeDocument/2006/relationships/customXml" Target="../ink/ink667.xml"/><Relationship Id="rId55" Type="http://schemas.openxmlformats.org/officeDocument/2006/relationships/customXml" Target="../ink/ink335.xml"/><Relationship Id="rId97" Type="http://schemas.openxmlformats.org/officeDocument/2006/relationships/customXml" Target="../ink/ink356.xml"/><Relationship Id="rId120" Type="http://schemas.openxmlformats.org/officeDocument/2006/relationships/image" Target="../media/image363.png"/><Relationship Id="rId358" Type="http://schemas.openxmlformats.org/officeDocument/2006/relationships/image" Target="../media/image482.png"/><Relationship Id="rId565" Type="http://schemas.openxmlformats.org/officeDocument/2006/relationships/customXml" Target="../ink/ink590.xml"/><Relationship Id="rId730" Type="http://schemas.openxmlformats.org/officeDocument/2006/relationships/image" Target="../media/image668.png"/><Relationship Id="rId772" Type="http://schemas.openxmlformats.org/officeDocument/2006/relationships/image" Target="../media/image689.png"/><Relationship Id="rId162" Type="http://schemas.openxmlformats.org/officeDocument/2006/relationships/image" Target="../media/image384.png"/><Relationship Id="rId218" Type="http://schemas.openxmlformats.org/officeDocument/2006/relationships/image" Target="../media/image412.png"/><Relationship Id="rId425" Type="http://schemas.openxmlformats.org/officeDocument/2006/relationships/customXml" Target="../ink/ink520.xml"/><Relationship Id="rId467" Type="http://schemas.openxmlformats.org/officeDocument/2006/relationships/customXml" Target="../ink/ink541.xml"/><Relationship Id="rId632" Type="http://schemas.openxmlformats.org/officeDocument/2006/relationships/image" Target="../media/image619.png"/><Relationship Id="rId271" Type="http://schemas.openxmlformats.org/officeDocument/2006/relationships/customXml" Target="../ink/ink443.xml"/><Relationship Id="rId674" Type="http://schemas.openxmlformats.org/officeDocument/2006/relationships/image" Target="../media/image640.png"/><Relationship Id="rId24" Type="http://schemas.openxmlformats.org/officeDocument/2006/relationships/image" Target="../media/image315.png"/><Relationship Id="rId66" Type="http://schemas.openxmlformats.org/officeDocument/2006/relationships/image" Target="../media/image336.png"/><Relationship Id="rId131" Type="http://schemas.openxmlformats.org/officeDocument/2006/relationships/customXml" Target="../ink/ink373.xml"/><Relationship Id="rId327" Type="http://schemas.openxmlformats.org/officeDocument/2006/relationships/customXml" Target="../ink/ink471.xml"/><Relationship Id="rId369" Type="http://schemas.openxmlformats.org/officeDocument/2006/relationships/customXml" Target="../ink/ink492.xml"/><Relationship Id="rId534" Type="http://schemas.openxmlformats.org/officeDocument/2006/relationships/image" Target="../media/image570.png"/><Relationship Id="rId576" Type="http://schemas.openxmlformats.org/officeDocument/2006/relationships/image" Target="../media/image591.png"/><Relationship Id="rId741" Type="http://schemas.openxmlformats.org/officeDocument/2006/relationships/customXml" Target="../ink/ink678.xml"/><Relationship Id="rId783" Type="http://schemas.openxmlformats.org/officeDocument/2006/relationships/customXml" Target="../ink/ink699.xml"/><Relationship Id="rId173" Type="http://schemas.openxmlformats.org/officeDocument/2006/relationships/customXml" Target="../ink/ink394.xml"/><Relationship Id="rId229" Type="http://schemas.openxmlformats.org/officeDocument/2006/relationships/customXml" Target="../ink/ink422.xml"/><Relationship Id="rId380" Type="http://schemas.openxmlformats.org/officeDocument/2006/relationships/image" Target="../media/image493.png"/><Relationship Id="rId436" Type="http://schemas.openxmlformats.org/officeDocument/2006/relationships/image" Target="../media/image521.png"/><Relationship Id="rId601" Type="http://schemas.openxmlformats.org/officeDocument/2006/relationships/customXml" Target="../ink/ink608.xml"/><Relationship Id="rId643" Type="http://schemas.openxmlformats.org/officeDocument/2006/relationships/customXml" Target="../ink/ink629.xml"/><Relationship Id="rId240" Type="http://schemas.openxmlformats.org/officeDocument/2006/relationships/image" Target="../media/image423.png"/><Relationship Id="rId478" Type="http://schemas.openxmlformats.org/officeDocument/2006/relationships/image" Target="../media/image542.png"/><Relationship Id="rId685" Type="http://schemas.openxmlformats.org/officeDocument/2006/relationships/customXml" Target="../ink/ink650.xml"/><Relationship Id="rId35" Type="http://schemas.openxmlformats.org/officeDocument/2006/relationships/customXml" Target="../ink/ink325.xml"/><Relationship Id="rId77" Type="http://schemas.openxmlformats.org/officeDocument/2006/relationships/customXml" Target="../ink/ink346.xml"/><Relationship Id="rId100" Type="http://schemas.openxmlformats.org/officeDocument/2006/relationships/image" Target="../media/image353.png"/><Relationship Id="rId282" Type="http://schemas.openxmlformats.org/officeDocument/2006/relationships/image" Target="../media/image444.png"/><Relationship Id="rId338" Type="http://schemas.openxmlformats.org/officeDocument/2006/relationships/image" Target="../media/image472.png"/><Relationship Id="rId503" Type="http://schemas.openxmlformats.org/officeDocument/2006/relationships/customXml" Target="../ink/ink559.xml"/><Relationship Id="rId545" Type="http://schemas.openxmlformats.org/officeDocument/2006/relationships/customXml" Target="../ink/ink580.xml"/><Relationship Id="rId587" Type="http://schemas.openxmlformats.org/officeDocument/2006/relationships/customXml" Target="../ink/ink601.xml"/><Relationship Id="rId710" Type="http://schemas.openxmlformats.org/officeDocument/2006/relationships/image" Target="../media/image658.png"/><Relationship Id="rId752" Type="http://schemas.openxmlformats.org/officeDocument/2006/relationships/image" Target="../media/image679.png"/><Relationship Id="rId8" Type="http://schemas.openxmlformats.org/officeDocument/2006/relationships/image" Target="../media/image242.png"/><Relationship Id="rId142" Type="http://schemas.openxmlformats.org/officeDocument/2006/relationships/image" Target="../media/image374.png"/><Relationship Id="rId184" Type="http://schemas.openxmlformats.org/officeDocument/2006/relationships/image" Target="../media/image395.png"/><Relationship Id="rId391" Type="http://schemas.openxmlformats.org/officeDocument/2006/relationships/customXml" Target="../ink/ink503.xml"/><Relationship Id="rId405" Type="http://schemas.openxmlformats.org/officeDocument/2006/relationships/customXml" Target="../ink/ink510.xml"/><Relationship Id="rId447" Type="http://schemas.openxmlformats.org/officeDocument/2006/relationships/customXml" Target="../ink/ink531.xml"/><Relationship Id="rId612" Type="http://schemas.openxmlformats.org/officeDocument/2006/relationships/image" Target="../media/image609.png"/><Relationship Id="rId251" Type="http://schemas.openxmlformats.org/officeDocument/2006/relationships/customXml" Target="../ink/ink433.xml"/><Relationship Id="rId489" Type="http://schemas.openxmlformats.org/officeDocument/2006/relationships/customXml" Target="../ink/ink552.xml"/><Relationship Id="rId654" Type="http://schemas.openxmlformats.org/officeDocument/2006/relationships/image" Target="../media/image630.png"/><Relationship Id="rId696" Type="http://schemas.openxmlformats.org/officeDocument/2006/relationships/image" Target="../media/image651.png"/><Relationship Id="rId46" Type="http://schemas.openxmlformats.org/officeDocument/2006/relationships/image" Target="../media/image326.png"/><Relationship Id="rId293" Type="http://schemas.openxmlformats.org/officeDocument/2006/relationships/customXml" Target="../ink/ink454.xml"/><Relationship Id="rId307" Type="http://schemas.openxmlformats.org/officeDocument/2006/relationships/customXml" Target="../ink/ink461.xml"/><Relationship Id="rId349" Type="http://schemas.openxmlformats.org/officeDocument/2006/relationships/customXml" Target="../ink/ink482.xml"/><Relationship Id="rId514" Type="http://schemas.openxmlformats.org/officeDocument/2006/relationships/image" Target="../media/image560.png"/><Relationship Id="rId556" Type="http://schemas.openxmlformats.org/officeDocument/2006/relationships/image" Target="../media/image581.png"/><Relationship Id="rId721" Type="http://schemas.openxmlformats.org/officeDocument/2006/relationships/customXml" Target="../ink/ink668.xml"/><Relationship Id="rId763" Type="http://schemas.openxmlformats.org/officeDocument/2006/relationships/customXml" Target="../ink/ink689.xml"/><Relationship Id="rId88" Type="http://schemas.openxmlformats.org/officeDocument/2006/relationships/image" Target="../media/image347.png"/><Relationship Id="rId111" Type="http://schemas.openxmlformats.org/officeDocument/2006/relationships/customXml" Target="../ink/ink363.xml"/><Relationship Id="rId153" Type="http://schemas.openxmlformats.org/officeDocument/2006/relationships/customXml" Target="../ink/ink384.xml"/><Relationship Id="rId195" Type="http://schemas.openxmlformats.org/officeDocument/2006/relationships/customXml" Target="../ink/ink405.xml"/><Relationship Id="rId209" Type="http://schemas.openxmlformats.org/officeDocument/2006/relationships/customXml" Target="../ink/ink412.xml"/><Relationship Id="rId360" Type="http://schemas.openxmlformats.org/officeDocument/2006/relationships/image" Target="../media/image483.png"/><Relationship Id="rId416" Type="http://schemas.openxmlformats.org/officeDocument/2006/relationships/image" Target="../media/image511.png"/><Relationship Id="rId598" Type="http://schemas.openxmlformats.org/officeDocument/2006/relationships/image" Target="../media/image602.png"/><Relationship Id="rId220" Type="http://schemas.openxmlformats.org/officeDocument/2006/relationships/image" Target="../media/image413.png"/><Relationship Id="rId458" Type="http://schemas.openxmlformats.org/officeDocument/2006/relationships/image" Target="../media/image532.png"/><Relationship Id="rId623" Type="http://schemas.openxmlformats.org/officeDocument/2006/relationships/customXml" Target="../ink/ink619.xml"/><Relationship Id="rId665" Type="http://schemas.openxmlformats.org/officeDocument/2006/relationships/customXml" Target="../ink/ink640.xml"/><Relationship Id="rId15" Type="http://schemas.openxmlformats.org/officeDocument/2006/relationships/customXml" Target="../ink/ink315.xml"/><Relationship Id="rId57" Type="http://schemas.openxmlformats.org/officeDocument/2006/relationships/customXml" Target="../ink/ink336.xml"/><Relationship Id="rId262" Type="http://schemas.openxmlformats.org/officeDocument/2006/relationships/image" Target="../media/image434.png"/><Relationship Id="rId318" Type="http://schemas.openxmlformats.org/officeDocument/2006/relationships/image" Target="../media/image462.png"/><Relationship Id="rId525" Type="http://schemas.openxmlformats.org/officeDocument/2006/relationships/customXml" Target="../ink/ink570.xml"/><Relationship Id="rId567" Type="http://schemas.openxmlformats.org/officeDocument/2006/relationships/customXml" Target="../ink/ink591.xml"/><Relationship Id="rId732" Type="http://schemas.openxmlformats.org/officeDocument/2006/relationships/image" Target="../media/image669.png"/><Relationship Id="rId99" Type="http://schemas.openxmlformats.org/officeDocument/2006/relationships/customXml" Target="../ink/ink357.xml"/><Relationship Id="rId122" Type="http://schemas.openxmlformats.org/officeDocument/2006/relationships/image" Target="../media/image364.png"/><Relationship Id="rId164" Type="http://schemas.openxmlformats.org/officeDocument/2006/relationships/image" Target="../media/image385.png"/><Relationship Id="rId371" Type="http://schemas.openxmlformats.org/officeDocument/2006/relationships/customXml" Target="../ink/ink493.xml"/><Relationship Id="rId774" Type="http://schemas.openxmlformats.org/officeDocument/2006/relationships/image" Target="../media/image690.png"/><Relationship Id="rId427" Type="http://schemas.openxmlformats.org/officeDocument/2006/relationships/customXml" Target="../ink/ink521.xml"/><Relationship Id="rId469" Type="http://schemas.openxmlformats.org/officeDocument/2006/relationships/customXml" Target="../ink/ink542.xml"/><Relationship Id="rId634" Type="http://schemas.openxmlformats.org/officeDocument/2006/relationships/image" Target="../media/image620.png"/><Relationship Id="rId676" Type="http://schemas.openxmlformats.org/officeDocument/2006/relationships/image" Target="../media/image641.png"/><Relationship Id="rId26" Type="http://schemas.openxmlformats.org/officeDocument/2006/relationships/image" Target="../media/image316.png"/><Relationship Id="rId231" Type="http://schemas.openxmlformats.org/officeDocument/2006/relationships/customXml" Target="../ink/ink423.xml"/><Relationship Id="rId273" Type="http://schemas.openxmlformats.org/officeDocument/2006/relationships/customXml" Target="../ink/ink444.xml"/><Relationship Id="rId329" Type="http://schemas.openxmlformats.org/officeDocument/2006/relationships/customXml" Target="../ink/ink472.xml"/><Relationship Id="rId480" Type="http://schemas.openxmlformats.org/officeDocument/2006/relationships/image" Target="../media/image543.png"/><Relationship Id="rId536" Type="http://schemas.openxmlformats.org/officeDocument/2006/relationships/image" Target="../media/image571.png"/><Relationship Id="rId701" Type="http://schemas.openxmlformats.org/officeDocument/2006/relationships/customXml" Target="../ink/ink658.xml"/><Relationship Id="rId68" Type="http://schemas.openxmlformats.org/officeDocument/2006/relationships/image" Target="../media/image337.png"/><Relationship Id="rId133" Type="http://schemas.openxmlformats.org/officeDocument/2006/relationships/customXml" Target="../ink/ink374.xml"/><Relationship Id="rId175" Type="http://schemas.openxmlformats.org/officeDocument/2006/relationships/customXml" Target="../ink/ink395.xml"/><Relationship Id="rId340" Type="http://schemas.openxmlformats.org/officeDocument/2006/relationships/image" Target="../media/image473.png"/><Relationship Id="rId578" Type="http://schemas.openxmlformats.org/officeDocument/2006/relationships/image" Target="../media/image592.png"/><Relationship Id="rId743" Type="http://schemas.openxmlformats.org/officeDocument/2006/relationships/customXml" Target="../ink/ink679.xml"/><Relationship Id="rId785" Type="http://schemas.openxmlformats.org/officeDocument/2006/relationships/customXml" Target="../ink/ink700.xml"/><Relationship Id="rId200" Type="http://schemas.openxmlformats.org/officeDocument/2006/relationships/image" Target="../media/image403.png"/><Relationship Id="rId382" Type="http://schemas.openxmlformats.org/officeDocument/2006/relationships/image" Target="../media/image494.png"/><Relationship Id="rId438" Type="http://schemas.openxmlformats.org/officeDocument/2006/relationships/image" Target="../media/image522.png"/><Relationship Id="rId603" Type="http://schemas.openxmlformats.org/officeDocument/2006/relationships/customXml" Target="../ink/ink609.xml"/><Relationship Id="rId645" Type="http://schemas.openxmlformats.org/officeDocument/2006/relationships/customXml" Target="../ink/ink630.xml"/><Relationship Id="rId687" Type="http://schemas.openxmlformats.org/officeDocument/2006/relationships/customXml" Target="../ink/ink651.xml"/><Relationship Id="rId242" Type="http://schemas.openxmlformats.org/officeDocument/2006/relationships/image" Target="../media/image424.png"/><Relationship Id="rId284" Type="http://schemas.openxmlformats.org/officeDocument/2006/relationships/image" Target="../media/image445.png"/><Relationship Id="rId491" Type="http://schemas.openxmlformats.org/officeDocument/2006/relationships/customXml" Target="../ink/ink553.xml"/><Relationship Id="rId505" Type="http://schemas.openxmlformats.org/officeDocument/2006/relationships/customXml" Target="../ink/ink560.xml"/><Relationship Id="rId712" Type="http://schemas.openxmlformats.org/officeDocument/2006/relationships/image" Target="../media/image659.png"/><Relationship Id="rId37" Type="http://schemas.openxmlformats.org/officeDocument/2006/relationships/customXml" Target="../ink/ink326.xml"/><Relationship Id="rId79" Type="http://schemas.openxmlformats.org/officeDocument/2006/relationships/customXml" Target="../ink/ink347.xml"/><Relationship Id="rId102" Type="http://schemas.openxmlformats.org/officeDocument/2006/relationships/image" Target="../media/image354.png"/><Relationship Id="rId144" Type="http://schemas.openxmlformats.org/officeDocument/2006/relationships/image" Target="../media/image375.png"/><Relationship Id="rId547" Type="http://schemas.openxmlformats.org/officeDocument/2006/relationships/customXml" Target="../ink/ink581.xml"/><Relationship Id="rId589" Type="http://schemas.openxmlformats.org/officeDocument/2006/relationships/customXml" Target="../ink/ink602.xml"/><Relationship Id="rId754" Type="http://schemas.openxmlformats.org/officeDocument/2006/relationships/image" Target="../media/image680.png"/><Relationship Id="rId90" Type="http://schemas.openxmlformats.org/officeDocument/2006/relationships/image" Target="../media/image348.png"/><Relationship Id="rId186" Type="http://schemas.openxmlformats.org/officeDocument/2006/relationships/image" Target="../media/image396.png"/><Relationship Id="rId351" Type="http://schemas.openxmlformats.org/officeDocument/2006/relationships/customXml" Target="../ink/ink483.xml"/><Relationship Id="rId393" Type="http://schemas.openxmlformats.org/officeDocument/2006/relationships/customXml" Target="../ink/ink504.xml"/><Relationship Id="rId407" Type="http://schemas.openxmlformats.org/officeDocument/2006/relationships/customXml" Target="../ink/ink511.xml"/><Relationship Id="rId449" Type="http://schemas.openxmlformats.org/officeDocument/2006/relationships/customXml" Target="../ink/ink532.xml"/><Relationship Id="rId614" Type="http://schemas.openxmlformats.org/officeDocument/2006/relationships/image" Target="../media/image610.png"/><Relationship Id="rId656" Type="http://schemas.openxmlformats.org/officeDocument/2006/relationships/image" Target="../media/image631.png"/><Relationship Id="rId211" Type="http://schemas.openxmlformats.org/officeDocument/2006/relationships/customXml" Target="../ink/ink413.xml"/><Relationship Id="rId253" Type="http://schemas.openxmlformats.org/officeDocument/2006/relationships/customXml" Target="../ink/ink434.xml"/><Relationship Id="rId295" Type="http://schemas.openxmlformats.org/officeDocument/2006/relationships/customXml" Target="../ink/ink455.xml"/><Relationship Id="rId309" Type="http://schemas.openxmlformats.org/officeDocument/2006/relationships/customXml" Target="../ink/ink462.xml"/><Relationship Id="rId460" Type="http://schemas.openxmlformats.org/officeDocument/2006/relationships/image" Target="../media/image533.png"/><Relationship Id="rId516" Type="http://schemas.openxmlformats.org/officeDocument/2006/relationships/image" Target="../media/image561.png"/><Relationship Id="rId698" Type="http://schemas.openxmlformats.org/officeDocument/2006/relationships/image" Target="../media/image652.png"/><Relationship Id="rId48" Type="http://schemas.openxmlformats.org/officeDocument/2006/relationships/image" Target="../media/image327.png"/><Relationship Id="rId113" Type="http://schemas.openxmlformats.org/officeDocument/2006/relationships/customXml" Target="../ink/ink364.xml"/><Relationship Id="rId320" Type="http://schemas.openxmlformats.org/officeDocument/2006/relationships/image" Target="../media/image463.png"/><Relationship Id="rId558" Type="http://schemas.openxmlformats.org/officeDocument/2006/relationships/image" Target="../media/image582.png"/><Relationship Id="rId723" Type="http://schemas.openxmlformats.org/officeDocument/2006/relationships/customXml" Target="../ink/ink669.xml"/><Relationship Id="rId765" Type="http://schemas.openxmlformats.org/officeDocument/2006/relationships/customXml" Target="../ink/ink690.xml"/><Relationship Id="rId155" Type="http://schemas.openxmlformats.org/officeDocument/2006/relationships/customXml" Target="../ink/ink385.xml"/><Relationship Id="rId197" Type="http://schemas.openxmlformats.org/officeDocument/2006/relationships/customXml" Target="../ink/ink406.xml"/><Relationship Id="rId362" Type="http://schemas.openxmlformats.org/officeDocument/2006/relationships/image" Target="../media/image484.png"/><Relationship Id="rId418" Type="http://schemas.openxmlformats.org/officeDocument/2006/relationships/image" Target="../media/image512.png"/><Relationship Id="rId625" Type="http://schemas.openxmlformats.org/officeDocument/2006/relationships/customXml" Target="../ink/ink620.xml"/><Relationship Id="rId222" Type="http://schemas.openxmlformats.org/officeDocument/2006/relationships/image" Target="../media/image414.png"/><Relationship Id="rId264" Type="http://schemas.openxmlformats.org/officeDocument/2006/relationships/image" Target="../media/image435.png"/><Relationship Id="rId471" Type="http://schemas.openxmlformats.org/officeDocument/2006/relationships/customXml" Target="../ink/ink543.xml"/><Relationship Id="rId667" Type="http://schemas.openxmlformats.org/officeDocument/2006/relationships/customXml" Target="../ink/ink641.xml"/><Relationship Id="rId17" Type="http://schemas.openxmlformats.org/officeDocument/2006/relationships/customXml" Target="../ink/ink316.xml"/><Relationship Id="rId59" Type="http://schemas.openxmlformats.org/officeDocument/2006/relationships/customXml" Target="../ink/ink337.xml"/><Relationship Id="rId124" Type="http://schemas.openxmlformats.org/officeDocument/2006/relationships/image" Target="../media/image365.png"/><Relationship Id="rId527" Type="http://schemas.openxmlformats.org/officeDocument/2006/relationships/customXml" Target="../ink/ink571.xml"/><Relationship Id="rId569" Type="http://schemas.openxmlformats.org/officeDocument/2006/relationships/customXml" Target="../ink/ink592.xml"/><Relationship Id="rId734" Type="http://schemas.openxmlformats.org/officeDocument/2006/relationships/image" Target="../media/image670.png"/><Relationship Id="rId776" Type="http://schemas.openxmlformats.org/officeDocument/2006/relationships/image" Target="../media/image691.png"/><Relationship Id="rId70" Type="http://schemas.openxmlformats.org/officeDocument/2006/relationships/image" Target="../media/image338.png"/><Relationship Id="rId166" Type="http://schemas.openxmlformats.org/officeDocument/2006/relationships/image" Target="../media/image386.png"/><Relationship Id="rId331" Type="http://schemas.openxmlformats.org/officeDocument/2006/relationships/customXml" Target="../ink/ink473.xml"/><Relationship Id="rId373" Type="http://schemas.openxmlformats.org/officeDocument/2006/relationships/customXml" Target="../ink/ink494.xml"/><Relationship Id="rId429" Type="http://schemas.openxmlformats.org/officeDocument/2006/relationships/customXml" Target="../ink/ink522.xml"/><Relationship Id="rId580" Type="http://schemas.openxmlformats.org/officeDocument/2006/relationships/image" Target="../media/image593.png"/><Relationship Id="rId636" Type="http://schemas.openxmlformats.org/officeDocument/2006/relationships/image" Target="../media/image621.png"/><Relationship Id="rId1" Type="http://schemas.openxmlformats.org/officeDocument/2006/relationships/slideLayout" Target="../slideLayouts/slideLayout7.xml"/><Relationship Id="rId233" Type="http://schemas.openxmlformats.org/officeDocument/2006/relationships/customXml" Target="../ink/ink424.xml"/><Relationship Id="rId440" Type="http://schemas.openxmlformats.org/officeDocument/2006/relationships/image" Target="../media/image523.png"/><Relationship Id="rId678" Type="http://schemas.openxmlformats.org/officeDocument/2006/relationships/image" Target="../media/image642.png"/><Relationship Id="rId28" Type="http://schemas.openxmlformats.org/officeDocument/2006/relationships/image" Target="../media/image317.png"/><Relationship Id="rId275" Type="http://schemas.openxmlformats.org/officeDocument/2006/relationships/customXml" Target="../ink/ink445.xml"/><Relationship Id="rId300" Type="http://schemas.openxmlformats.org/officeDocument/2006/relationships/image" Target="../media/image453.png"/><Relationship Id="rId482" Type="http://schemas.openxmlformats.org/officeDocument/2006/relationships/image" Target="../media/image544.png"/><Relationship Id="rId538" Type="http://schemas.openxmlformats.org/officeDocument/2006/relationships/image" Target="../media/image572.png"/><Relationship Id="rId703" Type="http://schemas.openxmlformats.org/officeDocument/2006/relationships/customXml" Target="../ink/ink659.xml"/><Relationship Id="rId745" Type="http://schemas.openxmlformats.org/officeDocument/2006/relationships/customXml" Target="../ink/ink680.xml"/><Relationship Id="rId81" Type="http://schemas.openxmlformats.org/officeDocument/2006/relationships/customXml" Target="../ink/ink348.xml"/><Relationship Id="rId135" Type="http://schemas.openxmlformats.org/officeDocument/2006/relationships/customXml" Target="../ink/ink375.xml"/><Relationship Id="rId177" Type="http://schemas.openxmlformats.org/officeDocument/2006/relationships/customXml" Target="../ink/ink396.xml"/><Relationship Id="rId342" Type="http://schemas.openxmlformats.org/officeDocument/2006/relationships/image" Target="../media/image474.png"/><Relationship Id="rId384" Type="http://schemas.openxmlformats.org/officeDocument/2006/relationships/image" Target="../media/image495.png"/><Relationship Id="rId591" Type="http://schemas.openxmlformats.org/officeDocument/2006/relationships/customXml" Target="../ink/ink603.xml"/><Relationship Id="rId605" Type="http://schemas.openxmlformats.org/officeDocument/2006/relationships/customXml" Target="../ink/ink610.xml"/><Relationship Id="rId202" Type="http://schemas.openxmlformats.org/officeDocument/2006/relationships/image" Target="../media/image404.png"/><Relationship Id="rId244" Type="http://schemas.openxmlformats.org/officeDocument/2006/relationships/image" Target="../media/image425.png"/><Relationship Id="rId647" Type="http://schemas.openxmlformats.org/officeDocument/2006/relationships/customXml" Target="../ink/ink631.xml"/><Relationship Id="rId689" Type="http://schemas.openxmlformats.org/officeDocument/2006/relationships/customXml" Target="../ink/ink652.xml"/><Relationship Id="rId39" Type="http://schemas.openxmlformats.org/officeDocument/2006/relationships/customXml" Target="../ink/ink327.xml"/><Relationship Id="rId286" Type="http://schemas.openxmlformats.org/officeDocument/2006/relationships/image" Target="../media/image446.png"/><Relationship Id="rId451" Type="http://schemas.openxmlformats.org/officeDocument/2006/relationships/customXml" Target="../ink/ink533.xml"/><Relationship Id="rId493" Type="http://schemas.openxmlformats.org/officeDocument/2006/relationships/customXml" Target="../ink/ink554.xml"/><Relationship Id="rId507" Type="http://schemas.openxmlformats.org/officeDocument/2006/relationships/customXml" Target="../ink/ink561.xml"/><Relationship Id="rId549" Type="http://schemas.openxmlformats.org/officeDocument/2006/relationships/customXml" Target="../ink/ink582.xml"/><Relationship Id="rId714" Type="http://schemas.openxmlformats.org/officeDocument/2006/relationships/image" Target="../media/image660.png"/><Relationship Id="rId756" Type="http://schemas.openxmlformats.org/officeDocument/2006/relationships/image" Target="../media/image681.png"/><Relationship Id="rId50" Type="http://schemas.openxmlformats.org/officeDocument/2006/relationships/image" Target="../media/image328.png"/><Relationship Id="rId104" Type="http://schemas.openxmlformats.org/officeDocument/2006/relationships/image" Target="../media/image355.png"/><Relationship Id="rId146" Type="http://schemas.openxmlformats.org/officeDocument/2006/relationships/image" Target="../media/image376.png"/><Relationship Id="rId188" Type="http://schemas.openxmlformats.org/officeDocument/2006/relationships/image" Target="../media/image397.png"/><Relationship Id="rId311" Type="http://schemas.openxmlformats.org/officeDocument/2006/relationships/customXml" Target="../ink/ink463.xml"/><Relationship Id="rId353" Type="http://schemas.openxmlformats.org/officeDocument/2006/relationships/customXml" Target="../ink/ink484.xml"/><Relationship Id="rId395" Type="http://schemas.openxmlformats.org/officeDocument/2006/relationships/customXml" Target="../ink/ink505.xml"/><Relationship Id="rId409" Type="http://schemas.openxmlformats.org/officeDocument/2006/relationships/customXml" Target="../ink/ink512.xml"/><Relationship Id="rId560" Type="http://schemas.openxmlformats.org/officeDocument/2006/relationships/image" Target="../media/image583.png"/><Relationship Id="rId92" Type="http://schemas.openxmlformats.org/officeDocument/2006/relationships/image" Target="../media/image349.png"/><Relationship Id="rId213" Type="http://schemas.openxmlformats.org/officeDocument/2006/relationships/customXml" Target="../ink/ink414.xml"/><Relationship Id="rId420" Type="http://schemas.openxmlformats.org/officeDocument/2006/relationships/image" Target="../media/image513.png"/><Relationship Id="rId616" Type="http://schemas.openxmlformats.org/officeDocument/2006/relationships/image" Target="../media/image611.png"/><Relationship Id="rId658" Type="http://schemas.openxmlformats.org/officeDocument/2006/relationships/image" Target="../media/image632.png"/><Relationship Id="rId255" Type="http://schemas.openxmlformats.org/officeDocument/2006/relationships/customXml" Target="../ink/ink435.xml"/><Relationship Id="rId297" Type="http://schemas.openxmlformats.org/officeDocument/2006/relationships/customXml" Target="../ink/ink456.xml"/><Relationship Id="rId462" Type="http://schemas.openxmlformats.org/officeDocument/2006/relationships/image" Target="../media/image534.png"/><Relationship Id="rId518" Type="http://schemas.openxmlformats.org/officeDocument/2006/relationships/image" Target="../media/image562.png"/><Relationship Id="rId725" Type="http://schemas.openxmlformats.org/officeDocument/2006/relationships/customXml" Target="../ink/ink670.xml"/><Relationship Id="rId115" Type="http://schemas.openxmlformats.org/officeDocument/2006/relationships/customXml" Target="../ink/ink365.xml"/><Relationship Id="rId157" Type="http://schemas.openxmlformats.org/officeDocument/2006/relationships/customXml" Target="../ink/ink386.xml"/><Relationship Id="rId322" Type="http://schemas.openxmlformats.org/officeDocument/2006/relationships/image" Target="../media/image464.png"/><Relationship Id="rId364" Type="http://schemas.openxmlformats.org/officeDocument/2006/relationships/image" Target="../media/image485.png"/><Relationship Id="rId767" Type="http://schemas.openxmlformats.org/officeDocument/2006/relationships/customXml" Target="../ink/ink691.xml"/><Relationship Id="rId61" Type="http://schemas.openxmlformats.org/officeDocument/2006/relationships/customXml" Target="../ink/ink338.xml"/><Relationship Id="rId199" Type="http://schemas.openxmlformats.org/officeDocument/2006/relationships/customXml" Target="../ink/ink407.xml"/><Relationship Id="rId571" Type="http://schemas.openxmlformats.org/officeDocument/2006/relationships/customXml" Target="../ink/ink593.xml"/><Relationship Id="rId627" Type="http://schemas.openxmlformats.org/officeDocument/2006/relationships/customXml" Target="../ink/ink621.xml"/><Relationship Id="rId669" Type="http://schemas.openxmlformats.org/officeDocument/2006/relationships/customXml" Target="../ink/ink642.xml"/><Relationship Id="rId19" Type="http://schemas.openxmlformats.org/officeDocument/2006/relationships/customXml" Target="../ink/ink317.xml"/><Relationship Id="rId224" Type="http://schemas.openxmlformats.org/officeDocument/2006/relationships/image" Target="../media/image415.png"/><Relationship Id="rId266" Type="http://schemas.openxmlformats.org/officeDocument/2006/relationships/image" Target="../media/image436.png"/><Relationship Id="rId431" Type="http://schemas.openxmlformats.org/officeDocument/2006/relationships/customXml" Target="../ink/ink523.xml"/><Relationship Id="rId473" Type="http://schemas.openxmlformats.org/officeDocument/2006/relationships/customXml" Target="../ink/ink544.xml"/><Relationship Id="rId529" Type="http://schemas.openxmlformats.org/officeDocument/2006/relationships/customXml" Target="../ink/ink572.xml"/><Relationship Id="rId680" Type="http://schemas.openxmlformats.org/officeDocument/2006/relationships/image" Target="../media/image643.png"/><Relationship Id="rId736" Type="http://schemas.openxmlformats.org/officeDocument/2006/relationships/image" Target="../media/image671.png"/><Relationship Id="rId30" Type="http://schemas.openxmlformats.org/officeDocument/2006/relationships/image" Target="../media/image318.png"/><Relationship Id="rId126" Type="http://schemas.openxmlformats.org/officeDocument/2006/relationships/image" Target="../media/image366.png"/><Relationship Id="rId168" Type="http://schemas.openxmlformats.org/officeDocument/2006/relationships/image" Target="../media/image387.png"/><Relationship Id="rId333" Type="http://schemas.openxmlformats.org/officeDocument/2006/relationships/customXml" Target="../ink/ink474.xml"/><Relationship Id="rId540" Type="http://schemas.openxmlformats.org/officeDocument/2006/relationships/image" Target="../media/image573.png"/><Relationship Id="rId778" Type="http://schemas.openxmlformats.org/officeDocument/2006/relationships/image" Target="../media/image692.png"/><Relationship Id="rId72" Type="http://schemas.openxmlformats.org/officeDocument/2006/relationships/image" Target="../media/image339.png"/><Relationship Id="rId375" Type="http://schemas.openxmlformats.org/officeDocument/2006/relationships/customXml" Target="../ink/ink495.xml"/><Relationship Id="rId582" Type="http://schemas.openxmlformats.org/officeDocument/2006/relationships/image" Target="../media/image594.png"/><Relationship Id="rId638" Type="http://schemas.openxmlformats.org/officeDocument/2006/relationships/image" Target="../media/image622.png"/><Relationship Id="rId3" Type="http://schemas.openxmlformats.org/officeDocument/2006/relationships/customXml" Target="../ink/ink309.xml"/><Relationship Id="rId235" Type="http://schemas.openxmlformats.org/officeDocument/2006/relationships/customXml" Target="../ink/ink425.xml"/><Relationship Id="rId277" Type="http://schemas.openxmlformats.org/officeDocument/2006/relationships/customXml" Target="../ink/ink446.xml"/><Relationship Id="rId400" Type="http://schemas.openxmlformats.org/officeDocument/2006/relationships/image" Target="../media/image503.png"/><Relationship Id="rId442" Type="http://schemas.openxmlformats.org/officeDocument/2006/relationships/image" Target="../media/image524.png"/><Relationship Id="rId484" Type="http://schemas.openxmlformats.org/officeDocument/2006/relationships/image" Target="../media/image545.png"/><Relationship Id="rId705" Type="http://schemas.openxmlformats.org/officeDocument/2006/relationships/customXml" Target="../ink/ink660.xml"/><Relationship Id="rId137" Type="http://schemas.openxmlformats.org/officeDocument/2006/relationships/customXml" Target="../ink/ink376.xml"/><Relationship Id="rId302" Type="http://schemas.openxmlformats.org/officeDocument/2006/relationships/image" Target="../media/image454.png"/><Relationship Id="rId344" Type="http://schemas.openxmlformats.org/officeDocument/2006/relationships/image" Target="../media/image475.png"/><Relationship Id="rId691" Type="http://schemas.openxmlformats.org/officeDocument/2006/relationships/customXml" Target="../ink/ink653.xml"/><Relationship Id="rId747" Type="http://schemas.openxmlformats.org/officeDocument/2006/relationships/customXml" Target="../ink/ink681.xml"/><Relationship Id="rId41" Type="http://schemas.openxmlformats.org/officeDocument/2006/relationships/customXml" Target="../ink/ink328.xml"/><Relationship Id="rId83" Type="http://schemas.openxmlformats.org/officeDocument/2006/relationships/customXml" Target="../ink/ink349.xml"/><Relationship Id="rId179" Type="http://schemas.openxmlformats.org/officeDocument/2006/relationships/customXml" Target="../ink/ink397.xml"/><Relationship Id="rId386" Type="http://schemas.openxmlformats.org/officeDocument/2006/relationships/image" Target="../media/image496.png"/><Relationship Id="rId551" Type="http://schemas.openxmlformats.org/officeDocument/2006/relationships/customXml" Target="../ink/ink583.xml"/><Relationship Id="rId593" Type="http://schemas.openxmlformats.org/officeDocument/2006/relationships/customXml" Target="../ink/ink604.xml"/><Relationship Id="rId607" Type="http://schemas.openxmlformats.org/officeDocument/2006/relationships/customXml" Target="../ink/ink611.xml"/><Relationship Id="rId649" Type="http://schemas.openxmlformats.org/officeDocument/2006/relationships/customXml" Target="../ink/ink632.xml"/><Relationship Id="rId190" Type="http://schemas.openxmlformats.org/officeDocument/2006/relationships/image" Target="../media/image398.png"/><Relationship Id="rId204" Type="http://schemas.openxmlformats.org/officeDocument/2006/relationships/image" Target="../media/image405.png"/><Relationship Id="rId246" Type="http://schemas.openxmlformats.org/officeDocument/2006/relationships/image" Target="../media/image426.png"/><Relationship Id="rId288" Type="http://schemas.openxmlformats.org/officeDocument/2006/relationships/image" Target="../media/image447.png"/><Relationship Id="rId411" Type="http://schemas.openxmlformats.org/officeDocument/2006/relationships/customXml" Target="../ink/ink513.xml"/><Relationship Id="rId453" Type="http://schemas.openxmlformats.org/officeDocument/2006/relationships/customXml" Target="../ink/ink534.xml"/><Relationship Id="rId509" Type="http://schemas.openxmlformats.org/officeDocument/2006/relationships/customXml" Target="../ink/ink562.xml"/><Relationship Id="rId660" Type="http://schemas.openxmlformats.org/officeDocument/2006/relationships/image" Target="../media/image633.png"/><Relationship Id="rId106" Type="http://schemas.openxmlformats.org/officeDocument/2006/relationships/image" Target="../media/image356.png"/><Relationship Id="rId313" Type="http://schemas.openxmlformats.org/officeDocument/2006/relationships/customXml" Target="../ink/ink464.xml"/><Relationship Id="rId495" Type="http://schemas.openxmlformats.org/officeDocument/2006/relationships/customXml" Target="../ink/ink555.xml"/><Relationship Id="rId716" Type="http://schemas.openxmlformats.org/officeDocument/2006/relationships/image" Target="../media/image661.png"/><Relationship Id="rId758" Type="http://schemas.openxmlformats.org/officeDocument/2006/relationships/image" Target="../media/image682.png"/><Relationship Id="rId10" Type="http://schemas.openxmlformats.org/officeDocument/2006/relationships/image" Target="../media/image243.png"/><Relationship Id="rId52" Type="http://schemas.openxmlformats.org/officeDocument/2006/relationships/image" Target="../media/image329.png"/><Relationship Id="rId94" Type="http://schemas.openxmlformats.org/officeDocument/2006/relationships/image" Target="../media/image350.png"/><Relationship Id="rId148" Type="http://schemas.openxmlformats.org/officeDocument/2006/relationships/image" Target="../media/image377.png"/><Relationship Id="rId355" Type="http://schemas.openxmlformats.org/officeDocument/2006/relationships/customXml" Target="../ink/ink485.xml"/><Relationship Id="rId397" Type="http://schemas.openxmlformats.org/officeDocument/2006/relationships/customXml" Target="../ink/ink506.xml"/><Relationship Id="rId520" Type="http://schemas.openxmlformats.org/officeDocument/2006/relationships/image" Target="../media/image563.png"/><Relationship Id="rId562" Type="http://schemas.openxmlformats.org/officeDocument/2006/relationships/image" Target="../media/image584.png"/><Relationship Id="rId618" Type="http://schemas.openxmlformats.org/officeDocument/2006/relationships/image" Target="../media/image612.png"/><Relationship Id="rId215" Type="http://schemas.openxmlformats.org/officeDocument/2006/relationships/customXml" Target="../ink/ink415.xml"/><Relationship Id="rId257" Type="http://schemas.openxmlformats.org/officeDocument/2006/relationships/customXml" Target="../ink/ink436.xml"/><Relationship Id="rId422" Type="http://schemas.openxmlformats.org/officeDocument/2006/relationships/image" Target="../media/image514.png"/><Relationship Id="rId464" Type="http://schemas.openxmlformats.org/officeDocument/2006/relationships/image" Target="../media/image535.png"/><Relationship Id="rId299" Type="http://schemas.openxmlformats.org/officeDocument/2006/relationships/customXml" Target="../ink/ink457.xml"/><Relationship Id="rId727" Type="http://schemas.openxmlformats.org/officeDocument/2006/relationships/customXml" Target="../ink/ink671.xml"/><Relationship Id="rId63" Type="http://schemas.openxmlformats.org/officeDocument/2006/relationships/customXml" Target="../ink/ink339.xml"/><Relationship Id="rId159" Type="http://schemas.openxmlformats.org/officeDocument/2006/relationships/customXml" Target="../ink/ink387.xml"/><Relationship Id="rId366" Type="http://schemas.openxmlformats.org/officeDocument/2006/relationships/image" Target="../media/image486.png"/><Relationship Id="rId573" Type="http://schemas.openxmlformats.org/officeDocument/2006/relationships/customXml" Target="../ink/ink594.xml"/><Relationship Id="rId780" Type="http://schemas.openxmlformats.org/officeDocument/2006/relationships/image" Target="../media/image693.png"/><Relationship Id="rId226" Type="http://schemas.openxmlformats.org/officeDocument/2006/relationships/image" Target="../media/image416.png"/><Relationship Id="rId433" Type="http://schemas.openxmlformats.org/officeDocument/2006/relationships/customXml" Target="../ink/ink524.xml"/><Relationship Id="rId640" Type="http://schemas.openxmlformats.org/officeDocument/2006/relationships/image" Target="../media/image623.png"/><Relationship Id="rId738" Type="http://schemas.openxmlformats.org/officeDocument/2006/relationships/image" Target="../media/image672.png"/><Relationship Id="rId74" Type="http://schemas.openxmlformats.org/officeDocument/2006/relationships/image" Target="../media/image340.png"/><Relationship Id="rId377" Type="http://schemas.openxmlformats.org/officeDocument/2006/relationships/customXml" Target="../ink/ink496.xml"/><Relationship Id="rId500" Type="http://schemas.openxmlformats.org/officeDocument/2006/relationships/image" Target="../media/image553.png"/><Relationship Id="rId584" Type="http://schemas.openxmlformats.org/officeDocument/2006/relationships/image" Target="../media/image595.png"/><Relationship Id="rId5" Type="http://schemas.openxmlformats.org/officeDocument/2006/relationships/customXml" Target="../ink/ink310.xml"/><Relationship Id="rId237" Type="http://schemas.openxmlformats.org/officeDocument/2006/relationships/customXml" Target="../ink/ink426.xml"/><Relationship Id="rId444" Type="http://schemas.openxmlformats.org/officeDocument/2006/relationships/image" Target="../media/image525.png"/><Relationship Id="rId651" Type="http://schemas.openxmlformats.org/officeDocument/2006/relationships/customXml" Target="../ink/ink633.xml"/><Relationship Id="rId749" Type="http://schemas.openxmlformats.org/officeDocument/2006/relationships/customXml" Target="../ink/ink682.xml"/><Relationship Id="rId290" Type="http://schemas.openxmlformats.org/officeDocument/2006/relationships/image" Target="../media/image448.png"/><Relationship Id="rId304" Type="http://schemas.openxmlformats.org/officeDocument/2006/relationships/image" Target="../media/image455.png"/><Relationship Id="rId388" Type="http://schemas.openxmlformats.org/officeDocument/2006/relationships/image" Target="../media/image497.png"/><Relationship Id="rId511" Type="http://schemas.openxmlformats.org/officeDocument/2006/relationships/customXml" Target="../ink/ink563.xml"/><Relationship Id="rId609" Type="http://schemas.openxmlformats.org/officeDocument/2006/relationships/customXml" Target="../ink/ink612.xml"/><Relationship Id="rId85" Type="http://schemas.openxmlformats.org/officeDocument/2006/relationships/customXml" Target="../ink/ink350.xml"/><Relationship Id="rId150" Type="http://schemas.openxmlformats.org/officeDocument/2006/relationships/image" Target="../media/image378.png"/><Relationship Id="rId595" Type="http://schemas.openxmlformats.org/officeDocument/2006/relationships/customXml" Target="../ink/ink605.xml"/><Relationship Id="rId248" Type="http://schemas.openxmlformats.org/officeDocument/2006/relationships/image" Target="../media/image427.png"/><Relationship Id="rId455" Type="http://schemas.openxmlformats.org/officeDocument/2006/relationships/customXml" Target="../ink/ink535.xml"/><Relationship Id="rId662" Type="http://schemas.openxmlformats.org/officeDocument/2006/relationships/image" Target="../media/image634.png"/><Relationship Id="rId12" Type="http://schemas.openxmlformats.org/officeDocument/2006/relationships/image" Target="../media/image248.png"/><Relationship Id="rId108" Type="http://schemas.openxmlformats.org/officeDocument/2006/relationships/image" Target="../media/image357.png"/><Relationship Id="rId315" Type="http://schemas.openxmlformats.org/officeDocument/2006/relationships/customXml" Target="../ink/ink465.xml"/><Relationship Id="rId522" Type="http://schemas.openxmlformats.org/officeDocument/2006/relationships/image" Target="../media/image564.png"/><Relationship Id="rId96" Type="http://schemas.openxmlformats.org/officeDocument/2006/relationships/image" Target="../media/image351.png"/><Relationship Id="rId161" Type="http://schemas.openxmlformats.org/officeDocument/2006/relationships/customXml" Target="../ink/ink388.xml"/><Relationship Id="rId399" Type="http://schemas.openxmlformats.org/officeDocument/2006/relationships/customXml" Target="../ink/ink507.xml"/><Relationship Id="rId259" Type="http://schemas.openxmlformats.org/officeDocument/2006/relationships/customXml" Target="../ink/ink437.xml"/><Relationship Id="rId466" Type="http://schemas.openxmlformats.org/officeDocument/2006/relationships/image" Target="../media/image536.png"/><Relationship Id="rId673" Type="http://schemas.openxmlformats.org/officeDocument/2006/relationships/customXml" Target="../ink/ink644.xml"/><Relationship Id="rId23" Type="http://schemas.openxmlformats.org/officeDocument/2006/relationships/customXml" Target="../ink/ink319.xml"/><Relationship Id="rId119" Type="http://schemas.openxmlformats.org/officeDocument/2006/relationships/customXml" Target="../ink/ink367.xml"/><Relationship Id="rId326" Type="http://schemas.openxmlformats.org/officeDocument/2006/relationships/image" Target="../media/image466.png"/><Relationship Id="rId533" Type="http://schemas.openxmlformats.org/officeDocument/2006/relationships/customXml" Target="../ink/ink574.xml"/><Relationship Id="rId740" Type="http://schemas.openxmlformats.org/officeDocument/2006/relationships/image" Target="../media/image673.png"/><Relationship Id="rId172" Type="http://schemas.openxmlformats.org/officeDocument/2006/relationships/image" Target="../media/image389.png"/><Relationship Id="rId477" Type="http://schemas.openxmlformats.org/officeDocument/2006/relationships/customXml" Target="../ink/ink546.xml"/><Relationship Id="rId600" Type="http://schemas.openxmlformats.org/officeDocument/2006/relationships/image" Target="../media/image603.png"/><Relationship Id="rId684" Type="http://schemas.openxmlformats.org/officeDocument/2006/relationships/image" Target="../media/image645.png"/><Relationship Id="rId337" Type="http://schemas.openxmlformats.org/officeDocument/2006/relationships/customXml" Target="../ink/ink476.xml"/><Relationship Id="rId34" Type="http://schemas.openxmlformats.org/officeDocument/2006/relationships/image" Target="../media/image320.png"/><Relationship Id="rId544" Type="http://schemas.openxmlformats.org/officeDocument/2006/relationships/image" Target="../media/image575.png"/><Relationship Id="rId751" Type="http://schemas.openxmlformats.org/officeDocument/2006/relationships/customXml" Target="../ink/ink683.xml"/><Relationship Id="rId183" Type="http://schemas.openxmlformats.org/officeDocument/2006/relationships/customXml" Target="../ink/ink399.xml"/><Relationship Id="rId390" Type="http://schemas.openxmlformats.org/officeDocument/2006/relationships/image" Target="../media/image498.png"/><Relationship Id="rId404" Type="http://schemas.openxmlformats.org/officeDocument/2006/relationships/image" Target="../media/image505.png"/><Relationship Id="rId611" Type="http://schemas.openxmlformats.org/officeDocument/2006/relationships/customXml" Target="../ink/ink613.xml"/><Relationship Id="rId250" Type="http://schemas.openxmlformats.org/officeDocument/2006/relationships/image" Target="../media/image428.png"/><Relationship Id="rId488" Type="http://schemas.openxmlformats.org/officeDocument/2006/relationships/image" Target="../media/image547.png"/><Relationship Id="rId695" Type="http://schemas.openxmlformats.org/officeDocument/2006/relationships/customXml" Target="../ink/ink655.xml"/><Relationship Id="rId709" Type="http://schemas.openxmlformats.org/officeDocument/2006/relationships/customXml" Target="../ink/ink662.xml"/><Relationship Id="rId45" Type="http://schemas.openxmlformats.org/officeDocument/2006/relationships/customXml" Target="../ink/ink330.xml"/><Relationship Id="rId110" Type="http://schemas.openxmlformats.org/officeDocument/2006/relationships/image" Target="../media/image358.png"/><Relationship Id="rId348" Type="http://schemas.openxmlformats.org/officeDocument/2006/relationships/image" Target="../media/image477.png"/><Relationship Id="rId555" Type="http://schemas.openxmlformats.org/officeDocument/2006/relationships/customXml" Target="../ink/ink585.xml"/><Relationship Id="rId762" Type="http://schemas.openxmlformats.org/officeDocument/2006/relationships/image" Target="../media/image684.png"/><Relationship Id="rId194" Type="http://schemas.openxmlformats.org/officeDocument/2006/relationships/image" Target="../media/image400.png"/><Relationship Id="rId208" Type="http://schemas.openxmlformats.org/officeDocument/2006/relationships/image" Target="../media/image407.png"/><Relationship Id="rId415" Type="http://schemas.openxmlformats.org/officeDocument/2006/relationships/customXml" Target="../ink/ink515.xml"/><Relationship Id="rId622" Type="http://schemas.openxmlformats.org/officeDocument/2006/relationships/image" Target="../media/image614.png"/><Relationship Id="rId261" Type="http://schemas.openxmlformats.org/officeDocument/2006/relationships/customXml" Target="../ink/ink438.xml"/><Relationship Id="rId499" Type="http://schemas.openxmlformats.org/officeDocument/2006/relationships/customXml" Target="../ink/ink557.xml"/><Relationship Id="rId56" Type="http://schemas.openxmlformats.org/officeDocument/2006/relationships/image" Target="../media/image331.png"/><Relationship Id="rId359" Type="http://schemas.openxmlformats.org/officeDocument/2006/relationships/customXml" Target="../ink/ink487.xml"/><Relationship Id="rId566" Type="http://schemas.openxmlformats.org/officeDocument/2006/relationships/image" Target="../media/image586.png"/><Relationship Id="rId773" Type="http://schemas.openxmlformats.org/officeDocument/2006/relationships/customXml" Target="../ink/ink694.xml"/><Relationship Id="rId121" Type="http://schemas.openxmlformats.org/officeDocument/2006/relationships/customXml" Target="../ink/ink368.xml"/><Relationship Id="rId219" Type="http://schemas.openxmlformats.org/officeDocument/2006/relationships/customXml" Target="../ink/ink417.xml"/><Relationship Id="rId426" Type="http://schemas.openxmlformats.org/officeDocument/2006/relationships/image" Target="../media/image516.png"/><Relationship Id="rId633" Type="http://schemas.openxmlformats.org/officeDocument/2006/relationships/customXml" Target="../ink/ink624.xml"/><Relationship Id="rId67" Type="http://schemas.openxmlformats.org/officeDocument/2006/relationships/customXml" Target="../ink/ink341.xml"/><Relationship Id="rId272" Type="http://schemas.openxmlformats.org/officeDocument/2006/relationships/image" Target="../media/image439.png"/><Relationship Id="rId577" Type="http://schemas.openxmlformats.org/officeDocument/2006/relationships/customXml" Target="../ink/ink596.xml"/><Relationship Id="rId700" Type="http://schemas.openxmlformats.org/officeDocument/2006/relationships/image" Target="../media/image653.png"/><Relationship Id="rId132" Type="http://schemas.openxmlformats.org/officeDocument/2006/relationships/image" Target="../media/image369.png"/><Relationship Id="rId784" Type="http://schemas.openxmlformats.org/officeDocument/2006/relationships/image" Target="../media/image695.png"/><Relationship Id="rId437" Type="http://schemas.openxmlformats.org/officeDocument/2006/relationships/customXml" Target="../ink/ink526.xml"/><Relationship Id="rId644" Type="http://schemas.openxmlformats.org/officeDocument/2006/relationships/image" Target="../media/image625.png"/><Relationship Id="rId283" Type="http://schemas.openxmlformats.org/officeDocument/2006/relationships/customXml" Target="../ink/ink449.xml"/><Relationship Id="rId490" Type="http://schemas.openxmlformats.org/officeDocument/2006/relationships/image" Target="../media/image548.png"/><Relationship Id="rId504" Type="http://schemas.openxmlformats.org/officeDocument/2006/relationships/image" Target="../media/image555.png"/><Relationship Id="rId711" Type="http://schemas.openxmlformats.org/officeDocument/2006/relationships/customXml" Target="../ink/ink663.xml"/><Relationship Id="rId78" Type="http://schemas.openxmlformats.org/officeDocument/2006/relationships/image" Target="../media/image342.png"/><Relationship Id="rId143" Type="http://schemas.openxmlformats.org/officeDocument/2006/relationships/customXml" Target="../ink/ink379.xml"/><Relationship Id="rId350" Type="http://schemas.openxmlformats.org/officeDocument/2006/relationships/image" Target="../media/image478.png"/><Relationship Id="rId588" Type="http://schemas.openxmlformats.org/officeDocument/2006/relationships/image" Target="../media/image597.png"/><Relationship Id="rId9" Type="http://schemas.openxmlformats.org/officeDocument/2006/relationships/customXml" Target="../ink/ink312.xml"/><Relationship Id="rId210" Type="http://schemas.openxmlformats.org/officeDocument/2006/relationships/image" Target="../media/image408.png"/><Relationship Id="rId448" Type="http://schemas.openxmlformats.org/officeDocument/2006/relationships/image" Target="../media/image527.png"/><Relationship Id="rId655" Type="http://schemas.openxmlformats.org/officeDocument/2006/relationships/customXml" Target="../ink/ink635.xml"/><Relationship Id="rId294" Type="http://schemas.openxmlformats.org/officeDocument/2006/relationships/image" Target="../media/image450.png"/><Relationship Id="rId308" Type="http://schemas.openxmlformats.org/officeDocument/2006/relationships/image" Target="../media/image457.png"/><Relationship Id="rId515" Type="http://schemas.openxmlformats.org/officeDocument/2006/relationships/customXml" Target="../ink/ink565.xml"/><Relationship Id="rId722" Type="http://schemas.openxmlformats.org/officeDocument/2006/relationships/image" Target="../media/image664.png"/><Relationship Id="rId89" Type="http://schemas.openxmlformats.org/officeDocument/2006/relationships/customXml" Target="../ink/ink352.xml"/><Relationship Id="rId154" Type="http://schemas.openxmlformats.org/officeDocument/2006/relationships/image" Target="../media/image380.png"/><Relationship Id="rId361" Type="http://schemas.openxmlformats.org/officeDocument/2006/relationships/customXml" Target="../ink/ink488.xml"/><Relationship Id="rId599" Type="http://schemas.openxmlformats.org/officeDocument/2006/relationships/customXml" Target="../ink/ink607.xml"/><Relationship Id="rId459" Type="http://schemas.openxmlformats.org/officeDocument/2006/relationships/customXml" Target="../ink/ink537.xml"/><Relationship Id="rId666" Type="http://schemas.openxmlformats.org/officeDocument/2006/relationships/image" Target="../media/image636.png"/><Relationship Id="rId16" Type="http://schemas.openxmlformats.org/officeDocument/2006/relationships/image" Target="../media/image294.png"/><Relationship Id="rId221" Type="http://schemas.openxmlformats.org/officeDocument/2006/relationships/customXml" Target="../ink/ink418.xml"/><Relationship Id="rId319" Type="http://schemas.openxmlformats.org/officeDocument/2006/relationships/customXml" Target="../ink/ink467.xml"/><Relationship Id="rId526" Type="http://schemas.openxmlformats.org/officeDocument/2006/relationships/image" Target="../media/image566.png"/><Relationship Id="rId733" Type="http://schemas.openxmlformats.org/officeDocument/2006/relationships/customXml" Target="../ink/ink674.xml"/><Relationship Id="rId165" Type="http://schemas.openxmlformats.org/officeDocument/2006/relationships/customXml" Target="../ink/ink390.xml"/><Relationship Id="rId372" Type="http://schemas.openxmlformats.org/officeDocument/2006/relationships/image" Target="../media/image489.png"/><Relationship Id="rId677" Type="http://schemas.openxmlformats.org/officeDocument/2006/relationships/customXml" Target="../ink/ink646.xml"/><Relationship Id="rId232" Type="http://schemas.openxmlformats.org/officeDocument/2006/relationships/image" Target="../media/image419.png"/><Relationship Id="rId27" Type="http://schemas.openxmlformats.org/officeDocument/2006/relationships/customXml" Target="../ink/ink321.xml"/><Relationship Id="rId537" Type="http://schemas.openxmlformats.org/officeDocument/2006/relationships/customXml" Target="../ink/ink576.xml"/><Relationship Id="rId744" Type="http://schemas.openxmlformats.org/officeDocument/2006/relationships/image" Target="../media/image675.png"/><Relationship Id="rId80" Type="http://schemas.openxmlformats.org/officeDocument/2006/relationships/image" Target="../media/image343.png"/><Relationship Id="rId176" Type="http://schemas.openxmlformats.org/officeDocument/2006/relationships/image" Target="../media/image391.png"/><Relationship Id="rId383" Type="http://schemas.openxmlformats.org/officeDocument/2006/relationships/customXml" Target="../ink/ink499.xml"/><Relationship Id="rId590" Type="http://schemas.openxmlformats.org/officeDocument/2006/relationships/image" Target="../media/image598.png"/><Relationship Id="rId604" Type="http://schemas.openxmlformats.org/officeDocument/2006/relationships/image" Target="../media/image605.png"/><Relationship Id="rId243" Type="http://schemas.openxmlformats.org/officeDocument/2006/relationships/customXml" Target="../ink/ink429.xml"/><Relationship Id="rId450" Type="http://schemas.openxmlformats.org/officeDocument/2006/relationships/image" Target="../media/image528.png"/><Relationship Id="rId688" Type="http://schemas.openxmlformats.org/officeDocument/2006/relationships/image" Target="../media/image647.png"/><Relationship Id="rId38" Type="http://schemas.openxmlformats.org/officeDocument/2006/relationships/image" Target="../media/image322.png"/><Relationship Id="rId103" Type="http://schemas.openxmlformats.org/officeDocument/2006/relationships/customXml" Target="../ink/ink359.xml"/><Relationship Id="rId310" Type="http://schemas.openxmlformats.org/officeDocument/2006/relationships/image" Target="../media/image458.png"/><Relationship Id="rId548" Type="http://schemas.openxmlformats.org/officeDocument/2006/relationships/image" Target="../media/image577.png"/><Relationship Id="rId755" Type="http://schemas.openxmlformats.org/officeDocument/2006/relationships/customXml" Target="../ink/ink685.xml"/><Relationship Id="rId91" Type="http://schemas.openxmlformats.org/officeDocument/2006/relationships/customXml" Target="../ink/ink353.xml"/><Relationship Id="rId187" Type="http://schemas.openxmlformats.org/officeDocument/2006/relationships/customXml" Target="../ink/ink401.xml"/><Relationship Id="rId394" Type="http://schemas.openxmlformats.org/officeDocument/2006/relationships/image" Target="../media/image500.png"/><Relationship Id="rId408" Type="http://schemas.openxmlformats.org/officeDocument/2006/relationships/image" Target="../media/image507.png"/><Relationship Id="rId615" Type="http://schemas.openxmlformats.org/officeDocument/2006/relationships/customXml" Target="../ink/ink615.xml"/><Relationship Id="rId254" Type="http://schemas.openxmlformats.org/officeDocument/2006/relationships/image" Target="../media/image430.png"/><Relationship Id="rId699" Type="http://schemas.openxmlformats.org/officeDocument/2006/relationships/customXml" Target="../ink/ink657.xml"/><Relationship Id="rId49" Type="http://schemas.openxmlformats.org/officeDocument/2006/relationships/customXml" Target="../ink/ink332.xml"/><Relationship Id="rId114" Type="http://schemas.openxmlformats.org/officeDocument/2006/relationships/image" Target="../media/image360.png"/><Relationship Id="rId461" Type="http://schemas.openxmlformats.org/officeDocument/2006/relationships/customXml" Target="../ink/ink538.xml"/><Relationship Id="rId559" Type="http://schemas.openxmlformats.org/officeDocument/2006/relationships/customXml" Target="../ink/ink587.xml"/><Relationship Id="rId766" Type="http://schemas.openxmlformats.org/officeDocument/2006/relationships/image" Target="../media/image686.png"/><Relationship Id="rId198" Type="http://schemas.openxmlformats.org/officeDocument/2006/relationships/image" Target="../media/image402.png"/><Relationship Id="rId321" Type="http://schemas.openxmlformats.org/officeDocument/2006/relationships/customXml" Target="../ink/ink468.xml"/><Relationship Id="rId419" Type="http://schemas.openxmlformats.org/officeDocument/2006/relationships/customXml" Target="../ink/ink517.xml"/><Relationship Id="rId626" Type="http://schemas.openxmlformats.org/officeDocument/2006/relationships/image" Target="../media/image616.png"/><Relationship Id="rId265" Type="http://schemas.openxmlformats.org/officeDocument/2006/relationships/customXml" Target="../ink/ink440.xml"/><Relationship Id="rId472" Type="http://schemas.openxmlformats.org/officeDocument/2006/relationships/image" Target="../media/image539.png"/><Relationship Id="rId125" Type="http://schemas.openxmlformats.org/officeDocument/2006/relationships/customXml" Target="../ink/ink370.xml"/><Relationship Id="rId332" Type="http://schemas.openxmlformats.org/officeDocument/2006/relationships/image" Target="../media/image469.png"/><Relationship Id="rId777" Type="http://schemas.openxmlformats.org/officeDocument/2006/relationships/customXml" Target="../ink/ink696.xml"/><Relationship Id="rId637" Type="http://schemas.openxmlformats.org/officeDocument/2006/relationships/customXml" Target="../ink/ink626.xml"/><Relationship Id="rId276" Type="http://schemas.openxmlformats.org/officeDocument/2006/relationships/image" Target="../media/image441.png"/><Relationship Id="rId483" Type="http://schemas.openxmlformats.org/officeDocument/2006/relationships/customXml" Target="../ink/ink549.xml"/><Relationship Id="rId690" Type="http://schemas.openxmlformats.org/officeDocument/2006/relationships/image" Target="../media/image648.png"/><Relationship Id="rId704" Type="http://schemas.openxmlformats.org/officeDocument/2006/relationships/image" Target="../media/image655.png"/><Relationship Id="rId40" Type="http://schemas.openxmlformats.org/officeDocument/2006/relationships/image" Target="../media/image323.png"/><Relationship Id="rId136" Type="http://schemas.openxmlformats.org/officeDocument/2006/relationships/image" Target="../media/image371.png"/><Relationship Id="rId343" Type="http://schemas.openxmlformats.org/officeDocument/2006/relationships/customXml" Target="../ink/ink479.xml"/><Relationship Id="rId550" Type="http://schemas.openxmlformats.org/officeDocument/2006/relationships/image" Target="../media/image578.png"/><Relationship Id="rId203" Type="http://schemas.openxmlformats.org/officeDocument/2006/relationships/customXml" Target="../ink/ink409.xml"/><Relationship Id="rId648" Type="http://schemas.openxmlformats.org/officeDocument/2006/relationships/image" Target="../media/image627.png"/><Relationship Id="rId287" Type="http://schemas.openxmlformats.org/officeDocument/2006/relationships/customXml" Target="../ink/ink451.xml"/><Relationship Id="rId410" Type="http://schemas.openxmlformats.org/officeDocument/2006/relationships/image" Target="../media/image508.png"/><Relationship Id="rId494" Type="http://schemas.openxmlformats.org/officeDocument/2006/relationships/image" Target="../media/image550.png"/><Relationship Id="rId508" Type="http://schemas.openxmlformats.org/officeDocument/2006/relationships/image" Target="../media/image557.png"/><Relationship Id="rId715" Type="http://schemas.openxmlformats.org/officeDocument/2006/relationships/customXml" Target="../ink/ink665.xml"/><Relationship Id="rId147" Type="http://schemas.openxmlformats.org/officeDocument/2006/relationships/customXml" Target="../ink/ink381.xml"/><Relationship Id="rId354" Type="http://schemas.openxmlformats.org/officeDocument/2006/relationships/image" Target="../media/image480.png"/><Relationship Id="rId51" Type="http://schemas.openxmlformats.org/officeDocument/2006/relationships/customXml" Target="../ink/ink333.xml"/><Relationship Id="rId561" Type="http://schemas.openxmlformats.org/officeDocument/2006/relationships/customXml" Target="../ink/ink588.xml"/><Relationship Id="rId659" Type="http://schemas.openxmlformats.org/officeDocument/2006/relationships/customXml" Target="../ink/ink637.xml"/><Relationship Id="rId214" Type="http://schemas.openxmlformats.org/officeDocument/2006/relationships/image" Target="../media/image410.png"/><Relationship Id="rId298" Type="http://schemas.openxmlformats.org/officeDocument/2006/relationships/image" Target="../media/image452.png"/><Relationship Id="rId421" Type="http://schemas.openxmlformats.org/officeDocument/2006/relationships/customXml" Target="../ink/ink518.xml"/><Relationship Id="rId519" Type="http://schemas.openxmlformats.org/officeDocument/2006/relationships/customXml" Target="../ink/ink567.xml"/><Relationship Id="rId158" Type="http://schemas.openxmlformats.org/officeDocument/2006/relationships/image" Target="../media/image382.png"/><Relationship Id="rId726" Type="http://schemas.openxmlformats.org/officeDocument/2006/relationships/image" Target="../media/image666.png"/><Relationship Id="rId62" Type="http://schemas.openxmlformats.org/officeDocument/2006/relationships/image" Target="../media/image334.png"/><Relationship Id="rId365" Type="http://schemas.openxmlformats.org/officeDocument/2006/relationships/customXml" Target="../ink/ink490.xml"/><Relationship Id="rId572" Type="http://schemas.openxmlformats.org/officeDocument/2006/relationships/image" Target="../media/image589.png"/><Relationship Id="rId225" Type="http://schemas.openxmlformats.org/officeDocument/2006/relationships/customXml" Target="../ink/ink420.xml"/><Relationship Id="rId432" Type="http://schemas.openxmlformats.org/officeDocument/2006/relationships/image" Target="../media/image519.png"/><Relationship Id="rId737" Type="http://schemas.openxmlformats.org/officeDocument/2006/relationships/customXml" Target="../ink/ink676.xml"/><Relationship Id="rId73" Type="http://schemas.openxmlformats.org/officeDocument/2006/relationships/customXml" Target="../ink/ink344.xml"/><Relationship Id="rId169" Type="http://schemas.openxmlformats.org/officeDocument/2006/relationships/customXml" Target="../ink/ink392.xml"/><Relationship Id="rId376" Type="http://schemas.openxmlformats.org/officeDocument/2006/relationships/image" Target="../media/image491.png"/><Relationship Id="rId583" Type="http://schemas.openxmlformats.org/officeDocument/2006/relationships/customXml" Target="../ink/ink599.xml"/><Relationship Id="rId4" Type="http://schemas.openxmlformats.org/officeDocument/2006/relationships/image" Target="../media/image240.png"/><Relationship Id="rId236" Type="http://schemas.openxmlformats.org/officeDocument/2006/relationships/image" Target="../media/image421.png"/><Relationship Id="rId443" Type="http://schemas.openxmlformats.org/officeDocument/2006/relationships/customXml" Target="../ink/ink529.xml"/><Relationship Id="rId650" Type="http://schemas.openxmlformats.org/officeDocument/2006/relationships/image" Target="../media/image628.png"/><Relationship Id="rId303" Type="http://schemas.openxmlformats.org/officeDocument/2006/relationships/customXml" Target="../ink/ink459.xml"/><Relationship Id="rId748" Type="http://schemas.openxmlformats.org/officeDocument/2006/relationships/image" Target="../media/image677.png"/><Relationship Id="rId84" Type="http://schemas.openxmlformats.org/officeDocument/2006/relationships/image" Target="../media/image345.png"/><Relationship Id="rId387" Type="http://schemas.openxmlformats.org/officeDocument/2006/relationships/customXml" Target="../ink/ink501.xml"/><Relationship Id="rId510" Type="http://schemas.openxmlformats.org/officeDocument/2006/relationships/image" Target="../media/image558.png"/><Relationship Id="rId594" Type="http://schemas.openxmlformats.org/officeDocument/2006/relationships/image" Target="../media/image600.png"/><Relationship Id="rId608" Type="http://schemas.openxmlformats.org/officeDocument/2006/relationships/image" Target="../media/image607.png"/><Relationship Id="rId247" Type="http://schemas.openxmlformats.org/officeDocument/2006/relationships/customXml" Target="../ink/ink431.xml"/><Relationship Id="rId107" Type="http://schemas.openxmlformats.org/officeDocument/2006/relationships/customXml" Target="../ink/ink361.xml"/><Relationship Id="rId454" Type="http://schemas.openxmlformats.org/officeDocument/2006/relationships/image" Target="../media/image530.png"/><Relationship Id="rId661" Type="http://schemas.openxmlformats.org/officeDocument/2006/relationships/customXml" Target="../ink/ink638.xml"/><Relationship Id="rId759" Type="http://schemas.openxmlformats.org/officeDocument/2006/relationships/customXml" Target="../ink/ink687.xml"/><Relationship Id="rId11" Type="http://schemas.openxmlformats.org/officeDocument/2006/relationships/customXml" Target="../ink/ink313.xml"/><Relationship Id="rId314" Type="http://schemas.openxmlformats.org/officeDocument/2006/relationships/image" Target="../media/image460.png"/><Relationship Id="rId398" Type="http://schemas.openxmlformats.org/officeDocument/2006/relationships/image" Target="../media/image502.png"/><Relationship Id="rId521" Type="http://schemas.openxmlformats.org/officeDocument/2006/relationships/customXml" Target="../ink/ink568.xml"/><Relationship Id="rId619" Type="http://schemas.openxmlformats.org/officeDocument/2006/relationships/customXml" Target="../ink/ink6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A491F632-0683-CE4A-A015-93F47CEEB6DE}"/>
              </a:ext>
            </a:extLst>
          </p:cNvPr>
          <p:cNvSpPr txBox="1"/>
          <p:nvPr/>
        </p:nvSpPr>
        <p:spPr>
          <a:xfrm>
            <a:off x="713097" y="1472389"/>
            <a:ext cx="8869314" cy="2308324"/>
          </a:xfrm>
          <a:prstGeom prst="rect">
            <a:avLst/>
          </a:prstGeom>
          <a:noFill/>
        </p:spPr>
        <p:txBody>
          <a:bodyPr wrap="square" rtlCol="0">
            <a:spAutoFit/>
          </a:bodyPr>
          <a:lstStyle/>
          <a:p>
            <a:r>
              <a:rPr lang="sv-SE" sz="4800" dirty="0" err="1">
                <a:solidFill>
                  <a:schemeClr val="tx1">
                    <a:lumMod val="65000"/>
                    <a:lumOff val="35000"/>
                  </a:schemeClr>
                </a:solidFill>
                <a:latin typeface="Avenir Light" panose="020B0402020203020204" pitchFamily="34" charset="77"/>
              </a:rPr>
              <a:t>leverage</a:t>
            </a:r>
            <a:r>
              <a:rPr lang="sv-SE" sz="4800" dirty="0">
                <a:solidFill>
                  <a:schemeClr val="tx1">
                    <a:lumMod val="65000"/>
                    <a:lumOff val="35000"/>
                  </a:schemeClr>
                </a:solidFill>
                <a:latin typeface="Avenir Light" panose="020B0402020203020204" pitchFamily="34" charset="77"/>
              </a:rPr>
              <a:t> the </a:t>
            </a:r>
            <a:r>
              <a:rPr lang="sv-SE" sz="4800" dirty="0" err="1">
                <a:solidFill>
                  <a:schemeClr val="tx1">
                    <a:lumMod val="65000"/>
                    <a:lumOff val="35000"/>
                  </a:schemeClr>
                </a:solidFill>
                <a:latin typeface="Avenir Light" panose="020B0402020203020204" pitchFamily="34" charset="77"/>
              </a:rPr>
              <a:t>distance</a:t>
            </a:r>
            <a:r>
              <a:rPr lang="sv-SE" sz="4800" dirty="0">
                <a:solidFill>
                  <a:schemeClr val="tx1">
                    <a:lumMod val="65000"/>
                    <a:lumOff val="35000"/>
                  </a:schemeClr>
                </a:solidFill>
                <a:latin typeface="Avenir Light" panose="020B0402020203020204" pitchFamily="34" charset="77"/>
              </a:rPr>
              <a:t> to </a:t>
            </a:r>
            <a:r>
              <a:rPr lang="sv-SE" sz="4800" dirty="0" err="1">
                <a:solidFill>
                  <a:schemeClr val="tx1">
                    <a:lumMod val="65000"/>
                    <a:lumOff val="35000"/>
                  </a:schemeClr>
                </a:solidFill>
                <a:latin typeface="Avenir Light" panose="020B0402020203020204" pitchFamily="34" charset="77"/>
              </a:rPr>
              <a:t>your</a:t>
            </a:r>
            <a:r>
              <a:rPr lang="sv-SE" sz="4800" dirty="0">
                <a:solidFill>
                  <a:schemeClr val="tx1">
                    <a:lumMod val="65000"/>
                    <a:lumOff val="35000"/>
                  </a:schemeClr>
                </a:solidFill>
                <a:latin typeface="Avenir Light" panose="020B0402020203020204" pitchFamily="34" charset="77"/>
              </a:rPr>
              <a:t> </a:t>
            </a:r>
            <a:r>
              <a:rPr lang="sv-SE" sz="4800" dirty="0" err="1">
                <a:solidFill>
                  <a:schemeClr val="tx1">
                    <a:lumMod val="65000"/>
                    <a:lumOff val="35000"/>
                  </a:schemeClr>
                </a:solidFill>
                <a:latin typeface="Avenir Light" panose="020B0402020203020204" pitchFamily="34" charset="77"/>
              </a:rPr>
              <a:t>neighbours</a:t>
            </a:r>
            <a:r>
              <a:rPr lang="sv-SE" sz="4800" dirty="0">
                <a:solidFill>
                  <a:schemeClr val="tx1">
                    <a:lumMod val="65000"/>
                    <a:lumOff val="35000"/>
                  </a:schemeClr>
                </a:solidFill>
                <a:latin typeface="Avenir Light" panose="020B0402020203020204" pitchFamily="34" charset="77"/>
              </a:rPr>
              <a:t> for </a:t>
            </a:r>
            <a:r>
              <a:rPr lang="sv-SE" sz="4800" dirty="0" err="1">
                <a:solidFill>
                  <a:schemeClr val="tx1">
                    <a:lumMod val="65000"/>
                    <a:lumOff val="35000"/>
                  </a:schemeClr>
                </a:solidFill>
                <a:latin typeface="Avenir Light" panose="020B0402020203020204" pitchFamily="34" charset="77"/>
              </a:rPr>
              <a:t>classification</a:t>
            </a:r>
            <a:r>
              <a:rPr lang="sv-SE" sz="4800" dirty="0">
                <a:solidFill>
                  <a:schemeClr val="tx1">
                    <a:lumMod val="65000"/>
                    <a:lumOff val="35000"/>
                  </a:schemeClr>
                </a:solidFill>
                <a:latin typeface="Avenir Light" panose="020B0402020203020204" pitchFamily="34" charset="77"/>
              </a:rPr>
              <a:t> or regression </a:t>
            </a:r>
            <a:r>
              <a:rPr lang="sv-SE" sz="4800" dirty="0" err="1">
                <a:solidFill>
                  <a:schemeClr val="tx1">
                    <a:lumMod val="65000"/>
                    <a:lumOff val="35000"/>
                  </a:schemeClr>
                </a:solidFill>
                <a:latin typeface="Avenir Light" panose="020B0402020203020204" pitchFamily="34" charset="77"/>
              </a:rPr>
              <a:t>using</a:t>
            </a:r>
            <a:r>
              <a:rPr lang="sv-SE" sz="4800" dirty="0">
                <a:solidFill>
                  <a:schemeClr val="tx1">
                    <a:lumMod val="65000"/>
                    <a:lumOff val="35000"/>
                  </a:schemeClr>
                </a:solidFill>
                <a:latin typeface="Avenir Light" panose="020B0402020203020204" pitchFamily="34" charset="77"/>
              </a:rPr>
              <a:t> </a:t>
            </a:r>
            <a:r>
              <a:rPr lang="sv-SE" sz="4800" b="1" dirty="0">
                <a:solidFill>
                  <a:schemeClr val="accent1">
                    <a:lumMod val="75000"/>
                  </a:schemeClr>
                </a:solidFill>
                <a:latin typeface="Avenir Heavy" panose="02000503020000020003" pitchFamily="2" charset="0"/>
              </a:rPr>
              <a:t>KNN</a:t>
            </a:r>
            <a:endParaRPr lang="sv-SE" sz="4800" dirty="0">
              <a:solidFill>
                <a:schemeClr val="tx1">
                  <a:lumMod val="65000"/>
                  <a:lumOff val="35000"/>
                </a:schemeClr>
              </a:solidFill>
              <a:latin typeface="Avenir Light" panose="020B0402020203020204" pitchFamily="34" charset="77"/>
            </a:endParaRPr>
          </a:p>
        </p:txBody>
      </p:sp>
      <p:sp>
        <p:nvSpPr>
          <p:cNvPr id="6" name="textruta 5">
            <a:extLst>
              <a:ext uri="{FF2B5EF4-FFF2-40B4-BE49-F238E27FC236}">
                <a16:creationId xmlns:a16="http://schemas.microsoft.com/office/drawing/2014/main" id="{EF0735ED-7B88-6C41-A8A7-290ACC21DFC4}"/>
              </a:ext>
            </a:extLst>
          </p:cNvPr>
          <p:cNvSpPr txBox="1"/>
          <p:nvPr/>
        </p:nvSpPr>
        <p:spPr>
          <a:xfrm>
            <a:off x="713097" y="973879"/>
            <a:ext cx="2007176" cy="400110"/>
          </a:xfrm>
          <a:prstGeom prst="rect">
            <a:avLst/>
          </a:prstGeom>
          <a:noFill/>
        </p:spPr>
        <p:txBody>
          <a:bodyPr wrap="square" rtlCol="0">
            <a:spAutoFit/>
          </a:bodyPr>
          <a:lstStyle/>
          <a:p>
            <a:r>
              <a:rPr lang="sv-SE" sz="2000" dirty="0" err="1">
                <a:solidFill>
                  <a:schemeClr val="tx1">
                    <a:lumMod val="65000"/>
                    <a:lumOff val="35000"/>
                  </a:schemeClr>
                </a:solidFill>
                <a:latin typeface="Avenir Light" panose="020B0402020203020204" pitchFamily="34" charset="77"/>
              </a:rPr>
              <a:t>kokchun</a:t>
            </a:r>
            <a:r>
              <a:rPr lang="sv-SE" sz="2000" dirty="0">
                <a:solidFill>
                  <a:schemeClr val="tx1">
                    <a:lumMod val="65000"/>
                    <a:lumOff val="35000"/>
                  </a:schemeClr>
                </a:solidFill>
                <a:latin typeface="Avenir Light" panose="020B0402020203020204" pitchFamily="34" charset="77"/>
              </a:rPr>
              <a:t> </a:t>
            </a:r>
            <a:r>
              <a:rPr lang="sv-SE" sz="2000" dirty="0" err="1">
                <a:solidFill>
                  <a:schemeClr val="tx1">
                    <a:lumMod val="65000"/>
                    <a:lumOff val="35000"/>
                  </a:schemeClr>
                </a:solidFill>
                <a:latin typeface="Avenir Light" panose="020B0402020203020204" pitchFamily="34" charset="77"/>
              </a:rPr>
              <a:t>giang</a:t>
            </a:r>
            <a:endParaRPr lang="sv-SE" sz="2000" dirty="0">
              <a:solidFill>
                <a:schemeClr val="tx1">
                  <a:lumMod val="65000"/>
                  <a:lumOff val="35000"/>
                </a:schemeClr>
              </a:solidFill>
              <a:latin typeface="Avenir Light" panose="020B0402020203020204" pitchFamily="34" charset="77"/>
            </a:endParaRPr>
          </a:p>
        </p:txBody>
      </p:sp>
      <p:pic>
        <p:nvPicPr>
          <p:cNvPr id="2" name="Picture 2" descr="A humorous meme illustration showing the K-Nearest Neighbors (KNN) algorithm using small rabbits to represent actual neighbors. In the center, a large rabbit (representing the data point to be classified) is surrounded by several smaller rabbits in a garden. Some of the small rabbits are closer to the large rabbit, depicting Euclidean distance, and are connected by straight lines. Other rabbits are positioned at different angles around the large rabbit, illustrating cosine similarity with angle lines. The scene is playful and whimsical, with rabbits wearing different colored scarves or hats to represent different classes in the classification. The garden setting is vibrant and colorful, adding a light-hearted and imaginative touch to the concept of KNN in machine learning.">
            <a:extLst>
              <a:ext uri="{FF2B5EF4-FFF2-40B4-BE49-F238E27FC236}">
                <a16:creationId xmlns:a16="http://schemas.microsoft.com/office/drawing/2014/main" id="{2C0E8B3E-0CB5-400D-DE59-1409E4E97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231" y="3659776"/>
            <a:ext cx="2767149" cy="27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584775"/>
          </a:xfrm>
          <a:prstGeom prst="rect">
            <a:avLst/>
          </a:prstGeom>
          <a:noFill/>
        </p:spPr>
        <p:txBody>
          <a:bodyPr wrap="square" rtlCol="0">
            <a:spAutoFit/>
          </a:bodyPr>
          <a:lstStyle/>
          <a:p>
            <a:r>
              <a:rPr lang="sv-SE" sz="3200" dirty="0" err="1">
                <a:solidFill>
                  <a:schemeClr val="tx1">
                    <a:lumMod val="65000"/>
                    <a:lumOff val="35000"/>
                  </a:schemeClr>
                </a:solidFill>
                <a:latin typeface="Avenir Light" panose="020B0402020203020204" pitchFamily="34" charset="77"/>
              </a:rPr>
              <a:t>find</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closest</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distance</a:t>
            </a:r>
            <a:r>
              <a:rPr lang="sv-SE" sz="3200" dirty="0">
                <a:solidFill>
                  <a:schemeClr val="tx1">
                    <a:lumMod val="65000"/>
                    <a:lumOff val="35000"/>
                  </a:schemeClr>
                </a:solidFill>
                <a:latin typeface="Avenir Light" panose="020B0402020203020204" pitchFamily="34" charset="77"/>
              </a:rPr>
              <a:t> to </a:t>
            </a:r>
            <a:r>
              <a:rPr lang="sv-SE" sz="3200" dirty="0" err="1">
                <a:solidFill>
                  <a:schemeClr val="tx1">
                    <a:lumMod val="65000"/>
                    <a:lumOff val="35000"/>
                  </a:schemeClr>
                </a:solidFill>
                <a:latin typeface="Avenir Light" panose="020B0402020203020204" pitchFamily="34" charset="77"/>
              </a:rPr>
              <a:t>your</a:t>
            </a:r>
            <a:r>
              <a:rPr lang="sv-SE" sz="3200" dirty="0">
                <a:solidFill>
                  <a:schemeClr val="tx1">
                    <a:lumMod val="65000"/>
                    <a:lumOff val="35000"/>
                  </a:schemeClr>
                </a:solidFill>
                <a:latin typeface="Avenir Light" panose="020B0402020203020204" pitchFamily="34" charset="77"/>
              </a:rPr>
              <a:t> </a:t>
            </a:r>
            <a:r>
              <a:rPr lang="sv-SE" sz="3200" b="1" dirty="0">
                <a:solidFill>
                  <a:schemeClr val="accent1">
                    <a:lumMod val="75000"/>
                  </a:schemeClr>
                </a:solidFill>
                <a:latin typeface="Avenir Heavy" panose="02000503020000020003" pitchFamily="2" charset="0"/>
              </a:rPr>
              <a:t>k </a:t>
            </a:r>
            <a:r>
              <a:rPr lang="sv-SE" sz="3200" b="1" dirty="0" err="1">
                <a:solidFill>
                  <a:schemeClr val="accent1">
                    <a:lumMod val="75000"/>
                  </a:schemeClr>
                </a:solidFill>
                <a:latin typeface="Avenir Heavy" panose="02000503020000020003" pitchFamily="2" charset="0"/>
              </a:rPr>
              <a:t>neighbours</a:t>
            </a:r>
            <a:endParaRPr lang="sv-SE" sz="3200" b="1" dirty="0">
              <a:solidFill>
                <a:schemeClr val="accent1">
                  <a:lumMod val="75000"/>
                </a:schemeClr>
              </a:solidFill>
              <a:latin typeface="Avenir Heavy" panose="02000503020000020003" pitchFamily="2" charset="0"/>
            </a:endParaRPr>
          </a:p>
        </p:txBody>
      </p:sp>
      <p:cxnSp>
        <p:nvCxnSpPr>
          <p:cNvPr id="392" name="Rak 391">
            <a:extLst>
              <a:ext uri="{FF2B5EF4-FFF2-40B4-BE49-F238E27FC236}">
                <a16:creationId xmlns:a16="http://schemas.microsoft.com/office/drawing/2014/main" id="{B2E2E143-5B8D-F970-4683-CE044061BD33}"/>
              </a:ext>
            </a:extLst>
          </p:cNvPr>
          <p:cNvCxnSpPr>
            <a:cxnSpLocks/>
          </p:cNvCxnSpPr>
          <p:nvPr/>
        </p:nvCxnSpPr>
        <p:spPr>
          <a:xfrm>
            <a:off x="8166297" y="1664915"/>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E94FD29E-F5FE-98DB-98CC-73CA94611E66}"/>
              </a:ext>
            </a:extLst>
          </p:cNvPr>
          <p:cNvCxnSpPr>
            <a:cxnSpLocks/>
          </p:cNvCxnSpPr>
          <p:nvPr/>
        </p:nvCxnSpPr>
        <p:spPr>
          <a:xfrm>
            <a:off x="4023548" y="1664915"/>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Grupp 2">
            <a:extLst>
              <a:ext uri="{FF2B5EF4-FFF2-40B4-BE49-F238E27FC236}">
                <a16:creationId xmlns:a16="http://schemas.microsoft.com/office/drawing/2014/main" id="{94E908BB-81B5-3B57-815B-65801294A104}"/>
              </a:ext>
            </a:extLst>
          </p:cNvPr>
          <p:cNvGrpSpPr/>
          <p:nvPr/>
        </p:nvGrpSpPr>
        <p:grpSpPr>
          <a:xfrm>
            <a:off x="1120359" y="1828800"/>
            <a:ext cx="2558506" cy="1980667"/>
            <a:chOff x="1763486" y="2822639"/>
            <a:chExt cx="2558506" cy="1980667"/>
          </a:xfrm>
        </p:grpSpPr>
        <p:cxnSp>
          <p:nvCxnSpPr>
            <p:cNvPr id="4" name="Rak pil 3">
              <a:extLst>
                <a:ext uri="{FF2B5EF4-FFF2-40B4-BE49-F238E27FC236}">
                  <a16:creationId xmlns:a16="http://schemas.microsoft.com/office/drawing/2014/main" id="{0B3F9FBD-064B-91BB-86EE-905F52208A72}"/>
                </a:ext>
              </a:extLst>
            </p:cNvPr>
            <p:cNvCxnSpPr>
              <a:cxnSpLocks/>
            </p:cNvCxnSpPr>
            <p:nvPr/>
          </p:nvCxnSpPr>
          <p:spPr>
            <a:xfrm>
              <a:off x="1763486" y="4480560"/>
              <a:ext cx="25585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 name="Rak pil 4">
              <a:extLst>
                <a:ext uri="{FF2B5EF4-FFF2-40B4-BE49-F238E27FC236}">
                  <a16:creationId xmlns:a16="http://schemas.microsoft.com/office/drawing/2014/main" id="{FC99FD33-AE2F-A542-1A02-5BC64F5A951A}"/>
                </a:ext>
              </a:extLst>
            </p:cNvPr>
            <p:cNvCxnSpPr>
              <a:cxnSpLocks/>
            </p:cNvCxnSpPr>
            <p:nvPr/>
          </p:nvCxnSpPr>
          <p:spPr>
            <a:xfrm flipV="1">
              <a:off x="2087007" y="2822639"/>
              <a:ext cx="0" cy="19806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6" name="Grupp 5">
            <a:extLst>
              <a:ext uri="{FF2B5EF4-FFF2-40B4-BE49-F238E27FC236}">
                <a16:creationId xmlns:a16="http://schemas.microsoft.com/office/drawing/2014/main" id="{6D87EB3F-9E80-6B8E-FF2A-487A7AD1C634}"/>
              </a:ext>
            </a:extLst>
          </p:cNvPr>
          <p:cNvGrpSpPr/>
          <p:nvPr/>
        </p:nvGrpSpPr>
        <p:grpSpPr>
          <a:xfrm>
            <a:off x="1298800" y="1561154"/>
            <a:ext cx="2525229" cy="1824345"/>
            <a:chOff x="1298800" y="1561154"/>
            <a:chExt cx="2525229" cy="1824345"/>
          </a:xfrm>
        </p:grpSpPr>
        <p:grpSp>
          <p:nvGrpSpPr>
            <p:cNvPr id="11" name="Grupp 10">
              <a:extLst>
                <a:ext uri="{FF2B5EF4-FFF2-40B4-BE49-F238E27FC236}">
                  <a16:creationId xmlns:a16="http://schemas.microsoft.com/office/drawing/2014/main" id="{EC492E6E-6E7C-7C36-8123-3AFA4AD62DD8}"/>
                </a:ext>
              </a:extLst>
            </p:cNvPr>
            <p:cNvGrpSpPr/>
            <p:nvPr/>
          </p:nvGrpSpPr>
          <p:grpSpPr>
            <a:xfrm>
              <a:off x="1298800" y="1561154"/>
              <a:ext cx="290160" cy="205200"/>
              <a:chOff x="1664389" y="1703939"/>
              <a:chExt cx="290160" cy="205200"/>
            </a:xfrm>
          </p:grpSpPr>
          <mc:AlternateContent xmlns:mc="http://schemas.openxmlformats.org/markup-compatibility/2006" xmlns:p14="http://schemas.microsoft.com/office/powerpoint/2010/main">
            <mc:Choice Requires="p14">
              <p:contentPart p14:bwMode="auto" r:id="rId3">
                <p14:nvContentPartPr>
                  <p14:cNvPr id="8" name="Pennanteckning 7">
                    <a:extLst>
                      <a:ext uri="{FF2B5EF4-FFF2-40B4-BE49-F238E27FC236}">
                        <a16:creationId xmlns:a16="http://schemas.microsoft.com/office/drawing/2014/main" id="{252BAA4A-DE39-F5B8-B753-B60129A3984A}"/>
                      </a:ext>
                    </a:extLst>
                  </p14:cNvPr>
                  <p14:cNvContentPartPr/>
                  <p14:nvPr/>
                </p14:nvContentPartPr>
                <p14:xfrm>
                  <a:off x="1676989" y="1703939"/>
                  <a:ext cx="111240" cy="176400"/>
                </p14:xfrm>
              </p:contentPart>
            </mc:Choice>
            <mc:Fallback xmlns="">
              <p:pic>
                <p:nvPicPr>
                  <p:cNvPr id="8" name="Pennanteckning 7">
                    <a:extLst>
                      <a:ext uri="{FF2B5EF4-FFF2-40B4-BE49-F238E27FC236}">
                        <a16:creationId xmlns:a16="http://schemas.microsoft.com/office/drawing/2014/main" id="{252BAA4A-DE39-F5B8-B753-B60129A3984A}"/>
                      </a:ext>
                    </a:extLst>
                  </p:cNvPr>
                  <p:cNvPicPr/>
                  <p:nvPr/>
                </p:nvPicPr>
                <p:blipFill>
                  <a:blip r:embed="rId4"/>
                  <a:stretch>
                    <a:fillRect/>
                  </a:stretch>
                </p:blipFill>
                <p:spPr>
                  <a:xfrm>
                    <a:off x="1661509" y="1688459"/>
                    <a:ext cx="1418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Pennanteckning 8">
                    <a:extLst>
                      <a:ext uri="{FF2B5EF4-FFF2-40B4-BE49-F238E27FC236}">
                        <a16:creationId xmlns:a16="http://schemas.microsoft.com/office/drawing/2014/main" id="{4C8DA5FF-8AE0-3B1E-EE16-3C84B7F84F4B}"/>
                      </a:ext>
                    </a:extLst>
                  </p14:cNvPr>
                  <p14:cNvContentPartPr/>
                  <p14:nvPr/>
                </p14:nvContentPartPr>
                <p14:xfrm>
                  <a:off x="1664389" y="1716899"/>
                  <a:ext cx="93960" cy="129240"/>
                </p14:xfrm>
              </p:contentPart>
            </mc:Choice>
            <mc:Fallback xmlns="">
              <p:pic>
                <p:nvPicPr>
                  <p:cNvPr id="9" name="Pennanteckning 8">
                    <a:extLst>
                      <a:ext uri="{FF2B5EF4-FFF2-40B4-BE49-F238E27FC236}">
                        <a16:creationId xmlns:a16="http://schemas.microsoft.com/office/drawing/2014/main" id="{4C8DA5FF-8AE0-3B1E-EE16-3C84B7F84F4B}"/>
                      </a:ext>
                    </a:extLst>
                  </p:cNvPr>
                  <p:cNvPicPr/>
                  <p:nvPr/>
                </p:nvPicPr>
                <p:blipFill>
                  <a:blip r:embed="rId6"/>
                  <a:stretch>
                    <a:fillRect/>
                  </a:stretch>
                </p:blipFill>
                <p:spPr>
                  <a:xfrm>
                    <a:off x="1649269" y="1701779"/>
                    <a:ext cx="124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Pennanteckning 9">
                    <a:extLst>
                      <a:ext uri="{FF2B5EF4-FFF2-40B4-BE49-F238E27FC236}">
                        <a16:creationId xmlns:a16="http://schemas.microsoft.com/office/drawing/2014/main" id="{9C861B96-01A8-EA6B-BBE8-4AD367DF4961}"/>
                      </a:ext>
                    </a:extLst>
                  </p14:cNvPr>
                  <p14:cNvContentPartPr/>
                  <p14:nvPr/>
                </p14:nvContentPartPr>
                <p14:xfrm>
                  <a:off x="1835029" y="1822019"/>
                  <a:ext cx="119520" cy="87120"/>
                </p14:xfrm>
              </p:contentPart>
            </mc:Choice>
            <mc:Fallback xmlns="">
              <p:pic>
                <p:nvPicPr>
                  <p:cNvPr id="10" name="Pennanteckning 9">
                    <a:extLst>
                      <a:ext uri="{FF2B5EF4-FFF2-40B4-BE49-F238E27FC236}">
                        <a16:creationId xmlns:a16="http://schemas.microsoft.com/office/drawing/2014/main" id="{9C861B96-01A8-EA6B-BBE8-4AD367DF4961}"/>
                      </a:ext>
                    </a:extLst>
                  </p:cNvPr>
                  <p:cNvPicPr/>
                  <p:nvPr/>
                </p:nvPicPr>
                <p:blipFill>
                  <a:blip r:embed="rId8"/>
                  <a:stretch>
                    <a:fillRect/>
                  </a:stretch>
                </p:blipFill>
                <p:spPr>
                  <a:xfrm>
                    <a:off x="1819549" y="1806899"/>
                    <a:ext cx="149760" cy="117720"/>
                  </a:xfrm>
                  <a:prstGeom prst="rect">
                    <a:avLst/>
                  </a:prstGeom>
                </p:spPr>
              </p:pic>
            </mc:Fallback>
          </mc:AlternateContent>
        </p:grpSp>
        <p:grpSp>
          <p:nvGrpSpPr>
            <p:cNvPr id="15" name="Grupp 14">
              <a:extLst>
                <a:ext uri="{FF2B5EF4-FFF2-40B4-BE49-F238E27FC236}">
                  <a16:creationId xmlns:a16="http://schemas.microsoft.com/office/drawing/2014/main" id="{6AF53DE8-B6BE-3061-B4EE-CB931A2EC0E4}"/>
                </a:ext>
              </a:extLst>
            </p:cNvPr>
            <p:cNvGrpSpPr/>
            <p:nvPr/>
          </p:nvGrpSpPr>
          <p:grpSpPr>
            <a:xfrm>
              <a:off x="3581389" y="3223859"/>
              <a:ext cx="242640" cy="161640"/>
              <a:chOff x="3581389" y="3223859"/>
              <a:chExt cx="242640" cy="161640"/>
            </a:xfrm>
          </p:grpSpPr>
          <mc:AlternateContent xmlns:mc="http://schemas.openxmlformats.org/markup-compatibility/2006" xmlns:p14="http://schemas.microsoft.com/office/powerpoint/2010/main">
            <mc:Choice Requires="p14">
              <p:contentPart p14:bwMode="auto" r:id="rId9">
                <p14:nvContentPartPr>
                  <p14:cNvPr id="12" name="Pennanteckning 11">
                    <a:extLst>
                      <a:ext uri="{FF2B5EF4-FFF2-40B4-BE49-F238E27FC236}">
                        <a16:creationId xmlns:a16="http://schemas.microsoft.com/office/drawing/2014/main" id="{AA85E2E5-B326-4EAD-A0CE-29D85D991EC4}"/>
                      </a:ext>
                    </a:extLst>
                  </p14:cNvPr>
                  <p14:cNvContentPartPr/>
                  <p14:nvPr/>
                </p14:nvContentPartPr>
                <p14:xfrm>
                  <a:off x="3610189" y="3223859"/>
                  <a:ext cx="89640" cy="141840"/>
                </p14:xfrm>
              </p:contentPart>
            </mc:Choice>
            <mc:Fallback xmlns="">
              <p:pic>
                <p:nvPicPr>
                  <p:cNvPr id="12" name="Pennanteckning 11">
                    <a:extLst>
                      <a:ext uri="{FF2B5EF4-FFF2-40B4-BE49-F238E27FC236}">
                        <a16:creationId xmlns:a16="http://schemas.microsoft.com/office/drawing/2014/main" id="{AA85E2E5-B326-4EAD-A0CE-29D85D991EC4}"/>
                      </a:ext>
                    </a:extLst>
                  </p:cNvPr>
                  <p:cNvPicPr/>
                  <p:nvPr/>
                </p:nvPicPr>
                <p:blipFill>
                  <a:blip r:embed="rId10"/>
                  <a:stretch>
                    <a:fillRect/>
                  </a:stretch>
                </p:blipFill>
                <p:spPr>
                  <a:xfrm>
                    <a:off x="3595069" y="3208739"/>
                    <a:ext cx="1202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Pennanteckning 12">
                    <a:extLst>
                      <a:ext uri="{FF2B5EF4-FFF2-40B4-BE49-F238E27FC236}">
                        <a16:creationId xmlns:a16="http://schemas.microsoft.com/office/drawing/2014/main" id="{6A535184-2A35-16C6-C69A-0D0BFFC687E5}"/>
                      </a:ext>
                    </a:extLst>
                  </p14:cNvPr>
                  <p14:cNvContentPartPr/>
                  <p14:nvPr/>
                </p14:nvContentPartPr>
                <p14:xfrm>
                  <a:off x="3581389" y="3262019"/>
                  <a:ext cx="160920" cy="67320"/>
                </p14:xfrm>
              </p:contentPart>
            </mc:Choice>
            <mc:Fallback xmlns="">
              <p:pic>
                <p:nvPicPr>
                  <p:cNvPr id="13" name="Pennanteckning 12">
                    <a:extLst>
                      <a:ext uri="{FF2B5EF4-FFF2-40B4-BE49-F238E27FC236}">
                        <a16:creationId xmlns:a16="http://schemas.microsoft.com/office/drawing/2014/main" id="{6A535184-2A35-16C6-C69A-0D0BFFC687E5}"/>
                      </a:ext>
                    </a:extLst>
                  </p:cNvPr>
                  <p:cNvPicPr/>
                  <p:nvPr/>
                </p:nvPicPr>
                <p:blipFill>
                  <a:blip r:embed="rId12"/>
                  <a:stretch>
                    <a:fillRect/>
                  </a:stretch>
                </p:blipFill>
                <p:spPr>
                  <a:xfrm>
                    <a:off x="3566269" y="3246539"/>
                    <a:ext cx="1911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Pennanteckning 13">
                    <a:extLst>
                      <a:ext uri="{FF2B5EF4-FFF2-40B4-BE49-F238E27FC236}">
                        <a16:creationId xmlns:a16="http://schemas.microsoft.com/office/drawing/2014/main" id="{C790CD96-6957-0EFD-DB18-56F68A263ECF}"/>
                      </a:ext>
                    </a:extLst>
                  </p14:cNvPr>
                  <p14:cNvContentPartPr/>
                  <p14:nvPr/>
                </p14:nvContentPartPr>
                <p14:xfrm>
                  <a:off x="3790549" y="3288299"/>
                  <a:ext cx="33480" cy="97200"/>
                </p14:xfrm>
              </p:contentPart>
            </mc:Choice>
            <mc:Fallback xmlns="">
              <p:pic>
                <p:nvPicPr>
                  <p:cNvPr id="14" name="Pennanteckning 13">
                    <a:extLst>
                      <a:ext uri="{FF2B5EF4-FFF2-40B4-BE49-F238E27FC236}">
                        <a16:creationId xmlns:a16="http://schemas.microsoft.com/office/drawing/2014/main" id="{C790CD96-6957-0EFD-DB18-56F68A263ECF}"/>
                      </a:ext>
                    </a:extLst>
                  </p:cNvPr>
                  <p:cNvPicPr/>
                  <p:nvPr/>
                </p:nvPicPr>
                <p:blipFill>
                  <a:blip r:embed="rId14"/>
                  <a:stretch>
                    <a:fillRect/>
                  </a:stretch>
                </p:blipFill>
                <p:spPr>
                  <a:xfrm>
                    <a:off x="3775429" y="3273179"/>
                    <a:ext cx="64080" cy="127800"/>
                  </a:xfrm>
                  <a:prstGeom prst="rect">
                    <a:avLst/>
                  </a:prstGeom>
                </p:spPr>
              </p:pic>
            </mc:Fallback>
          </mc:AlternateContent>
        </p:grpSp>
      </p:grpSp>
      <p:grpSp>
        <p:nvGrpSpPr>
          <p:cNvPr id="7" name="Grupp 6">
            <a:extLst>
              <a:ext uri="{FF2B5EF4-FFF2-40B4-BE49-F238E27FC236}">
                <a16:creationId xmlns:a16="http://schemas.microsoft.com/office/drawing/2014/main" id="{07FC213F-AEB8-AAE0-EED1-6FB8A5AB434F}"/>
              </a:ext>
            </a:extLst>
          </p:cNvPr>
          <p:cNvGrpSpPr/>
          <p:nvPr/>
        </p:nvGrpSpPr>
        <p:grpSpPr>
          <a:xfrm>
            <a:off x="1923229" y="2232419"/>
            <a:ext cx="1109160" cy="818640"/>
            <a:chOff x="1923229" y="2232419"/>
            <a:chExt cx="1109160" cy="818640"/>
          </a:xfrm>
        </p:grpSpPr>
        <mc:AlternateContent xmlns:mc="http://schemas.openxmlformats.org/markup-compatibility/2006" xmlns:p14="http://schemas.microsoft.com/office/powerpoint/2010/main">
          <mc:Choice Requires="p14">
            <p:contentPart p14:bwMode="auto" r:id="rId15">
              <p14:nvContentPartPr>
                <p14:cNvPr id="16" name="Pennanteckning 15">
                  <a:extLst>
                    <a:ext uri="{FF2B5EF4-FFF2-40B4-BE49-F238E27FC236}">
                      <a16:creationId xmlns:a16="http://schemas.microsoft.com/office/drawing/2014/main" id="{9C8C8FE0-0052-F092-DE85-6F5AC4E68F7F}"/>
                    </a:ext>
                  </a:extLst>
                </p14:cNvPr>
                <p14:cNvContentPartPr/>
                <p14:nvPr/>
              </p14:nvContentPartPr>
              <p14:xfrm>
                <a:off x="1923229" y="2279579"/>
                <a:ext cx="118440" cy="156600"/>
              </p14:xfrm>
            </p:contentPart>
          </mc:Choice>
          <mc:Fallback xmlns="">
            <p:pic>
              <p:nvPicPr>
                <p:cNvPr id="16" name="Pennanteckning 15">
                  <a:extLst>
                    <a:ext uri="{FF2B5EF4-FFF2-40B4-BE49-F238E27FC236}">
                      <a16:creationId xmlns:a16="http://schemas.microsoft.com/office/drawing/2014/main" id="{9C8C8FE0-0052-F092-DE85-6F5AC4E68F7F}"/>
                    </a:ext>
                  </a:extLst>
                </p:cNvPr>
                <p:cNvPicPr/>
                <p:nvPr/>
              </p:nvPicPr>
              <p:blipFill>
                <a:blip r:embed="rId16"/>
                <a:stretch>
                  <a:fillRect/>
                </a:stretch>
              </p:blipFill>
              <p:spPr>
                <a:xfrm>
                  <a:off x="1907749" y="2264099"/>
                  <a:ext cx="1490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Pennanteckning 16">
                  <a:extLst>
                    <a:ext uri="{FF2B5EF4-FFF2-40B4-BE49-F238E27FC236}">
                      <a16:creationId xmlns:a16="http://schemas.microsoft.com/office/drawing/2014/main" id="{10089726-7639-9563-5647-FB0428F2748A}"/>
                    </a:ext>
                  </a:extLst>
                </p14:cNvPr>
                <p14:cNvContentPartPr/>
                <p14:nvPr/>
              </p14:nvContentPartPr>
              <p14:xfrm>
                <a:off x="2020069" y="2751539"/>
                <a:ext cx="82440" cy="118440"/>
              </p14:xfrm>
            </p:contentPart>
          </mc:Choice>
          <mc:Fallback xmlns="">
            <p:pic>
              <p:nvPicPr>
                <p:cNvPr id="17" name="Pennanteckning 16">
                  <a:extLst>
                    <a:ext uri="{FF2B5EF4-FFF2-40B4-BE49-F238E27FC236}">
                      <a16:creationId xmlns:a16="http://schemas.microsoft.com/office/drawing/2014/main" id="{10089726-7639-9563-5647-FB0428F2748A}"/>
                    </a:ext>
                  </a:extLst>
                </p:cNvPr>
                <p:cNvPicPr/>
                <p:nvPr/>
              </p:nvPicPr>
              <p:blipFill>
                <a:blip r:embed="rId18"/>
                <a:stretch>
                  <a:fillRect/>
                </a:stretch>
              </p:blipFill>
              <p:spPr>
                <a:xfrm>
                  <a:off x="2004521" y="2736059"/>
                  <a:ext cx="113174"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Pennanteckning 17">
                  <a:extLst>
                    <a:ext uri="{FF2B5EF4-FFF2-40B4-BE49-F238E27FC236}">
                      <a16:creationId xmlns:a16="http://schemas.microsoft.com/office/drawing/2014/main" id="{E20CB602-2A50-A82A-BA57-1E4ED771DAD8}"/>
                    </a:ext>
                  </a:extLst>
                </p14:cNvPr>
                <p14:cNvContentPartPr/>
                <p14:nvPr/>
              </p14:nvContentPartPr>
              <p14:xfrm>
                <a:off x="2901709" y="2232419"/>
                <a:ext cx="130680" cy="120960"/>
              </p14:xfrm>
            </p:contentPart>
          </mc:Choice>
          <mc:Fallback xmlns="">
            <p:pic>
              <p:nvPicPr>
                <p:cNvPr id="18" name="Pennanteckning 17">
                  <a:extLst>
                    <a:ext uri="{FF2B5EF4-FFF2-40B4-BE49-F238E27FC236}">
                      <a16:creationId xmlns:a16="http://schemas.microsoft.com/office/drawing/2014/main" id="{E20CB602-2A50-A82A-BA57-1E4ED771DAD8}"/>
                    </a:ext>
                  </a:extLst>
                </p:cNvPr>
                <p:cNvPicPr/>
                <p:nvPr/>
              </p:nvPicPr>
              <p:blipFill>
                <a:blip r:embed="rId20"/>
                <a:stretch>
                  <a:fillRect/>
                </a:stretch>
              </p:blipFill>
              <p:spPr>
                <a:xfrm>
                  <a:off x="2886229" y="2216985"/>
                  <a:ext cx="161280" cy="15146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Pennanteckning 18">
                  <a:extLst>
                    <a:ext uri="{FF2B5EF4-FFF2-40B4-BE49-F238E27FC236}">
                      <a16:creationId xmlns:a16="http://schemas.microsoft.com/office/drawing/2014/main" id="{905497A7-1636-6A80-E380-1FC7BA223D8E}"/>
                    </a:ext>
                  </a:extLst>
                </p14:cNvPr>
                <p14:cNvContentPartPr/>
                <p14:nvPr/>
              </p14:nvContentPartPr>
              <p14:xfrm>
                <a:off x="2554309" y="2458139"/>
                <a:ext cx="153000" cy="122760"/>
              </p14:xfrm>
            </p:contentPart>
          </mc:Choice>
          <mc:Fallback xmlns="">
            <p:pic>
              <p:nvPicPr>
                <p:cNvPr id="19" name="Pennanteckning 18">
                  <a:extLst>
                    <a:ext uri="{FF2B5EF4-FFF2-40B4-BE49-F238E27FC236}">
                      <a16:creationId xmlns:a16="http://schemas.microsoft.com/office/drawing/2014/main" id="{905497A7-1636-6A80-E380-1FC7BA223D8E}"/>
                    </a:ext>
                  </a:extLst>
                </p:cNvPr>
                <p:cNvPicPr/>
                <p:nvPr/>
              </p:nvPicPr>
              <p:blipFill>
                <a:blip r:embed="rId22"/>
                <a:stretch>
                  <a:fillRect/>
                </a:stretch>
              </p:blipFill>
              <p:spPr>
                <a:xfrm>
                  <a:off x="2538829" y="2442659"/>
                  <a:ext cx="183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Pennanteckning 19">
                  <a:extLst>
                    <a:ext uri="{FF2B5EF4-FFF2-40B4-BE49-F238E27FC236}">
                      <a16:creationId xmlns:a16="http://schemas.microsoft.com/office/drawing/2014/main" id="{A91B10E8-0F96-8A62-8BA9-FB92D354A4E8}"/>
                    </a:ext>
                  </a:extLst>
                </p14:cNvPr>
                <p14:cNvContentPartPr/>
                <p14:nvPr/>
              </p14:nvContentPartPr>
              <p14:xfrm>
                <a:off x="2393749" y="2885459"/>
                <a:ext cx="176400" cy="165600"/>
              </p14:xfrm>
            </p:contentPart>
          </mc:Choice>
          <mc:Fallback xmlns="">
            <p:pic>
              <p:nvPicPr>
                <p:cNvPr id="20" name="Pennanteckning 19">
                  <a:extLst>
                    <a:ext uri="{FF2B5EF4-FFF2-40B4-BE49-F238E27FC236}">
                      <a16:creationId xmlns:a16="http://schemas.microsoft.com/office/drawing/2014/main" id="{A91B10E8-0F96-8A62-8BA9-FB92D354A4E8}"/>
                    </a:ext>
                  </a:extLst>
                </p:cNvPr>
                <p:cNvPicPr/>
                <p:nvPr/>
              </p:nvPicPr>
              <p:blipFill>
                <a:blip r:embed="rId24"/>
                <a:stretch>
                  <a:fillRect/>
                </a:stretch>
              </p:blipFill>
              <p:spPr>
                <a:xfrm>
                  <a:off x="2378269" y="2869979"/>
                  <a:ext cx="207000" cy="196200"/>
                </a:xfrm>
                <a:prstGeom prst="rect">
                  <a:avLst/>
                </a:prstGeom>
              </p:spPr>
            </p:pic>
          </mc:Fallback>
        </mc:AlternateContent>
        <p:grpSp>
          <p:nvGrpSpPr>
            <p:cNvPr id="23" name="Grupp 22">
              <a:extLst>
                <a:ext uri="{FF2B5EF4-FFF2-40B4-BE49-F238E27FC236}">
                  <a16:creationId xmlns:a16="http://schemas.microsoft.com/office/drawing/2014/main" id="{CB48ACEF-BF51-BB7F-F0BA-0F8A57799193}"/>
                </a:ext>
              </a:extLst>
            </p:cNvPr>
            <p:cNvGrpSpPr/>
            <p:nvPr/>
          </p:nvGrpSpPr>
          <p:grpSpPr>
            <a:xfrm>
              <a:off x="2834029" y="2800499"/>
              <a:ext cx="180360" cy="180720"/>
              <a:chOff x="2834029" y="2800499"/>
              <a:chExt cx="180360" cy="180720"/>
            </a:xfrm>
          </p:grpSpPr>
          <mc:AlternateContent xmlns:mc="http://schemas.openxmlformats.org/markup-compatibility/2006" xmlns:p14="http://schemas.microsoft.com/office/powerpoint/2010/main">
            <mc:Choice Requires="p14">
              <p:contentPart p14:bwMode="auto" r:id="rId25">
                <p14:nvContentPartPr>
                  <p14:cNvPr id="21" name="Pennanteckning 20">
                    <a:extLst>
                      <a:ext uri="{FF2B5EF4-FFF2-40B4-BE49-F238E27FC236}">
                        <a16:creationId xmlns:a16="http://schemas.microsoft.com/office/drawing/2014/main" id="{A4636A6C-108C-9C75-9252-0485B62FA8C3}"/>
                      </a:ext>
                    </a:extLst>
                  </p14:cNvPr>
                  <p14:cNvContentPartPr/>
                  <p14:nvPr/>
                </p14:nvContentPartPr>
                <p14:xfrm>
                  <a:off x="2834029" y="2822819"/>
                  <a:ext cx="50040" cy="136800"/>
                </p14:xfrm>
              </p:contentPart>
            </mc:Choice>
            <mc:Fallback xmlns="">
              <p:pic>
                <p:nvPicPr>
                  <p:cNvPr id="21" name="Pennanteckning 20">
                    <a:extLst>
                      <a:ext uri="{FF2B5EF4-FFF2-40B4-BE49-F238E27FC236}">
                        <a16:creationId xmlns:a16="http://schemas.microsoft.com/office/drawing/2014/main" id="{A4636A6C-108C-9C75-9252-0485B62FA8C3}"/>
                      </a:ext>
                    </a:extLst>
                  </p:cNvPr>
                  <p:cNvPicPr/>
                  <p:nvPr/>
                </p:nvPicPr>
                <p:blipFill>
                  <a:blip r:embed="rId26"/>
                  <a:stretch>
                    <a:fillRect/>
                  </a:stretch>
                </p:blipFill>
                <p:spPr>
                  <a:xfrm>
                    <a:off x="2818549" y="2807339"/>
                    <a:ext cx="806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Pennanteckning 21">
                    <a:extLst>
                      <a:ext uri="{FF2B5EF4-FFF2-40B4-BE49-F238E27FC236}">
                        <a16:creationId xmlns:a16="http://schemas.microsoft.com/office/drawing/2014/main" id="{FA2B6DDF-B6DE-2EB4-753D-F3BE980550C9}"/>
                      </a:ext>
                    </a:extLst>
                  </p14:cNvPr>
                  <p14:cNvContentPartPr/>
                  <p14:nvPr/>
                </p14:nvContentPartPr>
                <p14:xfrm>
                  <a:off x="2852749" y="2800499"/>
                  <a:ext cx="161640" cy="180720"/>
                </p14:xfrm>
              </p:contentPart>
            </mc:Choice>
            <mc:Fallback xmlns="">
              <p:pic>
                <p:nvPicPr>
                  <p:cNvPr id="22" name="Pennanteckning 21">
                    <a:extLst>
                      <a:ext uri="{FF2B5EF4-FFF2-40B4-BE49-F238E27FC236}">
                        <a16:creationId xmlns:a16="http://schemas.microsoft.com/office/drawing/2014/main" id="{FA2B6DDF-B6DE-2EB4-753D-F3BE980550C9}"/>
                      </a:ext>
                    </a:extLst>
                  </p:cNvPr>
                  <p:cNvPicPr/>
                  <p:nvPr/>
                </p:nvPicPr>
                <p:blipFill>
                  <a:blip r:embed="rId28"/>
                  <a:stretch>
                    <a:fillRect/>
                  </a:stretch>
                </p:blipFill>
                <p:spPr>
                  <a:xfrm>
                    <a:off x="2837629" y="2785379"/>
                    <a:ext cx="192240" cy="210960"/>
                  </a:xfrm>
                  <a:prstGeom prst="rect">
                    <a:avLst/>
                  </a:prstGeom>
                </p:spPr>
              </p:pic>
            </mc:Fallback>
          </mc:AlternateContent>
        </p:grpSp>
      </p:grpSp>
      <p:grpSp>
        <p:nvGrpSpPr>
          <p:cNvPr id="26" name="Grupp 25">
            <a:extLst>
              <a:ext uri="{FF2B5EF4-FFF2-40B4-BE49-F238E27FC236}">
                <a16:creationId xmlns:a16="http://schemas.microsoft.com/office/drawing/2014/main" id="{F83893AC-EB33-15DA-36F2-6397352AA5B5}"/>
              </a:ext>
            </a:extLst>
          </p:cNvPr>
          <p:cNvGrpSpPr/>
          <p:nvPr/>
        </p:nvGrpSpPr>
        <p:grpSpPr>
          <a:xfrm>
            <a:off x="2268109" y="2491979"/>
            <a:ext cx="110520" cy="101160"/>
            <a:chOff x="2268109" y="2491979"/>
            <a:chExt cx="110520" cy="101160"/>
          </a:xfrm>
        </p:grpSpPr>
        <mc:AlternateContent xmlns:mc="http://schemas.openxmlformats.org/markup-compatibility/2006" xmlns:p14="http://schemas.microsoft.com/office/powerpoint/2010/main">
          <mc:Choice Requires="p14">
            <p:contentPart p14:bwMode="auto" r:id="rId29">
              <p14:nvContentPartPr>
                <p14:cNvPr id="24" name="Pennanteckning 23">
                  <a:extLst>
                    <a:ext uri="{FF2B5EF4-FFF2-40B4-BE49-F238E27FC236}">
                      <a16:creationId xmlns:a16="http://schemas.microsoft.com/office/drawing/2014/main" id="{4215FC79-73C7-9D04-6D64-90236EB7A479}"/>
                    </a:ext>
                  </a:extLst>
                </p14:cNvPr>
                <p14:cNvContentPartPr/>
                <p14:nvPr/>
              </p14:nvContentPartPr>
              <p14:xfrm>
                <a:off x="2287909" y="2491979"/>
                <a:ext cx="37440" cy="101160"/>
              </p14:xfrm>
            </p:contentPart>
          </mc:Choice>
          <mc:Fallback xmlns="">
            <p:pic>
              <p:nvPicPr>
                <p:cNvPr id="24" name="Pennanteckning 23">
                  <a:extLst>
                    <a:ext uri="{FF2B5EF4-FFF2-40B4-BE49-F238E27FC236}">
                      <a16:creationId xmlns:a16="http://schemas.microsoft.com/office/drawing/2014/main" id="{4215FC79-73C7-9D04-6D64-90236EB7A479}"/>
                    </a:ext>
                  </a:extLst>
                </p:cNvPr>
                <p:cNvPicPr/>
                <p:nvPr/>
              </p:nvPicPr>
              <p:blipFill>
                <a:blip r:embed="rId30"/>
                <a:stretch>
                  <a:fillRect/>
                </a:stretch>
              </p:blipFill>
              <p:spPr>
                <a:xfrm>
                  <a:off x="2272789" y="2476859"/>
                  <a:ext cx="680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Pennanteckning 24">
                  <a:extLst>
                    <a:ext uri="{FF2B5EF4-FFF2-40B4-BE49-F238E27FC236}">
                      <a16:creationId xmlns:a16="http://schemas.microsoft.com/office/drawing/2014/main" id="{B16BF560-5630-3B36-6F34-E7360D426F39}"/>
                    </a:ext>
                  </a:extLst>
                </p14:cNvPr>
                <p14:cNvContentPartPr/>
                <p14:nvPr/>
              </p14:nvContentPartPr>
              <p14:xfrm>
                <a:off x="2268109" y="2511059"/>
                <a:ext cx="110520" cy="42480"/>
              </p14:xfrm>
            </p:contentPart>
          </mc:Choice>
          <mc:Fallback xmlns="">
            <p:pic>
              <p:nvPicPr>
                <p:cNvPr id="25" name="Pennanteckning 24">
                  <a:extLst>
                    <a:ext uri="{FF2B5EF4-FFF2-40B4-BE49-F238E27FC236}">
                      <a16:creationId xmlns:a16="http://schemas.microsoft.com/office/drawing/2014/main" id="{B16BF560-5630-3B36-6F34-E7360D426F39}"/>
                    </a:ext>
                  </a:extLst>
                </p:cNvPr>
                <p:cNvPicPr/>
                <p:nvPr/>
              </p:nvPicPr>
              <p:blipFill>
                <a:blip r:embed="rId32"/>
                <a:stretch>
                  <a:fillRect/>
                </a:stretch>
              </p:blipFill>
              <p:spPr>
                <a:xfrm>
                  <a:off x="2252989" y="2495939"/>
                  <a:ext cx="140760" cy="73080"/>
                </a:xfrm>
                <a:prstGeom prst="rect">
                  <a:avLst/>
                </a:prstGeom>
              </p:spPr>
            </p:pic>
          </mc:Fallback>
        </mc:AlternateContent>
      </p:grpSp>
      <p:grpSp>
        <p:nvGrpSpPr>
          <p:cNvPr id="55" name="Grupp 54">
            <a:extLst>
              <a:ext uri="{FF2B5EF4-FFF2-40B4-BE49-F238E27FC236}">
                <a16:creationId xmlns:a16="http://schemas.microsoft.com/office/drawing/2014/main" id="{F79C73E5-9419-1163-A350-D866D01A4E9C}"/>
              </a:ext>
            </a:extLst>
          </p:cNvPr>
          <p:cNvGrpSpPr/>
          <p:nvPr/>
        </p:nvGrpSpPr>
        <p:grpSpPr>
          <a:xfrm>
            <a:off x="1719829" y="2150339"/>
            <a:ext cx="1011960" cy="786960"/>
            <a:chOff x="1719829" y="2150339"/>
            <a:chExt cx="1011960" cy="786960"/>
          </a:xfrm>
        </p:grpSpPr>
        <mc:AlternateContent xmlns:mc="http://schemas.openxmlformats.org/markup-compatibility/2006" xmlns:p14="http://schemas.microsoft.com/office/powerpoint/2010/main">
          <mc:Choice Requires="p14">
            <p:contentPart p14:bwMode="auto" r:id="rId33">
              <p14:nvContentPartPr>
                <p14:cNvPr id="27" name="Pennanteckning 26">
                  <a:extLst>
                    <a:ext uri="{FF2B5EF4-FFF2-40B4-BE49-F238E27FC236}">
                      <a16:creationId xmlns:a16="http://schemas.microsoft.com/office/drawing/2014/main" id="{DD9B381C-6B80-A362-1F9E-5888A269638B}"/>
                    </a:ext>
                  </a:extLst>
                </p14:cNvPr>
                <p14:cNvContentPartPr/>
                <p14:nvPr/>
              </p14:nvContentPartPr>
              <p14:xfrm>
                <a:off x="2731429" y="2355539"/>
                <a:ext cx="360" cy="4320"/>
              </p14:xfrm>
            </p:contentPart>
          </mc:Choice>
          <mc:Fallback xmlns="">
            <p:pic>
              <p:nvPicPr>
                <p:cNvPr id="27" name="Pennanteckning 26">
                  <a:extLst>
                    <a:ext uri="{FF2B5EF4-FFF2-40B4-BE49-F238E27FC236}">
                      <a16:creationId xmlns:a16="http://schemas.microsoft.com/office/drawing/2014/main" id="{DD9B381C-6B80-A362-1F9E-5888A269638B}"/>
                    </a:ext>
                  </a:extLst>
                </p:cNvPr>
                <p:cNvPicPr/>
                <p:nvPr/>
              </p:nvPicPr>
              <p:blipFill>
                <a:blip r:embed="rId34"/>
                <a:stretch>
                  <a:fillRect/>
                </a:stretch>
              </p:blipFill>
              <p:spPr>
                <a:xfrm>
                  <a:off x="2715949" y="2340419"/>
                  <a:ext cx="309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Pennanteckning 28">
                  <a:extLst>
                    <a:ext uri="{FF2B5EF4-FFF2-40B4-BE49-F238E27FC236}">
                      <a16:creationId xmlns:a16="http://schemas.microsoft.com/office/drawing/2014/main" id="{AB086B08-3EA4-2A44-F56C-5CDE71082282}"/>
                    </a:ext>
                  </a:extLst>
                </p14:cNvPr>
                <p14:cNvContentPartPr/>
                <p14:nvPr/>
              </p14:nvContentPartPr>
              <p14:xfrm>
                <a:off x="2653669" y="2311619"/>
                <a:ext cx="360" cy="360"/>
              </p14:xfrm>
            </p:contentPart>
          </mc:Choice>
          <mc:Fallback xmlns="">
            <p:pic>
              <p:nvPicPr>
                <p:cNvPr id="29" name="Pennanteckning 28">
                  <a:extLst>
                    <a:ext uri="{FF2B5EF4-FFF2-40B4-BE49-F238E27FC236}">
                      <a16:creationId xmlns:a16="http://schemas.microsoft.com/office/drawing/2014/main" id="{AB086B08-3EA4-2A44-F56C-5CDE71082282}"/>
                    </a:ext>
                  </a:extLst>
                </p:cNvPr>
                <p:cNvPicPr/>
                <p:nvPr/>
              </p:nvPicPr>
              <p:blipFill>
                <a:blip r:embed="rId36"/>
                <a:stretch>
                  <a:fillRect/>
                </a:stretch>
              </p:blipFill>
              <p:spPr>
                <a:xfrm>
                  <a:off x="2638189" y="229649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Pennanteckning 29">
                  <a:extLst>
                    <a:ext uri="{FF2B5EF4-FFF2-40B4-BE49-F238E27FC236}">
                      <a16:creationId xmlns:a16="http://schemas.microsoft.com/office/drawing/2014/main" id="{D17D48EF-F646-67CA-D6B7-958A79B7994A}"/>
                    </a:ext>
                  </a:extLst>
                </p14:cNvPr>
                <p14:cNvContentPartPr/>
                <p14:nvPr/>
              </p14:nvContentPartPr>
              <p14:xfrm>
                <a:off x="2591389" y="2294339"/>
                <a:ext cx="62280" cy="17640"/>
              </p14:xfrm>
            </p:contentPart>
          </mc:Choice>
          <mc:Fallback xmlns="">
            <p:pic>
              <p:nvPicPr>
                <p:cNvPr id="30" name="Pennanteckning 29">
                  <a:extLst>
                    <a:ext uri="{FF2B5EF4-FFF2-40B4-BE49-F238E27FC236}">
                      <a16:creationId xmlns:a16="http://schemas.microsoft.com/office/drawing/2014/main" id="{D17D48EF-F646-67CA-D6B7-958A79B7994A}"/>
                    </a:ext>
                  </a:extLst>
                </p:cNvPr>
                <p:cNvPicPr/>
                <p:nvPr/>
              </p:nvPicPr>
              <p:blipFill>
                <a:blip r:embed="rId38"/>
                <a:stretch>
                  <a:fillRect/>
                </a:stretch>
              </p:blipFill>
              <p:spPr>
                <a:xfrm>
                  <a:off x="2576269" y="2279219"/>
                  <a:ext cx="928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Pennanteckning 30">
                  <a:extLst>
                    <a:ext uri="{FF2B5EF4-FFF2-40B4-BE49-F238E27FC236}">
                      <a16:creationId xmlns:a16="http://schemas.microsoft.com/office/drawing/2014/main" id="{BA12FE30-38BC-1B65-53A3-A34A110C0FB4}"/>
                    </a:ext>
                  </a:extLst>
                </p14:cNvPr>
                <p14:cNvContentPartPr/>
                <p14:nvPr/>
              </p14:nvContentPartPr>
              <p14:xfrm>
                <a:off x="2562589" y="2268779"/>
                <a:ext cx="10440" cy="360"/>
              </p14:xfrm>
            </p:contentPart>
          </mc:Choice>
          <mc:Fallback xmlns="">
            <p:pic>
              <p:nvPicPr>
                <p:cNvPr id="31" name="Pennanteckning 30">
                  <a:extLst>
                    <a:ext uri="{FF2B5EF4-FFF2-40B4-BE49-F238E27FC236}">
                      <a16:creationId xmlns:a16="http://schemas.microsoft.com/office/drawing/2014/main" id="{BA12FE30-38BC-1B65-53A3-A34A110C0FB4}"/>
                    </a:ext>
                  </a:extLst>
                </p:cNvPr>
                <p:cNvPicPr/>
                <p:nvPr/>
              </p:nvPicPr>
              <p:blipFill>
                <a:blip r:embed="rId40"/>
                <a:stretch>
                  <a:fillRect/>
                </a:stretch>
              </p:blipFill>
              <p:spPr>
                <a:xfrm>
                  <a:off x="2547469" y="2253299"/>
                  <a:ext cx="406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Pennanteckning 31">
                  <a:extLst>
                    <a:ext uri="{FF2B5EF4-FFF2-40B4-BE49-F238E27FC236}">
                      <a16:creationId xmlns:a16="http://schemas.microsoft.com/office/drawing/2014/main" id="{ED8CA7A1-FA54-B5F5-5C1B-C40AF054ED59}"/>
                    </a:ext>
                  </a:extLst>
                </p14:cNvPr>
                <p14:cNvContentPartPr/>
                <p14:nvPr/>
              </p14:nvContentPartPr>
              <p14:xfrm>
                <a:off x="2562589" y="2268779"/>
                <a:ext cx="360" cy="360"/>
              </p14:xfrm>
            </p:contentPart>
          </mc:Choice>
          <mc:Fallback xmlns="">
            <p:pic>
              <p:nvPicPr>
                <p:cNvPr id="32" name="Pennanteckning 31">
                  <a:extLst>
                    <a:ext uri="{FF2B5EF4-FFF2-40B4-BE49-F238E27FC236}">
                      <a16:creationId xmlns:a16="http://schemas.microsoft.com/office/drawing/2014/main" id="{ED8CA7A1-FA54-B5F5-5C1B-C40AF054ED59}"/>
                    </a:ext>
                  </a:extLst>
                </p:cNvPr>
                <p:cNvPicPr/>
                <p:nvPr/>
              </p:nvPicPr>
              <p:blipFill>
                <a:blip r:embed="rId36"/>
                <a:stretch>
                  <a:fillRect/>
                </a:stretch>
              </p:blipFill>
              <p:spPr>
                <a:xfrm>
                  <a:off x="2547469" y="225329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Pennanteckning 32">
                  <a:extLst>
                    <a:ext uri="{FF2B5EF4-FFF2-40B4-BE49-F238E27FC236}">
                      <a16:creationId xmlns:a16="http://schemas.microsoft.com/office/drawing/2014/main" id="{77CEA1ED-C424-EDC7-0DCE-5C63304442EC}"/>
                    </a:ext>
                  </a:extLst>
                </p14:cNvPr>
                <p14:cNvContentPartPr/>
                <p14:nvPr/>
              </p14:nvContentPartPr>
              <p14:xfrm>
                <a:off x="2462509" y="2224139"/>
                <a:ext cx="360" cy="360"/>
              </p14:xfrm>
            </p:contentPart>
          </mc:Choice>
          <mc:Fallback xmlns="">
            <p:pic>
              <p:nvPicPr>
                <p:cNvPr id="33" name="Pennanteckning 32">
                  <a:extLst>
                    <a:ext uri="{FF2B5EF4-FFF2-40B4-BE49-F238E27FC236}">
                      <a16:creationId xmlns:a16="http://schemas.microsoft.com/office/drawing/2014/main" id="{77CEA1ED-C424-EDC7-0DCE-5C63304442EC}"/>
                    </a:ext>
                  </a:extLst>
                </p:cNvPr>
                <p:cNvPicPr/>
                <p:nvPr/>
              </p:nvPicPr>
              <p:blipFill>
                <a:blip r:embed="rId36"/>
                <a:stretch>
                  <a:fillRect/>
                </a:stretch>
              </p:blipFill>
              <p:spPr>
                <a:xfrm>
                  <a:off x="2447389" y="220865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Pennanteckning 33">
                  <a:extLst>
                    <a:ext uri="{FF2B5EF4-FFF2-40B4-BE49-F238E27FC236}">
                      <a16:creationId xmlns:a16="http://schemas.microsoft.com/office/drawing/2014/main" id="{83750F62-8DC2-EDBF-B6DC-E7FD129236D6}"/>
                    </a:ext>
                  </a:extLst>
                </p14:cNvPr>
                <p14:cNvContentPartPr/>
                <p14:nvPr/>
              </p14:nvContentPartPr>
              <p14:xfrm>
                <a:off x="2380789" y="2210819"/>
                <a:ext cx="15120" cy="3600"/>
              </p14:xfrm>
            </p:contentPart>
          </mc:Choice>
          <mc:Fallback xmlns="">
            <p:pic>
              <p:nvPicPr>
                <p:cNvPr id="34" name="Pennanteckning 33">
                  <a:extLst>
                    <a:ext uri="{FF2B5EF4-FFF2-40B4-BE49-F238E27FC236}">
                      <a16:creationId xmlns:a16="http://schemas.microsoft.com/office/drawing/2014/main" id="{83750F62-8DC2-EDBF-B6DC-E7FD129236D6}"/>
                    </a:ext>
                  </a:extLst>
                </p:cNvPr>
                <p:cNvPicPr/>
                <p:nvPr/>
              </p:nvPicPr>
              <p:blipFill>
                <a:blip r:embed="rId44"/>
                <a:stretch>
                  <a:fillRect/>
                </a:stretch>
              </p:blipFill>
              <p:spPr>
                <a:xfrm>
                  <a:off x="2365309" y="2195699"/>
                  <a:ext cx="45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Pennanteckning 34">
                  <a:extLst>
                    <a:ext uri="{FF2B5EF4-FFF2-40B4-BE49-F238E27FC236}">
                      <a16:creationId xmlns:a16="http://schemas.microsoft.com/office/drawing/2014/main" id="{38D5FAE8-7443-9371-96EF-A753BCD40AEC}"/>
                    </a:ext>
                  </a:extLst>
                </p14:cNvPr>
                <p14:cNvContentPartPr/>
                <p14:nvPr/>
              </p14:nvContentPartPr>
              <p14:xfrm>
                <a:off x="2346589" y="2193539"/>
                <a:ext cx="360" cy="360"/>
              </p14:xfrm>
            </p:contentPart>
          </mc:Choice>
          <mc:Fallback xmlns="">
            <p:pic>
              <p:nvPicPr>
                <p:cNvPr id="35" name="Pennanteckning 34">
                  <a:extLst>
                    <a:ext uri="{FF2B5EF4-FFF2-40B4-BE49-F238E27FC236}">
                      <a16:creationId xmlns:a16="http://schemas.microsoft.com/office/drawing/2014/main" id="{38D5FAE8-7443-9371-96EF-A753BCD40AEC}"/>
                    </a:ext>
                  </a:extLst>
                </p:cNvPr>
                <p:cNvPicPr/>
                <p:nvPr/>
              </p:nvPicPr>
              <p:blipFill>
                <a:blip r:embed="rId36"/>
                <a:stretch>
                  <a:fillRect/>
                </a:stretch>
              </p:blipFill>
              <p:spPr>
                <a:xfrm>
                  <a:off x="2331469" y="217805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Pennanteckning 35">
                  <a:extLst>
                    <a:ext uri="{FF2B5EF4-FFF2-40B4-BE49-F238E27FC236}">
                      <a16:creationId xmlns:a16="http://schemas.microsoft.com/office/drawing/2014/main" id="{5FF3E092-124F-B20D-B32C-8F68F7F00B24}"/>
                    </a:ext>
                  </a:extLst>
                </p14:cNvPr>
                <p14:cNvContentPartPr/>
                <p14:nvPr/>
              </p14:nvContentPartPr>
              <p14:xfrm>
                <a:off x="2264149" y="2170139"/>
                <a:ext cx="20160" cy="6120"/>
              </p14:xfrm>
            </p:contentPart>
          </mc:Choice>
          <mc:Fallback xmlns="">
            <p:pic>
              <p:nvPicPr>
                <p:cNvPr id="36" name="Pennanteckning 35">
                  <a:extLst>
                    <a:ext uri="{FF2B5EF4-FFF2-40B4-BE49-F238E27FC236}">
                      <a16:creationId xmlns:a16="http://schemas.microsoft.com/office/drawing/2014/main" id="{5FF3E092-124F-B20D-B32C-8F68F7F00B24}"/>
                    </a:ext>
                  </a:extLst>
                </p:cNvPr>
                <p:cNvPicPr/>
                <p:nvPr/>
              </p:nvPicPr>
              <p:blipFill>
                <a:blip r:embed="rId47"/>
                <a:stretch>
                  <a:fillRect/>
                </a:stretch>
              </p:blipFill>
              <p:spPr>
                <a:xfrm>
                  <a:off x="2248669" y="2155019"/>
                  <a:ext cx="507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Pennanteckning 36">
                  <a:extLst>
                    <a:ext uri="{FF2B5EF4-FFF2-40B4-BE49-F238E27FC236}">
                      <a16:creationId xmlns:a16="http://schemas.microsoft.com/office/drawing/2014/main" id="{E9067FD4-C4A4-E99A-698F-055FACDB6C16}"/>
                    </a:ext>
                  </a:extLst>
                </p14:cNvPr>
                <p14:cNvContentPartPr/>
                <p14:nvPr/>
              </p14:nvContentPartPr>
              <p14:xfrm>
                <a:off x="2192149" y="2150339"/>
                <a:ext cx="360" cy="360"/>
              </p14:xfrm>
            </p:contentPart>
          </mc:Choice>
          <mc:Fallback xmlns="">
            <p:pic>
              <p:nvPicPr>
                <p:cNvPr id="37" name="Pennanteckning 36">
                  <a:extLst>
                    <a:ext uri="{FF2B5EF4-FFF2-40B4-BE49-F238E27FC236}">
                      <a16:creationId xmlns:a16="http://schemas.microsoft.com/office/drawing/2014/main" id="{E9067FD4-C4A4-E99A-698F-055FACDB6C16}"/>
                    </a:ext>
                  </a:extLst>
                </p:cNvPr>
                <p:cNvPicPr/>
                <p:nvPr/>
              </p:nvPicPr>
              <p:blipFill>
                <a:blip r:embed="rId36"/>
                <a:stretch>
                  <a:fillRect/>
                </a:stretch>
              </p:blipFill>
              <p:spPr>
                <a:xfrm>
                  <a:off x="2177029" y="213521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 name="Pennanteckning 37">
                  <a:extLst>
                    <a:ext uri="{FF2B5EF4-FFF2-40B4-BE49-F238E27FC236}">
                      <a16:creationId xmlns:a16="http://schemas.microsoft.com/office/drawing/2014/main" id="{F1CE04BD-C83C-03EE-BBE9-0C04D862C022}"/>
                    </a:ext>
                  </a:extLst>
                </p14:cNvPr>
                <p14:cNvContentPartPr/>
                <p14:nvPr/>
              </p14:nvContentPartPr>
              <p14:xfrm>
                <a:off x="2015029" y="2158619"/>
                <a:ext cx="73800" cy="14400"/>
              </p14:xfrm>
            </p:contentPart>
          </mc:Choice>
          <mc:Fallback xmlns="">
            <p:pic>
              <p:nvPicPr>
                <p:cNvPr id="38" name="Pennanteckning 37">
                  <a:extLst>
                    <a:ext uri="{FF2B5EF4-FFF2-40B4-BE49-F238E27FC236}">
                      <a16:creationId xmlns:a16="http://schemas.microsoft.com/office/drawing/2014/main" id="{F1CE04BD-C83C-03EE-BBE9-0C04D862C022}"/>
                    </a:ext>
                  </a:extLst>
                </p:cNvPr>
                <p:cNvPicPr/>
                <p:nvPr/>
              </p:nvPicPr>
              <p:blipFill>
                <a:blip r:embed="rId50"/>
                <a:stretch>
                  <a:fillRect/>
                </a:stretch>
              </p:blipFill>
              <p:spPr>
                <a:xfrm>
                  <a:off x="1999909" y="2143499"/>
                  <a:ext cx="1044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Pennanteckning 38">
                  <a:extLst>
                    <a:ext uri="{FF2B5EF4-FFF2-40B4-BE49-F238E27FC236}">
                      <a16:creationId xmlns:a16="http://schemas.microsoft.com/office/drawing/2014/main" id="{E60C6778-3910-A2BC-8773-1D30E3143BB5}"/>
                    </a:ext>
                  </a:extLst>
                </p14:cNvPr>
                <p14:cNvContentPartPr/>
                <p14:nvPr/>
              </p14:nvContentPartPr>
              <p14:xfrm>
                <a:off x="1891909" y="2205059"/>
                <a:ext cx="36720" cy="21960"/>
              </p14:xfrm>
            </p:contentPart>
          </mc:Choice>
          <mc:Fallback xmlns="">
            <p:pic>
              <p:nvPicPr>
                <p:cNvPr id="39" name="Pennanteckning 38">
                  <a:extLst>
                    <a:ext uri="{FF2B5EF4-FFF2-40B4-BE49-F238E27FC236}">
                      <a16:creationId xmlns:a16="http://schemas.microsoft.com/office/drawing/2014/main" id="{E60C6778-3910-A2BC-8773-1D30E3143BB5}"/>
                    </a:ext>
                  </a:extLst>
                </p:cNvPr>
                <p:cNvPicPr/>
                <p:nvPr/>
              </p:nvPicPr>
              <p:blipFill>
                <a:blip r:embed="rId52"/>
                <a:stretch>
                  <a:fillRect/>
                </a:stretch>
              </p:blipFill>
              <p:spPr>
                <a:xfrm>
                  <a:off x="1876789" y="2189579"/>
                  <a:ext cx="67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Pennanteckning 39">
                  <a:extLst>
                    <a:ext uri="{FF2B5EF4-FFF2-40B4-BE49-F238E27FC236}">
                      <a16:creationId xmlns:a16="http://schemas.microsoft.com/office/drawing/2014/main" id="{3F86F6BD-9C33-73B2-40B0-6235A7DC1B1A}"/>
                    </a:ext>
                  </a:extLst>
                </p14:cNvPr>
                <p14:cNvContentPartPr/>
                <p14:nvPr/>
              </p14:nvContentPartPr>
              <p14:xfrm>
                <a:off x="1777789" y="2307659"/>
                <a:ext cx="28440" cy="27720"/>
              </p14:xfrm>
            </p:contentPart>
          </mc:Choice>
          <mc:Fallback xmlns="">
            <p:pic>
              <p:nvPicPr>
                <p:cNvPr id="40" name="Pennanteckning 39">
                  <a:extLst>
                    <a:ext uri="{FF2B5EF4-FFF2-40B4-BE49-F238E27FC236}">
                      <a16:creationId xmlns:a16="http://schemas.microsoft.com/office/drawing/2014/main" id="{3F86F6BD-9C33-73B2-40B0-6235A7DC1B1A}"/>
                    </a:ext>
                  </a:extLst>
                </p:cNvPr>
                <p:cNvPicPr/>
                <p:nvPr/>
              </p:nvPicPr>
              <p:blipFill>
                <a:blip r:embed="rId54"/>
                <a:stretch>
                  <a:fillRect/>
                </a:stretch>
              </p:blipFill>
              <p:spPr>
                <a:xfrm>
                  <a:off x="1762669" y="2292179"/>
                  <a:ext cx="590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Pennanteckning 40">
                  <a:extLst>
                    <a:ext uri="{FF2B5EF4-FFF2-40B4-BE49-F238E27FC236}">
                      <a16:creationId xmlns:a16="http://schemas.microsoft.com/office/drawing/2014/main" id="{8B4985CD-BEB1-3307-2D13-B7BC6DA9B7DB}"/>
                    </a:ext>
                  </a:extLst>
                </p14:cNvPr>
                <p14:cNvContentPartPr/>
                <p14:nvPr/>
              </p14:nvContentPartPr>
              <p14:xfrm>
                <a:off x="1719829" y="2448059"/>
                <a:ext cx="7920" cy="47520"/>
              </p14:xfrm>
            </p:contentPart>
          </mc:Choice>
          <mc:Fallback xmlns="">
            <p:pic>
              <p:nvPicPr>
                <p:cNvPr id="41" name="Pennanteckning 40">
                  <a:extLst>
                    <a:ext uri="{FF2B5EF4-FFF2-40B4-BE49-F238E27FC236}">
                      <a16:creationId xmlns:a16="http://schemas.microsoft.com/office/drawing/2014/main" id="{8B4985CD-BEB1-3307-2D13-B7BC6DA9B7DB}"/>
                    </a:ext>
                  </a:extLst>
                </p:cNvPr>
                <p:cNvPicPr/>
                <p:nvPr/>
              </p:nvPicPr>
              <p:blipFill>
                <a:blip r:embed="rId56"/>
                <a:stretch>
                  <a:fillRect/>
                </a:stretch>
              </p:blipFill>
              <p:spPr>
                <a:xfrm>
                  <a:off x="1704709" y="2432939"/>
                  <a:ext cx="38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Pennanteckning 41">
                  <a:extLst>
                    <a:ext uri="{FF2B5EF4-FFF2-40B4-BE49-F238E27FC236}">
                      <a16:creationId xmlns:a16="http://schemas.microsoft.com/office/drawing/2014/main" id="{80054AFE-E1B4-757C-A6F8-2B074C1E03B6}"/>
                    </a:ext>
                  </a:extLst>
                </p14:cNvPr>
                <p14:cNvContentPartPr/>
                <p14:nvPr/>
              </p14:nvContentPartPr>
              <p14:xfrm>
                <a:off x="1731349" y="2601059"/>
                <a:ext cx="19440" cy="49320"/>
              </p14:xfrm>
            </p:contentPart>
          </mc:Choice>
          <mc:Fallback xmlns="">
            <p:pic>
              <p:nvPicPr>
                <p:cNvPr id="42" name="Pennanteckning 41">
                  <a:extLst>
                    <a:ext uri="{FF2B5EF4-FFF2-40B4-BE49-F238E27FC236}">
                      <a16:creationId xmlns:a16="http://schemas.microsoft.com/office/drawing/2014/main" id="{80054AFE-E1B4-757C-A6F8-2B074C1E03B6}"/>
                    </a:ext>
                  </a:extLst>
                </p:cNvPr>
                <p:cNvPicPr/>
                <p:nvPr/>
              </p:nvPicPr>
              <p:blipFill>
                <a:blip r:embed="rId58"/>
                <a:stretch>
                  <a:fillRect/>
                </a:stretch>
              </p:blipFill>
              <p:spPr>
                <a:xfrm>
                  <a:off x="1716229" y="2585939"/>
                  <a:ext cx="500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Pennanteckning 42">
                  <a:extLst>
                    <a:ext uri="{FF2B5EF4-FFF2-40B4-BE49-F238E27FC236}">
                      <a16:creationId xmlns:a16="http://schemas.microsoft.com/office/drawing/2014/main" id="{F9C879D7-9A56-8912-036A-2FB09259EB12}"/>
                    </a:ext>
                  </a:extLst>
                </p14:cNvPr>
                <p14:cNvContentPartPr/>
                <p14:nvPr/>
              </p14:nvContentPartPr>
              <p14:xfrm>
                <a:off x="1802629" y="2717699"/>
                <a:ext cx="25920" cy="43200"/>
              </p14:xfrm>
            </p:contentPart>
          </mc:Choice>
          <mc:Fallback xmlns="">
            <p:pic>
              <p:nvPicPr>
                <p:cNvPr id="43" name="Pennanteckning 42">
                  <a:extLst>
                    <a:ext uri="{FF2B5EF4-FFF2-40B4-BE49-F238E27FC236}">
                      <a16:creationId xmlns:a16="http://schemas.microsoft.com/office/drawing/2014/main" id="{F9C879D7-9A56-8912-036A-2FB09259EB12}"/>
                    </a:ext>
                  </a:extLst>
                </p:cNvPr>
                <p:cNvPicPr/>
                <p:nvPr/>
              </p:nvPicPr>
              <p:blipFill>
                <a:blip r:embed="rId60"/>
                <a:stretch>
                  <a:fillRect/>
                </a:stretch>
              </p:blipFill>
              <p:spPr>
                <a:xfrm>
                  <a:off x="1787509" y="2702579"/>
                  <a:ext cx="565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Pennanteckning 43">
                  <a:extLst>
                    <a:ext uri="{FF2B5EF4-FFF2-40B4-BE49-F238E27FC236}">
                      <a16:creationId xmlns:a16="http://schemas.microsoft.com/office/drawing/2014/main" id="{0E8EE861-4EB0-922E-0952-D2C515580807}"/>
                    </a:ext>
                  </a:extLst>
                </p14:cNvPr>
                <p14:cNvContentPartPr/>
                <p14:nvPr/>
              </p14:nvContentPartPr>
              <p14:xfrm>
                <a:off x="1874629" y="2827859"/>
                <a:ext cx="24480" cy="30960"/>
              </p14:xfrm>
            </p:contentPart>
          </mc:Choice>
          <mc:Fallback xmlns="">
            <p:pic>
              <p:nvPicPr>
                <p:cNvPr id="44" name="Pennanteckning 43">
                  <a:extLst>
                    <a:ext uri="{FF2B5EF4-FFF2-40B4-BE49-F238E27FC236}">
                      <a16:creationId xmlns:a16="http://schemas.microsoft.com/office/drawing/2014/main" id="{0E8EE861-4EB0-922E-0952-D2C515580807}"/>
                    </a:ext>
                  </a:extLst>
                </p:cNvPr>
                <p:cNvPicPr/>
                <p:nvPr/>
              </p:nvPicPr>
              <p:blipFill>
                <a:blip r:embed="rId62"/>
                <a:stretch>
                  <a:fillRect/>
                </a:stretch>
              </p:blipFill>
              <p:spPr>
                <a:xfrm>
                  <a:off x="1859149" y="2812379"/>
                  <a:ext cx="54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Pennanteckning 44">
                  <a:extLst>
                    <a:ext uri="{FF2B5EF4-FFF2-40B4-BE49-F238E27FC236}">
                      <a16:creationId xmlns:a16="http://schemas.microsoft.com/office/drawing/2014/main" id="{37E41987-8EC4-7A23-90A5-AD33E51AA399}"/>
                    </a:ext>
                  </a:extLst>
                </p14:cNvPr>
                <p14:cNvContentPartPr/>
                <p14:nvPr/>
              </p14:nvContentPartPr>
              <p14:xfrm>
                <a:off x="1947349" y="2875739"/>
                <a:ext cx="27720" cy="16920"/>
              </p14:xfrm>
            </p:contentPart>
          </mc:Choice>
          <mc:Fallback xmlns="">
            <p:pic>
              <p:nvPicPr>
                <p:cNvPr id="45" name="Pennanteckning 44">
                  <a:extLst>
                    <a:ext uri="{FF2B5EF4-FFF2-40B4-BE49-F238E27FC236}">
                      <a16:creationId xmlns:a16="http://schemas.microsoft.com/office/drawing/2014/main" id="{37E41987-8EC4-7A23-90A5-AD33E51AA399}"/>
                    </a:ext>
                  </a:extLst>
                </p:cNvPr>
                <p:cNvPicPr/>
                <p:nvPr/>
              </p:nvPicPr>
              <p:blipFill>
                <a:blip r:embed="rId64"/>
                <a:stretch>
                  <a:fillRect/>
                </a:stretch>
              </p:blipFill>
              <p:spPr>
                <a:xfrm>
                  <a:off x="1932229" y="2860259"/>
                  <a:ext cx="583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Pennanteckning 45">
                  <a:extLst>
                    <a:ext uri="{FF2B5EF4-FFF2-40B4-BE49-F238E27FC236}">
                      <a16:creationId xmlns:a16="http://schemas.microsoft.com/office/drawing/2014/main" id="{2A6A841E-B7C4-F697-E501-901E9013838F}"/>
                    </a:ext>
                  </a:extLst>
                </p14:cNvPr>
                <p14:cNvContentPartPr/>
                <p14:nvPr/>
              </p14:nvContentPartPr>
              <p14:xfrm>
                <a:off x="2046709" y="2917139"/>
                <a:ext cx="27720" cy="20160"/>
              </p14:xfrm>
            </p:contentPart>
          </mc:Choice>
          <mc:Fallback xmlns="">
            <p:pic>
              <p:nvPicPr>
                <p:cNvPr id="46" name="Pennanteckning 45">
                  <a:extLst>
                    <a:ext uri="{FF2B5EF4-FFF2-40B4-BE49-F238E27FC236}">
                      <a16:creationId xmlns:a16="http://schemas.microsoft.com/office/drawing/2014/main" id="{2A6A841E-B7C4-F697-E501-901E9013838F}"/>
                    </a:ext>
                  </a:extLst>
                </p:cNvPr>
                <p:cNvPicPr/>
                <p:nvPr/>
              </p:nvPicPr>
              <p:blipFill>
                <a:blip r:embed="rId66"/>
                <a:stretch>
                  <a:fillRect/>
                </a:stretch>
              </p:blipFill>
              <p:spPr>
                <a:xfrm>
                  <a:off x="2031229" y="2901659"/>
                  <a:ext cx="58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Pennanteckning 46">
                  <a:extLst>
                    <a:ext uri="{FF2B5EF4-FFF2-40B4-BE49-F238E27FC236}">
                      <a16:creationId xmlns:a16="http://schemas.microsoft.com/office/drawing/2014/main" id="{61C372A4-A739-F5FC-86A8-677F6248794A}"/>
                    </a:ext>
                  </a:extLst>
                </p14:cNvPr>
                <p14:cNvContentPartPr/>
                <p14:nvPr/>
              </p14:nvContentPartPr>
              <p14:xfrm>
                <a:off x="2161549" y="2887259"/>
                <a:ext cx="50760" cy="17640"/>
              </p14:xfrm>
            </p:contentPart>
          </mc:Choice>
          <mc:Fallback xmlns="">
            <p:pic>
              <p:nvPicPr>
                <p:cNvPr id="47" name="Pennanteckning 46">
                  <a:extLst>
                    <a:ext uri="{FF2B5EF4-FFF2-40B4-BE49-F238E27FC236}">
                      <a16:creationId xmlns:a16="http://schemas.microsoft.com/office/drawing/2014/main" id="{61C372A4-A739-F5FC-86A8-677F6248794A}"/>
                    </a:ext>
                  </a:extLst>
                </p:cNvPr>
                <p:cNvPicPr/>
                <p:nvPr/>
              </p:nvPicPr>
              <p:blipFill>
                <a:blip r:embed="rId68"/>
                <a:stretch>
                  <a:fillRect/>
                </a:stretch>
              </p:blipFill>
              <p:spPr>
                <a:xfrm>
                  <a:off x="2146429" y="2872139"/>
                  <a:ext cx="813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Pennanteckning 47">
                  <a:extLst>
                    <a:ext uri="{FF2B5EF4-FFF2-40B4-BE49-F238E27FC236}">
                      <a16:creationId xmlns:a16="http://schemas.microsoft.com/office/drawing/2014/main" id="{EA3D3058-3EEB-0499-AEF5-5930D083B9EC}"/>
                    </a:ext>
                  </a:extLst>
                </p14:cNvPr>
                <p14:cNvContentPartPr/>
                <p14:nvPr/>
              </p14:nvContentPartPr>
              <p14:xfrm>
                <a:off x="2298709" y="2819579"/>
                <a:ext cx="52560" cy="25920"/>
              </p14:xfrm>
            </p:contentPart>
          </mc:Choice>
          <mc:Fallback xmlns="">
            <p:pic>
              <p:nvPicPr>
                <p:cNvPr id="48" name="Pennanteckning 47">
                  <a:extLst>
                    <a:ext uri="{FF2B5EF4-FFF2-40B4-BE49-F238E27FC236}">
                      <a16:creationId xmlns:a16="http://schemas.microsoft.com/office/drawing/2014/main" id="{EA3D3058-3EEB-0499-AEF5-5930D083B9EC}"/>
                    </a:ext>
                  </a:extLst>
                </p:cNvPr>
                <p:cNvPicPr/>
                <p:nvPr/>
              </p:nvPicPr>
              <p:blipFill>
                <a:blip r:embed="rId70"/>
                <a:stretch>
                  <a:fillRect/>
                </a:stretch>
              </p:blipFill>
              <p:spPr>
                <a:xfrm>
                  <a:off x="2283589" y="2804099"/>
                  <a:ext cx="831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Pennanteckning 48">
                  <a:extLst>
                    <a:ext uri="{FF2B5EF4-FFF2-40B4-BE49-F238E27FC236}">
                      <a16:creationId xmlns:a16="http://schemas.microsoft.com/office/drawing/2014/main" id="{2212BB39-1EB0-B1B1-C30D-88004728DEAD}"/>
                    </a:ext>
                  </a:extLst>
                </p14:cNvPr>
                <p14:cNvContentPartPr/>
                <p14:nvPr/>
              </p14:nvContentPartPr>
              <p14:xfrm>
                <a:off x="2416069" y="2764859"/>
                <a:ext cx="50040" cy="20160"/>
              </p14:xfrm>
            </p:contentPart>
          </mc:Choice>
          <mc:Fallback xmlns="">
            <p:pic>
              <p:nvPicPr>
                <p:cNvPr id="49" name="Pennanteckning 48">
                  <a:extLst>
                    <a:ext uri="{FF2B5EF4-FFF2-40B4-BE49-F238E27FC236}">
                      <a16:creationId xmlns:a16="http://schemas.microsoft.com/office/drawing/2014/main" id="{2212BB39-1EB0-B1B1-C30D-88004728DEAD}"/>
                    </a:ext>
                  </a:extLst>
                </p:cNvPr>
                <p:cNvPicPr/>
                <p:nvPr/>
              </p:nvPicPr>
              <p:blipFill>
                <a:blip r:embed="rId72"/>
                <a:stretch>
                  <a:fillRect/>
                </a:stretch>
              </p:blipFill>
              <p:spPr>
                <a:xfrm>
                  <a:off x="2400949" y="2749739"/>
                  <a:ext cx="802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0" name="Pennanteckning 49">
                  <a:extLst>
                    <a:ext uri="{FF2B5EF4-FFF2-40B4-BE49-F238E27FC236}">
                      <a16:creationId xmlns:a16="http://schemas.microsoft.com/office/drawing/2014/main" id="{6A4CE6B4-D654-8F54-B4F3-7F547D1BCEDC}"/>
                    </a:ext>
                  </a:extLst>
                </p14:cNvPr>
                <p14:cNvContentPartPr/>
                <p14:nvPr/>
              </p14:nvContentPartPr>
              <p14:xfrm>
                <a:off x="2544229" y="2698619"/>
                <a:ext cx="41040" cy="25200"/>
              </p14:xfrm>
            </p:contentPart>
          </mc:Choice>
          <mc:Fallback xmlns="">
            <p:pic>
              <p:nvPicPr>
                <p:cNvPr id="50" name="Pennanteckning 49">
                  <a:extLst>
                    <a:ext uri="{FF2B5EF4-FFF2-40B4-BE49-F238E27FC236}">
                      <a16:creationId xmlns:a16="http://schemas.microsoft.com/office/drawing/2014/main" id="{6A4CE6B4-D654-8F54-B4F3-7F547D1BCEDC}"/>
                    </a:ext>
                  </a:extLst>
                </p:cNvPr>
                <p:cNvPicPr/>
                <p:nvPr/>
              </p:nvPicPr>
              <p:blipFill>
                <a:blip r:embed="rId74"/>
                <a:stretch>
                  <a:fillRect/>
                </a:stretch>
              </p:blipFill>
              <p:spPr>
                <a:xfrm>
                  <a:off x="2529109" y="2683499"/>
                  <a:ext cx="712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1" name="Pennanteckning 50">
                  <a:extLst>
                    <a:ext uri="{FF2B5EF4-FFF2-40B4-BE49-F238E27FC236}">
                      <a16:creationId xmlns:a16="http://schemas.microsoft.com/office/drawing/2014/main" id="{C20253D5-927D-A715-633F-5CC712DDFE7F}"/>
                    </a:ext>
                  </a:extLst>
                </p14:cNvPr>
                <p14:cNvContentPartPr/>
                <p14:nvPr/>
              </p14:nvContentPartPr>
              <p14:xfrm>
                <a:off x="2646109" y="2644259"/>
                <a:ext cx="25920" cy="14400"/>
              </p14:xfrm>
            </p:contentPart>
          </mc:Choice>
          <mc:Fallback xmlns="">
            <p:pic>
              <p:nvPicPr>
                <p:cNvPr id="51" name="Pennanteckning 50">
                  <a:extLst>
                    <a:ext uri="{FF2B5EF4-FFF2-40B4-BE49-F238E27FC236}">
                      <a16:creationId xmlns:a16="http://schemas.microsoft.com/office/drawing/2014/main" id="{C20253D5-927D-A715-633F-5CC712DDFE7F}"/>
                    </a:ext>
                  </a:extLst>
                </p:cNvPr>
                <p:cNvPicPr/>
                <p:nvPr/>
              </p:nvPicPr>
              <p:blipFill>
                <a:blip r:embed="rId76"/>
                <a:stretch>
                  <a:fillRect/>
                </a:stretch>
              </p:blipFill>
              <p:spPr>
                <a:xfrm>
                  <a:off x="2630989" y="2628779"/>
                  <a:ext cx="565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2" name="Pennanteckning 51">
                  <a:extLst>
                    <a:ext uri="{FF2B5EF4-FFF2-40B4-BE49-F238E27FC236}">
                      <a16:creationId xmlns:a16="http://schemas.microsoft.com/office/drawing/2014/main" id="{3DF6B2D6-39B5-F61D-BE82-C38B0294FF31}"/>
                    </a:ext>
                  </a:extLst>
                </p14:cNvPr>
                <p14:cNvContentPartPr/>
                <p14:nvPr/>
              </p14:nvContentPartPr>
              <p14:xfrm>
                <a:off x="2713069" y="2549939"/>
                <a:ext cx="16920" cy="28440"/>
              </p14:xfrm>
            </p:contentPart>
          </mc:Choice>
          <mc:Fallback xmlns="">
            <p:pic>
              <p:nvPicPr>
                <p:cNvPr id="52" name="Pennanteckning 51">
                  <a:extLst>
                    <a:ext uri="{FF2B5EF4-FFF2-40B4-BE49-F238E27FC236}">
                      <a16:creationId xmlns:a16="http://schemas.microsoft.com/office/drawing/2014/main" id="{3DF6B2D6-39B5-F61D-BE82-C38B0294FF31}"/>
                    </a:ext>
                  </a:extLst>
                </p:cNvPr>
                <p:cNvPicPr/>
                <p:nvPr/>
              </p:nvPicPr>
              <p:blipFill>
                <a:blip r:embed="rId78"/>
                <a:stretch>
                  <a:fillRect/>
                </a:stretch>
              </p:blipFill>
              <p:spPr>
                <a:xfrm>
                  <a:off x="2697949" y="2534459"/>
                  <a:ext cx="475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Pennanteckning 52">
                  <a:extLst>
                    <a:ext uri="{FF2B5EF4-FFF2-40B4-BE49-F238E27FC236}">
                      <a16:creationId xmlns:a16="http://schemas.microsoft.com/office/drawing/2014/main" id="{9A442AB6-FE43-69B0-51AD-837E7F06E88F}"/>
                    </a:ext>
                  </a:extLst>
                </p14:cNvPr>
                <p14:cNvContentPartPr/>
                <p14:nvPr/>
              </p14:nvContentPartPr>
              <p14:xfrm>
                <a:off x="2717389" y="2386139"/>
                <a:ext cx="12600" cy="14400"/>
              </p14:xfrm>
            </p:contentPart>
          </mc:Choice>
          <mc:Fallback xmlns="">
            <p:pic>
              <p:nvPicPr>
                <p:cNvPr id="53" name="Pennanteckning 52">
                  <a:extLst>
                    <a:ext uri="{FF2B5EF4-FFF2-40B4-BE49-F238E27FC236}">
                      <a16:creationId xmlns:a16="http://schemas.microsoft.com/office/drawing/2014/main" id="{9A442AB6-FE43-69B0-51AD-837E7F06E88F}"/>
                    </a:ext>
                  </a:extLst>
                </p:cNvPr>
                <p:cNvPicPr/>
                <p:nvPr/>
              </p:nvPicPr>
              <p:blipFill>
                <a:blip r:embed="rId80"/>
                <a:stretch>
                  <a:fillRect/>
                </a:stretch>
              </p:blipFill>
              <p:spPr>
                <a:xfrm>
                  <a:off x="2701909" y="2370659"/>
                  <a:ext cx="43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Pennanteckning 53">
                  <a:extLst>
                    <a:ext uri="{FF2B5EF4-FFF2-40B4-BE49-F238E27FC236}">
                      <a16:creationId xmlns:a16="http://schemas.microsoft.com/office/drawing/2014/main" id="{E6FE5DF0-D8EA-E8DA-DF11-BCC0276612B4}"/>
                    </a:ext>
                  </a:extLst>
                </p14:cNvPr>
                <p14:cNvContentPartPr/>
                <p14:nvPr/>
              </p14:nvContentPartPr>
              <p14:xfrm>
                <a:off x="2703349" y="2344739"/>
                <a:ext cx="360" cy="360"/>
              </p14:xfrm>
            </p:contentPart>
          </mc:Choice>
          <mc:Fallback xmlns="">
            <p:pic>
              <p:nvPicPr>
                <p:cNvPr id="54" name="Pennanteckning 53">
                  <a:extLst>
                    <a:ext uri="{FF2B5EF4-FFF2-40B4-BE49-F238E27FC236}">
                      <a16:creationId xmlns:a16="http://schemas.microsoft.com/office/drawing/2014/main" id="{E6FE5DF0-D8EA-E8DA-DF11-BCC0276612B4}"/>
                    </a:ext>
                  </a:extLst>
                </p:cNvPr>
                <p:cNvPicPr/>
                <p:nvPr/>
              </p:nvPicPr>
              <p:blipFill>
                <a:blip r:embed="rId36"/>
                <a:stretch>
                  <a:fillRect/>
                </a:stretch>
              </p:blipFill>
              <p:spPr>
                <a:xfrm>
                  <a:off x="2687869" y="2329619"/>
                  <a:ext cx="30960" cy="30960"/>
                </a:xfrm>
                <a:prstGeom prst="rect">
                  <a:avLst/>
                </a:prstGeom>
              </p:spPr>
            </p:pic>
          </mc:Fallback>
        </mc:AlternateContent>
      </p:grpSp>
      <p:grpSp>
        <p:nvGrpSpPr>
          <p:cNvPr id="60" name="Grupp 59">
            <a:extLst>
              <a:ext uri="{FF2B5EF4-FFF2-40B4-BE49-F238E27FC236}">
                <a16:creationId xmlns:a16="http://schemas.microsoft.com/office/drawing/2014/main" id="{9311B758-D195-23D1-F312-3829894E16ED}"/>
              </a:ext>
            </a:extLst>
          </p:cNvPr>
          <p:cNvGrpSpPr/>
          <p:nvPr/>
        </p:nvGrpSpPr>
        <p:grpSpPr>
          <a:xfrm>
            <a:off x="2203060" y="1501902"/>
            <a:ext cx="598680" cy="315000"/>
            <a:chOff x="2203060" y="1501902"/>
            <a:chExt cx="598680" cy="315000"/>
          </a:xfrm>
        </p:grpSpPr>
        <mc:AlternateContent xmlns:mc="http://schemas.openxmlformats.org/markup-compatibility/2006" xmlns:p14="http://schemas.microsoft.com/office/powerpoint/2010/main">
          <mc:Choice Requires="p14">
            <p:contentPart p14:bwMode="auto" r:id="rId82">
              <p14:nvContentPartPr>
                <p14:cNvPr id="56" name="Pennanteckning 55">
                  <a:extLst>
                    <a:ext uri="{FF2B5EF4-FFF2-40B4-BE49-F238E27FC236}">
                      <a16:creationId xmlns:a16="http://schemas.microsoft.com/office/drawing/2014/main" id="{2678BAA4-50D3-4491-E9E3-529DAD5CD5C0}"/>
                    </a:ext>
                  </a:extLst>
                </p14:cNvPr>
                <p14:cNvContentPartPr/>
                <p14:nvPr/>
              </p14:nvContentPartPr>
              <p14:xfrm>
                <a:off x="2203060" y="1623222"/>
                <a:ext cx="172080" cy="193680"/>
              </p14:xfrm>
            </p:contentPart>
          </mc:Choice>
          <mc:Fallback xmlns="">
            <p:pic>
              <p:nvPicPr>
                <p:cNvPr id="56" name="Pennanteckning 55">
                  <a:extLst>
                    <a:ext uri="{FF2B5EF4-FFF2-40B4-BE49-F238E27FC236}">
                      <a16:creationId xmlns:a16="http://schemas.microsoft.com/office/drawing/2014/main" id="{2678BAA4-50D3-4491-E9E3-529DAD5CD5C0}"/>
                    </a:ext>
                  </a:extLst>
                </p:cNvPr>
                <p:cNvPicPr/>
                <p:nvPr/>
              </p:nvPicPr>
              <p:blipFill>
                <a:blip r:embed="rId83"/>
                <a:stretch>
                  <a:fillRect/>
                </a:stretch>
              </p:blipFill>
              <p:spPr>
                <a:xfrm>
                  <a:off x="2187940" y="1607742"/>
                  <a:ext cx="2026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Pennanteckning 56">
                  <a:extLst>
                    <a:ext uri="{FF2B5EF4-FFF2-40B4-BE49-F238E27FC236}">
                      <a16:creationId xmlns:a16="http://schemas.microsoft.com/office/drawing/2014/main" id="{2D97DDE1-9EE0-0233-1DFD-F6CC5026B58F}"/>
                    </a:ext>
                  </a:extLst>
                </p14:cNvPr>
                <p14:cNvContentPartPr/>
                <p14:nvPr/>
              </p14:nvContentPartPr>
              <p14:xfrm>
                <a:off x="2426620" y="1634382"/>
                <a:ext cx="108000" cy="47160"/>
              </p14:xfrm>
            </p:contentPart>
          </mc:Choice>
          <mc:Fallback xmlns="">
            <p:pic>
              <p:nvPicPr>
                <p:cNvPr id="57" name="Pennanteckning 56">
                  <a:extLst>
                    <a:ext uri="{FF2B5EF4-FFF2-40B4-BE49-F238E27FC236}">
                      <a16:creationId xmlns:a16="http://schemas.microsoft.com/office/drawing/2014/main" id="{2D97DDE1-9EE0-0233-1DFD-F6CC5026B58F}"/>
                    </a:ext>
                  </a:extLst>
                </p:cNvPr>
                <p:cNvPicPr/>
                <p:nvPr/>
              </p:nvPicPr>
              <p:blipFill>
                <a:blip r:embed="rId85"/>
                <a:stretch>
                  <a:fillRect/>
                </a:stretch>
              </p:blipFill>
              <p:spPr>
                <a:xfrm>
                  <a:off x="2411500" y="1619262"/>
                  <a:ext cx="1382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Pennanteckning 57">
                  <a:extLst>
                    <a:ext uri="{FF2B5EF4-FFF2-40B4-BE49-F238E27FC236}">
                      <a16:creationId xmlns:a16="http://schemas.microsoft.com/office/drawing/2014/main" id="{C77CA930-1918-02B9-4D43-183902D45A02}"/>
                    </a:ext>
                  </a:extLst>
                </p14:cNvPr>
                <p14:cNvContentPartPr/>
                <p14:nvPr/>
              </p14:nvContentPartPr>
              <p14:xfrm>
                <a:off x="2468380" y="1716822"/>
                <a:ext cx="90720" cy="34920"/>
              </p14:xfrm>
            </p:contentPart>
          </mc:Choice>
          <mc:Fallback xmlns="">
            <p:pic>
              <p:nvPicPr>
                <p:cNvPr id="58" name="Pennanteckning 57">
                  <a:extLst>
                    <a:ext uri="{FF2B5EF4-FFF2-40B4-BE49-F238E27FC236}">
                      <a16:creationId xmlns:a16="http://schemas.microsoft.com/office/drawing/2014/main" id="{C77CA930-1918-02B9-4D43-183902D45A02}"/>
                    </a:ext>
                  </a:extLst>
                </p:cNvPr>
                <p:cNvPicPr/>
                <p:nvPr/>
              </p:nvPicPr>
              <p:blipFill>
                <a:blip r:embed="rId87"/>
                <a:stretch>
                  <a:fillRect/>
                </a:stretch>
              </p:blipFill>
              <p:spPr>
                <a:xfrm>
                  <a:off x="2453260" y="1701702"/>
                  <a:ext cx="1209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Pennanteckning 58">
                  <a:extLst>
                    <a:ext uri="{FF2B5EF4-FFF2-40B4-BE49-F238E27FC236}">
                      <a16:creationId xmlns:a16="http://schemas.microsoft.com/office/drawing/2014/main" id="{955FB3D8-1E5D-8901-134E-37BA2A6012E4}"/>
                    </a:ext>
                  </a:extLst>
                </p14:cNvPr>
                <p14:cNvContentPartPr/>
                <p14:nvPr/>
              </p14:nvContentPartPr>
              <p14:xfrm>
                <a:off x="2617780" y="1501902"/>
                <a:ext cx="183960" cy="234000"/>
              </p14:xfrm>
            </p:contentPart>
          </mc:Choice>
          <mc:Fallback xmlns="">
            <p:pic>
              <p:nvPicPr>
                <p:cNvPr id="59" name="Pennanteckning 58">
                  <a:extLst>
                    <a:ext uri="{FF2B5EF4-FFF2-40B4-BE49-F238E27FC236}">
                      <a16:creationId xmlns:a16="http://schemas.microsoft.com/office/drawing/2014/main" id="{955FB3D8-1E5D-8901-134E-37BA2A6012E4}"/>
                    </a:ext>
                  </a:extLst>
                </p:cNvPr>
                <p:cNvPicPr/>
                <p:nvPr/>
              </p:nvPicPr>
              <p:blipFill>
                <a:blip r:embed="rId89"/>
                <a:stretch>
                  <a:fillRect/>
                </a:stretch>
              </p:blipFill>
              <p:spPr>
                <a:xfrm>
                  <a:off x="2602300" y="1486422"/>
                  <a:ext cx="214200" cy="264600"/>
                </a:xfrm>
                <a:prstGeom prst="rect">
                  <a:avLst/>
                </a:prstGeom>
              </p:spPr>
            </p:pic>
          </mc:Fallback>
        </mc:AlternateContent>
      </p:grpSp>
      <p:grpSp>
        <p:nvGrpSpPr>
          <p:cNvPr id="542" name="Grupp 541">
            <a:extLst>
              <a:ext uri="{FF2B5EF4-FFF2-40B4-BE49-F238E27FC236}">
                <a16:creationId xmlns:a16="http://schemas.microsoft.com/office/drawing/2014/main" id="{5034AADE-8532-B6C5-1995-5952298DFD73}"/>
              </a:ext>
            </a:extLst>
          </p:cNvPr>
          <p:cNvGrpSpPr/>
          <p:nvPr/>
        </p:nvGrpSpPr>
        <p:grpSpPr>
          <a:xfrm>
            <a:off x="1601860" y="3925062"/>
            <a:ext cx="1535760" cy="267480"/>
            <a:chOff x="1601860" y="3925062"/>
            <a:chExt cx="1535760" cy="267480"/>
          </a:xfrm>
        </p:grpSpPr>
        <mc:AlternateContent xmlns:mc="http://schemas.openxmlformats.org/markup-compatibility/2006" xmlns:p14="http://schemas.microsoft.com/office/powerpoint/2010/main">
          <mc:Choice Requires="p14">
            <p:contentPart p14:bwMode="auto" r:id="rId90">
              <p14:nvContentPartPr>
                <p14:cNvPr id="61" name="Pennanteckning 60">
                  <a:extLst>
                    <a:ext uri="{FF2B5EF4-FFF2-40B4-BE49-F238E27FC236}">
                      <a16:creationId xmlns:a16="http://schemas.microsoft.com/office/drawing/2014/main" id="{A911B74E-2892-F8E1-CEC1-10B9411C3270}"/>
                    </a:ext>
                  </a:extLst>
                </p14:cNvPr>
                <p14:cNvContentPartPr/>
                <p14:nvPr/>
              </p14:nvContentPartPr>
              <p14:xfrm>
                <a:off x="1601860" y="4050702"/>
                <a:ext cx="145440" cy="131400"/>
              </p14:xfrm>
            </p:contentPart>
          </mc:Choice>
          <mc:Fallback xmlns="">
            <p:pic>
              <p:nvPicPr>
                <p:cNvPr id="61" name="Pennanteckning 60">
                  <a:extLst>
                    <a:ext uri="{FF2B5EF4-FFF2-40B4-BE49-F238E27FC236}">
                      <a16:creationId xmlns:a16="http://schemas.microsoft.com/office/drawing/2014/main" id="{A911B74E-2892-F8E1-CEC1-10B9411C3270}"/>
                    </a:ext>
                  </a:extLst>
                </p:cNvPr>
                <p:cNvPicPr/>
                <p:nvPr/>
              </p:nvPicPr>
              <p:blipFill>
                <a:blip r:embed="rId91"/>
                <a:stretch>
                  <a:fillRect/>
                </a:stretch>
              </p:blipFill>
              <p:spPr>
                <a:xfrm>
                  <a:off x="1586342" y="4035222"/>
                  <a:ext cx="176116" cy="162000"/>
                </a:xfrm>
                <a:prstGeom prst="rect">
                  <a:avLst/>
                </a:prstGeom>
              </p:spPr>
            </p:pic>
          </mc:Fallback>
        </mc:AlternateContent>
        <p:grpSp>
          <p:nvGrpSpPr>
            <p:cNvPr id="387" name="Grupp 386">
              <a:extLst>
                <a:ext uri="{FF2B5EF4-FFF2-40B4-BE49-F238E27FC236}">
                  <a16:creationId xmlns:a16="http://schemas.microsoft.com/office/drawing/2014/main" id="{4BB5F183-B285-D4BD-B4D7-D2FCF0F38046}"/>
                </a:ext>
              </a:extLst>
            </p:cNvPr>
            <p:cNvGrpSpPr/>
            <p:nvPr/>
          </p:nvGrpSpPr>
          <p:grpSpPr>
            <a:xfrm>
              <a:off x="2132860" y="3925062"/>
              <a:ext cx="713160" cy="267480"/>
              <a:chOff x="2132860" y="3925062"/>
              <a:chExt cx="713160" cy="267480"/>
            </a:xfrm>
          </p:grpSpPr>
          <mc:AlternateContent xmlns:mc="http://schemas.openxmlformats.org/markup-compatibility/2006" xmlns:p14="http://schemas.microsoft.com/office/powerpoint/2010/main">
            <mc:Choice Requires="p14">
              <p:contentPart p14:bwMode="auto" r:id="rId92">
                <p14:nvContentPartPr>
                  <p14:cNvPr id="62" name="Pennanteckning 61">
                    <a:extLst>
                      <a:ext uri="{FF2B5EF4-FFF2-40B4-BE49-F238E27FC236}">
                        <a16:creationId xmlns:a16="http://schemas.microsoft.com/office/drawing/2014/main" id="{2FB1B3CC-2C03-77B7-33A3-574C01B1449F}"/>
                      </a:ext>
                    </a:extLst>
                  </p14:cNvPr>
                  <p14:cNvContentPartPr/>
                  <p14:nvPr/>
                </p14:nvContentPartPr>
                <p14:xfrm>
                  <a:off x="2132860" y="3965022"/>
                  <a:ext cx="153720" cy="227520"/>
                </p14:xfrm>
              </p:contentPart>
            </mc:Choice>
            <mc:Fallback xmlns="">
              <p:pic>
                <p:nvPicPr>
                  <p:cNvPr id="62" name="Pennanteckning 61">
                    <a:extLst>
                      <a:ext uri="{FF2B5EF4-FFF2-40B4-BE49-F238E27FC236}">
                        <a16:creationId xmlns:a16="http://schemas.microsoft.com/office/drawing/2014/main" id="{2FB1B3CC-2C03-77B7-33A3-574C01B1449F}"/>
                      </a:ext>
                    </a:extLst>
                  </p:cNvPr>
                  <p:cNvPicPr/>
                  <p:nvPr/>
                </p:nvPicPr>
                <p:blipFill>
                  <a:blip r:embed="rId93"/>
                  <a:stretch>
                    <a:fillRect/>
                  </a:stretch>
                </p:blipFill>
                <p:spPr>
                  <a:xfrm>
                    <a:off x="2117380" y="3949542"/>
                    <a:ext cx="1843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Pennanteckning 62">
                    <a:extLst>
                      <a:ext uri="{FF2B5EF4-FFF2-40B4-BE49-F238E27FC236}">
                        <a16:creationId xmlns:a16="http://schemas.microsoft.com/office/drawing/2014/main" id="{D136AE12-006B-5451-10C9-A7EF459CA25C}"/>
                      </a:ext>
                    </a:extLst>
                  </p14:cNvPr>
                  <p14:cNvContentPartPr/>
                  <p14:nvPr/>
                </p14:nvContentPartPr>
                <p14:xfrm>
                  <a:off x="2326900" y="4061862"/>
                  <a:ext cx="103680" cy="109800"/>
                </p14:xfrm>
              </p:contentPart>
            </mc:Choice>
            <mc:Fallback xmlns="">
              <p:pic>
                <p:nvPicPr>
                  <p:cNvPr id="63" name="Pennanteckning 62">
                    <a:extLst>
                      <a:ext uri="{FF2B5EF4-FFF2-40B4-BE49-F238E27FC236}">
                        <a16:creationId xmlns:a16="http://schemas.microsoft.com/office/drawing/2014/main" id="{D136AE12-006B-5451-10C9-A7EF459CA25C}"/>
                      </a:ext>
                    </a:extLst>
                  </p:cNvPr>
                  <p:cNvPicPr/>
                  <p:nvPr/>
                </p:nvPicPr>
                <p:blipFill>
                  <a:blip r:embed="rId95"/>
                  <a:stretch>
                    <a:fillRect/>
                  </a:stretch>
                </p:blipFill>
                <p:spPr>
                  <a:xfrm>
                    <a:off x="2311780" y="4046742"/>
                    <a:ext cx="1339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84" name="Pennanteckning 383">
                    <a:extLst>
                      <a:ext uri="{FF2B5EF4-FFF2-40B4-BE49-F238E27FC236}">
                        <a16:creationId xmlns:a16="http://schemas.microsoft.com/office/drawing/2014/main" id="{3F47BC9F-3D95-9ED1-B571-040BFBCCFBF4}"/>
                      </a:ext>
                    </a:extLst>
                  </p14:cNvPr>
                  <p14:cNvContentPartPr/>
                  <p14:nvPr/>
                </p14:nvContentPartPr>
                <p14:xfrm>
                  <a:off x="2501500" y="3965382"/>
                  <a:ext cx="81000" cy="209880"/>
                </p14:xfrm>
              </p:contentPart>
            </mc:Choice>
            <mc:Fallback xmlns="">
              <p:pic>
                <p:nvPicPr>
                  <p:cNvPr id="384" name="Pennanteckning 383">
                    <a:extLst>
                      <a:ext uri="{FF2B5EF4-FFF2-40B4-BE49-F238E27FC236}">
                        <a16:creationId xmlns:a16="http://schemas.microsoft.com/office/drawing/2014/main" id="{3F47BC9F-3D95-9ED1-B571-040BFBCCFBF4}"/>
                      </a:ext>
                    </a:extLst>
                  </p:cNvPr>
                  <p:cNvPicPr/>
                  <p:nvPr/>
                </p:nvPicPr>
                <p:blipFill>
                  <a:blip r:embed="rId97"/>
                  <a:stretch>
                    <a:fillRect/>
                  </a:stretch>
                </p:blipFill>
                <p:spPr>
                  <a:xfrm>
                    <a:off x="2486020" y="3949902"/>
                    <a:ext cx="1116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85" name="Pennanteckning 384">
                    <a:extLst>
                      <a:ext uri="{FF2B5EF4-FFF2-40B4-BE49-F238E27FC236}">
                        <a16:creationId xmlns:a16="http://schemas.microsoft.com/office/drawing/2014/main" id="{66838573-6469-037E-DCC8-5F1699C5F656}"/>
                      </a:ext>
                    </a:extLst>
                  </p14:cNvPr>
                  <p14:cNvContentPartPr/>
                  <p14:nvPr/>
                </p14:nvContentPartPr>
                <p14:xfrm>
                  <a:off x="2630740" y="4024782"/>
                  <a:ext cx="159840" cy="148320"/>
                </p14:xfrm>
              </p:contentPart>
            </mc:Choice>
            <mc:Fallback xmlns="">
              <p:pic>
                <p:nvPicPr>
                  <p:cNvPr id="385" name="Pennanteckning 384">
                    <a:extLst>
                      <a:ext uri="{FF2B5EF4-FFF2-40B4-BE49-F238E27FC236}">
                        <a16:creationId xmlns:a16="http://schemas.microsoft.com/office/drawing/2014/main" id="{66838573-6469-037E-DCC8-5F1699C5F656}"/>
                      </a:ext>
                    </a:extLst>
                  </p:cNvPr>
                  <p:cNvPicPr/>
                  <p:nvPr/>
                </p:nvPicPr>
                <p:blipFill>
                  <a:blip r:embed="rId99"/>
                  <a:stretch>
                    <a:fillRect/>
                  </a:stretch>
                </p:blipFill>
                <p:spPr>
                  <a:xfrm>
                    <a:off x="2615260" y="4009662"/>
                    <a:ext cx="1904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86" name="Pennanteckning 385">
                    <a:extLst>
                      <a:ext uri="{FF2B5EF4-FFF2-40B4-BE49-F238E27FC236}">
                        <a16:creationId xmlns:a16="http://schemas.microsoft.com/office/drawing/2014/main" id="{EB655007-F51E-380B-3D37-0BABB5349EAB}"/>
                      </a:ext>
                    </a:extLst>
                  </p14:cNvPr>
                  <p14:cNvContentPartPr/>
                  <p14:nvPr/>
                </p14:nvContentPartPr>
                <p14:xfrm>
                  <a:off x="2819740" y="3925062"/>
                  <a:ext cx="26280" cy="215280"/>
                </p14:xfrm>
              </p:contentPart>
            </mc:Choice>
            <mc:Fallback xmlns="">
              <p:pic>
                <p:nvPicPr>
                  <p:cNvPr id="386" name="Pennanteckning 385">
                    <a:extLst>
                      <a:ext uri="{FF2B5EF4-FFF2-40B4-BE49-F238E27FC236}">
                        <a16:creationId xmlns:a16="http://schemas.microsoft.com/office/drawing/2014/main" id="{EB655007-F51E-380B-3D37-0BABB5349EAB}"/>
                      </a:ext>
                    </a:extLst>
                  </p:cNvPr>
                  <p:cNvPicPr/>
                  <p:nvPr/>
                </p:nvPicPr>
                <p:blipFill>
                  <a:blip r:embed="rId101"/>
                  <a:stretch>
                    <a:fillRect/>
                  </a:stretch>
                </p:blipFill>
                <p:spPr>
                  <a:xfrm>
                    <a:off x="2804260" y="3909942"/>
                    <a:ext cx="56880" cy="245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2">
              <p14:nvContentPartPr>
                <p14:cNvPr id="388" name="Pennanteckning 387">
                  <a:extLst>
                    <a:ext uri="{FF2B5EF4-FFF2-40B4-BE49-F238E27FC236}">
                      <a16:creationId xmlns:a16="http://schemas.microsoft.com/office/drawing/2014/main" id="{12592A8C-17DC-5093-F27D-CC96394664B4}"/>
                    </a:ext>
                  </a:extLst>
                </p14:cNvPr>
                <p14:cNvContentPartPr/>
                <p14:nvPr/>
              </p14:nvContentPartPr>
              <p14:xfrm>
                <a:off x="3020980" y="3962502"/>
                <a:ext cx="116640" cy="145800"/>
              </p14:xfrm>
            </p:contentPart>
          </mc:Choice>
          <mc:Fallback xmlns="">
            <p:pic>
              <p:nvPicPr>
                <p:cNvPr id="388" name="Pennanteckning 387">
                  <a:extLst>
                    <a:ext uri="{FF2B5EF4-FFF2-40B4-BE49-F238E27FC236}">
                      <a16:creationId xmlns:a16="http://schemas.microsoft.com/office/drawing/2014/main" id="{12592A8C-17DC-5093-F27D-CC96394664B4}"/>
                    </a:ext>
                  </a:extLst>
                </p:cNvPr>
                <p:cNvPicPr/>
                <p:nvPr/>
              </p:nvPicPr>
              <p:blipFill>
                <a:blip r:embed="rId103"/>
                <a:stretch>
                  <a:fillRect/>
                </a:stretch>
              </p:blipFill>
              <p:spPr>
                <a:xfrm>
                  <a:off x="3005500" y="3947022"/>
                  <a:ext cx="147240" cy="176400"/>
                </a:xfrm>
                <a:prstGeom prst="rect">
                  <a:avLst/>
                </a:prstGeom>
              </p:spPr>
            </p:pic>
          </mc:Fallback>
        </mc:AlternateContent>
      </p:grpSp>
      <p:grpSp>
        <p:nvGrpSpPr>
          <p:cNvPr id="543" name="Grupp 542">
            <a:extLst>
              <a:ext uri="{FF2B5EF4-FFF2-40B4-BE49-F238E27FC236}">
                <a16:creationId xmlns:a16="http://schemas.microsoft.com/office/drawing/2014/main" id="{9BCF244A-B0CE-8980-EE7A-65A6B41A8B4F}"/>
              </a:ext>
            </a:extLst>
          </p:cNvPr>
          <p:cNvGrpSpPr/>
          <p:nvPr/>
        </p:nvGrpSpPr>
        <p:grpSpPr>
          <a:xfrm>
            <a:off x="1611580" y="4368222"/>
            <a:ext cx="1541520" cy="290160"/>
            <a:chOff x="1611580" y="4368222"/>
            <a:chExt cx="1541520" cy="290160"/>
          </a:xfrm>
        </p:grpSpPr>
        <mc:AlternateContent xmlns:mc="http://schemas.openxmlformats.org/markup-compatibility/2006" xmlns:p14="http://schemas.microsoft.com/office/powerpoint/2010/main">
          <mc:Choice Requires="p14">
            <p:contentPart p14:bwMode="auto" r:id="rId104">
              <p14:nvContentPartPr>
                <p14:cNvPr id="389" name="Pennanteckning 388">
                  <a:extLst>
                    <a:ext uri="{FF2B5EF4-FFF2-40B4-BE49-F238E27FC236}">
                      <a16:creationId xmlns:a16="http://schemas.microsoft.com/office/drawing/2014/main" id="{DAF62CDF-F4A2-3895-E709-80F99CD6B227}"/>
                    </a:ext>
                  </a:extLst>
                </p14:cNvPr>
                <p14:cNvContentPartPr/>
                <p14:nvPr/>
              </p14:nvContentPartPr>
              <p14:xfrm>
                <a:off x="1611580" y="4474782"/>
                <a:ext cx="161640" cy="148680"/>
              </p14:xfrm>
            </p:contentPart>
          </mc:Choice>
          <mc:Fallback xmlns="">
            <p:pic>
              <p:nvPicPr>
                <p:cNvPr id="389" name="Pennanteckning 388">
                  <a:extLst>
                    <a:ext uri="{FF2B5EF4-FFF2-40B4-BE49-F238E27FC236}">
                      <a16:creationId xmlns:a16="http://schemas.microsoft.com/office/drawing/2014/main" id="{DAF62CDF-F4A2-3895-E709-80F99CD6B227}"/>
                    </a:ext>
                  </a:extLst>
                </p:cNvPr>
                <p:cNvPicPr/>
                <p:nvPr/>
              </p:nvPicPr>
              <p:blipFill>
                <a:blip r:embed="rId105"/>
                <a:stretch>
                  <a:fillRect/>
                </a:stretch>
              </p:blipFill>
              <p:spPr>
                <a:xfrm>
                  <a:off x="1596134" y="4459302"/>
                  <a:ext cx="192172" cy="179280"/>
                </a:xfrm>
                <a:prstGeom prst="rect">
                  <a:avLst/>
                </a:prstGeom>
              </p:spPr>
            </p:pic>
          </mc:Fallback>
        </mc:AlternateContent>
        <p:grpSp>
          <p:nvGrpSpPr>
            <p:cNvPr id="400" name="Grupp 399">
              <a:extLst>
                <a:ext uri="{FF2B5EF4-FFF2-40B4-BE49-F238E27FC236}">
                  <a16:creationId xmlns:a16="http://schemas.microsoft.com/office/drawing/2014/main" id="{148C405F-0AD1-8FFE-A100-214E064562D7}"/>
                </a:ext>
              </a:extLst>
            </p:cNvPr>
            <p:cNvGrpSpPr/>
            <p:nvPr/>
          </p:nvGrpSpPr>
          <p:grpSpPr>
            <a:xfrm>
              <a:off x="2183980" y="4368222"/>
              <a:ext cx="677520" cy="278640"/>
              <a:chOff x="2183980" y="4368222"/>
              <a:chExt cx="677520" cy="278640"/>
            </a:xfrm>
          </p:grpSpPr>
          <mc:AlternateContent xmlns:mc="http://schemas.openxmlformats.org/markup-compatibility/2006" xmlns:p14="http://schemas.microsoft.com/office/powerpoint/2010/main">
            <mc:Choice Requires="p14">
              <p:contentPart p14:bwMode="auto" r:id="rId106">
                <p14:nvContentPartPr>
                  <p14:cNvPr id="390" name="Pennanteckning 389">
                    <a:extLst>
                      <a:ext uri="{FF2B5EF4-FFF2-40B4-BE49-F238E27FC236}">
                        <a16:creationId xmlns:a16="http://schemas.microsoft.com/office/drawing/2014/main" id="{0364353B-9F9B-6848-D072-31A2FCB59836}"/>
                      </a:ext>
                    </a:extLst>
                  </p14:cNvPr>
                  <p14:cNvContentPartPr/>
                  <p14:nvPr/>
                </p14:nvContentPartPr>
                <p14:xfrm>
                  <a:off x="2183980" y="4423662"/>
                  <a:ext cx="45360" cy="223200"/>
                </p14:xfrm>
              </p:contentPart>
            </mc:Choice>
            <mc:Fallback xmlns="">
              <p:pic>
                <p:nvPicPr>
                  <p:cNvPr id="390" name="Pennanteckning 389">
                    <a:extLst>
                      <a:ext uri="{FF2B5EF4-FFF2-40B4-BE49-F238E27FC236}">
                        <a16:creationId xmlns:a16="http://schemas.microsoft.com/office/drawing/2014/main" id="{0364353B-9F9B-6848-D072-31A2FCB59836}"/>
                      </a:ext>
                    </a:extLst>
                  </p:cNvPr>
                  <p:cNvPicPr/>
                  <p:nvPr/>
                </p:nvPicPr>
                <p:blipFill>
                  <a:blip r:embed="rId107"/>
                  <a:stretch>
                    <a:fillRect/>
                  </a:stretch>
                </p:blipFill>
                <p:spPr>
                  <a:xfrm>
                    <a:off x="2168860" y="4408542"/>
                    <a:ext cx="759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91" name="Pennanteckning 390">
                    <a:extLst>
                      <a:ext uri="{FF2B5EF4-FFF2-40B4-BE49-F238E27FC236}">
                        <a16:creationId xmlns:a16="http://schemas.microsoft.com/office/drawing/2014/main" id="{CA546728-7F09-1265-2F6A-3C9774DF1769}"/>
                      </a:ext>
                    </a:extLst>
                  </p14:cNvPr>
                  <p14:cNvContentPartPr/>
                  <p14:nvPr/>
                </p14:nvContentPartPr>
                <p14:xfrm>
                  <a:off x="2307820" y="4533822"/>
                  <a:ext cx="97560" cy="87120"/>
                </p14:xfrm>
              </p:contentPart>
            </mc:Choice>
            <mc:Fallback xmlns="">
              <p:pic>
                <p:nvPicPr>
                  <p:cNvPr id="391" name="Pennanteckning 390">
                    <a:extLst>
                      <a:ext uri="{FF2B5EF4-FFF2-40B4-BE49-F238E27FC236}">
                        <a16:creationId xmlns:a16="http://schemas.microsoft.com/office/drawing/2014/main" id="{CA546728-7F09-1265-2F6A-3C9774DF1769}"/>
                      </a:ext>
                    </a:extLst>
                  </p:cNvPr>
                  <p:cNvPicPr/>
                  <p:nvPr/>
                </p:nvPicPr>
                <p:blipFill>
                  <a:blip r:embed="rId109"/>
                  <a:stretch>
                    <a:fillRect/>
                  </a:stretch>
                </p:blipFill>
                <p:spPr>
                  <a:xfrm>
                    <a:off x="2292700" y="4518702"/>
                    <a:ext cx="1281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93" name="Pennanteckning 392">
                    <a:extLst>
                      <a:ext uri="{FF2B5EF4-FFF2-40B4-BE49-F238E27FC236}">
                        <a16:creationId xmlns:a16="http://schemas.microsoft.com/office/drawing/2014/main" id="{227DF41A-D85B-4E1E-E756-640ABD1C1EDD}"/>
                      </a:ext>
                    </a:extLst>
                  </p14:cNvPr>
                  <p14:cNvContentPartPr/>
                  <p14:nvPr/>
                </p14:nvContentPartPr>
                <p14:xfrm>
                  <a:off x="2483140" y="4414302"/>
                  <a:ext cx="100080" cy="186120"/>
                </p14:xfrm>
              </p:contentPart>
            </mc:Choice>
            <mc:Fallback xmlns="">
              <p:pic>
                <p:nvPicPr>
                  <p:cNvPr id="393" name="Pennanteckning 392">
                    <a:extLst>
                      <a:ext uri="{FF2B5EF4-FFF2-40B4-BE49-F238E27FC236}">
                        <a16:creationId xmlns:a16="http://schemas.microsoft.com/office/drawing/2014/main" id="{227DF41A-D85B-4E1E-E756-640ABD1C1EDD}"/>
                      </a:ext>
                    </a:extLst>
                  </p:cNvPr>
                  <p:cNvPicPr/>
                  <p:nvPr/>
                </p:nvPicPr>
                <p:blipFill>
                  <a:blip r:embed="rId111"/>
                  <a:stretch>
                    <a:fillRect/>
                  </a:stretch>
                </p:blipFill>
                <p:spPr>
                  <a:xfrm>
                    <a:off x="2468020" y="4398822"/>
                    <a:ext cx="130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94" name="Pennanteckning 393">
                    <a:extLst>
                      <a:ext uri="{FF2B5EF4-FFF2-40B4-BE49-F238E27FC236}">
                        <a16:creationId xmlns:a16="http://schemas.microsoft.com/office/drawing/2014/main" id="{919D5956-98E1-4872-AA23-3929824A8949}"/>
                      </a:ext>
                    </a:extLst>
                  </p14:cNvPr>
                  <p14:cNvContentPartPr/>
                  <p14:nvPr/>
                </p14:nvContentPartPr>
                <p14:xfrm>
                  <a:off x="2641900" y="4440942"/>
                  <a:ext cx="150480" cy="175320"/>
                </p14:xfrm>
              </p:contentPart>
            </mc:Choice>
            <mc:Fallback xmlns="">
              <p:pic>
                <p:nvPicPr>
                  <p:cNvPr id="394" name="Pennanteckning 393">
                    <a:extLst>
                      <a:ext uri="{FF2B5EF4-FFF2-40B4-BE49-F238E27FC236}">
                        <a16:creationId xmlns:a16="http://schemas.microsoft.com/office/drawing/2014/main" id="{919D5956-98E1-4872-AA23-3929824A8949}"/>
                      </a:ext>
                    </a:extLst>
                  </p:cNvPr>
                  <p:cNvPicPr/>
                  <p:nvPr/>
                </p:nvPicPr>
                <p:blipFill>
                  <a:blip r:embed="rId113"/>
                  <a:stretch>
                    <a:fillRect/>
                  </a:stretch>
                </p:blipFill>
                <p:spPr>
                  <a:xfrm>
                    <a:off x="2626780" y="4425822"/>
                    <a:ext cx="1810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95" name="Pennanteckning 394">
                    <a:extLst>
                      <a:ext uri="{FF2B5EF4-FFF2-40B4-BE49-F238E27FC236}">
                        <a16:creationId xmlns:a16="http://schemas.microsoft.com/office/drawing/2014/main" id="{053A53A3-5D88-96ED-C6B6-62A0B3702F6A}"/>
                      </a:ext>
                    </a:extLst>
                  </p14:cNvPr>
                  <p14:cNvContentPartPr/>
                  <p14:nvPr/>
                </p14:nvContentPartPr>
                <p14:xfrm>
                  <a:off x="2839540" y="4368222"/>
                  <a:ext cx="21960" cy="218160"/>
                </p14:xfrm>
              </p:contentPart>
            </mc:Choice>
            <mc:Fallback xmlns="">
              <p:pic>
                <p:nvPicPr>
                  <p:cNvPr id="395" name="Pennanteckning 394">
                    <a:extLst>
                      <a:ext uri="{FF2B5EF4-FFF2-40B4-BE49-F238E27FC236}">
                        <a16:creationId xmlns:a16="http://schemas.microsoft.com/office/drawing/2014/main" id="{053A53A3-5D88-96ED-C6B6-62A0B3702F6A}"/>
                      </a:ext>
                    </a:extLst>
                  </p:cNvPr>
                  <p:cNvPicPr/>
                  <p:nvPr/>
                </p:nvPicPr>
                <p:blipFill>
                  <a:blip r:embed="rId115"/>
                  <a:stretch>
                    <a:fillRect/>
                  </a:stretch>
                </p:blipFill>
                <p:spPr>
                  <a:xfrm>
                    <a:off x="2824420" y="4353102"/>
                    <a:ext cx="52560" cy="248400"/>
                  </a:xfrm>
                  <a:prstGeom prst="rect">
                    <a:avLst/>
                  </a:prstGeom>
                </p:spPr>
              </p:pic>
            </mc:Fallback>
          </mc:AlternateContent>
        </p:grpSp>
        <p:grpSp>
          <p:nvGrpSpPr>
            <p:cNvPr id="399" name="Grupp 398">
              <a:extLst>
                <a:ext uri="{FF2B5EF4-FFF2-40B4-BE49-F238E27FC236}">
                  <a16:creationId xmlns:a16="http://schemas.microsoft.com/office/drawing/2014/main" id="{447C2E24-83CC-51C5-DEA7-6000A164ADD8}"/>
                </a:ext>
              </a:extLst>
            </p:cNvPr>
            <p:cNvGrpSpPr/>
            <p:nvPr/>
          </p:nvGrpSpPr>
          <p:grpSpPr>
            <a:xfrm>
              <a:off x="3021700" y="4410702"/>
              <a:ext cx="131400" cy="247680"/>
              <a:chOff x="3021700" y="4410702"/>
              <a:chExt cx="131400" cy="247680"/>
            </a:xfrm>
          </p:grpSpPr>
          <mc:AlternateContent xmlns:mc="http://schemas.openxmlformats.org/markup-compatibility/2006" xmlns:p14="http://schemas.microsoft.com/office/powerpoint/2010/main">
            <mc:Choice Requires="p14">
              <p:contentPart p14:bwMode="auto" r:id="rId116">
                <p14:nvContentPartPr>
                  <p14:cNvPr id="396" name="Pennanteckning 395">
                    <a:extLst>
                      <a:ext uri="{FF2B5EF4-FFF2-40B4-BE49-F238E27FC236}">
                        <a16:creationId xmlns:a16="http://schemas.microsoft.com/office/drawing/2014/main" id="{B294F1D0-A0B4-ED52-06A9-E0744692C69A}"/>
                      </a:ext>
                    </a:extLst>
                  </p14:cNvPr>
                  <p14:cNvContentPartPr/>
                  <p14:nvPr/>
                </p14:nvContentPartPr>
                <p14:xfrm>
                  <a:off x="3078940" y="4410702"/>
                  <a:ext cx="10800" cy="176400"/>
                </p14:xfrm>
              </p:contentPart>
            </mc:Choice>
            <mc:Fallback xmlns="">
              <p:pic>
                <p:nvPicPr>
                  <p:cNvPr id="396" name="Pennanteckning 395">
                    <a:extLst>
                      <a:ext uri="{FF2B5EF4-FFF2-40B4-BE49-F238E27FC236}">
                        <a16:creationId xmlns:a16="http://schemas.microsoft.com/office/drawing/2014/main" id="{B294F1D0-A0B4-ED52-06A9-E0744692C69A}"/>
                      </a:ext>
                    </a:extLst>
                  </p:cNvPr>
                  <p:cNvPicPr/>
                  <p:nvPr/>
                </p:nvPicPr>
                <p:blipFill>
                  <a:blip r:embed="rId117"/>
                  <a:stretch>
                    <a:fillRect/>
                  </a:stretch>
                </p:blipFill>
                <p:spPr>
                  <a:xfrm>
                    <a:off x="3063820" y="4395582"/>
                    <a:ext cx="414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97" name="Pennanteckning 396">
                    <a:extLst>
                      <a:ext uri="{FF2B5EF4-FFF2-40B4-BE49-F238E27FC236}">
                        <a16:creationId xmlns:a16="http://schemas.microsoft.com/office/drawing/2014/main" id="{5F6A00C4-6AC2-8156-6916-9F9632A2D7E3}"/>
                      </a:ext>
                    </a:extLst>
                  </p14:cNvPr>
                  <p14:cNvContentPartPr/>
                  <p14:nvPr/>
                </p14:nvContentPartPr>
                <p14:xfrm>
                  <a:off x="3021700" y="4429782"/>
                  <a:ext cx="81720" cy="63720"/>
                </p14:xfrm>
              </p:contentPart>
            </mc:Choice>
            <mc:Fallback xmlns="">
              <p:pic>
                <p:nvPicPr>
                  <p:cNvPr id="397" name="Pennanteckning 396">
                    <a:extLst>
                      <a:ext uri="{FF2B5EF4-FFF2-40B4-BE49-F238E27FC236}">
                        <a16:creationId xmlns:a16="http://schemas.microsoft.com/office/drawing/2014/main" id="{5F6A00C4-6AC2-8156-6916-9F9632A2D7E3}"/>
                      </a:ext>
                    </a:extLst>
                  </p:cNvPr>
                  <p:cNvPicPr/>
                  <p:nvPr/>
                </p:nvPicPr>
                <p:blipFill>
                  <a:blip r:embed="rId119"/>
                  <a:stretch>
                    <a:fillRect/>
                  </a:stretch>
                </p:blipFill>
                <p:spPr>
                  <a:xfrm>
                    <a:off x="3006580" y="4414662"/>
                    <a:ext cx="1123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98" name="Pennanteckning 397">
                    <a:extLst>
                      <a:ext uri="{FF2B5EF4-FFF2-40B4-BE49-F238E27FC236}">
                        <a16:creationId xmlns:a16="http://schemas.microsoft.com/office/drawing/2014/main" id="{C447E038-B827-449E-A07C-DB3210072E64}"/>
                      </a:ext>
                    </a:extLst>
                  </p14:cNvPr>
                  <p14:cNvContentPartPr/>
                  <p14:nvPr/>
                </p14:nvContentPartPr>
                <p14:xfrm>
                  <a:off x="3033940" y="4635342"/>
                  <a:ext cx="119160" cy="23040"/>
                </p14:xfrm>
              </p:contentPart>
            </mc:Choice>
            <mc:Fallback xmlns="">
              <p:pic>
                <p:nvPicPr>
                  <p:cNvPr id="398" name="Pennanteckning 397">
                    <a:extLst>
                      <a:ext uri="{FF2B5EF4-FFF2-40B4-BE49-F238E27FC236}">
                        <a16:creationId xmlns:a16="http://schemas.microsoft.com/office/drawing/2014/main" id="{C447E038-B827-449E-A07C-DB3210072E64}"/>
                      </a:ext>
                    </a:extLst>
                  </p:cNvPr>
                  <p:cNvPicPr/>
                  <p:nvPr/>
                </p:nvPicPr>
                <p:blipFill>
                  <a:blip r:embed="rId121"/>
                  <a:stretch>
                    <a:fillRect/>
                  </a:stretch>
                </p:blipFill>
                <p:spPr>
                  <a:xfrm>
                    <a:off x="3018820" y="4620222"/>
                    <a:ext cx="149760" cy="53280"/>
                  </a:xfrm>
                  <a:prstGeom prst="rect">
                    <a:avLst/>
                  </a:prstGeom>
                </p:spPr>
              </p:pic>
            </mc:Fallback>
          </mc:AlternateContent>
        </p:grpSp>
      </p:grpSp>
      <p:grpSp>
        <p:nvGrpSpPr>
          <p:cNvPr id="544" name="Grupp 543">
            <a:extLst>
              <a:ext uri="{FF2B5EF4-FFF2-40B4-BE49-F238E27FC236}">
                <a16:creationId xmlns:a16="http://schemas.microsoft.com/office/drawing/2014/main" id="{02501486-9328-53EA-F0D3-D678271CB479}"/>
              </a:ext>
            </a:extLst>
          </p:cNvPr>
          <p:cNvGrpSpPr/>
          <p:nvPr/>
        </p:nvGrpSpPr>
        <p:grpSpPr>
          <a:xfrm>
            <a:off x="1595020" y="4821822"/>
            <a:ext cx="1936800" cy="397440"/>
            <a:chOff x="1595020" y="4821822"/>
            <a:chExt cx="1936800" cy="397440"/>
          </a:xfrm>
        </p:grpSpPr>
        <p:grpSp>
          <p:nvGrpSpPr>
            <p:cNvPr id="403" name="Grupp 402">
              <a:extLst>
                <a:ext uri="{FF2B5EF4-FFF2-40B4-BE49-F238E27FC236}">
                  <a16:creationId xmlns:a16="http://schemas.microsoft.com/office/drawing/2014/main" id="{7B08D412-5DAB-45E3-6A7E-ED2DEE0B2C26}"/>
                </a:ext>
              </a:extLst>
            </p:cNvPr>
            <p:cNvGrpSpPr/>
            <p:nvPr/>
          </p:nvGrpSpPr>
          <p:grpSpPr>
            <a:xfrm>
              <a:off x="1595020" y="5044662"/>
              <a:ext cx="111240" cy="103680"/>
              <a:chOff x="1595020" y="5044662"/>
              <a:chExt cx="111240" cy="103680"/>
            </a:xfrm>
          </p:grpSpPr>
          <mc:AlternateContent xmlns:mc="http://schemas.openxmlformats.org/markup-compatibility/2006" xmlns:p14="http://schemas.microsoft.com/office/powerpoint/2010/main">
            <mc:Choice Requires="p14">
              <p:contentPart p14:bwMode="auto" r:id="rId122">
                <p14:nvContentPartPr>
                  <p14:cNvPr id="401" name="Pennanteckning 400">
                    <a:extLst>
                      <a:ext uri="{FF2B5EF4-FFF2-40B4-BE49-F238E27FC236}">
                        <a16:creationId xmlns:a16="http://schemas.microsoft.com/office/drawing/2014/main" id="{94B691EC-55A8-80F0-03F0-3FAA1881DE86}"/>
                      </a:ext>
                    </a:extLst>
                  </p14:cNvPr>
                  <p14:cNvContentPartPr/>
                  <p14:nvPr/>
                </p14:nvContentPartPr>
                <p14:xfrm>
                  <a:off x="1601140" y="5044662"/>
                  <a:ext cx="70560" cy="103680"/>
                </p14:xfrm>
              </p:contentPart>
            </mc:Choice>
            <mc:Fallback xmlns="">
              <p:pic>
                <p:nvPicPr>
                  <p:cNvPr id="401" name="Pennanteckning 400">
                    <a:extLst>
                      <a:ext uri="{FF2B5EF4-FFF2-40B4-BE49-F238E27FC236}">
                        <a16:creationId xmlns:a16="http://schemas.microsoft.com/office/drawing/2014/main" id="{94B691EC-55A8-80F0-03F0-3FAA1881DE86}"/>
                      </a:ext>
                    </a:extLst>
                  </p:cNvPr>
                  <p:cNvPicPr/>
                  <p:nvPr/>
                </p:nvPicPr>
                <p:blipFill>
                  <a:blip r:embed="rId123"/>
                  <a:stretch>
                    <a:fillRect/>
                  </a:stretch>
                </p:blipFill>
                <p:spPr>
                  <a:xfrm>
                    <a:off x="1586020" y="5029542"/>
                    <a:ext cx="1011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02" name="Pennanteckning 401">
                    <a:extLst>
                      <a:ext uri="{FF2B5EF4-FFF2-40B4-BE49-F238E27FC236}">
                        <a16:creationId xmlns:a16="http://schemas.microsoft.com/office/drawing/2014/main" id="{F8E9D7BF-A229-9D1B-4C5A-D404FAB726B3}"/>
                      </a:ext>
                    </a:extLst>
                  </p14:cNvPr>
                  <p14:cNvContentPartPr/>
                  <p14:nvPr/>
                </p14:nvContentPartPr>
                <p14:xfrm>
                  <a:off x="1595020" y="5067342"/>
                  <a:ext cx="111240" cy="49680"/>
                </p14:xfrm>
              </p:contentPart>
            </mc:Choice>
            <mc:Fallback xmlns="">
              <p:pic>
                <p:nvPicPr>
                  <p:cNvPr id="402" name="Pennanteckning 401">
                    <a:extLst>
                      <a:ext uri="{FF2B5EF4-FFF2-40B4-BE49-F238E27FC236}">
                        <a16:creationId xmlns:a16="http://schemas.microsoft.com/office/drawing/2014/main" id="{F8E9D7BF-A229-9D1B-4C5A-D404FAB726B3}"/>
                      </a:ext>
                    </a:extLst>
                  </p:cNvPr>
                  <p:cNvPicPr/>
                  <p:nvPr/>
                </p:nvPicPr>
                <p:blipFill>
                  <a:blip r:embed="rId125"/>
                  <a:stretch>
                    <a:fillRect/>
                  </a:stretch>
                </p:blipFill>
                <p:spPr>
                  <a:xfrm>
                    <a:off x="1579900" y="5051862"/>
                    <a:ext cx="141840" cy="80280"/>
                  </a:xfrm>
                  <a:prstGeom prst="rect">
                    <a:avLst/>
                  </a:prstGeom>
                </p:spPr>
              </p:pic>
            </mc:Fallback>
          </mc:AlternateContent>
        </p:grpSp>
        <p:grpSp>
          <p:nvGrpSpPr>
            <p:cNvPr id="416" name="Grupp 415">
              <a:extLst>
                <a:ext uri="{FF2B5EF4-FFF2-40B4-BE49-F238E27FC236}">
                  <a16:creationId xmlns:a16="http://schemas.microsoft.com/office/drawing/2014/main" id="{1F889677-E06B-8CF8-DC0C-727A4300CFDD}"/>
                </a:ext>
              </a:extLst>
            </p:cNvPr>
            <p:cNvGrpSpPr/>
            <p:nvPr/>
          </p:nvGrpSpPr>
          <p:grpSpPr>
            <a:xfrm>
              <a:off x="1967260" y="4906782"/>
              <a:ext cx="527400" cy="217440"/>
              <a:chOff x="1967260" y="4906782"/>
              <a:chExt cx="527400" cy="217440"/>
            </a:xfrm>
          </p:grpSpPr>
          <mc:AlternateContent xmlns:mc="http://schemas.openxmlformats.org/markup-compatibility/2006" xmlns:p14="http://schemas.microsoft.com/office/powerpoint/2010/main">
            <mc:Choice Requires="p14">
              <p:contentPart p14:bwMode="auto" r:id="rId126">
                <p14:nvContentPartPr>
                  <p14:cNvPr id="404" name="Pennanteckning 403">
                    <a:extLst>
                      <a:ext uri="{FF2B5EF4-FFF2-40B4-BE49-F238E27FC236}">
                        <a16:creationId xmlns:a16="http://schemas.microsoft.com/office/drawing/2014/main" id="{345F8A61-D6DA-B3A6-228E-1227F8FD93E7}"/>
                      </a:ext>
                    </a:extLst>
                  </p14:cNvPr>
                  <p14:cNvContentPartPr/>
                  <p14:nvPr/>
                </p14:nvContentPartPr>
                <p14:xfrm>
                  <a:off x="2032060" y="4944222"/>
                  <a:ext cx="50760" cy="180000"/>
                </p14:xfrm>
              </p:contentPart>
            </mc:Choice>
            <mc:Fallback xmlns="">
              <p:pic>
                <p:nvPicPr>
                  <p:cNvPr id="404" name="Pennanteckning 403">
                    <a:extLst>
                      <a:ext uri="{FF2B5EF4-FFF2-40B4-BE49-F238E27FC236}">
                        <a16:creationId xmlns:a16="http://schemas.microsoft.com/office/drawing/2014/main" id="{345F8A61-D6DA-B3A6-228E-1227F8FD93E7}"/>
                      </a:ext>
                    </a:extLst>
                  </p:cNvPr>
                  <p:cNvPicPr/>
                  <p:nvPr/>
                </p:nvPicPr>
                <p:blipFill>
                  <a:blip r:embed="rId127"/>
                  <a:stretch>
                    <a:fillRect/>
                  </a:stretch>
                </p:blipFill>
                <p:spPr>
                  <a:xfrm>
                    <a:off x="2016940" y="4928742"/>
                    <a:ext cx="810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05" name="Pennanteckning 404">
                    <a:extLst>
                      <a:ext uri="{FF2B5EF4-FFF2-40B4-BE49-F238E27FC236}">
                        <a16:creationId xmlns:a16="http://schemas.microsoft.com/office/drawing/2014/main" id="{F44B438A-554B-4B7A-AB35-55526074AEA6}"/>
                      </a:ext>
                    </a:extLst>
                  </p14:cNvPr>
                  <p14:cNvContentPartPr/>
                  <p14:nvPr/>
                </p14:nvContentPartPr>
                <p14:xfrm>
                  <a:off x="1967260" y="5007582"/>
                  <a:ext cx="116640" cy="42120"/>
                </p14:xfrm>
              </p:contentPart>
            </mc:Choice>
            <mc:Fallback xmlns="">
              <p:pic>
                <p:nvPicPr>
                  <p:cNvPr id="405" name="Pennanteckning 404">
                    <a:extLst>
                      <a:ext uri="{FF2B5EF4-FFF2-40B4-BE49-F238E27FC236}">
                        <a16:creationId xmlns:a16="http://schemas.microsoft.com/office/drawing/2014/main" id="{F44B438A-554B-4B7A-AB35-55526074AEA6}"/>
                      </a:ext>
                    </a:extLst>
                  </p:cNvPr>
                  <p:cNvPicPr/>
                  <p:nvPr/>
                </p:nvPicPr>
                <p:blipFill>
                  <a:blip r:embed="rId129"/>
                  <a:stretch>
                    <a:fillRect/>
                  </a:stretch>
                </p:blipFill>
                <p:spPr>
                  <a:xfrm>
                    <a:off x="1951780" y="4992102"/>
                    <a:ext cx="1472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06" name="Pennanteckning 405">
                    <a:extLst>
                      <a:ext uri="{FF2B5EF4-FFF2-40B4-BE49-F238E27FC236}">
                        <a16:creationId xmlns:a16="http://schemas.microsoft.com/office/drawing/2014/main" id="{5C32E75F-4607-9FD9-BFAE-0E27897BC1B4}"/>
                      </a:ext>
                    </a:extLst>
                  </p14:cNvPr>
                  <p14:cNvContentPartPr/>
                  <p14:nvPr/>
                </p14:nvContentPartPr>
                <p14:xfrm>
                  <a:off x="2144020" y="5026302"/>
                  <a:ext cx="124560" cy="63360"/>
                </p14:xfrm>
              </p:contentPart>
            </mc:Choice>
            <mc:Fallback xmlns="">
              <p:pic>
                <p:nvPicPr>
                  <p:cNvPr id="406" name="Pennanteckning 405">
                    <a:extLst>
                      <a:ext uri="{FF2B5EF4-FFF2-40B4-BE49-F238E27FC236}">
                        <a16:creationId xmlns:a16="http://schemas.microsoft.com/office/drawing/2014/main" id="{5C32E75F-4607-9FD9-BFAE-0E27897BC1B4}"/>
                      </a:ext>
                    </a:extLst>
                  </p:cNvPr>
                  <p:cNvPicPr/>
                  <p:nvPr/>
                </p:nvPicPr>
                <p:blipFill>
                  <a:blip r:embed="rId131"/>
                  <a:stretch>
                    <a:fillRect/>
                  </a:stretch>
                </p:blipFill>
                <p:spPr>
                  <a:xfrm>
                    <a:off x="2128900" y="5011182"/>
                    <a:ext cx="1548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07" name="Pennanteckning 406">
                    <a:extLst>
                      <a:ext uri="{FF2B5EF4-FFF2-40B4-BE49-F238E27FC236}">
                        <a16:creationId xmlns:a16="http://schemas.microsoft.com/office/drawing/2014/main" id="{E347CBAA-57F7-A640-7364-748A0D0129DF}"/>
                      </a:ext>
                    </a:extLst>
                  </p14:cNvPr>
                  <p14:cNvContentPartPr/>
                  <p14:nvPr/>
                </p14:nvContentPartPr>
                <p14:xfrm>
                  <a:off x="2302060" y="4980582"/>
                  <a:ext cx="46440" cy="91800"/>
                </p14:xfrm>
              </p:contentPart>
            </mc:Choice>
            <mc:Fallback xmlns="">
              <p:pic>
                <p:nvPicPr>
                  <p:cNvPr id="407" name="Pennanteckning 406">
                    <a:extLst>
                      <a:ext uri="{FF2B5EF4-FFF2-40B4-BE49-F238E27FC236}">
                        <a16:creationId xmlns:a16="http://schemas.microsoft.com/office/drawing/2014/main" id="{E347CBAA-57F7-A640-7364-748A0D0129DF}"/>
                      </a:ext>
                    </a:extLst>
                  </p:cNvPr>
                  <p:cNvPicPr/>
                  <p:nvPr/>
                </p:nvPicPr>
                <p:blipFill>
                  <a:blip r:embed="rId133"/>
                  <a:stretch>
                    <a:fillRect/>
                  </a:stretch>
                </p:blipFill>
                <p:spPr>
                  <a:xfrm>
                    <a:off x="2286580" y="4965462"/>
                    <a:ext cx="766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08" name="Pennanteckning 407">
                    <a:extLst>
                      <a:ext uri="{FF2B5EF4-FFF2-40B4-BE49-F238E27FC236}">
                        <a16:creationId xmlns:a16="http://schemas.microsoft.com/office/drawing/2014/main" id="{D3112DDC-A87A-32F1-4E91-124D019131CA}"/>
                      </a:ext>
                    </a:extLst>
                  </p14:cNvPr>
                  <p14:cNvContentPartPr/>
                  <p14:nvPr/>
                </p14:nvContentPartPr>
                <p14:xfrm>
                  <a:off x="2398900" y="4906782"/>
                  <a:ext cx="31680" cy="144360"/>
                </p14:xfrm>
              </p:contentPart>
            </mc:Choice>
            <mc:Fallback xmlns="">
              <p:pic>
                <p:nvPicPr>
                  <p:cNvPr id="408" name="Pennanteckning 407">
                    <a:extLst>
                      <a:ext uri="{FF2B5EF4-FFF2-40B4-BE49-F238E27FC236}">
                        <a16:creationId xmlns:a16="http://schemas.microsoft.com/office/drawing/2014/main" id="{D3112DDC-A87A-32F1-4E91-124D019131CA}"/>
                      </a:ext>
                    </a:extLst>
                  </p:cNvPr>
                  <p:cNvPicPr/>
                  <p:nvPr/>
                </p:nvPicPr>
                <p:blipFill>
                  <a:blip r:embed="rId135"/>
                  <a:stretch>
                    <a:fillRect/>
                  </a:stretch>
                </p:blipFill>
                <p:spPr>
                  <a:xfrm>
                    <a:off x="2383780" y="4891662"/>
                    <a:ext cx="619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09" name="Pennanteckning 408">
                    <a:extLst>
                      <a:ext uri="{FF2B5EF4-FFF2-40B4-BE49-F238E27FC236}">
                        <a16:creationId xmlns:a16="http://schemas.microsoft.com/office/drawing/2014/main" id="{8415FA20-7BC1-876F-15EC-7E11BA84004C}"/>
                      </a:ext>
                    </a:extLst>
                  </p14:cNvPr>
                  <p14:cNvContentPartPr/>
                  <p14:nvPr/>
                </p14:nvContentPartPr>
                <p14:xfrm>
                  <a:off x="2406820" y="4946022"/>
                  <a:ext cx="87840" cy="37800"/>
                </p14:xfrm>
              </p:contentPart>
            </mc:Choice>
            <mc:Fallback xmlns="">
              <p:pic>
                <p:nvPicPr>
                  <p:cNvPr id="409" name="Pennanteckning 408">
                    <a:extLst>
                      <a:ext uri="{FF2B5EF4-FFF2-40B4-BE49-F238E27FC236}">
                        <a16:creationId xmlns:a16="http://schemas.microsoft.com/office/drawing/2014/main" id="{8415FA20-7BC1-876F-15EC-7E11BA84004C}"/>
                      </a:ext>
                    </a:extLst>
                  </p:cNvPr>
                  <p:cNvPicPr/>
                  <p:nvPr/>
                </p:nvPicPr>
                <p:blipFill>
                  <a:blip r:embed="rId137"/>
                  <a:stretch>
                    <a:fillRect/>
                  </a:stretch>
                </p:blipFill>
                <p:spPr>
                  <a:xfrm>
                    <a:off x="2391700" y="4930542"/>
                    <a:ext cx="118440" cy="68040"/>
                  </a:xfrm>
                  <a:prstGeom prst="rect">
                    <a:avLst/>
                  </a:prstGeom>
                </p:spPr>
              </p:pic>
            </mc:Fallback>
          </mc:AlternateContent>
        </p:grpSp>
        <p:grpSp>
          <p:nvGrpSpPr>
            <p:cNvPr id="415" name="Grupp 414">
              <a:extLst>
                <a:ext uri="{FF2B5EF4-FFF2-40B4-BE49-F238E27FC236}">
                  <a16:creationId xmlns:a16="http://schemas.microsoft.com/office/drawing/2014/main" id="{435F34B6-50F7-CB7A-715C-A9A8C07F7966}"/>
                </a:ext>
              </a:extLst>
            </p:cNvPr>
            <p:cNvGrpSpPr/>
            <p:nvPr/>
          </p:nvGrpSpPr>
          <p:grpSpPr>
            <a:xfrm>
              <a:off x="2635780" y="4821822"/>
              <a:ext cx="896040" cy="397440"/>
              <a:chOff x="2635780" y="4821822"/>
              <a:chExt cx="896040" cy="397440"/>
            </a:xfrm>
          </p:grpSpPr>
          <mc:AlternateContent xmlns:mc="http://schemas.openxmlformats.org/markup-compatibility/2006" xmlns:p14="http://schemas.microsoft.com/office/powerpoint/2010/main">
            <mc:Choice Requires="p14">
              <p:contentPart p14:bwMode="auto" r:id="rId138">
                <p14:nvContentPartPr>
                  <p14:cNvPr id="410" name="Pennanteckning 409">
                    <a:extLst>
                      <a:ext uri="{FF2B5EF4-FFF2-40B4-BE49-F238E27FC236}">
                        <a16:creationId xmlns:a16="http://schemas.microsoft.com/office/drawing/2014/main" id="{EDAF803D-6658-F5AE-ACB4-C7B1E8BE44BE}"/>
                      </a:ext>
                    </a:extLst>
                  </p14:cNvPr>
                  <p14:cNvContentPartPr/>
                  <p14:nvPr/>
                </p14:nvContentPartPr>
                <p14:xfrm>
                  <a:off x="2635780" y="4946742"/>
                  <a:ext cx="57600" cy="105120"/>
                </p14:xfrm>
              </p:contentPart>
            </mc:Choice>
            <mc:Fallback xmlns="">
              <p:pic>
                <p:nvPicPr>
                  <p:cNvPr id="410" name="Pennanteckning 409">
                    <a:extLst>
                      <a:ext uri="{FF2B5EF4-FFF2-40B4-BE49-F238E27FC236}">
                        <a16:creationId xmlns:a16="http://schemas.microsoft.com/office/drawing/2014/main" id="{EDAF803D-6658-F5AE-ACB4-C7B1E8BE44BE}"/>
                      </a:ext>
                    </a:extLst>
                  </p:cNvPr>
                  <p:cNvPicPr/>
                  <p:nvPr/>
                </p:nvPicPr>
                <p:blipFill>
                  <a:blip r:embed="rId139"/>
                  <a:stretch>
                    <a:fillRect/>
                  </a:stretch>
                </p:blipFill>
                <p:spPr>
                  <a:xfrm>
                    <a:off x="2620660" y="4931622"/>
                    <a:ext cx="882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11" name="Pennanteckning 410">
                    <a:extLst>
                      <a:ext uri="{FF2B5EF4-FFF2-40B4-BE49-F238E27FC236}">
                        <a16:creationId xmlns:a16="http://schemas.microsoft.com/office/drawing/2014/main" id="{3551259C-3BB7-C5E0-63E5-9DE93A77A297}"/>
                      </a:ext>
                    </a:extLst>
                  </p14:cNvPr>
                  <p14:cNvContentPartPr/>
                  <p14:nvPr/>
                </p14:nvContentPartPr>
                <p14:xfrm>
                  <a:off x="2728660" y="4961502"/>
                  <a:ext cx="128520" cy="108720"/>
                </p14:xfrm>
              </p:contentPart>
            </mc:Choice>
            <mc:Fallback xmlns="">
              <p:pic>
                <p:nvPicPr>
                  <p:cNvPr id="411" name="Pennanteckning 410">
                    <a:extLst>
                      <a:ext uri="{FF2B5EF4-FFF2-40B4-BE49-F238E27FC236}">
                        <a16:creationId xmlns:a16="http://schemas.microsoft.com/office/drawing/2014/main" id="{3551259C-3BB7-C5E0-63E5-9DE93A77A297}"/>
                      </a:ext>
                    </a:extLst>
                  </p:cNvPr>
                  <p:cNvPicPr/>
                  <p:nvPr/>
                </p:nvPicPr>
                <p:blipFill>
                  <a:blip r:embed="rId141"/>
                  <a:stretch>
                    <a:fillRect/>
                  </a:stretch>
                </p:blipFill>
                <p:spPr>
                  <a:xfrm>
                    <a:off x="2713540" y="4946382"/>
                    <a:ext cx="159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12" name="Pennanteckning 411">
                    <a:extLst>
                      <a:ext uri="{FF2B5EF4-FFF2-40B4-BE49-F238E27FC236}">
                        <a16:creationId xmlns:a16="http://schemas.microsoft.com/office/drawing/2014/main" id="{E4773BD6-9551-CB59-7E7C-67C8A28135EC}"/>
                      </a:ext>
                    </a:extLst>
                  </p14:cNvPr>
                  <p14:cNvContentPartPr/>
                  <p14:nvPr/>
                </p14:nvContentPartPr>
                <p14:xfrm>
                  <a:off x="2876980" y="4978062"/>
                  <a:ext cx="311760" cy="241200"/>
                </p14:xfrm>
              </p:contentPart>
            </mc:Choice>
            <mc:Fallback xmlns="">
              <p:pic>
                <p:nvPicPr>
                  <p:cNvPr id="412" name="Pennanteckning 411">
                    <a:extLst>
                      <a:ext uri="{FF2B5EF4-FFF2-40B4-BE49-F238E27FC236}">
                        <a16:creationId xmlns:a16="http://schemas.microsoft.com/office/drawing/2014/main" id="{E4773BD6-9551-CB59-7E7C-67C8A28135EC}"/>
                      </a:ext>
                    </a:extLst>
                  </p:cNvPr>
                  <p:cNvPicPr/>
                  <p:nvPr/>
                </p:nvPicPr>
                <p:blipFill>
                  <a:blip r:embed="rId143"/>
                  <a:stretch>
                    <a:fillRect/>
                  </a:stretch>
                </p:blipFill>
                <p:spPr>
                  <a:xfrm>
                    <a:off x="2861500" y="4962582"/>
                    <a:ext cx="3423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13" name="Pennanteckning 412">
                    <a:extLst>
                      <a:ext uri="{FF2B5EF4-FFF2-40B4-BE49-F238E27FC236}">
                        <a16:creationId xmlns:a16="http://schemas.microsoft.com/office/drawing/2014/main" id="{7788E237-B939-2E17-DF26-8CBB0D13B414}"/>
                      </a:ext>
                    </a:extLst>
                  </p14:cNvPr>
                  <p14:cNvContentPartPr/>
                  <p14:nvPr/>
                </p14:nvContentPartPr>
                <p14:xfrm>
                  <a:off x="3309700" y="4821822"/>
                  <a:ext cx="36720" cy="172800"/>
                </p14:xfrm>
              </p:contentPart>
            </mc:Choice>
            <mc:Fallback xmlns="">
              <p:pic>
                <p:nvPicPr>
                  <p:cNvPr id="413" name="Pennanteckning 412">
                    <a:extLst>
                      <a:ext uri="{FF2B5EF4-FFF2-40B4-BE49-F238E27FC236}">
                        <a16:creationId xmlns:a16="http://schemas.microsoft.com/office/drawing/2014/main" id="{7788E237-B939-2E17-DF26-8CBB0D13B414}"/>
                      </a:ext>
                    </a:extLst>
                  </p:cNvPr>
                  <p:cNvPicPr/>
                  <p:nvPr/>
                </p:nvPicPr>
                <p:blipFill>
                  <a:blip r:embed="rId145"/>
                  <a:stretch>
                    <a:fillRect/>
                  </a:stretch>
                </p:blipFill>
                <p:spPr>
                  <a:xfrm>
                    <a:off x="3294580" y="4806702"/>
                    <a:ext cx="67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414" name="Pennanteckning 413">
                    <a:extLst>
                      <a:ext uri="{FF2B5EF4-FFF2-40B4-BE49-F238E27FC236}">
                        <a16:creationId xmlns:a16="http://schemas.microsoft.com/office/drawing/2014/main" id="{C8C80BB8-6B69-21B9-6C70-BB176FE2CE40}"/>
                      </a:ext>
                    </a:extLst>
                  </p14:cNvPr>
                  <p14:cNvContentPartPr/>
                  <p14:nvPr/>
                </p14:nvContentPartPr>
                <p14:xfrm>
                  <a:off x="3405820" y="4901742"/>
                  <a:ext cx="126000" cy="149400"/>
                </p14:xfrm>
              </p:contentPart>
            </mc:Choice>
            <mc:Fallback xmlns="">
              <p:pic>
                <p:nvPicPr>
                  <p:cNvPr id="414" name="Pennanteckning 413">
                    <a:extLst>
                      <a:ext uri="{FF2B5EF4-FFF2-40B4-BE49-F238E27FC236}">
                        <a16:creationId xmlns:a16="http://schemas.microsoft.com/office/drawing/2014/main" id="{C8C80BB8-6B69-21B9-6C70-BB176FE2CE40}"/>
                      </a:ext>
                    </a:extLst>
                  </p:cNvPr>
                  <p:cNvPicPr/>
                  <p:nvPr/>
                </p:nvPicPr>
                <p:blipFill>
                  <a:blip r:embed="rId147"/>
                  <a:stretch>
                    <a:fillRect/>
                  </a:stretch>
                </p:blipFill>
                <p:spPr>
                  <a:xfrm>
                    <a:off x="3390700" y="4886262"/>
                    <a:ext cx="156600" cy="180000"/>
                  </a:xfrm>
                  <a:prstGeom prst="rect">
                    <a:avLst/>
                  </a:prstGeom>
                </p:spPr>
              </p:pic>
            </mc:Fallback>
          </mc:AlternateContent>
        </p:grpSp>
      </p:grpSp>
      <p:grpSp>
        <p:nvGrpSpPr>
          <p:cNvPr id="545" name="Grupp 544">
            <a:extLst>
              <a:ext uri="{FF2B5EF4-FFF2-40B4-BE49-F238E27FC236}">
                <a16:creationId xmlns:a16="http://schemas.microsoft.com/office/drawing/2014/main" id="{DACB7D7E-10B6-8B03-B9B0-06C9C901BAE6}"/>
              </a:ext>
            </a:extLst>
          </p:cNvPr>
          <p:cNvGrpSpPr/>
          <p:nvPr/>
        </p:nvGrpSpPr>
        <p:grpSpPr>
          <a:xfrm>
            <a:off x="893380" y="5478462"/>
            <a:ext cx="2136600" cy="757080"/>
            <a:chOff x="893380" y="5478462"/>
            <a:chExt cx="2136600" cy="757080"/>
          </a:xfrm>
        </p:grpSpPr>
        <p:grpSp>
          <p:nvGrpSpPr>
            <p:cNvPr id="420" name="Grupp 419">
              <a:extLst>
                <a:ext uri="{FF2B5EF4-FFF2-40B4-BE49-F238E27FC236}">
                  <a16:creationId xmlns:a16="http://schemas.microsoft.com/office/drawing/2014/main" id="{BA95F5AE-8D7C-4DBA-D33F-D1436296BB9C}"/>
                </a:ext>
              </a:extLst>
            </p:cNvPr>
            <p:cNvGrpSpPr/>
            <p:nvPr/>
          </p:nvGrpSpPr>
          <p:grpSpPr>
            <a:xfrm>
              <a:off x="893380" y="5639022"/>
              <a:ext cx="361080" cy="154800"/>
              <a:chOff x="893380" y="5639022"/>
              <a:chExt cx="361080" cy="154800"/>
            </a:xfrm>
          </p:grpSpPr>
          <mc:AlternateContent xmlns:mc="http://schemas.openxmlformats.org/markup-compatibility/2006" xmlns:p14="http://schemas.microsoft.com/office/powerpoint/2010/main">
            <mc:Choice Requires="p14">
              <p:contentPart p14:bwMode="auto" r:id="rId148">
                <p14:nvContentPartPr>
                  <p14:cNvPr id="417" name="Pennanteckning 416">
                    <a:extLst>
                      <a:ext uri="{FF2B5EF4-FFF2-40B4-BE49-F238E27FC236}">
                        <a16:creationId xmlns:a16="http://schemas.microsoft.com/office/drawing/2014/main" id="{B05AFEBA-41C8-F808-F6A0-B8342169F571}"/>
                      </a:ext>
                    </a:extLst>
                  </p14:cNvPr>
                  <p14:cNvContentPartPr/>
                  <p14:nvPr/>
                </p14:nvContentPartPr>
                <p14:xfrm>
                  <a:off x="893380" y="5668182"/>
                  <a:ext cx="151200" cy="14040"/>
                </p14:xfrm>
              </p:contentPart>
            </mc:Choice>
            <mc:Fallback xmlns="">
              <p:pic>
                <p:nvPicPr>
                  <p:cNvPr id="417" name="Pennanteckning 416">
                    <a:extLst>
                      <a:ext uri="{FF2B5EF4-FFF2-40B4-BE49-F238E27FC236}">
                        <a16:creationId xmlns:a16="http://schemas.microsoft.com/office/drawing/2014/main" id="{B05AFEBA-41C8-F808-F6A0-B8342169F571}"/>
                      </a:ext>
                    </a:extLst>
                  </p:cNvPr>
                  <p:cNvPicPr/>
                  <p:nvPr/>
                </p:nvPicPr>
                <p:blipFill>
                  <a:blip r:embed="rId149"/>
                  <a:stretch>
                    <a:fillRect/>
                  </a:stretch>
                </p:blipFill>
                <p:spPr>
                  <a:xfrm>
                    <a:off x="878260" y="5653062"/>
                    <a:ext cx="1818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418" name="Pennanteckning 417">
                    <a:extLst>
                      <a:ext uri="{FF2B5EF4-FFF2-40B4-BE49-F238E27FC236}">
                        <a16:creationId xmlns:a16="http://schemas.microsoft.com/office/drawing/2014/main" id="{8DB01B7C-84F3-9315-4571-CDE2A13622F6}"/>
                      </a:ext>
                    </a:extLst>
                  </p14:cNvPr>
                  <p14:cNvContentPartPr/>
                  <p14:nvPr/>
                </p14:nvContentPartPr>
                <p14:xfrm>
                  <a:off x="961060" y="5730102"/>
                  <a:ext cx="125280" cy="19440"/>
                </p14:xfrm>
              </p:contentPart>
            </mc:Choice>
            <mc:Fallback xmlns="">
              <p:pic>
                <p:nvPicPr>
                  <p:cNvPr id="418" name="Pennanteckning 417">
                    <a:extLst>
                      <a:ext uri="{FF2B5EF4-FFF2-40B4-BE49-F238E27FC236}">
                        <a16:creationId xmlns:a16="http://schemas.microsoft.com/office/drawing/2014/main" id="{8DB01B7C-84F3-9315-4571-CDE2A13622F6}"/>
                      </a:ext>
                    </a:extLst>
                  </p:cNvPr>
                  <p:cNvPicPr/>
                  <p:nvPr/>
                </p:nvPicPr>
                <p:blipFill>
                  <a:blip r:embed="rId151"/>
                  <a:stretch>
                    <a:fillRect/>
                  </a:stretch>
                </p:blipFill>
                <p:spPr>
                  <a:xfrm>
                    <a:off x="945940" y="5714622"/>
                    <a:ext cx="1558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419" name="Pennanteckning 418">
                    <a:extLst>
                      <a:ext uri="{FF2B5EF4-FFF2-40B4-BE49-F238E27FC236}">
                        <a16:creationId xmlns:a16="http://schemas.microsoft.com/office/drawing/2014/main" id="{336C3BB0-8C75-4A81-D65E-7CDE66E699D8}"/>
                      </a:ext>
                    </a:extLst>
                  </p14:cNvPr>
                  <p14:cNvContentPartPr/>
                  <p14:nvPr/>
                </p14:nvContentPartPr>
                <p14:xfrm>
                  <a:off x="1107580" y="5639022"/>
                  <a:ext cx="146880" cy="154800"/>
                </p14:xfrm>
              </p:contentPart>
            </mc:Choice>
            <mc:Fallback xmlns="">
              <p:pic>
                <p:nvPicPr>
                  <p:cNvPr id="419" name="Pennanteckning 418">
                    <a:extLst>
                      <a:ext uri="{FF2B5EF4-FFF2-40B4-BE49-F238E27FC236}">
                        <a16:creationId xmlns:a16="http://schemas.microsoft.com/office/drawing/2014/main" id="{336C3BB0-8C75-4A81-D65E-7CDE66E699D8}"/>
                      </a:ext>
                    </a:extLst>
                  </p:cNvPr>
                  <p:cNvPicPr/>
                  <p:nvPr/>
                </p:nvPicPr>
                <p:blipFill>
                  <a:blip r:embed="rId153"/>
                  <a:stretch>
                    <a:fillRect/>
                  </a:stretch>
                </p:blipFill>
                <p:spPr>
                  <a:xfrm>
                    <a:off x="1092460" y="5623542"/>
                    <a:ext cx="177480" cy="185400"/>
                  </a:xfrm>
                  <a:prstGeom prst="rect">
                    <a:avLst/>
                  </a:prstGeom>
                </p:spPr>
              </p:pic>
            </mc:Fallback>
          </mc:AlternateContent>
        </p:grpSp>
        <p:grpSp>
          <p:nvGrpSpPr>
            <p:cNvPr id="435" name="Grupp 434">
              <a:extLst>
                <a:ext uri="{FF2B5EF4-FFF2-40B4-BE49-F238E27FC236}">
                  <a16:creationId xmlns:a16="http://schemas.microsoft.com/office/drawing/2014/main" id="{42F707EE-480E-CA50-3F62-CDB8DB05C3C4}"/>
                </a:ext>
              </a:extLst>
            </p:cNvPr>
            <p:cNvGrpSpPr/>
            <p:nvPr/>
          </p:nvGrpSpPr>
          <p:grpSpPr>
            <a:xfrm>
              <a:off x="1530940" y="5680422"/>
              <a:ext cx="157320" cy="138240"/>
              <a:chOff x="1530940" y="5680422"/>
              <a:chExt cx="157320" cy="138240"/>
            </a:xfrm>
          </p:grpSpPr>
          <mc:AlternateContent xmlns:mc="http://schemas.openxmlformats.org/markup-compatibility/2006" xmlns:p14="http://schemas.microsoft.com/office/powerpoint/2010/main">
            <mc:Choice Requires="p14">
              <p:contentPart p14:bwMode="auto" r:id="rId154">
                <p14:nvContentPartPr>
                  <p14:cNvPr id="421" name="Pennanteckning 420">
                    <a:extLst>
                      <a:ext uri="{FF2B5EF4-FFF2-40B4-BE49-F238E27FC236}">
                        <a16:creationId xmlns:a16="http://schemas.microsoft.com/office/drawing/2014/main" id="{63DD867D-D8CE-13DB-47A6-B967C6F9027C}"/>
                      </a:ext>
                    </a:extLst>
                  </p14:cNvPr>
                  <p14:cNvContentPartPr/>
                  <p14:nvPr/>
                </p14:nvContentPartPr>
                <p14:xfrm>
                  <a:off x="1530940" y="5680422"/>
                  <a:ext cx="104040" cy="138240"/>
                </p14:xfrm>
              </p:contentPart>
            </mc:Choice>
            <mc:Fallback xmlns="">
              <p:pic>
                <p:nvPicPr>
                  <p:cNvPr id="421" name="Pennanteckning 420">
                    <a:extLst>
                      <a:ext uri="{FF2B5EF4-FFF2-40B4-BE49-F238E27FC236}">
                        <a16:creationId xmlns:a16="http://schemas.microsoft.com/office/drawing/2014/main" id="{63DD867D-D8CE-13DB-47A6-B967C6F9027C}"/>
                      </a:ext>
                    </a:extLst>
                  </p:cNvPr>
                  <p:cNvPicPr/>
                  <p:nvPr/>
                </p:nvPicPr>
                <p:blipFill>
                  <a:blip r:embed="rId155"/>
                  <a:stretch>
                    <a:fillRect/>
                  </a:stretch>
                </p:blipFill>
                <p:spPr>
                  <a:xfrm>
                    <a:off x="1515460" y="5665302"/>
                    <a:ext cx="1342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422" name="Pennanteckning 421">
                    <a:extLst>
                      <a:ext uri="{FF2B5EF4-FFF2-40B4-BE49-F238E27FC236}">
                        <a16:creationId xmlns:a16="http://schemas.microsoft.com/office/drawing/2014/main" id="{E07EBEDF-C95D-A813-F00E-29613C8AC150}"/>
                      </a:ext>
                    </a:extLst>
                  </p14:cNvPr>
                  <p14:cNvContentPartPr/>
                  <p14:nvPr/>
                </p14:nvContentPartPr>
                <p14:xfrm>
                  <a:off x="1531660" y="5690862"/>
                  <a:ext cx="156600" cy="79200"/>
                </p14:xfrm>
              </p:contentPart>
            </mc:Choice>
            <mc:Fallback xmlns="">
              <p:pic>
                <p:nvPicPr>
                  <p:cNvPr id="422" name="Pennanteckning 421">
                    <a:extLst>
                      <a:ext uri="{FF2B5EF4-FFF2-40B4-BE49-F238E27FC236}">
                        <a16:creationId xmlns:a16="http://schemas.microsoft.com/office/drawing/2014/main" id="{E07EBEDF-C95D-A813-F00E-29613C8AC150}"/>
                      </a:ext>
                    </a:extLst>
                  </p:cNvPr>
                  <p:cNvPicPr/>
                  <p:nvPr/>
                </p:nvPicPr>
                <p:blipFill>
                  <a:blip r:embed="rId157"/>
                  <a:stretch>
                    <a:fillRect/>
                  </a:stretch>
                </p:blipFill>
                <p:spPr>
                  <a:xfrm>
                    <a:off x="1516540" y="5675742"/>
                    <a:ext cx="186840" cy="109800"/>
                  </a:xfrm>
                  <a:prstGeom prst="rect">
                    <a:avLst/>
                  </a:prstGeom>
                </p:spPr>
              </p:pic>
            </mc:Fallback>
          </mc:AlternateContent>
        </p:grpSp>
        <p:grpSp>
          <p:nvGrpSpPr>
            <p:cNvPr id="434" name="Grupp 433">
              <a:extLst>
                <a:ext uri="{FF2B5EF4-FFF2-40B4-BE49-F238E27FC236}">
                  <a16:creationId xmlns:a16="http://schemas.microsoft.com/office/drawing/2014/main" id="{C9BB7B8A-87DC-B0A0-64AC-7950727C0747}"/>
                </a:ext>
              </a:extLst>
            </p:cNvPr>
            <p:cNvGrpSpPr/>
            <p:nvPr/>
          </p:nvGrpSpPr>
          <p:grpSpPr>
            <a:xfrm>
              <a:off x="1885540" y="5478462"/>
              <a:ext cx="1135800" cy="415800"/>
              <a:chOff x="1885540" y="5478462"/>
              <a:chExt cx="1135800" cy="415800"/>
            </a:xfrm>
          </p:grpSpPr>
          <mc:AlternateContent xmlns:mc="http://schemas.openxmlformats.org/markup-compatibility/2006" xmlns:p14="http://schemas.microsoft.com/office/powerpoint/2010/main">
            <mc:Choice Requires="p14">
              <p:contentPart p14:bwMode="auto" r:id="rId158">
                <p14:nvContentPartPr>
                  <p14:cNvPr id="423" name="Pennanteckning 422">
                    <a:extLst>
                      <a:ext uri="{FF2B5EF4-FFF2-40B4-BE49-F238E27FC236}">
                        <a16:creationId xmlns:a16="http://schemas.microsoft.com/office/drawing/2014/main" id="{6096434E-26E1-8ECF-E581-41131F4382EE}"/>
                      </a:ext>
                    </a:extLst>
                  </p14:cNvPr>
                  <p14:cNvContentPartPr/>
                  <p14:nvPr/>
                </p14:nvContentPartPr>
                <p14:xfrm>
                  <a:off x="1885540" y="5665662"/>
                  <a:ext cx="95040" cy="91440"/>
                </p14:xfrm>
              </p:contentPart>
            </mc:Choice>
            <mc:Fallback xmlns="">
              <p:pic>
                <p:nvPicPr>
                  <p:cNvPr id="423" name="Pennanteckning 422">
                    <a:extLst>
                      <a:ext uri="{FF2B5EF4-FFF2-40B4-BE49-F238E27FC236}">
                        <a16:creationId xmlns:a16="http://schemas.microsoft.com/office/drawing/2014/main" id="{6096434E-26E1-8ECF-E581-41131F4382EE}"/>
                      </a:ext>
                    </a:extLst>
                  </p:cNvPr>
                  <p:cNvPicPr/>
                  <p:nvPr/>
                </p:nvPicPr>
                <p:blipFill>
                  <a:blip r:embed="rId159"/>
                  <a:stretch>
                    <a:fillRect/>
                  </a:stretch>
                </p:blipFill>
                <p:spPr>
                  <a:xfrm>
                    <a:off x="1870420" y="5650542"/>
                    <a:ext cx="1252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424" name="Pennanteckning 423">
                    <a:extLst>
                      <a:ext uri="{FF2B5EF4-FFF2-40B4-BE49-F238E27FC236}">
                        <a16:creationId xmlns:a16="http://schemas.microsoft.com/office/drawing/2014/main" id="{25B8AA96-BA5D-C30B-9B74-ED5C63B55A26}"/>
                      </a:ext>
                    </a:extLst>
                  </p14:cNvPr>
                  <p14:cNvContentPartPr/>
                  <p14:nvPr/>
                </p14:nvContentPartPr>
                <p14:xfrm>
                  <a:off x="2045020" y="5567022"/>
                  <a:ext cx="47160" cy="178920"/>
                </p14:xfrm>
              </p:contentPart>
            </mc:Choice>
            <mc:Fallback xmlns="">
              <p:pic>
                <p:nvPicPr>
                  <p:cNvPr id="424" name="Pennanteckning 423">
                    <a:extLst>
                      <a:ext uri="{FF2B5EF4-FFF2-40B4-BE49-F238E27FC236}">
                        <a16:creationId xmlns:a16="http://schemas.microsoft.com/office/drawing/2014/main" id="{25B8AA96-BA5D-C30B-9B74-ED5C63B55A26}"/>
                      </a:ext>
                    </a:extLst>
                  </p:cNvPr>
                  <p:cNvPicPr/>
                  <p:nvPr/>
                </p:nvPicPr>
                <p:blipFill>
                  <a:blip r:embed="rId161"/>
                  <a:stretch>
                    <a:fillRect/>
                  </a:stretch>
                </p:blipFill>
                <p:spPr>
                  <a:xfrm>
                    <a:off x="2029900" y="5551542"/>
                    <a:ext cx="77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425" name="Pennanteckning 424">
                    <a:extLst>
                      <a:ext uri="{FF2B5EF4-FFF2-40B4-BE49-F238E27FC236}">
                        <a16:creationId xmlns:a16="http://schemas.microsoft.com/office/drawing/2014/main" id="{5B64D0EB-E992-A603-FB3F-0A9305C31E5D}"/>
                      </a:ext>
                    </a:extLst>
                  </p14:cNvPr>
                  <p14:cNvContentPartPr/>
                  <p14:nvPr/>
                </p14:nvContentPartPr>
                <p14:xfrm>
                  <a:off x="2133580" y="5671062"/>
                  <a:ext cx="226800" cy="123480"/>
                </p14:xfrm>
              </p:contentPart>
            </mc:Choice>
            <mc:Fallback xmlns="">
              <p:pic>
                <p:nvPicPr>
                  <p:cNvPr id="425" name="Pennanteckning 424">
                    <a:extLst>
                      <a:ext uri="{FF2B5EF4-FFF2-40B4-BE49-F238E27FC236}">
                        <a16:creationId xmlns:a16="http://schemas.microsoft.com/office/drawing/2014/main" id="{5B64D0EB-E992-A603-FB3F-0A9305C31E5D}"/>
                      </a:ext>
                    </a:extLst>
                  </p:cNvPr>
                  <p:cNvPicPr/>
                  <p:nvPr/>
                </p:nvPicPr>
                <p:blipFill>
                  <a:blip r:embed="rId163"/>
                  <a:stretch>
                    <a:fillRect/>
                  </a:stretch>
                </p:blipFill>
                <p:spPr>
                  <a:xfrm>
                    <a:off x="2118460" y="5655582"/>
                    <a:ext cx="2574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426" name="Pennanteckning 425">
                    <a:extLst>
                      <a:ext uri="{FF2B5EF4-FFF2-40B4-BE49-F238E27FC236}">
                        <a16:creationId xmlns:a16="http://schemas.microsoft.com/office/drawing/2014/main" id="{FEE53B95-DCD8-0D19-EA88-632504F282B2}"/>
                      </a:ext>
                    </a:extLst>
                  </p14:cNvPr>
                  <p14:cNvContentPartPr/>
                  <p14:nvPr/>
                </p14:nvContentPartPr>
                <p14:xfrm>
                  <a:off x="2420860" y="5691582"/>
                  <a:ext cx="9720" cy="55080"/>
                </p14:xfrm>
              </p:contentPart>
            </mc:Choice>
            <mc:Fallback xmlns="">
              <p:pic>
                <p:nvPicPr>
                  <p:cNvPr id="426" name="Pennanteckning 425">
                    <a:extLst>
                      <a:ext uri="{FF2B5EF4-FFF2-40B4-BE49-F238E27FC236}">
                        <a16:creationId xmlns:a16="http://schemas.microsoft.com/office/drawing/2014/main" id="{FEE53B95-DCD8-0D19-EA88-632504F282B2}"/>
                      </a:ext>
                    </a:extLst>
                  </p:cNvPr>
                  <p:cNvPicPr/>
                  <p:nvPr/>
                </p:nvPicPr>
                <p:blipFill>
                  <a:blip r:embed="rId165"/>
                  <a:stretch>
                    <a:fillRect/>
                  </a:stretch>
                </p:blipFill>
                <p:spPr>
                  <a:xfrm>
                    <a:off x="2405380" y="5676462"/>
                    <a:ext cx="403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427" name="Pennanteckning 426">
                    <a:extLst>
                      <a:ext uri="{FF2B5EF4-FFF2-40B4-BE49-F238E27FC236}">
                        <a16:creationId xmlns:a16="http://schemas.microsoft.com/office/drawing/2014/main" id="{38AB76D6-4585-8824-EC72-A700CC30AC01}"/>
                      </a:ext>
                    </a:extLst>
                  </p14:cNvPr>
                  <p14:cNvContentPartPr/>
                  <p14:nvPr/>
                </p14:nvContentPartPr>
                <p14:xfrm>
                  <a:off x="2430220" y="5589342"/>
                  <a:ext cx="6480" cy="2160"/>
                </p14:xfrm>
              </p:contentPart>
            </mc:Choice>
            <mc:Fallback xmlns="">
              <p:pic>
                <p:nvPicPr>
                  <p:cNvPr id="427" name="Pennanteckning 426">
                    <a:extLst>
                      <a:ext uri="{FF2B5EF4-FFF2-40B4-BE49-F238E27FC236}">
                        <a16:creationId xmlns:a16="http://schemas.microsoft.com/office/drawing/2014/main" id="{38AB76D6-4585-8824-EC72-A700CC30AC01}"/>
                      </a:ext>
                    </a:extLst>
                  </p:cNvPr>
                  <p:cNvPicPr/>
                  <p:nvPr/>
                </p:nvPicPr>
                <p:blipFill>
                  <a:blip r:embed="rId167"/>
                  <a:stretch>
                    <a:fillRect/>
                  </a:stretch>
                </p:blipFill>
                <p:spPr>
                  <a:xfrm>
                    <a:off x="2415100" y="5574222"/>
                    <a:ext cx="370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428" name="Pennanteckning 427">
                    <a:extLst>
                      <a:ext uri="{FF2B5EF4-FFF2-40B4-BE49-F238E27FC236}">
                        <a16:creationId xmlns:a16="http://schemas.microsoft.com/office/drawing/2014/main" id="{A45D6024-EBC6-0EFC-EBEB-C6D4E27FBF85}"/>
                      </a:ext>
                    </a:extLst>
                  </p14:cNvPr>
                  <p14:cNvContentPartPr/>
                  <p14:nvPr/>
                </p14:nvContentPartPr>
                <p14:xfrm>
                  <a:off x="2541820" y="5489622"/>
                  <a:ext cx="35280" cy="404640"/>
                </p14:xfrm>
              </p:contentPart>
            </mc:Choice>
            <mc:Fallback xmlns="">
              <p:pic>
                <p:nvPicPr>
                  <p:cNvPr id="428" name="Pennanteckning 427">
                    <a:extLst>
                      <a:ext uri="{FF2B5EF4-FFF2-40B4-BE49-F238E27FC236}">
                        <a16:creationId xmlns:a16="http://schemas.microsoft.com/office/drawing/2014/main" id="{A45D6024-EBC6-0EFC-EBEB-C6D4E27FBF85}"/>
                      </a:ext>
                    </a:extLst>
                  </p:cNvPr>
                  <p:cNvPicPr/>
                  <p:nvPr/>
                </p:nvPicPr>
                <p:blipFill>
                  <a:blip r:embed="rId169"/>
                  <a:stretch>
                    <a:fillRect/>
                  </a:stretch>
                </p:blipFill>
                <p:spPr>
                  <a:xfrm>
                    <a:off x="2526700" y="5474502"/>
                    <a:ext cx="6588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429" name="Pennanteckning 428">
                    <a:extLst>
                      <a:ext uri="{FF2B5EF4-FFF2-40B4-BE49-F238E27FC236}">
                        <a16:creationId xmlns:a16="http://schemas.microsoft.com/office/drawing/2014/main" id="{9A0D38FB-128F-B749-F523-54161C5DD832}"/>
                      </a:ext>
                    </a:extLst>
                  </p14:cNvPr>
                  <p14:cNvContentPartPr/>
                  <p14:nvPr/>
                </p14:nvContentPartPr>
                <p14:xfrm>
                  <a:off x="2520580" y="5730462"/>
                  <a:ext cx="145080" cy="78840"/>
                </p14:xfrm>
              </p:contentPart>
            </mc:Choice>
            <mc:Fallback xmlns="">
              <p:pic>
                <p:nvPicPr>
                  <p:cNvPr id="429" name="Pennanteckning 428">
                    <a:extLst>
                      <a:ext uri="{FF2B5EF4-FFF2-40B4-BE49-F238E27FC236}">
                        <a16:creationId xmlns:a16="http://schemas.microsoft.com/office/drawing/2014/main" id="{9A0D38FB-128F-B749-F523-54161C5DD832}"/>
                      </a:ext>
                    </a:extLst>
                  </p:cNvPr>
                  <p:cNvPicPr/>
                  <p:nvPr/>
                </p:nvPicPr>
                <p:blipFill>
                  <a:blip r:embed="rId171"/>
                  <a:stretch>
                    <a:fillRect/>
                  </a:stretch>
                </p:blipFill>
                <p:spPr>
                  <a:xfrm>
                    <a:off x="2505100" y="5714982"/>
                    <a:ext cx="1756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430" name="Pennanteckning 429">
                    <a:extLst>
                      <a:ext uri="{FF2B5EF4-FFF2-40B4-BE49-F238E27FC236}">
                        <a16:creationId xmlns:a16="http://schemas.microsoft.com/office/drawing/2014/main" id="{D70C6F22-5A82-0C06-A791-38521D03A2B4}"/>
                      </a:ext>
                    </a:extLst>
                  </p14:cNvPr>
                  <p14:cNvContentPartPr/>
                  <p14:nvPr/>
                </p14:nvContentPartPr>
                <p14:xfrm>
                  <a:off x="2673220" y="5628582"/>
                  <a:ext cx="360" cy="7200"/>
                </p14:xfrm>
              </p:contentPart>
            </mc:Choice>
            <mc:Fallback xmlns="">
              <p:pic>
                <p:nvPicPr>
                  <p:cNvPr id="430" name="Pennanteckning 429">
                    <a:extLst>
                      <a:ext uri="{FF2B5EF4-FFF2-40B4-BE49-F238E27FC236}">
                        <a16:creationId xmlns:a16="http://schemas.microsoft.com/office/drawing/2014/main" id="{D70C6F22-5A82-0C06-A791-38521D03A2B4}"/>
                      </a:ext>
                    </a:extLst>
                  </p:cNvPr>
                  <p:cNvPicPr/>
                  <p:nvPr/>
                </p:nvPicPr>
                <p:blipFill>
                  <a:blip r:embed="rId173"/>
                  <a:stretch>
                    <a:fillRect/>
                  </a:stretch>
                </p:blipFill>
                <p:spPr>
                  <a:xfrm>
                    <a:off x="2657740" y="5613102"/>
                    <a:ext cx="30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431" name="Pennanteckning 430">
                    <a:extLst>
                      <a:ext uri="{FF2B5EF4-FFF2-40B4-BE49-F238E27FC236}">
                        <a16:creationId xmlns:a16="http://schemas.microsoft.com/office/drawing/2014/main" id="{EB81B794-70EE-B010-7F0F-4894BD98B773}"/>
                      </a:ext>
                    </a:extLst>
                  </p14:cNvPr>
                  <p14:cNvContentPartPr/>
                  <p14:nvPr/>
                </p14:nvContentPartPr>
                <p14:xfrm>
                  <a:off x="2755660" y="5658822"/>
                  <a:ext cx="109800" cy="125280"/>
                </p14:xfrm>
              </p:contentPart>
            </mc:Choice>
            <mc:Fallback xmlns="">
              <p:pic>
                <p:nvPicPr>
                  <p:cNvPr id="431" name="Pennanteckning 430">
                    <a:extLst>
                      <a:ext uri="{FF2B5EF4-FFF2-40B4-BE49-F238E27FC236}">
                        <a16:creationId xmlns:a16="http://schemas.microsoft.com/office/drawing/2014/main" id="{EB81B794-70EE-B010-7F0F-4894BD98B773}"/>
                      </a:ext>
                    </a:extLst>
                  </p:cNvPr>
                  <p:cNvPicPr/>
                  <p:nvPr/>
                </p:nvPicPr>
                <p:blipFill>
                  <a:blip r:embed="rId175"/>
                  <a:stretch>
                    <a:fillRect/>
                  </a:stretch>
                </p:blipFill>
                <p:spPr>
                  <a:xfrm>
                    <a:off x="2740180" y="5643702"/>
                    <a:ext cx="1400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432" name="Pennanteckning 431">
                    <a:extLst>
                      <a:ext uri="{FF2B5EF4-FFF2-40B4-BE49-F238E27FC236}">
                        <a16:creationId xmlns:a16="http://schemas.microsoft.com/office/drawing/2014/main" id="{56C2A8E5-9C15-0083-8A5C-ACD23A167935}"/>
                      </a:ext>
                    </a:extLst>
                  </p14:cNvPr>
                  <p14:cNvContentPartPr/>
                  <p14:nvPr/>
                </p14:nvContentPartPr>
                <p14:xfrm>
                  <a:off x="2884900" y="5478462"/>
                  <a:ext cx="136440" cy="276120"/>
                </p14:xfrm>
              </p:contentPart>
            </mc:Choice>
            <mc:Fallback xmlns="">
              <p:pic>
                <p:nvPicPr>
                  <p:cNvPr id="432" name="Pennanteckning 431">
                    <a:extLst>
                      <a:ext uri="{FF2B5EF4-FFF2-40B4-BE49-F238E27FC236}">
                        <a16:creationId xmlns:a16="http://schemas.microsoft.com/office/drawing/2014/main" id="{56C2A8E5-9C15-0083-8A5C-ACD23A167935}"/>
                      </a:ext>
                    </a:extLst>
                  </p:cNvPr>
                  <p:cNvPicPr/>
                  <p:nvPr/>
                </p:nvPicPr>
                <p:blipFill>
                  <a:blip r:embed="rId177"/>
                  <a:stretch>
                    <a:fillRect/>
                  </a:stretch>
                </p:blipFill>
                <p:spPr>
                  <a:xfrm>
                    <a:off x="2869420" y="5463342"/>
                    <a:ext cx="167040" cy="30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8">
              <p14:nvContentPartPr>
                <p14:cNvPr id="433" name="Pennanteckning 432">
                  <a:extLst>
                    <a:ext uri="{FF2B5EF4-FFF2-40B4-BE49-F238E27FC236}">
                      <a16:creationId xmlns:a16="http://schemas.microsoft.com/office/drawing/2014/main" id="{7F16C349-3204-B162-DF08-07F0CE5E9192}"/>
                    </a:ext>
                  </a:extLst>
                </p14:cNvPr>
                <p14:cNvContentPartPr/>
                <p14:nvPr/>
              </p14:nvContentPartPr>
              <p14:xfrm>
                <a:off x="1463260" y="6095142"/>
                <a:ext cx="263160" cy="127800"/>
              </p14:xfrm>
            </p:contentPart>
          </mc:Choice>
          <mc:Fallback xmlns="">
            <p:pic>
              <p:nvPicPr>
                <p:cNvPr id="433" name="Pennanteckning 432">
                  <a:extLst>
                    <a:ext uri="{FF2B5EF4-FFF2-40B4-BE49-F238E27FC236}">
                      <a16:creationId xmlns:a16="http://schemas.microsoft.com/office/drawing/2014/main" id="{7F16C349-3204-B162-DF08-07F0CE5E9192}"/>
                    </a:ext>
                  </a:extLst>
                </p:cNvPr>
                <p:cNvPicPr/>
                <p:nvPr/>
              </p:nvPicPr>
              <p:blipFill>
                <a:blip r:embed="rId179"/>
                <a:stretch>
                  <a:fillRect/>
                </a:stretch>
              </p:blipFill>
              <p:spPr>
                <a:xfrm>
                  <a:off x="1447780" y="6079662"/>
                  <a:ext cx="2937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436" name="Pennanteckning 435">
                  <a:extLst>
                    <a:ext uri="{FF2B5EF4-FFF2-40B4-BE49-F238E27FC236}">
                      <a16:creationId xmlns:a16="http://schemas.microsoft.com/office/drawing/2014/main" id="{F3D84920-8B5E-85B7-84B7-4C8C0DEAD63A}"/>
                    </a:ext>
                  </a:extLst>
                </p14:cNvPr>
                <p14:cNvContentPartPr/>
                <p14:nvPr/>
              </p14:nvContentPartPr>
              <p14:xfrm>
                <a:off x="1978420" y="6090822"/>
                <a:ext cx="131760" cy="144720"/>
              </p14:xfrm>
            </p:contentPart>
          </mc:Choice>
          <mc:Fallback xmlns="">
            <p:pic>
              <p:nvPicPr>
                <p:cNvPr id="436" name="Pennanteckning 435">
                  <a:extLst>
                    <a:ext uri="{FF2B5EF4-FFF2-40B4-BE49-F238E27FC236}">
                      <a16:creationId xmlns:a16="http://schemas.microsoft.com/office/drawing/2014/main" id="{F3D84920-8B5E-85B7-84B7-4C8C0DEAD63A}"/>
                    </a:ext>
                  </a:extLst>
                </p:cNvPr>
                <p:cNvPicPr/>
                <p:nvPr/>
              </p:nvPicPr>
              <p:blipFill>
                <a:blip r:embed="rId181"/>
                <a:stretch>
                  <a:fillRect/>
                </a:stretch>
              </p:blipFill>
              <p:spPr>
                <a:xfrm>
                  <a:off x="1962982" y="6075380"/>
                  <a:ext cx="162277" cy="175244"/>
                </a:xfrm>
                <a:prstGeom prst="rect">
                  <a:avLst/>
                </a:prstGeom>
              </p:spPr>
            </p:pic>
          </mc:Fallback>
        </mc:AlternateContent>
        <p:grpSp>
          <p:nvGrpSpPr>
            <p:cNvPr id="439" name="Grupp 438">
              <a:extLst>
                <a:ext uri="{FF2B5EF4-FFF2-40B4-BE49-F238E27FC236}">
                  <a16:creationId xmlns:a16="http://schemas.microsoft.com/office/drawing/2014/main" id="{D5BCC315-C406-58C4-8A86-E5874C3AC8C4}"/>
                </a:ext>
              </a:extLst>
            </p:cNvPr>
            <p:cNvGrpSpPr/>
            <p:nvPr/>
          </p:nvGrpSpPr>
          <p:grpSpPr>
            <a:xfrm>
              <a:off x="2359300" y="6029982"/>
              <a:ext cx="670680" cy="186840"/>
              <a:chOff x="2359300" y="6029982"/>
              <a:chExt cx="670680" cy="186840"/>
            </a:xfrm>
          </p:grpSpPr>
          <mc:AlternateContent xmlns:mc="http://schemas.openxmlformats.org/markup-compatibility/2006" xmlns:p14="http://schemas.microsoft.com/office/powerpoint/2010/main">
            <mc:Choice Requires="p14">
              <p:contentPart p14:bwMode="auto" r:id="rId182">
                <p14:nvContentPartPr>
                  <p14:cNvPr id="437" name="Pennanteckning 436">
                    <a:extLst>
                      <a:ext uri="{FF2B5EF4-FFF2-40B4-BE49-F238E27FC236}">
                        <a16:creationId xmlns:a16="http://schemas.microsoft.com/office/drawing/2014/main" id="{17BFC289-82BF-A835-4934-822033A27141}"/>
                      </a:ext>
                    </a:extLst>
                  </p14:cNvPr>
                  <p14:cNvContentPartPr/>
                  <p14:nvPr/>
                </p14:nvContentPartPr>
                <p14:xfrm>
                  <a:off x="2359300" y="6029982"/>
                  <a:ext cx="112320" cy="186840"/>
                </p14:xfrm>
              </p:contentPart>
            </mc:Choice>
            <mc:Fallback xmlns="">
              <p:pic>
                <p:nvPicPr>
                  <p:cNvPr id="437" name="Pennanteckning 436">
                    <a:extLst>
                      <a:ext uri="{FF2B5EF4-FFF2-40B4-BE49-F238E27FC236}">
                        <a16:creationId xmlns:a16="http://schemas.microsoft.com/office/drawing/2014/main" id="{17BFC289-82BF-A835-4934-822033A27141}"/>
                      </a:ext>
                    </a:extLst>
                  </p:cNvPr>
                  <p:cNvPicPr/>
                  <p:nvPr/>
                </p:nvPicPr>
                <p:blipFill>
                  <a:blip r:embed="rId183"/>
                  <a:stretch>
                    <a:fillRect/>
                  </a:stretch>
                </p:blipFill>
                <p:spPr>
                  <a:xfrm>
                    <a:off x="2343820" y="6014862"/>
                    <a:ext cx="1429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38" name="Pennanteckning 437">
                    <a:extLst>
                      <a:ext uri="{FF2B5EF4-FFF2-40B4-BE49-F238E27FC236}">
                        <a16:creationId xmlns:a16="http://schemas.microsoft.com/office/drawing/2014/main" id="{C849F633-DF3E-980A-13B2-2B95B4A69F2A}"/>
                      </a:ext>
                    </a:extLst>
                  </p14:cNvPr>
                  <p14:cNvContentPartPr/>
                  <p14:nvPr/>
                </p14:nvContentPartPr>
                <p14:xfrm>
                  <a:off x="2580340" y="6055182"/>
                  <a:ext cx="449640" cy="150480"/>
                </p14:xfrm>
              </p:contentPart>
            </mc:Choice>
            <mc:Fallback xmlns="">
              <p:pic>
                <p:nvPicPr>
                  <p:cNvPr id="438" name="Pennanteckning 437">
                    <a:extLst>
                      <a:ext uri="{FF2B5EF4-FFF2-40B4-BE49-F238E27FC236}">
                        <a16:creationId xmlns:a16="http://schemas.microsoft.com/office/drawing/2014/main" id="{C849F633-DF3E-980A-13B2-2B95B4A69F2A}"/>
                      </a:ext>
                    </a:extLst>
                  </p:cNvPr>
                  <p:cNvPicPr/>
                  <p:nvPr/>
                </p:nvPicPr>
                <p:blipFill>
                  <a:blip r:embed="rId185"/>
                  <a:stretch>
                    <a:fillRect/>
                  </a:stretch>
                </p:blipFill>
                <p:spPr>
                  <a:xfrm>
                    <a:off x="2565220" y="6040062"/>
                    <a:ext cx="480240" cy="181080"/>
                  </a:xfrm>
                  <a:prstGeom prst="rect">
                    <a:avLst/>
                  </a:prstGeom>
                </p:spPr>
              </p:pic>
            </mc:Fallback>
          </mc:AlternateContent>
        </p:grpSp>
      </p:grpSp>
      <p:grpSp>
        <p:nvGrpSpPr>
          <p:cNvPr id="614" name="Grupp 613">
            <a:extLst>
              <a:ext uri="{FF2B5EF4-FFF2-40B4-BE49-F238E27FC236}">
                <a16:creationId xmlns:a16="http://schemas.microsoft.com/office/drawing/2014/main" id="{746FBFE6-0D87-527A-B093-7774B9120ED9}"/>
              </a:ext>
            </a:extLst>
          </p:cNvPr>
          <p:cNvGrpSpPr/>
          <p:nvPr/>
        </p:nvGrpSpPr>
        <p:grpSpPr>
          <a:xfrm>
            <a:off x="4451260" y="1682982"/>
            <a:ext cx="1114920" cy="491040"/>
            <a:chOff x="4451260" y="1682982"/>
            <a:chExt cx="1114920" cy="491040"/>
          </a:xfrm>
        </p:grpSpPr>
        <p:grpSp>
          <p:nvGrpSpPr>
            <p:cNvPr id="446" name="Grupp 445">
              <a:extLst>
                <a:ext uri="{FF2B5EF4-FFF2-40B4-BE49-F238E27FC236}">
                  <a16:creationId xmlns:a16="http://schemas.microsoft.com/office/drawing/2014/main" id="{66AC88CF-F0B3-568B-01EF-88F6531C82A0}"/>
                </a:ext>
              </a:extLst>
            </p:cNvPr>
            <p:cNvGrpSpPr/>
            <p:nvPr/>
          </p:nvGrpSpPr>
          <p:grpSpPr>
            <a:xfrm>
              <a:off x="4505620" y="1682982"/>
              <a:ext cx="200160" cy="308160"/>
              <a:chOff x="4505620" y="1682982"/>
              <a:chExt cx="200160" cy="308160"/>
            </a:xfrm>
          </p:grpSpPr>
          <mc:AlternateContent xmlns:mc="http://schemas.openxmlformats.org/markup-compatibility/2006" xmlns:p14="http://schemas.microsoft.com/office/powerpoint/2010/main">
            <mc:Choice Requires="p14">
              <p:contentPart p14:bwMode="auto" r:id="rId186">
                <p14:nvContentPartPr>
                  <p14:cNvPr id="440" name="Pennanteckning 439">
                    <a:extLst>
                      <a:ext uri="{FF2B5EF4-FFF2-40B4-BE49-F238E27FC236}">
                        <a16:creationId xmlns:a16="http://schemas.microsoft.com/office/drawing/2014/main" id="{FBCAC9CD-623F-FBD8-23E0-175AAF5FB8A4}"/>
                      </a:ext>
                    </a:extLst>
                  </p14:cNvPr>
                  <p14:cNvContentPartPr/>
                  <p14:nvPr/>
                </p14:nvContentPartPr>
                <p14:xfrm>
                  <a:off x="4505620" y="1682982"/>
                  <a:ext cx="11520" cy="308160"/>
                </p14:xfrm>
              </p:contentPart>
            </mc:Choice>
            <mc:Fallback xmlns="">
              <p:pic>
                <p:nvPicPr>
                  <p:cNvPr id="440" name="Pennanteckning 439">
                    <a:extLst>
                      <a:ext uri="{FF2B5EF4-FFF2-40B4-BE49-F238E27FC236}">
                        <a16:creationId xmlns:a16="http://schemas.microsoft.com/office/drawing/2014/main" id="{FBCAC9CD-623F-FBD8-23E0-175AAF5FB8A4}"/>
                      </a:ext>
                    </a:extLst>
                  </p:cNvPr>
                  <p:cNvPicPr/>
                  <p:nvPr/>
                </p:nvPicPr>
                <p:blipFill>
                  <a:blip r:embed="rId187"/>
                  <a:stretch>
                    <a:fillRect/>
                  </a:stretch>
                </p:blipFill>
                <p:spPr>
                  <a:xfrm>
                    <a:off x="4490500" y="1667862"/>
                    <a:ext cx="42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41" name="Pennanteckning 440">
                    <a:extLst>
                      <a:ext uri="{FF2B5EF4-FFF2-40B4-BE49-F238E27FC236}">
                        <a16:creationId xmlns:a16="http://schemas.microsoft.com/office/drawing/2014/main" id="{AD7EE9CB-0998-5616-1588-D1BC54044B81}"/>
                      </a:ext>
                    </a:extLst>
                  </p14:cNvPr>
                  <p14:cNvContentPartPr/>
                  <p14:nvPr/>
                </p14:nvContentPartPr>
                <p14:xfrm>
                  <a:off x="4523260" y="1737702"/>
                  <a:ext cx="182520" cy="225720"/>
                </p14:xfrm>
              </p:contentPart>
            </mc:Choice>
            <mc:Fallback xmlns="">
              <p:pic>
                <p:nvPicPr>
                  <p:cNvPr id="441" name="Pennanteckning 440">
                    <a:extLst>
                      <a:ext uri="{FF2B5EF4-FFF2-40B4-BE49-F238E27FC236}">
                        <a16:creationId xmlns:a16="http://schemas.microsoft.com/office/drawing/2014/main" id="{AD7EE9CB-0998-5616-1588-D1BC54044B81}"/>
                      </a:ext>
                    </a:extLst>
                  </p:cNvPr>
                  <p:cNvPicPr/>
                  <p:nvPr/>
                </p:nvPicPr>
                <p:blipFill>
                  <a:blip r:embed="rId189"/>
                  <a:stretch>
                    <a:fillRect/>
                  </a:stretch>
                </p:blipFill>
                <p:spPr>
                  <a:xfrm>
                    <a:off x="4507780" y="1722582"/>
                    <a:ext cx="213120" cy="256320"/>
                  </a:xfrm>
                  <a:prstGeom prst="rect">
                    <a:avLst/>
                  </a:prstGeom>
                </p:spPr>
              </p:pic>
            </mc:Fallback>
          </mc:AlternateContent>
        </p:grpSp>
        <p:grpSp>
          <p:nvGrpSpPr>
            <p:cNvPr id="445" name="Grupp 444">
              <a:extLst>
                <a:ext uri="{FF2B5EF4-FFF2-40B4-BE49-F238E27FC236}">
                  <a16:creationId xmlns:a16="http://schemas.microsoft.com/office/drawing/2014/main" id="{F9AF1C44-7456-CE95-BA57-DE3CE74E80C6}"/>
                </a:ext>
              </a:extLst>
            </p:cNvPr>
            <p:cNvGrpSpPr/>
            <p:nvPr/>
          </p:nvGrpSpPr>
          <p:grpSpPr>
            <a:xfrm>
              <a:off x="4860580" y="1685142"/>
              <a:ext cx="567360" cy="232560"/>
              <a:chOff x="4860580" y="1685142"/>
              <a:chExt cx="567360" cy="232560"/>
            </a:xfrm>
          </p:grpSpPr>
          <mc:AlternateContent xmlns:mc="http://schemas.openxmlformats.org/markup-compatibility/2006" xmlns:p14="http://schemas.microsoft.com/office/powerpoint/2010/main">
            <mc:Choice Requires="p14">
              <p:contentPart p14:bwMode="auto" r:id="rId190">
                <p14:nvContentPartPr>
                  <p14:cNvPr id="442" name="Pennanteckning 441">
                    <a:extLst>
                      <a:ext uri="{FF2B5EF4-FFF2-40B4-BE49-F238E27FC236}">
                        <a16:creationId xmlns:a16="http://schemas.microsoft.com/office/drawing/2014/main" id="{00697D79-4781-AA9B-2F7C-13CBC5B1BBDA}"/>
                      </a:ext>
                    </a:extLst>
                  </p14:cNvPr>
                  <p14:cNvContentPartPr/>
                  <p14:nvPr/>
                </p14:nvContentPartPr>
                <p14:xfrm>
                  <a:off x="4860580" y="1740222"/>
                  <a:ext cx="167040" cy="167040"/>
                </p14:xfrm>
              </p:contentPart>
            </mc:Choice>
            <mc:Fallback xmlns="">
              <p:pic>
                <p:nvPicPr>
                  <p:cNvPr id="442" name="Pennanteckning 441">
                    <a:extLst>
                      <a:ext uri="{FF2B5EF4-FFF2-40B4-BE49-F238E27FC236}">
                        <a16:creationId xmlns:a16="http://schemas.microsoft.com/office/drawing/2014/main" id="{00697D79-4781-AA9B-2F7C-13CBC5B1BBDA}"/>
                      </a:ext>
                    </a:extLst>
                  </p:cNvPr>
                  <p:cNvPicPr/>
                  <p:nvPr/>
                </p:nvPicPr>
                <p:blipFill>
                  <a:blip r:embed="rId191"/>
                  <a:stretch>
                    <a:fillRect/>
                  </a:stretch>
                </p:blipFill>
                <p:spPr>
                  <a:xfrm>
                    <a:off x="4845100" y="1725102"/>
                    <a:ext cx="1972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43" name="Pennanteckning 442">
                    <a:extLst>
                      <a:ext uri="{FF2B5EF4-FFF2-40B4-BE49-F238E27FC236}">
                        <a16:creationId xmlns:a16="http://schemas.microsoft.com/office/drawing/2014/main" id="{0BD94429-CB5E-7B5A-7734-F20B0DF37A10}"/>
                      </a:ext>
                    </a:extLst>
                  </p14:cNvPr>
                  <p14:cNvContentPartPr/>
                  <p14:nvPr/>
                </p14:nvContentPartPr>
                <p14:xfrm>
                  <a:off x="5170900" y="1685142"/>
                  <a:ext cx="257040" cy="232560"/>
                </p14:xfrm>
              </p:contentPart>
            </mc:Choice>
            <mc:Fallback xmlns="">
              <p:pic>
                <p:nvPicPr>
                  <p:cNvPr id="443" name="Pennanteckning 442">
                    <a:extLst>
                      <a:ext uri="{FF2B5EF4-FFF2-40B4-BE49-F238E27FC236}">
                        <a16:creationId xmlns:a16="http://schemas.microsoft.com/office/drawing/2014/main" id="{0BD94429-CB5E-7B5A-7734-F20B0DF37A10}"/>
                      </a:ext>
                    </a:extLst>
                  </p:cNvPr>
                  <p:cNvPicPr/>
                  <p:nvPr/>
                </p:nvPicPr>
                <p:blipFill>
                  <a:blip r:embed="rId193"/>
                  <a:stretch>
                    <a:fillRect/>
                  </a:stretch>
                </p:blipFill>
                <p:spPr>
                  <a:xfrm>
                    <a:off x="5155780" y="1669662"/>
                    <a:ext cx="287640" cy="26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4">
              <p14:nvContentPartPr>
                <p14:cNvPr id="444" name="Pennanteckning 443">
                  <a:extLst>
                    <a:ext uri="{FF2B5EF4-FFF2-40B4-BE49-F238E27FC236}">
                      <a16:creationId xmlns:a16="http://schemas.microsoft.com/office/drawing/2014/main" id="{EB2AFC41-5B3D-3916-9A79-16727D6ACA79}"/>
                    </a:ext>
                  </a:extLst>
                </p14:cNvPr>
                <p14:cNvContentPartPr/>
                <p14:nvPr/>
              </p14:nvContentPartPr>
              <p14:xfrm>
                <a:off x="4451260" y="2103462"/>
                <a:ext cx="1114920" cy="70560"/>
              </p14:xfrm>
            </p:contentPart>
          </mc:Choice>
          <mc:Fallback xmlns="">
            <p:pic>
              <p:nvPicPr>
                <p:cNvPr id="444" name="Pennanteckning 443">
                  <a:extLst>
                    <a:ext uri="{FF2B5EF4-FFF2-40B4-BE49-F238E27FC236}">
                      <a16:creationId xmlns:a16="http://schemas.microsoft.com/office/drawing/2014/main" id="{EB2AFC41-5B3D-3916-9A79-16727D6ACA79}"/>
                    </a:ext>
                  </a:extLst>
                </p:cNvPr>
                <p:cNvPicPr/>
                <p:nvPr/>
              </p:nvPicPr>
              <p:blipFill>
                <a:blip r:embed="rId195"/>
                <a:stretch>
                  <a:fillRect/>
                </a:stretch>
              </p:blipFill>
              <p:spPr>
                <a:xfrm>
                  <a:off x="4435780" y="2087982"/>
                  <a:ext cx="1145520" cy="101160"/>
                </a:xfrm>
                <a:prstGeom prst="rect">
                  <a:avLst/>
                </a:prstGeom>
              </p:spPr>
            </p:pic>
          </mc:Fallback>
        </mc:AlternateContent>
      </p:grpSp>
      <p:grpSp>
        <p:nvGrpSpPr>
          <p:cNvPr id="615" name="Grupp 614">
            <a:extLst>
              <a:ext uri="{FF2B5EF4-FFF2-40B4-BE49-F238E27FC236}">
                <a16:creationId xmlns:a16="http://schemas.microsoft.com/office/drawing/2014/main" id="{6B569384-FA2A-967D-CA6A-8CEB5E8B28D0}"/>
              </a:ext>
            </a:extLst>
          </p:cNvPr>
          <p:cNvGrpSpPr/>
          <p:nvPr/>
        </p:nvGrpSpPr>
        <p:grpSpPr>
          <a:xfrm>
            <a:off x="4508500" y="2321262"/>
            <a:ext cx="3314160" cy="479520"/>
            <a:chOff x="4508500" y="2321262"/>
            <a:chExt cx="3314160" cy="479520"/>
          </a:xfrm>
        </p:grpSpPr>
        <mc:AlternateContent xmlns:mc="http://schemas.openxmlformats.org/markup-compatibility/2006" xmlns:p14="http://schemas.microsoft.com/office/powerpoint/2010/main">
          <mc:Choice Requires="p14">
            <p:contentPart p14:bwMode="auto" r:id="rId196">
              <p14:nvContentPartPr>
                <p14:cNvPr id="447" name="Pennanteckning 446">
                  <a:extLst>
                    <a:ext uri="{FF2B5EF4-FFF2-40B4-BE49-F238E27FC236}">
                      <a16:creationId xmlns:a16="http://schemas.microsoft.com/office/drawing/2014/main" id="{05032583-B848-41F4-1A5F-D2D4A66BA0DE}"/>
                    </a:ext>
                  </a:extLst>
                </p14:cNvPr>
                <p14:cNvContentPartPr/>
                <p14:nvPr/>
              </p14:nvContentPartPr>
              <p14:xfrm>
                <a:off x="4508500" y="2393262"/>
                <a:ext cx="172800" cy="237960"/>
              </p14:xfrm>
            </p:contentPart>
          </mc:Choice>
          <mc:Fallback xmlns="">
            <p:pic>
              <p:nvPicPr>
                <p:cNvPr id="447" name="Pennanteckning 446">
                  <a:extLst>
                    <a:ext uri="{FF2B5EF4-FFF2-40B4-BE49-F238E27FC236}">
                      <a16:creationId xmlns:a16="http://schemas.microsoft.com/office/drawing/2014/main" id="{05032583-B848-41F4-1A5F-D2D4A66BA0DE}"/>
                    </a:ext>
                  </a:extLst>
                </p:cNvPr>
                <p:cNvPicPr/>
                <p:nvPr/>
              </p:nvPicPr>
              <p:blipFill>
                <a:blip r:embed="rId197"/>
                <a:stretch>
                  <a:fillRect/>
                </a:stretch>
              </p:blipFill>
              <p:spPr>
                <a:xfrm>
                  <a:off x="4493020" y="2377782"/>
                  <a:ext cx="203400" cy="268560"/>
                </a:xfrm>
                <a:prstGeom prst="rect">
                  <a:avLst/>
                </a:prstGeom>
              </p:spPr>
            </p:pic>
          </mc:Fallback>
        </mc:AlternateContent>
        <p:grpSp>
          <p:nvGrpSpPr>
            <p:cNvPr id="462" name="Grupp 461">
              <a:extLst>
                <a:ext uri="{FF2B5EF4-FFF2-40B4-BE49-F238E27FC236}">
                  <a16:creationId xmlns:a16="http://schemas.microsoft.com/office/drawing/2014/main" id="{5D7F1E55-331F-1F28-C1DA-D33E2E9508EB}"/>
                </a:ext>
              </a:extLst>
            </p:cNvPr>
            <p:cNvGrpSpPr/>
            <p:nvPr/>
          </p:nvGrpSpPr>
          <p:grpSpPr>
            <a:xfrm>
              <a:off x="4918540" y="2343222"/>
              <a:ext cx="1108800" cy="295920"/>
              <a:chOff x="4918540" y="2343222"/>
              <a:chExt cx="1108800" cy="295920"/>
            </a:xfrm>
          </p:grpSpPr>
          <mc:AlternateContent xmlns:mc="http://schemas.openxmlformats.org/markup-compatibility/2006" xmlns:p14="http://schemas.microsoft.com/office/powerpoint/2010/main">
            <mc:Choice Requires="p14">
              <p:contentPart p14:bwMode="auto" r:id="rId198">
                <p14:nvContentPartPr>
                  <p14:cNvPr id="448" name="Pennanteckning 447">
                    <a:extLst>
                      <a:ext uri="{FF2B5EF4-FFF2-40B4-BE49-F238E27FC236}">
                        <a16:creationId xmlns:a16="http://schemas.microsoft.com/office/drawing/2014/main" id="{307559F0-6204-0BC4-2DA5-F927224F8237}"/>
                      </a:ext>
                    </a:extLst>
                  </p14:cNvPr>
                  <p14:cNvContentPartPr/>
                  <p14:nvPr/>
                </p14:nvContentPartPr>
                <p14:xfrm>
                  <a:off x="4918540" y="2512062"/>
                  <a:ext cx="112320" cy="127080"/>
                </p14:xfrm>
              </p:contentPart>
            </mc:Choice>
            <mc:Fallback xmlns="">
              <p:pic>
                <p:nvPicPr>
                  <p:cNvPr id="448" name="Pennanteckning 447">
                    <a:extLst>
                      <a:ext uri="{FF2B5EF4-FFF2-40B4-BE49-F238E27FC236}">
                        <a16:creationId xmlns:a16="http://schemas.microsoft.com/office/drawing/2014/main" id="{307559F0-6204-0BC4-2DA5-F927224F8237}"/>
                      </a:ext>
                    </a:extLst>
                  </p:cNvPr>
                  <p:cNvPicPr/>
                  <p:nvPr/>
                </p:nvPicPr>
                <p:blipFill>
                  <a:blip r:embed="rId199"/>
                  <a:stretch>
                    <a:fillRect/>
                  </a:stretch>
                </p:blipFill>
                <p:spPr>
                  <a:xfrm>
                    <a:off x="4903420" y="2496942"/>
                    <a:ext cx="1429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49" name="Pennanteckning 448">
                    <a:extLst>
                      <a:ext uri="{FF2B5EF4-FFF2-40B4-BE49-F238E27FC236}">
                        <a16:creationId xmlns:a16="http://schemas.microsoft.com/office/drawing/2014/main" id="{FCE5C3E0-3D8B-8A77-5ABB-4D91ADB505AF}"/>
                      </a:ext>
                    </a:extLst>
                  </p14:cNvPr>
                  <p14:cNvContentPartPr/>
                  <p14:nvPr/>
                </p14:nvContentPartPr>
                <p14:xfrm>
                  <a:off x="5119060" y="2516382"/>
                  <a:ext cx="109440" cy="116280"/>
                </p14:xfrm>
              </p:contentPart>
            </mc:Choice>
            <mc:Fallback xmlns="">
              <p:pic>
                <p:nvPicPr>
                  <p:cNvPr id="449" name="Pennanteckning 448">
                    <a:extLst>
                      <a:ext uri="{FF2B5EF4-FFF2-40B4-BE49-F238E27FC236}">
                        <a16:creationId xmlns:a16="http://schemas.microsoft.com/office/drawing/2014/main" id="{FCE5C3E0-3D8B-8A77-5ABB-4D91ADB505AF}"/>
                      </a:ext>
                    </a:extLst>
                  </p:cNvPr>
                  <p:cNvPicPr/>
                  <p:nvPr/>
                </p:nvPicPr>
                <p:blipFill>
                  <a:blip r:embed="rId201"/>
                  <a:stretch>
                    <a:fillRect/>
                  </a:stretch>
                </p:blipFill>
                <p:spPr>
                  <a:xfrm>
                    <a:off x="5103580" y="2501262"/>
                    <a:ext cx="1400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50" name="Pennanteckning 449">
                    <a:extLst>
                      <a:ext uri="{FF2B5EF4-FFF2-40B4-BE49-F238E27FC236}">
                        <a16:creationId xmlns:a16="http://schemas.microsoft.com/office/drawing/2014/main" id="{8CD17655-D922-1E02-4399-9462423AE455}"/>
                      </a:ext>
                    </a:extLst>
                  </p14:cNvPr>
                  <p14:cNvContentPartPr/>
                  <p14:nvPr/>
                </p14:nvContentPartPr>
                <p14:xfrm>
                  <a:off x="5272420" y="2343222"/>
                  <a:ext cx="668160" cy="234360"/>
                </p14:xfrm>
              </p:contentPart>
            </mc:Choice>
            <mc:Fallback xmlns="">
              <p:pic>
                <p:nvPicPr>
                  <p:cNvPr id="450" name="Pennanteckning 449">
                    <a:extLst>
                      <a:ext uri="{FF2B5EF4-FFF2-40B4-BE49-F238E27FC236}">
                        <a16:creationId xmlns:a16="http://schemas.microsoft.com/office/drawing/2014/main" id="{8CD17655-D922-1E02-4399-9462423AE455}"/>
                      </a:ext>
                    </a:extLst>
                  </p:cNvPr>
                  <p:cNvPicPr/>
                  <p:nvPr/>
                </p:nvPicPr>
                <p:blipFill>
                  <a:blip r:embed="rId203"/>
                  <a:stretch>
                    <a:fillRect/>
                  </a:stretch>
                </p:blipFill>
                <p:spPr>
                  <a:xfrm>
                    <a:off x="5257300" y="2327742"/>
                    <a:ext cx="698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451" name="Pennanteckning 450">
                    <a:extLst>
                      <a:ext uri="{FF2B5EF4-FFF2-40B4-BE49-F238E27FC236}">
                        <a16:creationId xmlns:a16="http://schemas.microsoft.com/office/drawing/2014/main" id="{7029DBA2-20D5-8187-C5CF-EA90B183EB82}"/>
                      </a:ext>
                    </a:extLst>
                  </p14:cNvPr>
                  <p14:cNvContentPartPr/>
                  <p14:nvPr/>
                </p14:nvContentPartPr>
                <p14:xfrm>
                  <a:off x="5902060" y="2428182"/>
                  <a:ext cx="125280" cy="37800"/>
                </p14:xfrm>
              </p:contentPart>
            </mc:Choice>
            <mc:Fallback xmlns="">
              <p:pic>
                <p:nvPicPr>
                  <p:cNvPr id="451" name="Pennanteckning 450">
                    <a:extLst>
                      <a:ext uri="{FF2B5EF4-FFF2-40B4-BE49-F238E27FC236}">
                        <a16:creationId xmlns:a16="http://schemas.microsoft.com/office/drawing/2014/main" id="{7029DBA2-20D5-8187-C5CF-EA90B183EB82}"/>
                      </a:ext>
                    </a:extLst>
                  </p:cNvPr>
                  <p:cNvPicPr/>
                  <p:nvPr/>
                </p:nvPicPr>
                <p:blipFill>
                  <a:blip r:embed="rId205"/>
                  <a:stretch>
                    <a:fillRect/>
                  </a:stretch>
                </p:blipFill>
                <p:spPr>
                  <a:xfrm>
                    <a:off x="5886940" y="2412702"/>
                    <a:ext cx="155880" cy="68040"/>
                  </a:xfrm>
                  <a:prstGeom prst="rect">
                    <a:avLst/>
                  </a:prstGeom>
                </p:spPr>
              </p:pic>
            </mc:Fallback>
          </mc:AlternateContent>
        </p:grpSp>
        <p:grpSp>
          <p:nvGrpSpPr>
            <p:cNvPr id="461" name="Grupp 460">
              <a:extLst>
                <a:ext uri="{FF2B5EF4-FFF2-40B4-BE49-F238E27FC236}">
                  <a16:creationId xmlns:a16="http://schemas.microsoft.com/office/drawing/2014/main" id="{93E6D30C-3DDA-9F8E-BCE0-E4340C9E744E}"/>
                </a:ext>
              </a:extLst>
            </p:cNvPr>
            <p:cNvGrpSpPr/>
            <p:nvPr/>
          </p:nvGrpSpPr>
          <p:grpSpPr>
            <a:xfrm>
              <a:off x="6282940" y="2321262"/>
              <a:ext cx="1539720" cy="479520"/>
              <a:chOff x="6282940" y="2321262"/>
              <a:chExt cx="1539720" cy="479520"/>
            </a:xfrm>
          </p:grpSpPr>
          <mc:AlternateContent xmlns:mc="http://schemas.openxmlformats.org/markup-compatibility/2006" xmlns:p14="http://schemas.microsoft.com/office/powerpoint/2010/main">
            <mc:Choice Requires="p14">
              <p:contentPart p14:bwMode="auto" r:id="rId206">
                <p14:nvContentPartPr>
                  <p14:cNvPr id="452" name="Pennanteckning 451">
                    <a:extLst>
                      <a:ext uri="{FF2B5EF4-FFF2-40B4-BE49-F238E27FC236}">
                        <a16:creationId xmlns:a16="http://schemas.microsoft.com/office/drawing/2014/main" id="{D051531B-1A40-B8E9-8292-4DBA8462C0D7}"/>
                      </a:ext>
                    </a:extLst>
                  </p14:cNvPr>
                  <p14:cNvContentPartPr/>
                  <p14:nvPr/>
                </p14:nvContentPartPr>
                <p14:xfrm>
                  <a:off x="6282940" y="2467782"/>
                  <a:ext cx="135720" cy="113040"/>
                </p14:xfrm>
              </p:contentPart>
            </mc:Choice>
            <mc:Fallback xmlns="">
              <p:pic>
                <p:nvPicPr>
                  <p:cNvPr id="452" name="Pennanteckning 451">
                    <a:extLst>
                      <a:ext uri="{FF2B5EF4-FFF2-40B4-BE49-F238E27FC236}">
                        <a16:creationId xmlns:a16="http://schemas.microsoft.com/office/drawing/2014/main" id="{D051531B-1A40-B8E9-8292-4DBA8462C0D7}"/>
                      </a:ext>
                    </a:extLst>
                  </p:cNvPr>
                  <p:cNvPicPr/>
                  <p:nvPr/>
                </p:nvPicPr>
                <p:blipFill>
                  <a:blip r:embed="rId207"/>
                  <a:stretch>
                    <a:fillRect/>
                  </a:stretch>
                </p:blipFill>
                <p:spPr>
                  <a:xfrm>
                    <a:off x="6267460" y="2452662"/>
                    <a:ext cx="166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453" name="Pennanteckning 452">
                    <a:extLst>
                      <a:ext uri="{FF2B5EF4-FFF2-40B4-BE49-F238E27FC236}">
                        <a16:creationId xmlns:a16="http://schemas.microsoft.com/office/drawing/2014/main" id="{9B63786F-B060-AD90-1030-D7AD9F94E8DA}"/>
                      </a:ext>
                    </a:extLst>
                  </p14:cNvPr>
                  <p14:cNvContentPartPr/>
                  <p14:nvPr/>
                </p14:nvContentPartPr>
                <p14:xfrm>
                  <a:off x="6469420" y="2448342"/>
                  <a:ext cx="127080" cy="136080"/>
                </p14:xfrm>
              </p:contentPart>
            </mc:Choice>
            <mc:Fallback xmlns="">
              <p:pic>
                <p:nvPicPr>
                  <p:cNvPr id="453" name="Pennanteckning 452">
                    <a:extLst>
                      <a:ext uri="{FF2B5EF4-FFF2-40B4-BE49-F238E27FC236}">
                        <a16:creationId xmlns:a16="http://schemas.microsoft.com/office/drawing/2014/main" id="{9B63786F-B060-AD90-1030-D7AD9F94E8DA}"/>
                      </a:ext>
                    </a:extLst>
                  </p:cNvPr>
                  <p:cNvPicPr/>
                  <p:nvPr/>
                </p:nvPicPr>
                <p:blipFill>
                  <a:blip r:embed="rId209"/>
                  <a:stretch>
                    <a:fillRect/>
                  </a:stretch>
                </p:blipFill>
                <p:spPr>
                  <a:xfrm>
                    <a:off x="6453940" y="2433222"/>
                    <a:ext cx="1573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54" name="Pennanteckning 453">
                    <a:extLst>
                      <a:ext uri="{FF2B5EF4-FFF2-40B4-BE49-F238E27FC236}">
                        <a16:creationId xmlns:a16="http://schemas.microsoft.com/office/drawing/2014/main" id="{0A9030E7-B43D-532E-3915-982DA77D1B4F}"/>
                      </a:ext>
                    </a:extLst>
                  </p14:cNvPr>
                  <p14:cNvContentPartPr/>
                  <p14:nvPr/>
                </p14:nvContentPartPr>
                <p14:xfrm>
                  <a:off x="6695860" y="2490462"/>
                  <a:ext cx="15840" cy="56160"/>
                </p14:xfrm>
              </p:contentPart>
            </mc:Choice>
            <mc:Fallback xmlns="">
              <p:pic>
                <p:nvPicPr>
                  <p:cNvPr id="454" name="Pennanteckning 453">
                    <a:extLst>
                      <a:ext uri="{FF2B5EF4-FFF2-40B4-BE49-F238E27FC236}">
                        <a16:creationId xmlns:a16="http://schemas.microsoft.com/office/drawing/2014/main" id="{0A9030E7-B43D-532E-3915-982DA77D1B4F}"/>
                      </a:ext>
                    </a:extLst>
                  </p:cNvPr>
                  <p:cNvPicPr/>
                  <p:nvPr/>
                </p:nvPicPr>
                <p:blipFill>
                  <a:blip r:embed="rId211"/>
                  <a:stretch>
                    <a:fillRect/>
                  </a:stretch>
                </p:blipFill>
                <p:spPr>
                  <a:xfrm>
                    <a:off x="6680740" y="2475342"/>
                    <a:ext cx="460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55" name="Pennanteckning 454">
                    <a:extLst>
                      <a:ext uri="{FF2B5EF4-FFF2-40B4-BE49-F238E27FC236}">
                        <a16:creationId xmlns:a16="http://schemas.microsoft.com/office/drawing/2014/main" id="{1F61E90D-333A-0EE3-58B8-B31D9410CA8B}"/>
                      </a:ext>
                    </a:extLst>
                  </p14:cNvPr>
                  <p14:cNvContentPartPr/>
                  <p14:nvPr/>
                </p14:nvContentPartPr>
                <p14:xfrm>
                  <a:off x="6739780" y="2348982"/>
                  <a:ext cx="41040" cy="66240"/>
                </p14:xfrm>
              </p:contentPart>
            </mc:Choice>
            <mc:Fallback xmlns="">
              <p:pic>
                <p:nvPicPr>
                  <p:cNvPr id="455" name="Pennanteckning 454">
                    <a:extLst>
                      <a:ext uri="{FF2B5EF4-FFF2-40B4-BE49-F238E27FC236}">
                        <a16:creationId xmlns:a16="http://schemas.microsoft.com/office/drawing/2014/main" id="{1F61E90D-333A-0EE3-58B8-B31D9410CA8B}"/>
                      </a:ext>
                    </a:extLst>
                  </p:cNvPr>
                  <p:cNvPicPr/>
                  <p:nvPr/>
                </p:nvPicPr>
                <p:blipFill>
                  <a:blip r:embed="rId213"/>
                  <a:stretch>
                    <a:fillRect/>
                  </a:stretch>
                </p:blipFill>
                <p:spPr>
                  <a:xfrm>
                    <a:off x="6724660" y="2333862"/>
                    <a:ext cx="716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456" name="Pennanteckning 455">
                    <a:extLst>
                      <a:ext uri="{FF2B5EF4-FFF2-40B4-BE49-F238E27FC236}">
                        <a16:creationId xmlns:a16="http://schemas.microsoft.com/office/drawing/2014/main" id="{1F8AA6F1-1578-BE04-3AE3-B6E14D8B4B5A}"/>
                      </a:ext>
                    </a:extLst>
                  </p14:cNvPr>
                  <p14:cNvContentPartPr/>
                  <p14:nvPr/>
                </p14:nvContentPartPr>
                <p14:xfrm>
                  <a:off x="6785140" y="2481102"/>
                  <a:ext cx="98280" cy="319680"/>
                </p14:xfrm>
              </p:contentPart>
            </mc:Choice>
            <mc:Fallback xmlns="">
              <p:pic>
                <p:nvPicPr>
                  <p:cNvPr id="456" name="Pennanteckning 455">
                    <a:extLst>
                      <a:ext uri="{FF2B5EF4-FFF2-40B4-BE49-F238E27FC236}">
                        <a16:creationId xmlns:a16="http://schemas.microsoft.com/office/drawing/2014/main" id="{1F8AA6F1-1578-BE04-3AE3-B6E14D8B4B5A}"/>
                      </a:ext>
                    </a:extLst>
                  </p:cNvPr>
                  <p:cNvPicPr/>
                  <p:nvPr/>
                </p:nvPicPr>
                <p:blipFill>
                  <a:blip r:embed="rId215"/>
                  <a:stretch>
                    <a:fillRect/>
                  </a:stretch>
                </p:blipFill>
                <p:spPr>
                  <a:xfrm>
                    <a:off x="6769660" y="2465622"/>
                    <a:ext cx="12888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457" name="Pennanteckning 456">
                    <a:extLst>
                      <a:ext uri="{FF2B5EF4-FFF2-40B4-BE49-F238E27FC236}">
                        <a16:creationId xmlns:a16="http://schemas.microsoft.com/office/drawing/2014/main" id="{ECB98443-1DEB-72DD-04B3-828021D54C46}"/>
                      </a:ext>
                    </a:extLst>
                  </p14:cNvPr>
                  <p14:cNvContentPartPr/>
                  <p14:nvPr/>
                </p14:nvContentPartPr>
                <p14:xfrm>
                  <a:off x="6979180" y="2378502"/>
                  <a:ext cx="106920" cy="150480"/>
                </p14:xfrm>
              </p:contentPart>
            </mc:Choice>
            <mc:Fallback xmlns="">
              <p:pic>
                <p:nvPicPr>
                  <p:cNvPr id="457" name="Pennanteckning 456">
                    <a:extLst>
                      <a:ext uri="{FF2B5EF4-FFF2-40B4-BE49-F238E27FC236}">
                        <a16:creationId xmlns:a16="http://schemas.microsoft.com/office/drawing/2014/main" id="{ECB98443-1DEB-72DD-04B3-828021D54C46}"/>
                      </a:ext>
                    </a:extLst>
                  </p:cNvPr>
                  <p:cNvPicPr/>
                  <p:nvPr/>
                </p:nvPicPr>
                <p:blipFill>
                  <a:blip r:embed="rId217"/>
                  <a:stretch>
                    <a:fillRect/>
                  </a:stretch>
                </p:blipFill>
                <p:spPr>
                  <a:xfrm>
                    <a:off x="6964060" y="2363382"/>
                    <a:ext cx="1375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458" name="Pennanteckning 457">
                    <a:extLst>
                      <a:ext uri="{FF2B5EF4-FFF2-40B4-BE49-F238E27FC236}">
                        <a16:creationId xmlns:a16="http://schemas.microsoft.com/office/drawing/2014/main" id="{9EC4AB0B-47A3-71E7-2B9C-9DAA1CD04060}"/>
                      </a:ext>
                    </a:extLst>
                  </p14:cNvPr>
                  <p14:cNvContentPartPr/>
                  <p14:nvPr/>
                </p14:nvContentPartPr>
                <p14:xfrm>
                  <a:off x="7177900" y="2321262"/>
                  <a:ext cx="105120" cy="249120"/>
                </p14:xfrm>
              </p:contentPart>
            </mc:Choice>
            <mc:Fallback xmlns="">
              <p:pic>
                <p:nvPicPr>
                  <p:cNvPr id="458" name="Pennanteckning 457">
                    <a:extLst>
                      <a:ext uri="{FF2B5EF4-FFF2-40B4-BE49-F238E27FC236}">
                        <a16:creationId xmlns:a16="http://schemas.microsoft.com/office/drawing/2014/main" id="{9EC4AB0B-47A3-71E7-2B9C-9DAA1CD04060}"/>
                      </a:ext>
                    </a:extLst>
                  </p:cNvPr>
                  <p:cNvPicPr/>
                  <p:nvPr/>
                </p:nvPicPr>
                <p:blipFill>
                  <a:blip r:embed="rId219"/>
                  <a:stretch>
                    <a:fillRect/>
                  </a:stretch>
                </p:blipFill>
                <p:spPr>
                  <a:xfrm>
                    <a:off x="7162780" y="2306142"/>
                    <a:ext cx="1357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459" name="Pennanteckning 458">
                    <a:extLst>
                      <a:ext uri="{FF2B5EF4-FFF2-40B4-BE49-F238E27FC236}">
                        <a16:creationId xmlns:a16="http://schemas.microsoft.com/office/drawing/2014/main" id="{C11E356F-88CE-488A-BC20-69E25AF86BE4}"/>
                      </a:ext>
                    </a:extLst>
                  </p14:cNvPr>
                  <p14:cNvContentPartPr/>
                  <p14:nvPr/>
                </p14:nvContentPartPr>
                <p14:xfrm>
                  <a:off x="7379140" y="2432502"/>
                  <a:ext cx="74880" cy="105480"/>
                </p14:xfrm>
              </p:contentPart>
            </mc:Choice>
            <mc:Fallback xmlns="">
              <p:pic>
                <p:nvPicPr>
                  <p:cNvPr id="459" name="Pennanteckning 458">
                    <a:extLst>
                      <a:ext uri="{FF2B5EF4-FFF2-40B4-BE49-F238E27FC236}">
                        <a16:creationId xmlns:a16="http://schemas.microsoft.com/office/drawing/2014/main" id="{C11E356F-88CE-488A-BC20-69E25AF86BE4}"/>
                      </a:ext>
                    </a:extLst>
                  </p:cNvPr>
                  <p:cNvPicPr/>
                  <p:nvPr/>
                </p:nvPicPr>
                <p:blipFill>
                  <a:blip r:embed="rId221"/>
                  <a:stretch>
                    <a:fillRect/>
                  </a:stretch>
                </p:blipFill>
                <p:spPr>
                  <a:xfrm>
                    <a:off x="7364020" y="2417022"/>
                    <a:ext cx="1054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460" name="Pennanteckning 459">
                    <a:extLst>
                      <a:ext uri="{FF2B5EF4-FFF2-40B4-BE49-F238E27FC236}">
                        <a16:creationId xmlns:a16="http://schemas.microsoft.com/office/drawing/2014/main" id="{B068659A-66E2-F8FA-72C8-63D5E12E8408}"/>
                      </a:ext>
                    </a:extLst>
                  </p14:cNvPr>
                  <p14:cNvContentPartPr/>
                  <p14:nvPr/>
                </p14:nvContentPartPr>
                <p14:xfrm>
                  <a:off x="7512700" y="2441142"/>
                  <a:ext cx="309960" cy="126000"/>
                </p14:xfrm>
              </p:contentPart>
            </mc:Choice>
            <mc:Fallback xmlns="">
              <p:pic>
                <p:nvPicPr>
                  <p:cNvPr id="460" name="Pennanteckning 459">
                    <a:extLst>
                      <a:ext uri="{FF2B5EF4-FFF2-40B4-BE49-F238E27FC236}">
                        <a16:creationId xmlns:a16="http://schemas.microsoft.com/office/drawing/2014/main" id="{B068659A-66E2-F8FA-72C8-63D5E12E8408}"/>
                      </a:ext>
                    </a:extLst>
                  </p:cNvPr>
                  <p:cNvPicPr/>
                  <p:nvPr/>
                </p:nvPicPr>
                <p:blipFill>
                  <a:blip r:embed="rId223"/>
                  <a:stretch>
                    <a:fillRect/>
                  </a:stretch>
                </p:blipFill>
                <p:spPr>
                  <a:xfrm>
                    <a:off x="7497580" y="2425662"/>
                    <a:ext cx="340560" cy="156600"/>
                  </a:xfrm>
                  <a:prstGeom prst="rect">
                    <a:avLst/>
                  </a:prstGeom>
                </p:spPr>
              </p:pic>
            </mc:Fallback>
          </mc:AlternateContent>
        </p:grpSp>
      </p:grpSp>
      <p:grpSp>
        <p:nvGrpSpPr>
          <p:cNvPr id="616" name="Grupp 615">
            <a:extLst>
              <a:ext uri="{FF2B5EF4-FFF2-40B4-BE49-F238E27FC236}">
                <a16:creationId xmlns:a16="http://schemas.microsoft.com/office/drawing/2014/main" id="{C24AAD0A-2E89-3D43-84C2-EA04B462077F}"/>
              </a:ext>
            </a:extLst>
          </p:cNvPr>
          <p:cNvGrpSpPr/>
          <p:nvPr/>
        </p:nvGrpSpPr>
        <p:grpSpPr>
          <a:xfrm>
            <a:off x="4494460" y="3006702"/>
            <a:ext cx="3578040" cy="1339200"/>
            <a:chOff x="4494460" y="3006702"/>
            <a:chExt cx="3578040" cy="1339200"/>
          </a:xfrm>
        </p:grpSpPr>
        <mc:AlternateContent xmlns:mc="http://schemas.openxmlformats.org/markup-compatibility/2006" xmlns:p14="http://schemas.microsoft.com/office/powerpoint/2010/main">
          <mc:Choice Requires="p14">
            <p:contentPart p14:bwMode="auto" r:id="rId224">
              <p14:nvContentPartPr>
                <p14:cNvPr id="463" name="Pennanteckning 462">
                  <a:extLst>
                    <a:ext uri="{FF2B5EF4-FFF2-40B4-BE49-F238E27FC236}">
                      <a16:creationId xmlns:a16="http://schemas.microsoft.com/office/drawing/2014/main" id="{EC9D654A-698B-EC50-6A5E-9FD79BB7248E}"/>
                    </a:ext>
                  </a:extLst>
                </p14:cNvPr>
                <p14:cNvContentPartPr/>
                <p14:nvPr/>
              </p14:nvContentPartPr>
              <p14:xfrm>
                <a:off x="4494460" y="3158262"/>
                <a:ext cx="32400" cy="155520"/>
              </p14:xfrm>
            </p:contentPart>
          </mc:Choice>
          <mc:Fallback xmlns="">
            <p:pic>
              <p:nvPicPr>
                <p:cNvPr id="463" name="Pennanteckning 462">
                  <a:extLst>
                    <a:ext uri="{FF2B5EF4-FFF2-40B4-BE49-F238E27FC236}">
                      <a16:creationId xmlns:a16="http://schemas.microsoft.com/office/drawing/2014/main" id="{EC9D654A-698B-EC50-6A5E-9FD79BB7248E}"/>
                    </a:ext>
                  </a:extLst>
                </p:cNvPr>
                <p:cNvPicPr/>
                <p:nvPr/>
              </p:nvPicPr>
              <p:blipFill>
                <a:blip r:embed="rId225"/>
                <a:stretch>
                  <a:fillRect/>
                </a:stretch>
              </p:blipFill>
              <p:spPr>
                <a:xfrm>
                  <a:off x="4478980" y="3142782"/>
                  <a:ext cx="630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464" name="Pennanteckning 463">
                  <a:extLst>
                    <a:ext uri="{FF2B5EF4-FFF2-40B4-BE49-F238E27FC236}">
                      <a16:creationId xmlns:a16="http://schemas.microsoft.com/office/drawing/2014/main" id="{6A23A136-F337-2824-5EF4-3CBA7B234751}"/>
                    </a:ext>
                  </a:extLst>
                </p14:cNvPr>
                <p14:cNvContentPartPr/>
                <p14:nvPr/>
              </p14:nvContentPartPr>
              <p14:xfrm>
                <a:off x="4687780" y="3280662"/>
                <a:ext cx="15120" cy="3240"/>
              </p14:xfrm>
            </p:contentPart>
          </mc:Choice>
          <mc:Fallback xmlns="">
            <p:pic>
              <p:nvPicPr>
                <p:cNvPr id="464" name="Pennanteckning 463">
                  <a:extLst>
                    <a:ext uri="{FF2B5EF4-FFF2-40B4-BE49-F238E27FC236}">
                      <a16:creationId xmlns:a16="http://schemas.microsoft.com/office/drawing/2014/main" id="{6A23A136-F337-2824-5EF4-3CBA7B234751}"/>
                    </a:ext>
                  </a:extLst>
                </p:cNvPr>
                <p:cNvPicPr/>
                <p:nvPr/>
              </p:nvPicPr>
              <p:blipFill>
                <a:blip r:embed="rId227"/>
                <a:stretch>
                  <a:fillRect/>
                </a:stretch>
              </p:blipFill>
              <p:spPr>
                <a:xfrm>
                  <a:off x="4672300" y="3265182"/>
                  <a:ext cx="45720" cy="33840"/>
                </a:xfrm>
                <a:prstGeom prst="rect">
                  <a:avLst/>
                </a:prstGeom>
              </p:spPr>
            </p:pic>
          </mc:Fallback>
        </mc:AlternateContent>
        <p:grpSp>
          <p:nvGrpSpPr>
            <p:cNvPr id="482" name="Grupp 481">
              <a:extLst>
                <a:ext uri="{FF2B5EF4-FFF2-40B4-BE49-F238E27FC236}">
                  <a16:creationId xmlns:a16="http://schemas.microsoft.com/office/drawing/2014/main" id="{F4AD2A6E-7489-595C-54D6-E249088CE9E7}"/>
                </a:ext>
              </a:extLst>
            </p:cNvPr>
            <p:cNvGrpSpPr/>
            <p:nvPr/>
          </p:nvGrpSpPr>
          <p:grpSpPr>
            <a:xfrm>
              <a:off x="4901980" y="3101022"/>
              <a:ext cx="1093320" cy="326880"/>
              <a:chOff x="4901980" y="3101022"/>
              <a:chExt cx="1093320" cy="326880"/>
            </a:xfrm>
          </p:grpSpPr>
          <mc:AlternateContent xmlns:mc="http://schemas.openxmlformats.org/markup-compatibility/2006" xmlns:p14="http://schemas.microsoft.com/office/powerpoint/2010/main">
            <mc:Choice Requires="p14">
              <p:contentPart p14:bwMode="auto" r:id="rId228">
                <p14:nvContentPartPr>
                  <p14:cNvPr id="465" name="Pennanteckning 464">
                    <a:extLst>
                      <a:ext uri="{FF2B5EF4-FFF2-40B4-BE49-F238E27FC236}">
                        <a16:creationId xmlns:a16="http://schemas.microsoft.com/office/drawing/2014/main" id="{2A53FD18-AF67-0AF4-7FD6-D7066D9D0178}"/>
                      </a:ext>
                    </a:extLst>
                  </p14:cNvPr>
                  <p14:cNvContentPartPr/>
                  <p14:nvPr/>
                </p14:nvContentPartPr>
                <p14:xfrm>
                  <a:off x="4901980" y="3237102"/>
                  <a:ext cx="106200" cy="115560"/>
                </p14:xfrm>
              </p:contentPart>
            </mc:Choice>
            <mc:Fallback xmlns="">
              <p:pic>
                <p:nvPicPr>
                  <p:cNvPr id="465" name="Pennanteckning 464">
                    <a:extLst>
                      <a:ext uri="{FF2B5EF4-FFF2-40B4-BE49-F238E27FC236}">
                        <a16:creationId xmlns:a16="http://schemas.microsoft.com/office/drawing/2014/main" id="{2A53FD18-AF67-0AF4-7FD6-D7066D9D0178}"/>
                      </a:ext>
                    </a:extLst>
                  </p:cNvPr>
                  <p:cNvPicPr/>
                  <p:nvPr/>
                </p:nvPicPr>
                <p:blipFill>
                  <a:blip r:embed="rId229"/>
                  <a:stretch>
                    <a:fillRect/>
                  </a:stretch>
                </p:blipFill>
                <p:spPr>
                  <a:xfrm>
                    <a:off x="4886860" y="3221982"/>
                    <a:ext cx="136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466" name="Pennanteckning 465">
                    <a:extLst>
                      <a:ext uri="{FF2B5EF4-FFF2-40B4-BE49-F238E27FC236}">
                        <a16:creationId xmlns:a16="http://schemas.microsoft.com/office/drawing/2014/main" id="{E127E5F4-0872-9034-9961-94B579C28E2E}"/>
                      </a:ext>
                    </a:extLst>
                  </p14:cNvPr>
                  <p14:cNvContentPartPr/>
                  <p14:nvPr/>
                </p14:nvContentPartPr>
                <p14:xfrm>
                  <a:off x="5039140" y="3266622"/>
                  <a:ext cx="81720" cy="79200"/>
                </p14:xfrm>
              </p:contentPart>
            </mc:Choice>
            <mc:Fallback xmlns="">
              <p:pic>
                <p:nvPicPr>
                  <p:cNvPr id="466" name="Pennanteckning 465">
                    <a:extLst>
                      <a:ext uri="{FF2B5EF4-FFF2-40B4-BE49-F238E27FC236}">
                        <a16:creationId xmlns:a16="http://schemas.microsoft.com/office/drawing/2014/main" id="{E127E5F4-0872-9034-9961-94B579C28E2E}"/>
                      </a:ext>
                    </a:extLst>
                  </p:cNvPr>
                  <p:cNvPicPr/>
                  <p:nvPr/>
                </p:nvPicPr>
                <p:blipFill>
                  <a:blip r:embed="rId231"/>
                  <a:stretch>
                    <a:fillRect/>
                  </a:stretch>
                </p:blipFill>
                <p:spPr>
                  <a:xfrm>
                    <a:off x="5024020" y="3251502"/>
                    <a:ext cx="1123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467" name="Pennanteckning 466">
                    <a:extLst>
                      <a:ext uri="{FF2B5EF4-FFF2-40B4-BE49-F238E27FC236}">
                        <a16:creationId xmlns:a16="http://schemas.microsoft.com/office/drawing/2014/main" id="{9D1F9269-CE7C-D682-79CB-1AA7343D2361}"/>
                      </a:ext>
                    </a:extLst>
                  </p14:cNvPr>
                  <p14:cNvContentPartPr/>
                  <p14:nvPr/>
                </p14:nvContentPartPr>
                <p14:xfrm>
                  <a:off x="5219500" y="3243222"/>
                  <a:ext cx="164160" cy="86400"/>
                </p14:xfrm>
              </p:contentPart>
            </mc:Choice>
            <mc:Fallback xmlns="">
              <p:pic>
                <p:nvPicPr>
                  <p:cNvPr id="467" name="Pennanteckning 466">
                    <a:extLst>
                      <a:ext uri="{FF2B5EF4-FFF2-40B4-BE49-F238E27FC236}">
                        <a16:creationId xmlns:a16="http://schemas.microsoft.com/office/drawing/2014/main" id="{9D1F9269-CE7C-D682-79CB-1AA7343D2361}"/>
                      </a:ext>
                    </a:extLst>
                  </p:cNvPr>
                  <p:cNvPicPr/>
                  <p:nvPr/>
                </p:nvPicPr>
                <p:blipFill>
                  <a:blip r:embed="rId233"/>
                  <a:stretch>
                    <a:fillRect/>
                  </a:stretch>
                </p:blipFill>
                <p:spPr>
                  <a:xfrm>
                    <a:off x="5204380" y="3228102"/>
                    <a:ext cx="1947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68" name="Pennanteckning 467">
                    <a:extLst>
                      <a:ext uri="{FF2B5EF4-FFF2-40B4-BE49-F238E27FC236}">
                        <a16:creationId xmlns:a16="http://schemas.microsoft.com/office/drawing/2014/main" id="{BA8634A8-5FD0-41F0-EB09-F8C9E3F2EB44}"/>
                      </a:ext>
                    </a:extLst>
                  </p14:cNvPr>
                  <p14:cNvContentPartPr/>
                  <p14:nvPr/>
                </p14:nvContentPartPr>
                <p14:xfrm>
                  <a:off x="5412100" y="3251862"/>
                  <a:ext cx="12600" cy="176040"/>
                </p14:xfrm>
              </p:contentPart>
            </mc:Choice>
            <mc:Fallback xmlns="">
              <p:pic>
                <p:nvPicPr>
                  <p:cNvPr id="468" name="Pennanteckning 467">
                    <a:extLst>
                      <a:ext uri="{FF2B5EF4-FFF2-40B4-BE49-F238E27FC236}">
                        <a16:creationId xmlns:a16="http://schemas.microsoft.com/office/drawing/2014/main" id="{BA8634A8-5FD0-41F0-EB09-F8C9E3F2EB44}"/>
                      </a:ext>
                    </a:extLst>
                  </p:cNvPr>
                  <p:cNvPicPr/>
                  <p:nvPr/>
                </p:nvPicPr>
                <p:blipFill>
                  <a:blip r:embed="rId235"/>
                  <a:stretch>
                    <a:fillRect/>
                  </a:stretch>
                </p:blipFill>
                <p:spPr>
                  <a:xfrm>
                    <a:off x="5396980" y="3236742"/>
                    <a:ext cx="428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469" name="Pennanteckning 468">
                    <a:extLst>
                      <a:ext uri="{FF2B5EF4-FFF2-40B4-BE49-F238E27FC236}">
                        <a16:creationId xmlns:a16="http://schemas.microsoft.com/office/drawing/2014/main" id="{4116B850-64AE-1567-F710-C251A8E9300A}"/>
                      </a:ext>
                    </a:extLst>
                  </p14:cNvPr>
                  <p14:cNvContentPartPr/>
                  <p14:nvPr/>
                </p14:nvContentPartPr>
                <p14:xfrm>
                  <a:off x="5438020" y="3176982"/>
                  <a:ext cx="58320" cy="57600"/>
                </p14:xfrm>
              </p:contentPart>
            </mc:Choice>
            <mc:Fallback xmlns="">
              <p:pic>
                <p:nvPicPr>
                  <p:cNvPr id="469" name="Pennanteckning 468">
                    <a:extLst>
                      <a:ext uri="{FF2B5EF4-FFF2-40B4-BE49-F238E27FC236}">
                        <a16:creationId xmlns:a16="http://schemas.microsoft.com/office/drawing/2014/main" id="{4116B850-64AE-1567-F710-C251A8E9300A}"/>
                      </a:ext>
                    </a:extLst>
                  </p:cNvPr>
                  <p:cNvPicPr/>
                  <p:nvPr/>
                </p:nvPicPr>
                <p:blipFill>
                  <a:blip r:embed="rId237"/>
                  <a:stretch>
                    <a:fillRect/>
                  </a:stretch>
                </p:blipFill>
                <p:spPr>
                  <a:xfrm>
                    <a:off x="5422900" y="3161862"/>
                    <a:ext cx="889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470" name="Pennanteckning 469">
                    <a:extLst>
                      <a:ext uri="{FF2B5EF4-FFF2-40B4-BE49-F238E27FC236}">
                        <a16:creationId xmlns:a16="http://schemas.microsoft.com/office/drawing/2014/main" id="{D8279352-0D5D-654A-CFEC-E56734E1D740}"/>
                      </a:ext>
                    </a:extLst>
                  </p14:cNvPr>
                  <p14:cNvContentPartPr/>
                  <p14:nvPr/>
                </p14:nvContentPartPr>
                <p14:xfrm>
                  <a:off x="5545660" y="3101022"/>
                  <a:ext cx="180000" cy="192240"/>
                </p14:xfrm>
              </p:contentPart>
            </mc:Choice>
            <mc:Fallback xmlns="">
              <p:pic>
                <p:nvPicPr>
                  <p:cNvPr id="470" name="Pennanteckning 469">
                    <a:extLst>
                      <a:ext uri="{FF2B5EF4-FFF2-40B4-BE49-F238E27FC236}">
                        <a16:creationId xmlns:a16="http://schemas.microsoft.com/office/drawing/2014/main" id="{D8279352-0D5D-654A-CFEC-E56734E1D740}"/>
                      </a:ext>
                    </a:extLst>
                  </p:cNvPr>
                  <p:cNvPicPr/>
                  <p:nvPr/>
                </p:nvPicPr>
                <p:blipFill>
                  <a:blip r:embed="rId239"/>
                  <a:stretch>
                    <a:fillRect/>
                  </a:stretch>
                </p:blipFill>
                <p:spPr>
                  <a:xfrm>
                    <a:off x="5530540" y="3085542"/>
                    <a:ext cx="2106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471" name="Pennanteckning 470">
                    <a:extLst>
                      <a:ext uri="{FF2B5EF4-FFF2-40B4-BE49-F238E27FC236}">
                        <a16:creationId xmlns:a16="http://schemas.microsoft.com/office/drawing/2014/main" id="{4C33547C-D896-2AE7-2A3A-14A1A0899BF1}"/>
                      </a:ext>
                    </a:extLst>
                  </p14:cNvPr>
                  <p14:cNvContentPartPr/>
                  <p14:nvPr/>
                </p14:nvContentPartPr>
                <p14:xfrm>
                  <a:off x="5695780" y="3152142"/>
                  <a:ext cx="110520" cy="45360"/>
                </p14:xfrm>
              </p:contentPart>
            </mc:Choice>
            <mc:Fallback xmlns="">
              <p:pic>
                <p:nvPicPr>
                  <p:cNvPr id="471" name="Pennanteckning 470">
                    <a:extLst>
                      <a:ext uri="{FF2B5EF4-FFF2-40B4-BE49-F238E27FC236}">
                        <a16:creationId xmlns:a16="http://schemas.microsoft.com/office/drawing/2014/main" id="{4C33547C-D896-2AE7-2A3A-14A1A0899BF1}"/>
                      </a:ext>
                    </a:extLst>
                  </p:cNvPr>
                  <p:cNvPicPr/>
                  <p:nvPr/>
                </p:nvPicPr>
                <p:blipFill>
                  <a:blip r:embed="rId241"/>
                  <a:stretch>
                    <a:fillRect/>
                  </a:stretch>
                </p:blipFill>
                <p:spPr>
                  <a:xfrm>
                    <a:off x="5680300" y="3137022"/>
                    <a:ext cx="1411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472" name="Pennanteckning 471">
                    <a:extLst>
                      <a:ext uri="{FF2B5EF4-FFF2-40B4-BE49-F238E27FC236}">
                        <a16:creationId xmlns:a16="http://schemas.microsoft.com/office/drawing/2014/main" id="{99D11DD5-9071-6D81-63A7-567FDE7A3112}"/>
                      </a:ext>
                    </a:extLst>
                  </p14:cNvPr>
                  <p14:cNvContentPartPr/>
                  <p14:nvPr/>
                </p14:nvContentPartPr>
                <p14:xfrm>
                  <a:off x="5829340" y="3184182"/>
                  <a:ext cx="165960" cy="124920"/>
                </p14:xfrm>
              </p:contentPart>
            </mc:Choice>
            <mc:Fallback xmlns="">
              <p:pic>
                <p:nvPicPr>
                  <p:cNvPr id="472" name="Pennanteckning 471">
                    <a:extLst>
                      <a:ext uri="{FF2B5EF4-FFF2-40B4-BE49-F238E27FC236}">
                        <a16:creationId xmlns:a16="http://schemas.microsoft.com/office/drawing/2014/main" id="{99D11DD5-9071-6D81-63A7-567FDE7A3112}"/>
                      </a:ext>
                    </a:extLst>
                  </p:cNvPr>
                  <p:cNvPicPr/>
                  <p:nvPr/>
                </p:nvPicPr>
                <p:blipFill>
                  <a:blip r:embed="rId243"/>
                  <a:stretch>
                    <a:fillRect/>
                  </a:stretch>
                </p:blipFill>
                <p:spPr>
                  <a:xfrm>
                    <a:off x="5814220" y="3169062"/>
                    <a:ext cx="196560" cy="155520"/>
                  </a:xfrm>
                  <a:prstGeom prst="rect">
                    <a:avLst/>
                  </a:prstGeom>
                </p:spPr>
              </p:pic>
            </mc:Fallback>
          </mc:AlternateContent>
        </p:grpSp>
        <p:grpSp>
          <p:nvGrpSpPr>
            <p:cNvPr id="481" name="Grupp 480">
              <a:extLst>
                <a:ext uri="{FF2B5EF4-FFF2-40B4-BE49-F238E27FC236}">
                  <a16:creationId xmlns:a16="http://schemas.microsoft.com/office/drawing/2014/main" id="{1FBABD90-961F-143D-D1EF-7576698F05C7}"/>
                </a:ext>
              </a:extLst>
            </p:cNvPr>
            <p:cNvGrpSpPr/>
            <p:nvPr/>
          </p:nvGrpSpPr>
          <p:grpSpPr>
            <a:xfrm>
              <a:off x="6236140" y="3039102"/>
              <a:ext cx="1170360" cy="225360"/>
              <a:chOff x="6236140" y="3039102"/>
              <a:chExt cx="1170360" cy="225360"/>
            </a:xfrm>
          </p:grpSpPr>
          <mc:AlternateContent xmlns:mc="http://schemas.openxmlformats.org/markup-compatibility/2006" xmlns:p14="http://schemas.microsoft.com/office/powerpoint/2010/main">
            <mc:Choice Requires="p14">
              <p:contentPart p14:bwMode="auto" r:id="rId244">
                <p14:nvContentPartPr>
                  <p14:cNvPr id="473" name="Pennanteckning 472">
                    <a:extLst>
                      <a:ext uri="{FF2B5EF4-FFF2-40B4-BE49-F238E27FC236}">
                        <a16:creationId xmlns:a16="http://schemas.microsoft.com/office/drawing/2014/main" id="{0502D116-F2EB-25F6-C07D-877F1A4791EF}"/>
                      </a:ext>
                    </a:extLst>
                  </p14:cNvPr>
                  <p14:cNvContentPartPr/>
                  <p14:nvPr/>
                </p14:nvContentPartPr>
                <p14:xfrm>
                  <a:off x="6236140" y="3050622"/>
                  <a:ext cx="125280" cy="213840"/>
                </p14:xfrm>
              </p:contentPart>
            </mc:Choice>
            <mc:Fallback xmlns="">
              <p:pic>
                <p:nvPicPr>
                  <p:cNvPr id="473" name="Pennanteckning 472">
                    <a:extLst>
                      <a:ext uri="{FF2B5EF4-FFF2-40B4-BE49-F238E27FC236}">
                        <a16:creationId xmlns:a16="http://schemas.microsoft.com/office/drawing/2014/main" id="{0502D116-F2EB-25F6-C07D-877F1A4791EF}"/>
                      </a:ext>
                    </a:extLst>
                  </p:cNvPr>
                  <p:cNvPicPr/>
                  <p:nvPr/>
                </p:nvPicPr>
                <p:blipFill>
                  <a:blip r:embed="rId245"/>
                  <a:stretch>
                    <a:fillRect/>
                  </a:stretch>
                </p:blipFill>
                <p:spPr>
                  <a:xfrm>
                    <a:off x="6220660" y="3035502"/>
                    <a:ext cx="1558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474" name="Pennanteckning 473">
                    <a:extLst>
                      <a:ext uri="{FF2B5EF4-FFF2-40B4-BE49-F238E27FC236}">
                        <a16:creationId xmlns:a16="http://schemas.microsoft.com/office/drawing/2014/main" id="{290F97D8-F16F-5974-9FE8-AC390ECBA084}"/>
                      </a:ext>
                    </a:extLst>
                  </p14:cNvPr>
                  <p14:cNvContentPartPr/>
                  <p14:nvPr/>
                </p14:nvContentPartPr>
                <p14:xfrm>
                  <a:off x="6431980" y="3212262"/>
                  <a:ext cx="13320" cy="33120"/>
                </p14:xfrm>
              </p:contentPart>
            </mc:Choice>
            <mc:Fallback xmlns="">
              <p:pic>
                <p:nvPicPr>
                  <p:cNvPr id="474" name="Pennanteckning 473">
                    <a:extLst>
                      <a:ext uri="{FF2B5EF4-FFF2-40B4-BE49-F238E27FC236}">
                        <a16:creationId xmlns:a16="http://schemas.microsoft.com/office/drawing/2014/main" id="{290F97D8-F16F-5974-9FE8-AC390ECBA084}"/>
                      </a:ext>
                    </a:extLst>
                  </p:cNvPr>
                  <p:cNvPicPr/>
                  <p:nvPr/>
                </p:nvPicPr>
                <p:blipFill>
                  <a:blip r:embed="rId247"/>
                  <a:stretch>
                    <a:fillRect/>
                  </a:stretch>
                </p:blipFill>
                <p:spPr>
                  <a:xfrm>
                    <a:off x="6416860" y="3196782"/>
                    <a:ext cx="439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475" name="Pennanteckning 474">
                    <a:extLst>
                      <a:ext uri="{FF2B5EF4-FFF2-40B4-BE49-F238E27FC236}">
                        <a16:creationId xmlns:a16="http://schemas.microsoft.com/office/drawing/2014/main" id="{E88E494C-F117-A0FF-514C-C1B4DE275B5E}"/>
                      </a:ext>
                    </a:extLst>
                  </p14:cNvPr>
                  <p14:cNvContentPartPr/>
                  <p14:nvPr/>
                </p14:nvContentPartPr>
                <p14:xfrm>
                  <a:off x="6470140" y="3111462"/>
                  <a:ext cx="6480" cy="21240"/>
                </p14:xfrm>
              </p:contentPart>
            </mc:Choice>
            <mc:Fallback xmlns="">
              <p:pic>
                <p:nvPicPr>
                  <p:cNvPr id="475" name="Pennanteckning 474">
                    <a:extLst>
                      <a:ext uri="{FF2B5EF4-FFF2-40B4-BE49-F238E27FC236}">
                        <a16:creationId xmlns:a16="http://schemas.microsoft.com/office/drawing/2014/main" id="{E88E494C-F117-A0FF-514C-C1B4DE275B5E}"/>
                      </a:ext>
                    </a:extLst>
                  </p:cNvPr>
                  <p:cNvPicPr/>
                  <p:nvPr/>
                </p:nvPicPr>
                <p:blipFill>
                  <a:blip r:embed="rId249"/>
                  <a:stretch>
                    <a:fillRect/>
                  </a:stretch>
                </p:blipFill>
                <p:spPr>
                  <a:xfrm>
                    <a:off x="6455020" y="3096342"/>
                    <a:ext cx="37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476" name="Pennanteckning 475">
                    <a:extLst>
                      <a:ext uri="{FF2B5EF4-FFF2-40B4-BE49-F238E27FC236}">
                        <a16:creationId xmlns:a16="http://schemas.microsoft.com/office/drawing/2014/main" id="{6BF40F7B-97CB-8F74-0489-A5DBE9962E38}"/>
                      </a:ext>
                    </a:extLst>
                  </p14:cNvPr>
                  <p14:cNvContentPartPr/>
                  <p14:nvPr/>
                </p14:nvContentPartPr>
                <p14:xfrm>
                  <a:off x="6470140" y="3111462"/>
                  <a:ext cx="126000" cy="140760"/>
                </p14:xfrm>
              </p:contentPart>
            </mc:Choice>
            <mc:Fallback xmlns="">
              <p:pic>
                <p:nvPicPr>
                  <p:cNvPr id="476" name="Pennanteckning 475">
                    <a:extLst>
                      <a:ext uri="{FF2B5EF4-FFF2-40B4-BE49-F238E27FC236}">
                        <a16:creationId xmlns:a16="http://schemas.microsoft.com/office/drawing/2014/main" id="{6BF40F7B-97CB-8F74-0489-A5DBE9962E38}"/>
                      </a:ext>
                    </a:extLst>
                  </p:cNvPr>
                  <p:cNvPicPr/>
                  <p:nvPr/>
                </p:nvPicPr>
                <p:blipFill>
                  <a:blip r:embed="rId251"/>
                  <a:stretch>
                    <a:fillRect/>
                  </a:stretch>
                </p:blipFill>
                <p:spPr>
                  <a:xfrm>
                    <a:off x="6455020" y="3096342"/>
                    <a:ext cx="1566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477" name="Pennanteckning 476">
                    <a:extLst>
                      <a:ext uri="{FF2B5EF4-FFF2-40B4-BE49-F238E27FC236}">
                        <a16:creationId xmlns:a16="http://schemas.microsoft.com/office/drawing/2014/main" id="{43335662-8D6C-0040-6DF8-5B9A268C0CDB}"/>
                      </a:ext>
                    </a:extLst>
                  </p14:cNvPr>
                  <p14:cNvContentPartPr/>
                  <p14:nvPr/>
                </p14:nvContentPartPr>
                <p14:xfrm>
                  <a:off x="6675700" y="3039102"/>
                  <a:ext cx="10800" cy="196920"/>
                </p14:xfrm>
              </p:contentPart>
            </mc:Choice>
            <mc:Fallback xmlns="">
              <p:pic>
                <p:nvPicPr>
                  <p:cNvPr id="477" name="Pennanteckning 476">
                    <a:extLst>
                      <a:ext uri="{FF2B5EF4-FFF2-40B4-BE49-F238E27FC236}">
                        <a16:creationId xmlns:a16="http://schemas.microsoft.com/office/drawing/2014/main" id="{43335662-8D6C-0040-6DF8-5B9A268C0CDB}"/>
                      </a:ext>
                    </a:extLst>
                  </p:cNvPr>
                  <p:cNvPicPr/>
                  <p:nvPr/>
                </p:nvPicPr>
                <p:blipFill>
                  <a:blip r:embed="rId253"/>
                  <a:stretch>
                    <a:fillRect/>
                  </a:stretch>
                </p:blipFill>
                <p:spPr>
                  <a:xfrm>
                    <a:off x="6660580" y="3023622"/>
                    <a:ext cx="410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478" name="Pennanteckning 477">
                    <a:extLst>
                      <a:ext uri="{FF2B5EF4-FFF2-40B4-BE49-F238E27FC236}">
                        <a16:creationId xmlns:a16="http://schemas.microsoft.com/office/drawing/2014/main" id="{4EC43056-0DF1-FB15-6AD8-17FB0CD21BA7}"/>
                      </a:ext>
                    </a:extLst>
                  </p14:cNvPr>
                  <p14:cNvContentPartPr/>
                  <p14:nvPr/>
                </p14:nvContentPartPr>
                <p14:xfrm>
                  <a:off x="6662740" y="3134862"/>
                  <a:ext cx="81000" cy="9000"/>
                </p14:xfrm>
              </p:contentPart>
            </mc:Choice>
            <mc:Fallback xmlns="">
              <p:pic>
                <p:nvPicPr>
                  <p:cNvPr id="478" name="Pennanteckning 477">
                    <a:extLst>
                      <a:ext uri="{FF2B5EF4-FFF2-40B4-BE49-F238E27FC236}">
                        <a16:creationId xmlns:a16="http://schemas.microsoft.com/office/drawing/2014/main" id="{4EC43056-0DF1-FB15-6AD8-17FB0CD21BA7}"/>
                      </a:ext>
                    </a:extLst>
                  </p:cNvPr>
                  <p:cNvPicPr/>
                  <p:nvPr/>
                </p:nvPicPr>
                <p:blipFill>
                  <a:blip r:embed="rId255"/>
                  <a:stretch>
                    <a:fillRect/>
                  </a:stretch>
                </p:blipFill>
                <p:spPr>
                  <a:xfrm>
                    <a:off x="6647620" y="3119742"/>
                    <a:ext cx="1116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479" name="Pennanteckning 478">
                    <a:extLst>
                      <a:ext uri="{FF2B5EF4-FFF2-40B4-BE49-F238E27FC236}">
                        <a16:creationId xmlns:a16="http://schemas.microsoft.com/office/drawing/2014/main" id="{72C62967-0504-C629-3A61-8F33D89D182B}"/>
                      </a:ext>
                    </a:extLst>
                  </p14:cNvPr>
                  <p14:cNvContentPartPr/>
                  <p14:nvPr/>
                </p14:nvContentPartPr>
                <p14:xfrm>
                  <a:off x="6764260" y="3117582"/>
                  <a:ext cx="312480" cy="120960"/>
                </p14:xfrm>
              </p:contentPart>
            </mc:Choice>
            <mc:Fallback xmlns="">
              <p:pic>
                <p:nvPicPr>
                  <p:cNvPr id="479" name="Pennanteckning 478">
                    <a:extLst>
                      <a:ext uri="{FF2B5EF4-FFF2-40B4-BE49-F238E27FC236}">
                        <a16:creationId xmlns:a16="http://schemas.microsoft.com/office/drawing/2014/main" id="{72C62967-0504-C629-3A61-8F33D89D182B}"/>
                      </a:ext>
                    </a:extLst>
                  </p:cNvPr>
                  <p:cNvPicPr/>
                  <p:nvPr/>
                </p:nvPicPr>
                <p:blipFill>
                  <a:blip r:embed="rId257"/>
                  <a:stretch>
                    <a:fillRect/>
                  </a:stretch>
                </p:blipFill>
                <p:spPr>
                  <a:xfrm>
                    <a:off x="6749140" y="3102462"/>
                    <a:ext cx="3430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480" name="Pennanteckning 479">
                    <a:extLst>
                      <a:ext uri="{FF2B5EF4-FFF2-40B4-BE49-F238E27FC236}">
                        <a16:creationId xmlns:a16="http://schemas.microsoft.com/office/drawing/2014/main" id="{C5FB775E-FFF4-CC99-7896-D5BC6DB3A02E}"/>
                      </a:ext>
                    </a:extLst>
                  </p14:cNvPr>
                  <p14:cNvContentPartPr/>
                  <p14:nvPr/>
                </p14:nvContentPartPr>
                <p14:xfrm>
                  <a:off x="7130380" y="3099222"/>
                  <a:ext cx="276120" cy="151920"/>
                </p14:xfrm>
              </p:contentPart>
            </mc:Choice>
            <mc:Fallback xmlns="">
              <p:pic>
                <p:nvPicPr>
                  <p:cNvPr id="480" name="Pennanteckning 479">
                    <a:extLst>
                      <a:ext uri="{FF2B5EF4-FFF2-40B4-BE49-F238E27FC236}">
                        <a16:creationId xmlns:a16="http://schemas.microsoft.com/office/drawing/2014/main" id="{C5FB775E-FFF4-CC99-7896-D5BC6DB3A02E}"/>
                      </a:ext>
                    </a:extLst>
                  </p:cNvPr>
                  <p:cNvPicPr/>
                  <p:nvPr/>
                </p:nvPicPr>
                <p:blipFill>
                  <a:blip r:embed="rId259"/>
                  <a:stretch>
                    <a:fillRect/>
                  </a:stretch>
                </p:blipFill>
                <p:spPr>
                  <a:xfrm>
                    <a:off x="7114900" y="3084102"/>
                    <a:ext cx="306720" cy="182160"/>
                  </a:xfrm>
                  <a:prstGeom prst="rect">
                    <a:avLst/>
                  </a:prstGeom>
                </p:spPr>
              </p:pic>
            </mc:Fallback>
          </mc:AlternateContent>
        </p:grpSp>
        <p:grpSp>
          <p:nvGrpSpPr>
            <p:cNvPr id="498" name="Grupp 497">
              <a:extLst>
                <a:ext uri="{FF2B5EF4-FFF2-40B4-BE49-F238E27FC236}">
                  <a16:creationId xmlns:a16="http://schemas.microsoft.com/office/drawing/2014/main" id="{F98DD269-0934-F5D9-BD40-DCF7183D9841}"/>
                </a:ext>
              </a:extLst>
            </p:cNvPr>
            <p:cNvGrpSpPr/>
            <p:nvPr/>
          </p:nvGrpSpPr>
          <p:grpSpPr>
            <a:xfrm>
              <a:off x="4742500" y="3588462"/>
              <a:ext cx="1096920" cy="239040"/>
              <a:chOff x="4742500" y="3588462"/>
              <a:chExt cx="1096920" cy="239040"/>
            </a:xfrm>
          </p:grpSpPr>
          <mc:AlternateContent xmlns:mc="http://schemas.openxmlformats.org/markup-compatibility/2006" xmlns:p14="http://schemas.microsoft.com/office/powerpoint/2010/main">
            <mc:Choice Requires="p14">
              <p:contentPart p14:bwMode="auto" r:id="rId260">
                <p14:nvContentPartPr>
                  <p14:cNvPr id="483" name="Pennanteckning 482">
                    <a:extLst>
                      <a:ext uri="{FF2B5EF4-FFF2-40B4-BE49-F238E27FC236}">
                        <a16:creationId xmlns:a16="http://schemas.microsoft.com/office/drawing/2014/main" id="{3455A96D-0CEE-6DB7-4305-07EE0ABF84C1}"/>
                      </a:ext>
                    </a:extLst>
                  </p14:cNvPr>
                  <p14:cNvContentPartPr/>
                  <p14:nvPr/>
                </p14:nvContentPartPr>
                <p14:xfrm>
                  <a:off x="4742500" y="3588462"/>
                  <a:ext cx="82800" cy="228600"/>
                </p14:xfrm>
              </p:contentPart>
            </mc:Choice>
            <mc:Fallback xmlns="">
              <p:pic>
                <p:nvPicPr>
                  <p:cNvPr id="483" name="Pennanteckning 482">
                    <a:extLst>
                      <a:ext uri="{FF2B5EF4-FFF2-40B4-BE49-F238E27FC236}">
                        <a16:creationId xmlns:a16="http://schemas.microsoft.com/office/drawing/2014/main" id="{3455A96D-0CEE-6DB7-4305-07EE0ABF84C1}"/>
                      </a:ext>
                    </a:extLst>
                  </p:cNvPr>
                  <p:cNvPicPr/>
                  <p:nvPr/>
                </p:nvPicPr>
                <p:blipFill>
                  <a:blip r:embed="rId261"/>
                  <a:stretch>
                    <a:fillRect/>
                  </a:stretch>
                </p:blipFill>
                <p:spPr>
                  <a:xfrm>
                    <a:off x="4727380" y="3572982"/>
                    <a:ext cx="1134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484" name="Pennanteckning 483">
                    <a:extLst>
                      <a:ext uri="{FF2B5EF4-FFF2-40B4-BE49-F238E27FC236}">
                        <a16:creationId xmlns:a16="http://schemas.microsoft.com/office/drawing/2014/main" id="{C9838880-C704-2FF2-8F83-E790704B4F8A}"/>
                      </a:ext>
                    </a:extLst>
                  </p14:cNvPr>
                  <p14:cNvContentPartPr/>
                  <p14:nvPr/>
                </p14:nvContentPartPr>
                <p14:xfrm>
                  <a:off x="4895860" y="3708342"/>
                  <a:ext cx="172080" cy="119160"/>
                </p14:xfrm>
              </p:contentPart>
            </mc:Choice>
            <mc:Fallback xmlns="">
              <p:pic>
                <p:nvPicPr>
                  <p:cNvPr id="484" name="Pennanteckning 483">
                    <a:extLst>
                      <a:ext uri="{FF2B5EF4-FFF2-40B4-BE49-F238E27FC236}">
                        <a16:creationId xmlns:a16="http://schemas.microsoft.com/office/drawing/2014/main" id="{C9838880-C704-2FF2-8F83-E790704B4F8A}"/>
                      </a:ext>
                    </a:extLst>
                  </p:cNvPr>
                  <p:cNvPicPr/>
                  <p:nvPr/>
                </p:nvPicPr>
                <p:blipFill>
                  <a:blip r:embed="rId263"/>
                  <a:stretch>
                    <a:fillRect/>
                  </a:stretch>
                </p:blipFill>
                <p:spPr>
                  <a:xfrm>
                    <a:off x="4880740" y="3692862"/>
                    <a:ext cx="202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85" name="Pennanteckning 484">
                    <a:extLst>
                      <a:ext uri="{FF2B5EF4-FFF2-40B4-BE49-F238E27FC236}">
                        <a16:creationId xmlns:a16="http://schemas.microsoft.com/office/drawing/2014/main" id="{66AEF3B3-0681-B51B-604F-E36CB80EECCE}"/>
                      </a:ext>
                    </a:extLst>
                  </p14:cNvPr>
                  <p14:cNvContentPartPr/>
                  <p14:nvPr/>
                </p14:nvContentPartPr>
                <p14:xfrm>
                  <a:off x="5102500" y="3617982"/>
                  <a:ext cx="9720" cy="207720"/>
                </p14:xfrm>
              </p:contentPart>
            </mc:Choice>
            <mc:Fallback xmlns="">
              <p:pic>
                <p:nvPicPr>
                  <p:cNvPr id="485" name="Pennanteckning 484">
                    <a:extLst>
                      <a:ext uri="{FF2B5EF4-FFF2-40B4-BE49-F238E27FC236}">
                        <a16:creationId xmlns:a16="http://schemas.microsoft.com/office/drawing/2014/main" id="{66AEF3B3-0681-B51B-604F-E36CB80EECCE}"/>
                      </a:ext>
                    </a:extLst>
                  </p:cNvPr>
                  <p:cNvPicPr/>
                  <p:nvPr/>
                </p:nvPicPr>
                <p:blipFill>
                  <a:blip r:embed="rId265"/>
                  <a:stretch>
                    <a:fillRect/>
                  </a:stretch>
                </p:blipFill>
                <p:spPr>
                  <a:xfrm>
                    <a:off x="5087380" y="3602862"/>
                    <a:ext cx="403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486" name="Pennanteckning 485">
                    <a:extLst>
                      <a:ext uri="{FF2B5EF4-FFF2-40B4-BE49-F238E27FC236}">
                        <a16:creationId xmlns:a16="http://schemas.microsoft.com/office/drawing/2014/main" id="{FBAD44DA-14DE-EB4D-A035-390FF9F9522B}"/>
                      </a:ext>
                    </a:extLst>
                  </p14:cNvPr>
                  <p14:cNvContentPartPr/>
                  <p14:nvPr/>
                </p14:nvContentPartPr>
                <p14:xfrm>
                  <a:off x="5067940" y="3689982"/>
                  <a:ext cx="85320" cy="29880"/>
                </p14:xfrm>
              </p:contentPart>
            </mc:Choice>
            <mc:Fallback xmlns="">
              <p:pic>
                <p:nvPicPr>
                  <p:cNvPr id="486" name="Pennanteckning 485">
                    <a:extLst>
                      <a:ext uri="{FF2B5EF4-FFF2-40B4-BE49-F238E27FC236}">
                        <a16:creationId xmlns:a16="http://schemas.microsoft.com/office/drawing/2014/main" id="{FBAD44DA-14DE-EB4D-A035-390FF9F9522B}"/>
                      </a:ext>
                    </a:extLst>
                  </p:cNvPr>
                  <p:cNvPicPr/>
                  <p:nvPr/>
                </p:nvPicPr>
                <p:blipFill>
                  <a:blip r:embed="rId267"/>
                  <a:stretch>
                    <a:fillRect/>
                  </a:stretch>
                </p:blipFill>
                <p:spPr>
                  <a:xfrm>
                    <a:off x="5052460" y="3674862"/>
                    <a:ext cx="115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487" name="Pennanteckning 486">
                    <a:extLst>
                      <a:ext uri="{FF2B5EF4-FFF2-40B4-BE49-F238E27FC236}">
                        <a16:creationId xmlns:a16="http://schemas.microsoft.com/office/drawing/2014/main" id="{0794C1B0-F07A-C988-5CD4-F1D8686C6FCA}"/>
                      </a:ext>
                    </a:extLst>
                  </p14:cNvPr>
                  <p14:cNvContentPartPr/>
                  <p14:nvPr/>
                </p14:nvContentPartPr>
                <p14:xfrm>
                  <a:off x="5200420" y="3680622"/>
                  <a:ext cx="162720" cy="87120"/>
                </p14:xfrm>
              </p:contentPart>
            </mc:Choice>
            <mc:Fallback xmlns="">
              <p:pic>
                <p:nvPicPr>
                  <p:cNvPr id="487" name="Pennanteckning 486">
                    <a:extLst>
                      <a:ext uri="{FF2B5EF4-FFF2-40B4-BE49-F238E27FC236}">
                        <a16:creationId xmlns:a16="http://schemas.microsoft.com/office/drawing/2014/main" id="{0794C1B0-F07A-C988-5CD4-F1D8686C6FCA}"/>
                      </a:ext>
                    </a:extLst>
                  </p:cNvPr>
                  <p:cNvPicPr/>
                  <p:nvPr/>
                </p:nvPicPr>
                <p:blipFill>
                  <a:blip r:embed="rId269"/>
                  <a:stretch>
                    <a:fillRect/>
                  </a:stretch>
                </p:blipFill>
                <p:spPr>
                  <a:xfrm>
                    <a:off x="5185300" y="3665142"/>
                    <a:ext cx="1929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488" name="Pennanteckning 487">
                    <a:extLst>
                      <a:ext uri="{FF2B5EF4-FFF2-40B4-BE49-F238E27FC236}">
                        <a16:creationId xmlns:a16="http://schemas.microsoft.com/office/drawing/2014/main" id="{11647024-519A-2688-37E6-08E36120C114}"/>
                      </a:ext>
                    </a:extLst>
                  </p14:cNvPr>
                  <p14:cNvContentPartPr/>
                  <p14:nvPr/>
                </p14:nvContentPartPr>
                <p14:xfrm>
                  <a:off x="5416420" y="3674502"/>
                  <a:ext cx="123480" cy="108000"/>
                </p14:xfrm>
              </p:contentPart>
            </mc:Choice>
            <mc:Fallback xmlns="">
              <p:pic>
                <p:nvPicPr>
                  <p:cNvPr id="488" name="Pennanteckning 487">
                    <a:extLst>
                      <a:ext uri="{FF2B5EF4-FFF2-40B4-BE49-F238E27FC236}">
                        <a16:creationId xmlns:a16="http://schemas.microsoft.com/office/drawing/2014/main" id="{11647024-519A-2688-37E6-08E36120C114}"/>
                      </a:ext>
                    </a:extLst>
                  </p:cNvPr>
                  <p:cNvPicPr/>
                  <p:nvPr/>
                </p:nvPicPr>
                <p:blipFill>
                  <a:blip r:embed="rId271"/>
                  <a:stretch>
                    <a:fillRect/>
                  </a:stretch>
                </p:blipFill>
                <p:spPr>
                  <a:xfrm>
                    <a:off x="5401300" y="3659022"/>
                    <a:ext cx="1540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489" name="Pennanteckning 488">
                    <a:extLst>
                      <a:ext uri="{FF2B5EF4-FFF2-40B4-BE49-F238E27FC236}">
                        <a16:creationId xmlns:a16="http://schemas.microsoft.com/office/drawing/2014/main" id="{F09262AB-918A-78B2-18FF-97FEB81E71CB}"/>
                      </a:ext>
                    </a:extLst>
                  </p14:cNvPr>
                  <p14:cNvContentPartPr/>
                  <p14:nvPr/>
                </p14:nvContentPartPr>
                <p14:xfrm>
                  <a:off x="5573380" y="3657222"/>
                  <a:ext cx="95760" cy="111600"/>
                </p14:xfrm>
              </p:contentPart>
            </mc:Choice>
            <mc:Fallback xmlns="">
              <p:pic>
                <p:nvPicPr>
                  <p:cNvPr id="489" name="Pennanteckning 488">
                    <a:extLst>
                      <a:ext uri="{FF2B5EF4-FFF2-40B4-BE49-F238E27FC236}">
                        <a16:creationId xmlns:a16="http://schemas.microsoft.com/office/drawing/2014/main" id="{F09262AB-918A-78B2-18FF-97FEB81E71CB}"/>
                      </a:ext>
                    </a:extLst>
                  </p:cNvPr>
                  <p:cNvPicPr/>
                  <p:nvPr/>
                </p:nvPicPr>
                <p:blipFill>
                  <a:blip r:embed="rId273"/>
                  <a:stretch>
                    <a:fillRect/>
                  </a:stretch>
                </p:blipFill>
                <p:spPr>
                  <a:xfrm>
                    <a:off x="5558260" y="3642102"/>
                    <a:ext cx="1263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490" name="Pennanteckning 489">
                    <a:extLst>
                      <a:ext uri="{FF2B5EF4-FFF2-40B4-BE49-F238E27FC236}">
                        <a16:creationId xmlns:a16="http://schemas.microsoft.com/office/drawing/2014/main" id="{51FAF563-F7DC-1CB4-A843-A50A331CB8DA}"/>
                      </a:ext>
                    </a:extLst>
                  </p14:cNvPr>
                  <p14:cNvContentPartPr/>
                  <p14:nvPr/>
                </p14:nvContentPartPr>
                <p14:xfrm>
                  <a:off x="5727100" y="3643182"/>
                  <a:ext cx="112320" cy="87840"/>
                </p14:xfrm>
              </p:contentPart>
            </mc:Choice>
            <mc:Fallback xmlns="">
              <p:pic>
                <p:nvPicPr>
                  <p:cNvPr id="490" name="Pennanteckning 489">
                    <a:extLst>
                      <a:ext uri="{FF2B5EF4-FFF2-40B4-BE49-F238E27FC236}">
                        <a16:creationId xmlns:a16="http://schemas.microsoft.com/office/drawing/2014/main" id="{51FAF563-F7DC-1CB4-A843-A50A331CB8DA}"/>
                      </a:ext>
                    </a:extLst>
                  </p:cNvPr>
                  <p:cNvPicPr/>
                  <p:nvPr/>
                </p:nvPicPr>
                <p:blipFill>
                  <a:blip r:embed="rId275"/>
                  <a:stretch>
                    <a:fillRect/>
                  </a:stretch>
                </p:blipFill>
                <p:spPr>
                  <a:xfrm>
                    <a:off x="5711620" y="3628062"/>
                    <a:ext cx="142920" cy="118440"/>
                  </a:xfrm>
                  <a:prstGeom prst="rect">
                    <a:avLst/>
                  </a:prstGeom>
                </p:spPr>
              </p:pic>
            </mc:Fallback>
          </mc:AlternateContent>
        </p:grpSp>
        <p:grpSp>
          <p:nvGrpSpPr>
            <p:cNvPr id="497" name="Grupp 496">
              <a:extLst>
                <a:ext uri="{FF2B5EF4-FFF2-40B4-BE49-F238E27FC236}">
                  <a16:creationId xmlns:a16="http://schemas.microsoft.com/office/drawing/2014/main" id="{754F62A8-0E6B-92F3-C7D1-18FB47FF4A89}"/>
                </a:ext>
              </a:extLst>
            </p:cNvPr>
            <p:cNvGrpSpPr/>
            <p:nvPr/>
          </p:nvGrpSpPr>
          <p:grpSpPr>
            <a:xfrm>
              <a:off x="6088540" y="3492342"/>
              <a:ext cx="567720" cy="245880"/>
              <a:chOff x="6088540" y="3492342"/>
              <a:chExt cx="567720" cy="245880"/>
            </a:xfrm>
          </p:grpSpPr>
          <mc:AlternateContent xmlns:mc="http://schemas.openxmlformats.org/markup-compatibility/2006" xmlns:p14="http://schemas.microsoft.com/office/powerpoint/2010/main">
            <mc:Choice Requires="p14">
              <p:contentPart p14:bwMode="auto" r:id="rId276">
                <p14:nvContentPartPr>
                  <p14:cNvPr id="491" name="Pennanteckning 490">
                    <a:extLst>
                      <a:ext uri="{FF2B5EF4-FFF2-40B4-BE49-F238E27FC236}">
                        <a16:creationId xmlns:a16="http://schemas.microsoft.com/office/drawing/2014/main" id="{D2F9074A-70B8-D697-5594-54769EFA1F19}"/>
                      </a:ext>
                    </a:extLst>
                  </p14:cNvPr>
                  <p14:cNvContentPartPr/>
                  <p14:nvPr/>
                </p14:nvContentPartPr>
                <p14:xfrm>
                  <a:off x="6106900" y="3494862"/>
                  <a:ext cx="6480" cy="237960"/>
                </p14:xfrm>
              </p:contentPart>
            </mc:Choice>
            <mc:Fallback xmlns="">
              <p:pic>
                <p:nvPicPr>
                  <p:cNvPr id="491" name="Pennanteckning 490">
                    <a:extLst>
                      <a:ext uri="{FF2B5EF4-FFF2-40B4-BE49-F238E27FC236}">
                        <a16:creationId xmlns:a16="http://schemas.microsoft.com/office/drawing/2014/main" id="{D2F9074A-70B8-D697-5594-54769EFA1F19}"/>
                      </a:ext>
                    </a:extLst>
                  </p:cNvPr>
                  <p:cNvPicPr/>
                  <p:nvPr/>
                </p:nvPicPr>
                <p:blipFill>
                  <a:blip r:embed="rId277"/>
                  <a:stretch>
                    <a:fillRect/>
                  </a:stretch>
                </p:blipFill>
                <p:spPr>
                  <a:xfrm>
                    <a:off x="6091420" y="3479742"/>
                    <a:ext cx="370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492" name="Pennanteckning 491">
                    <a:extLst>
                      <a:ext uri="{FF2B5EF4-FFF2-40B4-BE49-F238E27FC236}">
                        <a16:creationId xmlns:a16="http://schemas.microsoft.com/office/drawing/2014/main" id="{68CF440D-A4B6-4EF1-2375-900E1B6DF4F6}"/>
                      </a:ext>
                    </a:extLst>
                  </p14:cNvPr>
                  <p14:cNvContentPartPr/>
                  <p14:nvPr/>
                </p14:nvContentPartPr>
                <p14:xfrm>
                  <a:off x="6088540" y="3621582"/>
                  <a:ext cx="77400" cy="24480"/>
                </p14:xfrm>
              </p:contentPart>
            </mc:Choice>
            <mc:Fallback xmlns="">
              <p:pic>
                <p:nvPicPr>
                  <p:cNvPr id="492" name="Pennanteckning 491">
                    <a:extLst>
                      <a:ext uri="{FF2B5EF4-FFF2-40B4-BE49-F238E27FC236}">
                        <a16:creationId xmlns:a16="http://schemas.microsoft.com/office/drawing/2014/main" id="{68CF440D-A4B6-4EF1-2375-900E1B6DF4F6}"/>
                      </a:ext>
                    </a:extLst>
                  </p:cNvPr>
                  <p:cNvPicPr/>
                  <p:nvPr/>
                </p:nvPicPr>
                <p:blipFill>
                  <a:blip r:embed="rId279"/>
                  <a:stretch>
                    <a:fillRect/>
                  </a:stretch>
                </p:blipFill>
                <p:spPr>
                  <a:xfrm>
                    <a:off x="6073420" y="3606102"/>
                    <a:ext cx="1080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493" name="Pennanteckning 492">
                    <a:extLst>
                      <a:ext uri="{FF2B5EF4-FFF2-40B4-BE49-F238E27FC236}">
                        <a16:creationId xmlns:a16="http://schemas.microsoft.com/office/drawing/2014/main" id="{18E66DD7-9A68-FB61-C219-2DB692651339}"/>
                      </a:ext>
                    </a:extLst>
                  </p14:cNvPr>
                  <p14:cNvContentPartPr/>
                  <p14:nvPr/>
                </p14:nvContentPartPr>
                <p14:xfrm>
                  <a:off x="6234340" y="3612582"/>
                  <a:ext cx="81000" cy="125640"/>
                </p14:xfrm>
              </p:contentPart>
            </mc:Choice>
            <mc:Fallback xmlns="">
              <p:pic>
                <p:nvPicPr>
                  <p:cNvPr id="493" name="Pennanteckning 492">
                    <a:extLst>
                      <a:ext uri="{FF2B5EF4-FFF2-40B4-BE49-F238E27FC236}">
                        <a16:creationId xmlns:a16="http://schemas.microsoft.com/office/drawing/2014/main" id="{18E66DD7-9A68-FB61-C219-2DB692651339}"/>
                      </a:ext>
                    </a:extLst>
                  </p:cNvPr>
                  <p:cNvPicPr/>
                  <p:nvPr/>
                </p:nvPicPr>
                <p:blipFill>
                  <a:blip r:embed="rId281"/>
                  <a:stretch>
                    <a:fillRect/>
                  </a:stretch>
                </p:blipFill>
                <p:spPr>
                  <a:xfrm>
                    <a:off x="6219220" y="3597462"/>
                    <a:ext cx="1116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494" name="Pennanteckning 493">
                    <a:extLst>
                      <a:ext uri="{FF2B5EF4-FFF2-40B4-BE49-F238E27FC236}">
                        <a16:creationId xmlns:a16="http://schemas.microsoft.com/office/drawing/2014/main" id="{C555E1C6-87DC-7656-7E6E-C4D4F3E9ABB1}"/>
                      </a:ext>
                    </a:extLst>
                  </p14:cNvPr>
                  <p14:cNvContentPartPr/>
                  <p14:nvPr/>
                </p14:nvContentPartPr>
                <p14:xfrm>
                  <a:off x="6364300" y="3598182"/>
                  <a:ext cx="73080" cy="132480"/>
                </p14:xfrm>
              </p:contentPart>
            </mc:Choice>
            <mc:Fallback xmlns="">
              <p:pic>
                <p:nvPicPr>
                  <p:cNvPr id="494" name="Pennanteckning 493">
                    <a:extLst>
                      <a:ext uri="{FF2B5EF4-FFF2-40B4-BE49-F238E27FC236}">
                        <a16:creationId xmlns:a16="http://schemas.microsoft.com/office/drawing/2014/main" id="{C555E1C6-87DC-7656-7E6E-C4D4F3E9ABB1}"/>
                      </a:ext>
                    </a:extLst>
                  </p:cNvPr>
                  <p:cNvPicPr/>
                  <p:nvPr/>
                </p:nvPicPr>
                <p:blipFill>
                  <a:blip r:embed="rId283"/>
                  <a:stretch>
                    <a:fillRect/>
                  </a:stretch>
                </p:blipFill>
                <p:spPr>
                  <a:xfrm>
                    <a:off x="6349180" y="3582702"/>
                    <a:ext cx="1036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495" name="Pennanteckning 494">
                    <a:extLst>
                      <a:ext uri="{FF2B5EF4-FFF2-40B4-BE49-F238E27FC236}">
                        <a16:creationId xmlns:a16="http://schemas.microsoft.com/office/drawing/2014/main" id="{74F4480F-97C6-AC51-6892-54904D26D07E}"/>
                      </a:ext>
                    </a:extLst>
                  </p14:cNvPr>
                  <p14:cNvContentPartPr/>
                  <p14:nvPr/>
                </p14:nvContentPartPr>
                <p14:xfrm>
                  <a:off x="6518740" y="3492342"/>
                  <a:ext cx="26280" cy="199080"/>
                </p14:xfrm>
              </p:contentPart>
            </mc:Choice>
            <mc:Fallback xmlns="">
              <p:pic>
                <p:nvPicPr>
                  <p:cNvPr id="495" name="Pennanteckning 494">
                    <a:extLst>
                      <a:ext uri="{FF2B5EF4-FFF2-40B4-BE49-F238E27FC236}">
                        <a16:creationId xmlns:a16="http://schemas.microsoft.com/office/drawing/2014/main" id="{74F4480F-97C6-AC51-6892-54904D26D07E}"/>
                      </a:ext>
                    </a:extLst>
                  </p:cNvPr>
                  <p:cNvPicPr/>
                  <p:nvPr/>
                </p:nvPicPr>
                <p:blipFill>
                  <a:blip r:embed="rId285"/>
                  <a:stretch>
                    <a:fillRect/>
                  </a:stretch>
                </p:blipFill>
                <p:spPr>
                  <a:xfrm>
                    <a:off x="6503620" y="3476862"/>
                    <a:ext cx="568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496" name="Pennanteckning 495">
                    <a:extLst>
                      <a:ext uri="{FF2B5EF4-FFF2-40B4-BE49-F238E27FC236}">
                        <a16:creationId xmlns:a16="http://schemas.microsoft.com/office/drawing/2014/main" id="{9CF750E8-67B0-63FC-967A-2165230A44DC}"/>
                      </a:ext>
                    </a:extLst>
                  </p14:cNvPr>
                  <p14:cNvContentPartPr/>
                  <p14:nvPr/>
                </p14:nvContentPartPr>
                <p14:xfrm>
                  <a:off x="6527380" y="3572982"/>
                  <a:ext cx="128880" cy="15840"/>
                </p14:xfrm>
              </p:contentPart>
            </mc:Choice>
            <mc:Fallback xmlns="">
              <p:pic>
                <p:nvPicPr>
                  <p:cNvPr id="496" name="Pennanteckning 495">
                    <a:extLst>
                      <a:ext uri="{FF2B5EF4-FFF2-40B4-BE49-F238E27FC236}">
                        <a16:creationId xmlns:a16="http://schemas.microsoft.com/office/drawing/2014/main" id="{9CF750E8-67B0-63FC-967A-2165230A44DC}"/>
                      </a:ext>
                    </a:extLst>
                  </p:cNvPr>
                  <p:cNvPicPr/>
                  <p:nvPr/>
                </p:nvPicPr>
                <p:blipFill>
                  <a:blip r:embed="rId287"/>
                  <a:stretch>
                    <a:fillRect/>
                  </a:stretch>
                </p:blipFill>
                <p:spPr>
                  <a:xfrm>
                    <a:off x="6512260" y="3557502"/>
                    <a:ext cx="159120" cy="46440"/>
                  </a:xfrm>
                  <a:prstGeom prst="rect">
                    <a:avLst/>
                  </a:prstGeom>
                </p:spPr>
              </p:pic>
            </mc:Fallback>
          </mc:AlternateContent>
        </p:grpSp>
        <p:grpSp>
          <p:nvGrpSpPr>
            <p:cNvPr id="506" name="Grupp 505">
              <a:extLst>
                <a:ext uri="{FF2B5EF4-FFF2-40B4-BE49-F238E27FC236}">
                  <a16:creationId xmlns:a16="http://schemas.microsoft.com/office/drawing/2014/main" id="{1C5EEB17-F9CC-FD32-3A62-5A0917CC3B0A}"/>
                </a:ext>
              </a:extLst>
            </p:cNvPr>
            <p:cNvGrpSpPr/>
            <p:nvPr/>
          </p:nvGrpSpPr>
          <p:grpSpPr>
            <a:xfrm>
              <a:off x="6872620" y="3445542"/>
              <a:ext cx="1012680" cy="482760"/>
              <a:chOff x="6872620" y="3445542"/>
              <a:chExt cx="1012680" cy="482760"/>
            </a:xfrm>
          </p:grpSpPr>
          <mc:AlternateContent xmlns:mc="http://schemas.openxmlformats.org/markup-compatibility/2006" xmlns:p14="http://schemas.microsoft.com/office/powerpoint/2010/main">
            <mc:Choice Requires="p14">
              <p:contentPart p14:bwMode="auto" r:id="rId288">
                <p14:nvContentPartPr>
                  <p14:cNvPr id="499" name="Pennanteckning 498">
                    <a:extLst>
                      <a:ext uri="{FF2B5EF4-FFF2-40B4-BE49-F238E27FC236}">
                        <a16:creationId xmlns:a16="http://schemas.microsoft.com/office/drawing/2014/main" id="{FDB515A3-1494-E841-455C-8216408DE445}"/>
                      </a:ext>
                    </a:extLst>
                  </p14:cNvPr>
                  <p14:cNvContentPartPr/>
                  <p14:nvPr/>
                </p14:nvContentPartPr>
                <p14:xfrm>
                  <a:off x="6872620" y="3569382"/>
                  <a:ext cx="60120" cy="170280"/>
                </p14:xfrm>
              </p:contentPart>
            </mc:Choice>
            <mc:Fallback xmlns="">
              <p:pic>
                <p:nvPicPr>
                  <p:cNvPr id="499" name="Pennanteckning 498">
                    <a:extLst>
                      <a:ext uri="{FF2B5EF4-FFF2-40B4-BE49-F238E27FC236}">
                        <a16:creationId xmlns:a16="http://schemas.microsoft.com/office/drawing/2014/main" id="{FDB515A3-1494-E841-455C-8216408DE445}"/>
                      </a:ext>
                    </a:extLst>
                  </p:cNvPr>
                  <p:cNvPicPr/>
                  <p:nvPr/>
                </p:nvPicPr>
                <p:blipFill>
                  <a:blip r:embed="rId289"/>
                  <a:stretch>
                    <a:fillRect/>
                  </a:stretch>
                </p:blipFill>
                <p:spPr>
                  <a:xfrm>
                    <a:off x="6857500" y="3554262"/>
                    <a:ext cx="907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500" name="Pennanteckning 499">
                    <a:extLst>
                      <a:ext uri="{FF2B5EF4-FFF2-40B4-BE49-F238E27FC236}">
                        <a16:creationId xmlns:a16="http://schemas.microsoft.com/office/drawing/2014/main" id="{11E57D73-DEFF-B67A-1B1E-6C1192A82E07}"/>
                      </a:ext>
                    </a:extLst>
                  </p14:cNvPr>
                  <p14:cNvContentPartPr/>
                  <p14:nvPr/>
                </p14:nvContentPartPr>
                <p14:xfrm>
                  <a:off x="7009780" y="3635262"/>
                  <a:ext cx="108720" cy="138240"/>
                </p14:xfrm>
              </p:contentPart>
            </mc:Choice>
            <mc:Fallback xmlns="">
              <p:pic>
                <p:nvPicPr>
                  <p:cNvPr id="500" name="Pennanteckning 499">
                    <a:extLst>
                      <a:ext uri="{FF2B5EF4-FFF2-40B4-BE49-F238E27FC236}">
                        <a16:creationId xmlns:a16="http://schemas.microsoft.com/office/drawing/2014/main" id="{11E57D73-DEFF-B67A-1B1E-6C1192A82E07}"/>
                      </a:ext>
                    </a:extLst>
                  </p:cNvPr>
                  <p:cNvPicPr/>
                  <p:nvPr/>
                </p:nvPicPr>
                <p:blipFill>
                  <a:blip r:embed="rId291"/>
                  <a:stretch>
                    <a:fillRect/>
                  </a:stretch>
                </p:blipFill>
                <p:spPr>
                  <a:xfrm>
                    <a:off x="6994300" y="3620142"/>
                    <a:ext cx="1393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501" name="Pennanteckning 500">
                    <a:extLst>
                      <a:ext uri="{FF2B5EF4-FFF2-40B4-BE49-F238E27FC236}">
                        <a16:creationId xmlns:a16="http://schemas.microsoft.com/office/drawing/2014/main" id="{1408C066-C66E-89FA-BDC5-ED82D0956817}"/>
                      </a:ext>
                    </a:extLst>
                  </p14:cNvPr>
                  <p14:cNvContentPartPr/>
                  <p14:nvPr/>
                </p14:nvContentPartPr>
                <p14:xfrm>
                  <a:off x="7192660" y="3654342"/>
                  <a:ext cx="171360" cy="110520"/>
                </p14:xfrm>
              </p:contentPart>
            </mc:Choice>
            <mc:Fallback xmlns="">
              <p:pic>
                <p:nvPicPr>
                  <p:cNvPr id="501" name="Pennanteckning 500">
                    <a:extLst>
                      <a:ext uri="{FF2B5EF4-FFF2-40B4-BE49-F238E27FC236}">
                        <a16:creationId xmlns:a16="http://schemas.microsoft.com/office/drawing/2014/main" id="{1408C066-C66E-89FA-BDC5-ED82D0956817}"/>
                      </a:ext>
                    </a:extLst>
                  </p:cNvPr>
                  <p:cNvPicPr/>
                  <p:nvPr/>
                </p:nvPicPr>
                <p:blipFill>
                  <a:blip r:embed="rId293"/>
                  <a:stretch>
                    <a:fillRect/>
                  </a:stretch>
                </p:blipFill>
                <p:spPr>
                  <a:xfrm>
                    <a:off x="7177540" y="3639222"/>
                    <a:ext cx="2016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502" name="Pennanteckning 501">
                    <a:extLst>
                      <a:ext uri="{FF2B5EF4-FFF2-40B4-BE49-F238E27FC236}">
                        <a16:creationId xmlns:a16="http://schemas.microsoft.com/office/drawing/2014/main" id="{D91282BE-BB3A-BF16-6B63-103884E23473}"/>
                      </a:ext>
                    </a:extLst>
                  </p14:cNvPr>
                  <p14:cNvContentPartPr/>
                  <p14:nvPr/>
                </p14:nvContentPartPr>
                <p14:xfrm>
                  <a:off x="7403620" y="3686382"/>
                  <a:ext cx="12600" cy="241920"/>
                </p14:xfrm>
              </p:contentPart>
            </mc:Choice>
            <mc:Fallback xmlns="">
              <p:pic>
                <p:nvPicPr>
                  <p:cNvPr id="502" name="Pennanteckning 501">
                    <a:extLst>
                      <a:ext uri="{FF2B5EF4-FFF2-40B4-BE49-F238E27FC236}">
                        <a16:creationId xmlns:a16="http://schemas.microsoft.com/office/drawing/2014/main" id="{D91282BE-BB3A-BF16-6B63-103884E23473}"/>
                      </a:ext>
                    </a:extLst>
                  </p:cNvPr>
                  <p:cNvPicPr/>
                  <p:nvPr/>
                </p:nvPicPr>
                <p:blipFill>
                  <a:blip r:embed="rId295"/>
                  <a:stretch>
                    <a:fillRect/>
                  </a:stretch>
                </p:blipFill>
                <p:spPr>
                  <a:xfrm>
                    <a:off x="7388140" y="3671262"/>
                    <a:ext cx="428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503" name="Pennanteckning 502">
                    <a:extLst>
                      <a:ext uri="{FF2B5EF4-FFF2-40B4-BE49-F238E27FC236}">
                        <a16:creationId xmlns:a16="http://schemas.microsoft.com/office/drawing/2014/main" id="{5A518952-8E9F-FAE6-53DA-A75B2EDE6048}"/>
                      </a:ext>
                    </a:extLst>
                  </p14:cNvPr>
                  <p14:cNvContentPartPr/>
                  <p14:nvPr/>
                </p14:nvContentPartPr>
                <p14:xfrm>
                  <a:off x="7403620" y="3590982"/>
                  <a:ext cx="106920" cy="120960"/>
                </p14:xfrm>
              </p:contentPart>
            </mc:Choice>
            <mc:Fallback xmlns="">
              <p:pic>
                <p:nvPicPr>
                  <p:cNvPr id="503" name="Pennanteckning 502">
                    <a:extLst>
                      <a:ext uri="{FF2B5EF4-FFF2-40B4-BE49-F238E27FC236}">
                        <a16:creationId xmlns:a16="http://schemas.microsoft.com/office/drawing/2014/main" id="{5A518952-8E9F-FAE6-53DA-A75B2EDE6048}"/>
                      </a:ext>
                    </a:extLst>
                  </p:cNvPr>
                  <p:cNvPicPr/>
                  <p:nvPr/>
                </p:nvPicPr>
                <p:blipFill>
                  <a:blip r:embed="rId297"/>
                  <a:stretch>
                    <a:fillRect/>
                  </a:stretch>
                </p:blipFill>
                <p:spPr>
                  <a:xfrm>
                    <a:off x="7388140" y="3575862"/>
                    <a:ext cx="1375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504" name="Pennanteckning 503">
                    <a:extLst>
                      <a:ext uri="{FF2B5EF4-FFF2-40B4-BE49-F238E27FC236}">
                        <a16:creationId xmlns:a16="http://schemas.microsoft.com/office/drawing/2014/main" id="{2DD669A9-8A67-9AF5-3A81-AD6D1A2D33A3}"/>
                      </a:ext>
                    </a:extLst>
                  </p14:cNvPr>
                  <p14:cNvContentPartPr/>
                  <p14:nvPr/>
                </p14:nvContentPartPr>
                <p14:xfrm>
                  <a:off x="7654900" y="3445542"/>
                  <a:ext cx="16200" cy="206640"/>
                </p14:xfrm>
              </p:contentPart>
            </mc:Choice>
            <mc:Fallback xmlns="">
              <p:pic>
                <p:nvPicPr>
                  <p:cNvPr id="504" name="Pennanteckning 503">
                    <a:extLst>
                      <a:ext uri="{FF2B5EF4-FFF2-40B4-BE49-F238E27FC236}">
                        <a16:creationId xmlns:a16="http://schemas.microsoft.com/office/drawing/2014/main" id="{2DD669A9-8A67-9AF5-3A81-AD6D1A2D33A3}"/>
                      </a:ext>
                    </a:extLst>
                  </p:cNvPr>
                  <p:cNvPicPr/>
                  <p:nvPr/>
                </p:nvPicPr>
                <p:blipFill>
                  <a:blip r:embed="rId299"/>
                  <a:stretch>
                    <a:fillRect/>
                  </a:stretch>
                </p:blipFill>
                <p:spPr>
                  <a:xfrm>
                    <a:off x="7639780" y="3430062"/>
                    <a:ext cx="468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505" name="Pennanteckning 504">
                    <a:extLst>
                      <a:ext uri="{FF2B5EF4-FFF2-40B4-BE49-F238E27FC236}">
                        <a16:creationId xmlns:a16="http://schemas.microsoft.com/office/drawing/2014/main" id="{8A988464-87F6-9FD3-3CD1-8349590FB9F9}"/>
                      </a:ext>
                    </a:extLst>
                  </p14:cNvPr>
                  <p14:cNvContentPartPr/>
                  <p14:nvPr/>
                </p14:nvContentPartPr>
                <p14:xfrm>
                  <a:off x="7795660" y="3539142"/>
                  <a:ext cx="89640" cy="155880"/>
                </p14:xfrm>
              </p:contentPart>
            </mc:Choice>
            <mc:Fallback xmlns="">
              <p:pic>
                <p:nvPicPr>
                  <p:cNvPr id="505" name="Pennanteckning 504">
                    <a:extLst>
                      <a:ext uri="{FF2B5EF4-FFF2-40B4-BE49-F238E27FC236}">
                        <a16:creationId xmlns:a16="http://schemas.microsoft.com/office/drawing/2014/main" id="{8A988464-87F6-9FD3-3CD1-8349590FB9F9}"/>
                      </a:ext>
                    </a:extLst>
                  </p:cNvPr>
                  <p:cNvPicPr/>
                  <p:nvPr/>
                </p:nvPicPr>
                <p:blipFill>
                  <a:blip r:embed="rId301"/>
                  <a:stretch>
                    <a:fillRect/>
                  </a:stretch>
                </p:blipFill>
                <p:spPr>
                  <a:xfrm>
                    <a:off x="7780180" y="3523662"/>
                    <a:ext cx="120240" cy="18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2">
              <p14:nvContentPartPr>
                <p14:cNvPr id="507" name="Pennanteckning 506">
                  <a:extLst>
                    <a:ext uri="{FF2B5EF4-FFF2-40B4-BE49-F238E27FC236}">
                      <a16:creationId xmlns:a16="http://schemas.microsoft.com/office/drawing/2014/main" id="{677C0D24-D3CE-0B57-BB7B-53F138FC4C92}"/>
                    </a:ext>
                  </a:extLst>
                </p14:cNvPr>
                <p14:cNvContentPartPr/>
                <p14:nvPr/>
              </p14:nvContentPartPr>
              <p14:xfrm>
                <a:off x="4752940" y="3973662"/>
                <a:ext cx="186840" cy="250560"/>
              </p14:xfrm>
            </p:contentPart>
          </mc:Choice>
          <mc:Fallback xmlns="">
            <p:pic>
              <p:nvPicPr>
                <p:cNvPr id="507" name="Pennanteckning 506">
                  <a:extLst>
                    <a:ext uri="{FF2B5EF4-FFF2-40B4-BE49-F238E27FC236}">
                      <a16:creationId xmlns:a16="http://schemas.microsoft.com/office/drawing/2014/main" id="{677C0D24-D3CE-0B57-BB7B-53F138FC4C92}"/>
                    </a:ext>
                  </a:extLst>
                </p:cNvPr>
                <p:cNvPicPr/>
                <p:nvPr/>
              </p:nvPicPr>
              <p:blipFill>
                <a:blip r:embed="rId303"/>
                <a:stretch>
                  <a:fillRect/>
                </a:stretch>
              </p:blipFill>
              <p:spPr>
                <a:xfrm>
                  <a:off x="4737430" y="3958204"/>
                  <a:ext cx="217499" cy="281116"/>
                </a:xfrm>
                <a:prstGeom prst="rect">
                  <a:avLst/>
                </a:prstGeom>
              </p:spPr>
            </p:pic>
          </mc:Fallback>
        </mc:AlternateContent>
        <p:grpSp>
          <p:nvGrpSpPr>
            <p:cNvPr id="526" name="Grupp 525">
              <a:extLst>
                <a:ext uri="{FF2B5EF4-FFF2-40B4-BE49-F238E27FC236}">
                  <a16:creationId xmlns:a16="http://schemas.microsoft.com/office/drawing/2014/main" id="{E92E0672-0F1D-0AAC-806B-ED4562646313}"/>
                </a:ext>
              </a:extLst>
            </p:cNvPr>
            <p:cNvGrpSpPr/>
            <p:nvPr/>
          </p:nvGrpSpPr>
          <p:grpSpPr>
            <a:xfrm>
              <a:off x="5152900" y="3967542"/>
              <a:ext cx="389520" cy="235440"/>
              <a:chOff x="5152900" y="3967542"/>
              <a:chExt cx="389520" cy="235440"/>
            </a:xfrm>
          </p:grpSpPr>
          <mc:AlternateContent xmlns:mc="http://schemas.openxmlformats.org/markup-compatibility/2006" xmlns:p14="http://schemas.microsoft.com/office/powerpoint/2010/main">
            <mc:Choice Requires="p14">
              <p:contentPart p14:bwMode="auto" r:id="rId304">
                <p14:nvContentPartPr>
                  <p14:cNvPr id="508" name="Pennanteckning 507">
                    <a:extLst>
                      <a:ext uri="{FF2B5EF4-FFF2-40B4-BE49-F238E27FC236}">
                        <a16:creationId xmlns:a16="http://schemas.microsoft.com/office/drawing/2014/main" id="{99A72E8A-BA88-CF7E-49DF-79A5855309B3}"/>
                      </a:ext>
                    </a:extLst>
                  </p14:cNvPr>
                  <p14:cNvContentPartPr/>
                  <p14:nvPr/>
                </p14:nvContentPartPr>
                <p14:xfrm>
                  <a:off x="5152900" y="4090662"/>
                  <a:ext cx="153720" cy="108720"/>
                </p14:xfrm>
              </p:contentPart>
            </mc:Choice>
            <mc:Fallback xmlns="">
              <p:pic>
                <p:nvPicPr>
                  <p:cNvPr id="508" name="Pennanteckning 507">
                    <a:extLst>
                      <a:ext uri="{FF2B5EF4-FFF2-40B4-BE49-F238E27FC236}">
                        <a16:creationId xmlns:a16="http://schemas.microsoft.com/office/drawing/2014/main" id="{99A72E8A-BA88-CF7E-49DF-79A5855309B3}"/>
                      </a:ext>
                    </a:extLst>
                  </p:cNvPr>
                  <p:cNvPicPr/>
                  <p:nvPr/>
                </p:nvPicPr>
                <p:blipFill>
                  <a:blip r:embed="rId305"/>
                  <a:stretch>
                    <a:fillRect/>
                  </a:stretch>
                </p:blipFill>
                <p:spPr>
                  <a:xfrm>
                    <a:off x="5137420" y="4075542"/>
                    <a:ext cx="1843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509" name="Pennanteckning 508">
                    <a:extLst>
                      <a:ext uri="{FF2B5EF4-FFF2-40B4-BE49-F238E27FC236}">
                        <a16:creationId xmlns:a16="http://schemas.microsoft.com/office/drawing/2014/main" id="{BF5C3C87-0740-2249-308E-294BE21DF949}"/>
                      </a:ext>
                    </a:extLst>
                  </p14:cNvPr>
                  <p14:cNvContentPartPr/>
                  <p14:nvPr/>
                </p14:nvContentPartPr>
                <p14:xfrm>
                  <a:off x="5385100" y="3967542"/>
                  <a:ext cx="74160" cy="235440"/>
                </p14:xfrm>
              </p:contentPart>
            </mc:Choice>
            <mc:Fallback xmlns="">
              <p:pic>
                <p:nvPicPr>
                  <p:cNvPr id="509" name="Pennanteckning 508">
                    <a:extLst>
                      <a:ext uri="{FF2B5EF4-FFF2-40B4-BE49-F238E27FC236}">
                        <a16:creationId xmlns:a16="http://schemas.microsoft.com/office/drawing/2014/main" id="{BF5C3C87-0740-2249-308E-294BE21DF949}"/>
                      </a:ext>
                    </a:extLst>
                  </p:cNvPr>
                  <p:cNvPicPr/>
                  <p:nvPr/>
                </p:nvPicPr>
                <p:blipFill>
                  <a:blip r:embed="rId307"/>
                  <a:stretch>
                    <a:fillRect/>
                  </a:stretch>
                </p:blipFill>
                <p:spPr>
                  <a:xfrm>
                    <a:off x="5369980" y="3952422"/>
                    <a:ext cx="1047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510" name="Pennanteckning 509">
                    <a:extLst>
                      <a:ext uri="{FF2B5EF4-FFF2-40B4-BE49-F238E27FC236}">
                        <a16:creationId xmlns:a16="http://schemas.microsoft.com/office/drawing/2014/main" id="{A5B443A7-01E8-C7B8-0356-0622F9B42787}"/>
                      </a:ext>
                    </a:extLst>
                  </p14:cNvPr>
                  <p14:cNvContentPartPr/>
                  <p14:nvPr/>
                </p14:nvContentPartPr>
                <p14:xfrm>
                  <a:off x="5507500" y="4008222"/>
                  <a:ext cx="34920" cy="165960"/>
                </p14:xfrm>
              </p:contentPart>
            </mc:Choice>
            <mc:Fallback xmlns="">
              <p:pic>
                <p:nvPicPr>
                  <p:cNvPr id="510" name="Pennanteckning 509">
                    <a:extLst>
                      <a:ext uri="{FF2B5EF4-FFF2-40B4-BE49-F238E27FC236}">
                        <a16:creationId xmlns:a16="http://schemas.microsoft.com/office/drawing/2014/main" id="{A5B443A7-01E8-C7B8-0356-0622F9B42787}"/>
                      </a:ext>
                    </a:extLst>
                  </p:cNvPr>
                  <p:cNvPicPr/>
                  <p:nvPr/>
                </p:nvPicPr>
                <p:blipFill>
                  <a:blip r:embed="rId309"/>
                  <a:stretch>
                    <a:fillRect/>
                  </a:stretch>
                </p:blipFill>
                <p:spPr>
                  <a:xfrm>
                    <a:off x="5492380" y="3993102"/>
                    <a:ext cx="65520" cy="196560"/>
                  </a:xfrm>
                  <a:prstGeom prst="rect">
                    <a:avLst/>
                  </a:prstGeom>
                </p:spPr>
              </p:pic>
            </mc:Fallback>
          </mc:AlternateContent>
        </p:grpSp>
        <p:grpSp>
          <p:nvGrpSpPr>
            <p:cNvPr id="525" name="Grupp 524">
              <a:extLst>
                <a:ext uri="{FF2B5EF4-FFF2-40B4-BE49-F238E27FC236}">
                  <a16:creationId xmlns:a16="http://schemas.microsoft.com/office/drawing/2014/main" id="{BEC5EF95-027E-A069-BAAC-4D2EF72D66CA}"/>
                </a:ext>
              </a:extLst>
            </p:cNvPr>
            <p:cNvGrpSpPr/>
            <p:nvPr/>
          </p:nvGrpSpPr>
          <p:grpSpPr>
            <a:xfrm>
              <a:off x="5751940" y="3864222"/>
              <a:ext cx="1079640" cy="481680"/>
              <a:chOff x="5751940" y="3864222"/>
              <a:chExt cx="1079640" cy="481680"/>
            </a:xfrm>
          </p:grpSpPr>
          <mc:AlternateContent xmlns:mc="http://schemas.openxmlformats.org/markup-compatibility/2006" xmlns:p14="http://schemas.microsoft.com/office/powerpoint/2010/main">
            <mc:Choice Requires="p14">
              <p:contentPart p14:bwMode="auto" r:id="rId310">
                <p14:nvContentPartPr>
                  <p14:cNvPr id="511" name="Pennanteckning 510">
                    <a:extLst>
                      <a:ext uri="{FF2B5EF4-FFF2-40B4-BE49-F238E27FC236}">
                        <a16:creationId xmlns:a16="http://schemas.microsoft.com/office/drawing/2014/main" id="{FA7F2EA2-9DE4-8A9D-197A-EF59F131D6C6}"/>
                      </a:ext>
                    </a:extLst>
                  </p14:cNvPr>
                  <p14:cNvContentPartPr/>
                  <p14:nvPr/>
                </p14:nvContentPartPr>
                <p14:xfrm>
                  <a:off x="5791180" y="3967542"/>
                  <a:ext cx="53280" cy="211320"/>
                </p14:xfrm>
              </p:contentPart>
            </mc:Choice>
            <mc:Fallback xmlns="">
              <p:pic>
                <p:nvPicPr>
                  <p:cNvPr id="511" name="Pennanteckning 510">
                    <a:extLst>
                      <a:ext uri="{FF2B5EF4-FFF2-40B4-BE49-F238E27FC236}">
                        <a16:creationId xmlns:a16="http://schemas.microsoft.com/office/drawing/2014/main" id="{FA7F2EA2-9DE4-8A9D-197A-EF59F131D6C6}"/>
                      </a:ext>
                    </a:extLst>
                  </p:cNvPr>
                  <p:cNvPicPr/>
                  <p:nvPr/>
                </p:nvPicPr>
                <p:blipFill>
                  <a:blip r:embed="rId311"/>
                  <a:stretch>
                    <a:fillRect/>
                  </a:stretch>
                </p:blipFill>
                <p:spPr>
                  <a:xfrm>
                    <a:off x="5776060" y="3952422"/>
                    <a:ext cx="838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512" name="Pennanteckning 511">
                    <a:extLst>
                      <a:ext uri="{FF2B5EF4-FFF2-40B4-BE49-F238E27FC236}">
                        <a16:creationId xmlns:a16="http://schemas.microsoft.com/office/drawing/2014/main" id="{3C46A077-489E-6D7C-EF7B-EB75F751FAF5}"/>
                      </a:ext>
                    </a:extLst>
                  </p14:cNvPr>
                  <p14:cNvContentPartPr/>
                  <p14:nvPr/>
                </p14:nvContentPartPr>
                <p14:xfrm>
                  <a:off x="5751940" y="4028382"/>
                  <a:ext cx="292680" cy="81000"/>
                </p14:xfrm>
              </p:contentPart>
            </mc:Choice>
            <mc:Fallback xmlns="">
              <p:pic>
                <p:nvPicPr>
                  <p:cNvPr id="512" name="Pennanteckning 511">
                    <a:extLst>
                      <a:ext uri="{FF2B5EF4-FFF2-40B4-BE49-F238E27FC236}">
                        <a16:creationId xmlns:a16="http://schemas.microsoft.com/office/drawing/2014/main" id="{3C46A077-489E-6D7C-EF7B-EB75F751FAF5}"/>
                      </a:ext>
                    </a:extLst>
                  </p:cNvPr>
                  <p:cNvPicPr/>
                  <p:nvPr/>
                </p:nvPicPr>
                <p:blipFill>
                  <a:blip r:embed="rId313"/>
                  <a:stretch>
                    <a:fillRect/>
                  </a:stretch>
                </p:blipFill>
                <p:spPr>
                  <a:xfrm>
                    <a:off x="5736820" y="4012902"/>
                    <a:ext cx="3232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513" name="Pennanteckning 512">
                    <a:extLst>
                      <a:ext uri="{FF2B5EF4-FFF2-40B4-BE49-F238E27FC236}">
                        <a16:creationId xmlns:a16="http://schemas.microsoft.com/office/drawing/2014/main" id="{198E3ECC-74B5-DE6B-E8DD-211186ED03EF}"/>
                      </a:ext>
                    </a:extLst>
                  </p14:cNvPr>
                  <p14:cNvContentPartPr/>
                  <p14:nvPr/>
                </p14:nvContentPartPr>
                <p14:xfrm>
                  <a:off x="6071980" y="4038822"/>
                  <a:ext cx="113040" cy="55800"/>
                </p14:xfrm>
              </p:contentPart>
            </mc:Choice>
            <mc:Fallback xmlns="">
              <p:pic>
                <p:nvPicPr>
                  <p:cNvPr id="513" name="Pennanteckning 512">
                    <a:extLst>
                      <a:ext uri="{FF2B5EF4-FFF2-40B4-BE49-F238E27FC236}">
                        <a16:creationId xmlns:a16="http://schemas.microsoft.com/office/drawing/2014/main" id="{198E3ECC-74B5-DE6B-E8DD-211186ED03EF}"/>
                      </a:ext>
                    </a:extLst>
                  </p:cNvPr>
                  <p:cNvPicPr/>
                  <p:nvPr/>
                </p:nvPicPr>
                <p:blipFill>
                  <a:blip r:embed="rId315"/>
                  <a:stretch>
                    <a:fillRect/>
                  </a:stretch>
                </p:blipFill>
                <p:spPr>
                  <a:xfrm>
                    <a:off x="6056860" y="4023342"/>
                    <a:ext cx="1436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514" name="Pennanteckning 513">
                    <a:extLst>
                      <a:ext uri="{FF2B5EF4-FFF2-40B4-BE49-F238E27FC236}">
                        <a16:creationId xmlns:a16="http://schemas.microsoft.com/office/drawing/2014/main" id="{0414EDE5-30C1-3A8A-1054-761C84DE4CC7}"/>
                      </a:ext>
                    </a:extLst>
                  </p14:cNvPr>
                  <p14:cNvContentPartPr/>
                  <p14:nvPr/>
                </p14:nvContentPartPr>
                <p14:xfrm>
                  <a:off x="6242980" y="4038822"/>
                  <a:ext cx="19440" cy="71640"/>
                </p14:xfrm>
              </p:contentPart>
            </mc:Choice>
            <mc:Fallback xmlns="">
              <p:pic>
                <p:nvPicPr>
                  <p:cNvPr id="514" name="Pennanteckning 513">
                    <a:extLst>
                      <a:ext uri="{FF2B5EF4-FFF2-40B4-BE49-F238E27FC236}">
                        <a16:creationId xmlns:a16="http://schemas.microsoft.com/office/drawing/2014/main" id="{0414EDE5-30C1-3A8A-1054-761C84DE4CC7}"/>
                      </a:ext>
                    </a:extLst>
                  </p:cNvPr>
                  <p:cNvPicPr/>
                  <p:nvPr/>
                </p:nvPicPr>
                <p:blipFill>
                  <a:blip r:embed="rId317"/>
                  <a:stretch>
                    <a:fillRect/>
                  </a:stretch>
                </p:blipFill>
                <p:spPr>
                  <a:xfrm>
                    <a:off x="6227860" y="4023342"/>
                    <a:ext cx="500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515" name="Pennanteckning 514">
                    <a:extLst>
                      <a:ext uri="{FF2B5EF4-FFF2-40B4-BE49-F238E27FC236}">
                        <a16:creationId xmlns:a16="http://schemas.microsoft.com/office/drawing/2014/main" id="{BB345129-CB87-B4FB-7EAD-A28DB2FDD6E4}"/>
                      </a:ext>
                    </a:extLst>
                  </p14:cNvPr>
                  <p14:cNvContentPartPr/>
                  <p14:nvPr/>
                </p14:nvContentPartPr>
                <p14:xfrm>
                  <a:off x="6275020" y="3955302"/>
                  <a:ext cx="144360" cy="101520"/>
                </p14:xfrm>
              </p:contentPart>
            </mc:Choice>
            <mc:Fallback xmlns="">
              <p:pic>
                <p:nvPicPr>
                  <p:cNvPr id="515" name="Pennanteckning 514">
                    <a:extLst>
                      <a:ext uri="{FF2B5EF4-FFF2-40B4-BE49-F238E27FC236}">
                        <a16:creationId xmlns:a16="http://schemas.microsoft.com/office/drawing/2014/main" id="{BB345129-CB87-B4FB-7EAD-A28DB2FDD6E4}"/>
                      </a:ext>
                    </a:extLst>
                  </p:cNvPr>
                  <p:cNvPicPr/>
                  <p:nvPr/>
                </p:nvPicPr>
                <p:blipFill>
                  <a:blip r:embed="rId319"/>
                  <a:stretch>
                    <a:fillRect/>
                  </a:stretch>
                </p:blipFill>
                <p:spPr>
                  <a:xfrm>
                    <a:off x="6259900" y="3940182"/>
                    <a:ext cx="1749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516" name="Pennanteckning 515">
                    <a:extLst>
                      <a:ext uri="{FF2B5EF4-FFF2-40B4-BE49-F238E27FC236}">
                        <a16:creationId xmlns:a16="http://schemas.microsoft.com/office/drawing/2014/main" id="{3C265B02-F2C9-2EEE-68F0-CB60FD611122}"/>
                      </a:ext>
                    </a:extLst>
                  </p14:cNvPr>
                  <p14:cNvContentPartPr/>
                  <p14:nvPr/>
                </p14:nvContentPartPr>
                <p14:xfrm>
                  <a:off x="6480940" y="3999582"/>
                  <a:ext cx="14040" cy="70200"/>
                </p14:xfrm>
              </p:contentPart>
            </mc:Choice>
            <mc:Fallback xmlns="">
              <p:pic>
                <p:nvPicPr>
                  <p:cNvPr id="516" name="Pennanteckning 515">
                    <a:extLst>
                      <a:ext uri="{FF2B5EF4-FFF2-40B4-BE49-F238E27FC236}">
                        <a16:creationId xmlns:a16="http://schemas.microsoft.com/office/drawing/2014/main" id="{3C265B02-F2C9-2EEE-68F0-CB60FD611122}"/>
                      </a:ext>
                    </a:extLst>
                  </p:cNvPr>
                  <p:cNvPicPr/>
                  <p:nvPr/>
                </p:nvPicPr>
                <p:blipFill>
                  <a:blip r:embed="rId321"/>
                  <a:stretch>
                    <a:fillRect/>
                  </a:stretch>
                </p:blipFill>
                <p:spPr>
                  <a:xfrm>
                    <a:off x="6465820" y="3984462"/>
                    <a:ext cx="446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517" name="Pennanteckning 516">
                    <a:extLst>
                      <a:ext uri="{FF2B5EF4-FFF2-40B4-BE49-F238E27FC236}">
                        <a16:creationId xmlns:a16="http://schemas.microsoft.com/office/drawing/2014/main" id="{194B1C42-82F1-E4D4-8675-62776FD74097}"/>
                      </a:ext>
                    </a:extLst>
                  </p14:cNvPr>
                  <p14:cNvContentPartPr/>
                  <p14:nvPr/>
                </p14:nvContentPartPr>
                <p14:xfrm>
                  <a:off x="6533500" y="3864222"/>
                  <a:ext cx="10800" cy="63720"/>
                </p14:xfrm>
              </p:contentPart>
            </mc:Choice>
            <mc:Fallback xmlns="">
              <p:pic>
                <p:nvPicPr>
                  <p:cNvPr id="517" name="Pennanteckning 516">
                    <a:extLst>
                      <a:ext uri="{FF2B5EF4-FFF2-40B4-BE49-F238E27FC236}">
                        <a16:creationId xmlns:a16="http://schemas.microsoft.com/office/drawing/2014/main" id="{194B1C42-82F1-E4D4-8675-62776FD74097}"/>
                      </a:ext>
                    </a:extLst>
                  </p:cNvPr>
                  <p:cNvPicPr/>
                  <p:nvPr/>
                </p:nvPicPr>
                <p:blipFill>
                  <a:blip r:embed="rId323"/>
                  <a:stretch>
                    <a:fillRect/>
                  </a:stretch>
                </p:blipFill>
                <p:spPr>
                  <a:xfrm>
                    <a:off x="6518380" y="3849102"/>
                    <a:ext cx="414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518" name="Pennanteckning 517">
                    <a:extLst>
                      <a:ext uri="{FF2B5EF4-FFF2-40B4-BE49-F238E27FC236}">
                        <a16:creationId xmlns:a16="http://schemas.microsoft.com/office/drawing/2014/main" id="{27DF9A5F-46D2-0996-1BEC-F2548854B4AD}"/>
                      </a:ext>
                    </a:extLst>
                  </p14:cNvPr>
                  <p14:cNvContentPartPr/>
                  <p14:nvPr/>
                </p14:nvContentPartPr>
                <p14:xfrm>
                  <a:off x="6588220" y="3990222"/>
                  <a:ext cx="243360" cy="355680"/>
                </p14:xfrm>
              </p:contentPart>
            </mc:Choice>
            <mc:Fallback xmlns="">
              <p:pic>
                <p:nvPicPr>
                  <p:cNvPr id="518" name="Pennanteckning 517">
                    <a:extLst>
                      <a:ext uri="{FF2B5EF4-FFF2-40B4-BE49-F238E27FC236}">
                        <a16:creationId xmlns:a16="http://schemas.microsoft.com/office/drawing/2014/main" id="{27DF9A5F-46D2-0996-1BEC-F2548854B4AD}"/>
                      </a:ext>
                    </a:extLst>
                  </p:cNvPr>
                  <p:cNvPicPr/>
                  <p:nvPr/>
                </p:nvPicPr>
                <p:blipFill>
                  <a:blip r:embed="rId325"/>
                  <a:stretch>
                    <a:fillRect/>
                  </a:stretch>
                </p:blipFill>
                <p:spPr>
                  <a:xfrm>
                    <a:off x="6573100" y="3974742"/>
                    <a:ext cx="273600" cy="386280"/>
                  </a:xfrm>
                  <a:prstGeom prst="rect">
                    <a:avLst/>
                  </a:prstGeom>
                </p:spPr>
              </p:pic>
            </mc:Fallback>
          </mc:AlternateContent>
        </p:grpSp>
        <p:grpSp>
          <p:nvGrpSpPr>
            <p:cNvPr id="524" name="Grupp 523">
              <a:extLst>
                <a:ext uri="{FF2B5EF4-FFF2-40B4-BE49-F238E27FC236}">
                  <a16:creationId xmlns:a16="http://schemas.microsoft.com/office/drawing/2014/main" id="{76C44ADA-7743-4E75-96A9-89618B77B9AF}"/>
                </a:ext>
              </a:extLst>
            </p:cNvPr>
            <p:cNvGrpSpPr/>
            <p:nvPr/>
          </p:nvGrpSpPr>
          <p:grpSpPr>
            <a:xfrm>
              <a:off x="7103380" y="3904182"/>
              <a:ext cx="969120" cy="408960"/>
              <a:chOff x="7103380" y="3904182"/>
              <a:chExt cx="969120" cy="408960"/>
            </a:xfrm>
          </p:grpSpPr>
          <mc:AlternateContent xmlns:mc="http://schemas.openxmlformats.org/markup-compatibility/2006" xmlns:p14="http://schemas.microsoft.com/office/powerpoint/2010/main">
            <mc:Choice Requires="p14">
              <p:contentPart p14:bwMode="auto" r:id="rId326">
                <p14:nvContentPartPr>
                  <p14:cNvPr id="519" name="Pennanteckning 518">
                    <a:extLst>
                      <a:ext uri="{FF2B5EF4-FFF2-40B4-BE49-F238E27FC236}">
                        <a16:creationId xmlns:a16="http://schemas.microsoft.com/office/drawing/2014/main" id="{43865EDE-8E54-056E-7BCB-0AD7691487D9}"/>
                      </a:ext>
                    </a:extLst>
                  </p14:cNvPr>
                  <p14:cNvContentPartPr/>
                  <p14:nvPr/>
                </p14:nvContentPartPr>
                <p14:xfrm>
                  <a:off x="7103380" y="4016862"/>
                  <a:ext cx="61920" cy="101880"/>
                </p14:xfrm>
              </p:contentPart>
            </mc:Choice>
            <mc:Fallback xmlns="">
              <p:pic>
                <p:nvPicPr>
                  <p:cNvPr id="519" name="Pennanteckning 518">
                    <a:extLst>
                      <a:ext uri="{FF2B5EF4-FFF2-40B4-BE49-F238E27FC236}">
                        <a16:creationId xmlns:a16="http://schemas.microsoft.com/office/drawing/2014/main" id="{43865EDE-8E54-056E-7BCB-0AD7691487D9}"/>
                      </a:ext>
                    </a:extLst>
                  </p:cNvPr>
                  <p:cNvPicPr/>
                  <p:nvPr/>
                </p:nvPicPr>
                <p:blipFill>
                  <a:blip r:embed="rId327"/>
                  <a:stretch>
                    <a:fillRect/>
                  </a:stretch>
                </p:blipFill>
                <p:spPr>
                  <a:xfrm>
                    <a:off x="7088260" y="4001742"/>
                    <a:ext cx="925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520" name="Pennanteckning 519">
                    <a:extLst>
                      <a:ext uri="{FF2B5EF4-FFF2-40B4-BE49-F238E27FC236}">
                        <a16:creationId xmlns:a16="http://schemas.microsoft.com/office/drawing/2014/main" id="{37066A43-D176-DAA4-525C-B0C8FB478659}"/>
                      </a:ext>
                    </a:extLst>
                  </p14:cNvPr>
                  <p14:cNvContentPartPr/>
                  <p14:nvPr/>
                </p14:nvContentPartPr>
                <p14:xfrm>
                  <a:off x="7246660" y="4041342"/>
                  <a:ext cx="100800" cy="77400"/>
                </p14:xfrm>
              </p:contentPart>
            </mc:Choice>
            <mc:Fallback xmlns="">
              <p:pic>
                <p:nvPicPr>
                  <p:cNvPr id="520" name="Pennanteckning 519">
                    <a:extLst>
                      <a:ext uri="{FF2B5EF4-FFF2-40B4-BE49-F238E27FC236}">
                        <a16:creationId xmlns:a16="http://schemas.microsoft.com/office/drawing/2014/main" id="{37066A43-D176-DAA4-525C-B0C8FB478659}"/>
                      </a:ext>
                    </a:extLst>
                  </p:cNvPr>
                  <p:cNvPicPr/>
                  <p:nvPr/>
                </p:nvPicPr>
                <p:blipFill>
                  <a:blip r:embed="rId329"/>
                  <a:stretch>
                    <a:fillRect/>
                  </a:stretch>
                </p:blipFill>
                <p:spPr>
                  <a:xfrm>
                    <a:off x="7231180" y="4025862"/>
                    <a:ext cx="1314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521" name="Pennanteckning 520">
                    <a:extLst>
                      <a:ext uri="{FF2B5EF4-FFF2-40B4-BE49-F238E27FC236}">
                        <a16:creationId xmlns:a16="http://schemas.microsoft.com/office/drawing/2014/main" id="{6B3941D0-3062-E635-35CF-45704E24E29D}"/>
                      </a:ext>
                    </a:extLst>
                  </p14:cNvPr>
                  <p14:cNvContentPartPr/>
                  <p14:nvPr/>
                </p14:nvContentPartPr>
                <p14:xfrm>
                  <a:off x="7393900" y="4040262"/>
                  <a:ext cx="284040" cy="272880"/>
                </p14:xfrm>
              </p:contentPart>
            </mc:Choice>
            <mc:Fallback xmlns="">
              <p:pic>
                <p:nvPicPr>
                  <p:cNvPr id="521" name="Pennanteckning 520">
                    <a:extLst>
                      <a:ext uri="{FF2B5EF4-FFF2-40B4-BE49-F238E27FC236}">
                        <a16:creationId xmlns:a16="http://schemas.microsoft.com/office/drawing/2014/main" id="{6B3941D0-3062-E635-35CF-45704E24E29D}"/>
                      </a:ext>
                    </a:extLst>
                  </p:cNvPr>
                  <p:cNvPicPr/>
                  <p:nvPr/>
                </p:nvPicPr>
                <p:blipFill>
                  <a:blip r:embed="rId331"/>
                  <a:stretch>
                    <a:fillRect/>
                  </a:stretch>
                </p:blipFill>
                <p:spPr>
                  <a:xfrm>
                    <a:off x="7378780" y="4025142"/>
                    <a:ext cx="3146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522" name="Pennanteckning 521">
                    <a:extLst>
                      <a:ext uri="{FF2B5EF4-FFF2-40B4-BE49-F238E27FC236}">
                        <a16:creationId xmlns:a16="http://schemas.microsoft.com/office/drawing/2014/main" id="{29CC323C-AC60-AE70-7E3E-AA621FDBBC8C}"/>
                      </a:ext>
                    </a:extLst>
                  </p14:cNvPr>
                  <p14:cNvContentPartPr/>
                  <p14:nvPr/>
                </p14:nvContentPartPr>
                <p14:xfrm>
                  <a:off x="7762540" y="3904182"/>
                  <a:ext cx="31680" cy="205920"/>
                </p14:xfrm>
              </p:contentPart>
            </mc:Choice>
            <mc:Fallback xmlns="">
              <p:pic>
                <p:nvPicPr>
                  <p:cNvPr id="522" name="Pennanteckning 521">
                    <a:extLst>
                      <a:ext uri="{FF2B5EF4-FFF2-40B4-BE49-F238E27FC236}">
                        <a16:creationId xmlns:a16="http://schemas.microsoft.com/office/drawing/2014/main" id="{29CC323C-AC60-AE70-7E3E-AA621FDBBC8C}"/>
                      </a:ext>
                    </a:extLst>
                  </p:cNvPr>
                  <p:cNvPicPr/>
                  <p:nvPr/>
                </p:nvPicPr>
                <p:blipFill>
                  <a:blip r:embed="rId333"/>
                  <a:stretch>
                    <a:fillRect/>
                  </a:stretch>
                </p:blipFill>
                <p:spPr>
                  <a:xfrm>
                    <a:off x="7747420" y="3889062"/>
                    <a:ext cx="619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523" name="Pennanteckning 522">
                    <a:extLst>
                      <a:ext uri="{FF2B5EF4-FFF2-40B4-BE49-F238E27FC236}">
                        <a16:creationId xmlns:a16="http://schemas.microsoft.com/office/drawing/2014/main" id="{616D2EE1-9C57-C6ED-B621-0E9F087381AA}"/>
                      </a:ext>
                    </a:extLst>
                  </p14:cNvPr>
                  <p14:cNvContentPartPr/>
                  <p14:nvPr/>
                </p14:nvContentPartPr>
                <p14:xfrm>
                  <a:off x="7862260" y="3962502"/>
                  <a:ext cx="210240" cy="156600"/>
                </p14:xfrm>
              </p:contentPart>
            </mc:Choice>
            <mc:Fallback xmlns="">
              <p:pic>
                <p:nvPicPr>
                  <p:cNvPr id="523" name="Pennanteckning 522">
                    <a:extLst>
                      <a:ext uri="{FF2B5EF4-FFF2-40B4-BE49-F238E27FC236}">
                        <a16:creationId xmlns:a16="http://schemas.microsoft.com/office/drawing/2014/main" id="{616D2EE1-9C57-C6ED-B621-0E9F087381AA}"/>
                      </a:ext>
                    </a:extLst>
                  </p:cNvPr>
                  <p:cNvPicPr/>
                  <p:nvPr/>
                </p:nvPicPr>
                <p:blipFill>
                  <a:blip r:embed="rId335"/>
                  <a:stretch>
                    <a:fillRect/>
                  </a:stretch>
                </p:blipFill>
                <p:spPr>
                  <a:xfrm>
                    <a:off x="7847140" y="3947022"/>
                    <a:ext cx="240840" cy="186840"/>
                  </a:xfrm>
                  <a:prstGeom prst="rect">
                    <a:avLst/>
                  </a:prstGeom>
                </p:spPr>
              </p:pic>
            </mc:Fallback>
          </mc:AlternateContent>
        </p:grpSp>
        <p:grpSp>
          <p:nvGrpSpPr>
            <p:cNvPr id="532" name="Grupp 531">
              <a:extLst>
                <a:ext uri="{FF2B5EF4-FFF2-40B4-BE49-F238E27FC236}">
                  <a16:creationId xmlns:a16="http://schemas.microsoft.com/office/drawing/2014/main" id="{6D5260D7-1290-1A25-13F6-52A4A66D2FCA}"/>
                </a:ext>
              </a:extLst>
            </p:cNvPr>
            <p:cNvGrpSpPr/>
            <p:nvPr/>
          </p:nvGrpSpPr>
          <p:grpSpPr>
            <a:xfrm>
              <a:off x="7597660" y="3006702"/>
              <a:ext cx="160920" cy="275760"/>
              <a:chOff x="7597660" y="3006702"/>
              <a:chExt cx="160920" cy="275760"/>
            </a:xfrm>
          </p:grpSpPr>
          <mc:AlternateContent xmlns:mc="http://schemas.openxmlformats.org/markup-compatibility/2006" xmlns:p14="http://schemas.microsoft.com/office/powerpoint/2010/main">
            <mc:Choice Requires="p14">
              <p:contentPart p14:bwMode="auto" r:id="rId336">
                <p14:nvContentPartPr>
                  <p14:cNvPr id="530" name="Pennanteckning 529">
                    <a:extLst>
                      <a:ext uri="{FF2B5EF4-FFF2-40B4-BE49-F238E27FC236}">
                        <a16:creationId xmlns:a16="http://schemas.microsoft.com/office/drawing/2014/main" id="{005E3C3C-1CD9-ED7B-F164-D836438E18FC}"/>
                      </a:ext>
                    </a:extLst>
                  </p14:cNvPr>
                  <p14:cNvContentPartPr/>
                  <p14:nvPr/>
                </p14:nvContentPartPr>
                <p14:xfrm>
                  <a:off x="7597660" y="3006702"/>
                  <a:ext cx="113040" cy="275760"/>
                </p14:xfrm>
              </p:contentPart>
            </mc:Choice>
            <mc:Fallback xmlns="">
              <p:pic>
                <p:nvPicPr>
                  <p:cNvPr id="530" name="Pennanteckning 529">
                    <a:extLst>
                      <a:ext uri="{FF2B5EF4-FFF2-40B4-BE49-F238E27FC236}">
                        <a16:creationId xmlns:a16="http://schemas.microsoft.com/office/drawing/2014/main" id="{005E3C3C-1CD9-ED7B-F164-D836438E18FC}"/>
                      </a:ext>
                    </a:extLst>
                  </p:cNvPr>
                  <p:cNvPicPr/>
                  <p:nvPr/>
                </p:nvPicPr>
                <p:blipFill>
                  <a:blip r:embed="rId341"/>
                  <a:stretch>
                    <a:fillRect/>
                  </a:stretch>
                </p:blipFill>
                <p:spPr>
                  <a:xfrm>
                    <a:off x="7582540" y="2991222"/>
                    <a:ext cx="14364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531" name="Pennanteckning 530">
                    <a:extLst>
                      <a:ext uri="{FF2B5EF4-FFF2-40B4-BE49-F238E27FC236}">
                        <a16:creationId xmlns:a16="http://schemas.microsoft.com/office/drawing/2014/main" id="{1B679AA5-DCDF-5CC2-4C77-72B719A19995}"/>
                      </a:ext>
                    </a:extLst>
                  </p14:cNvPr>
                  <p14:cNvContentPartPr/>
                  <p14:nvPr/>
                </p14:nvContentPartPr>
                <p14:xfrm>
                  <a:off x="7734820" y="3017502"/>
                  <a:ext cx="23760" cy="262800"/>
                </p14:xfrm>
              </p:contentPart>
            </mc:Choice>
            <mc:Fallback xmlns="">
              <p:pic>
                <p:nvPicPr>
                  <p:cNvPr id="531" name="Pennanteckning 530">
                    <a:extLst>
                      <a:ext uri="{FF2B5EF4-FFF2-40B4-BE49-F238E27FC236}">
                        <a16:creationId xmlns:a16="http://schemas.microsoft.com/office/drawing/2014/main" id="{1B679AA5-DCDF-5CC2-4C77-72B719A19995}"/>
                      </a:ext>
                    </a:extLst>
                  </p:cNvPr>
                  <p:cNvPicPr/>
                  <p:nvPr/>
                </p:nvPicPr>
                <p:blipFill>
                  <a:blip r:embed="rId343"/>
                  <a:stretch>
                    <a:fillRect/>
                  </a:stretch>
                </p:blipFill>
                <p:spPr>
                  <a:xfrm>
                    <a:off x="7719340" y="3002022"/>
                    <a:ext cx="54360" cy="293040"/>
                  </a:xfrm>
                  <a:prstGeom prst="rect">
                    <a:avLst/>
                  </a:prstGeom>
                </p:spPr>
              </p:pic>
            </mc:Fallback>
          </mc:AlternateContent>
        </p:grpSp>
      </p:grpSp>
      <p:grpSp>
        <p:nvGrpSpPr>
          <p:cNvPr id="617" name="Grupp 616">
            <a:extLst>
              <a:ext uri="{FF2B5EF4-FFF2-40B4-BE49-F238E27FC236}">
                <a16:creationId xmlns:a16="http://schemas.microsoft.com/office/drawing/2014/main" id="{F5D4D6E2-6486-72EF-B6C1-BCDBA46A996D}"/>
              </a:ext>
            </a:extLst>
          </p:cNvPr>
          <p:cNvGrpSpPr/>
          <p:nvPr/>
        </p:nvGrpSpPr>
        <p:grpSpPr>
          <a:xfrm>
            <a:off x="4514620" y="4595382"/>
            <a:ext cx="3370320" cy="644760"/>
            <a:chOff x="4514620" y="4595382"/>
            <a:chExt cx="3370320" cy="644760"/>
          </a:xfrm>
        </p:grpSpPr>
        <p:grpSp>
          <p:nvGrpSpPr>
            <p:cNvPr id="529" name="Grupp 528">
              <a:extLst>
                <a:ext uri="{FF2B5EF4-FFF2-40B4-BE49-F238E27FC236}">
                  <a16:creationId xmlns:a16="http://schemas.microsoft.com/office/drawing/2014/main" id="{AA3767FB-9D91-F8AE-9F43-9DA9CDD2EF2E}"/>
                </a:ext>
              </a:extLst>
            </p:cNvPr>
            <p:cNvGrpSpPr/>
            <p:nvPr/>
          </p:nvGrpSpPr>
          <p:grpSpPr>
            <a:xfrm>
              <a:off x="4514620" y="4662342"/>
              <a:ext cx="313200" cy="180000"/>
              <a:chOff x="4514620" y="4662342"/>
              <a:chExt cx="313200" cy="180000"/>
            </a:xfrm>
          </p:grpSpPr>
          <mc:AlternateContent xmlns:mc="http://schemas.openxmlformats.org/markup-compatibility/2006" xmlns:p14="http://schemas.microsoft.com/office/powerpoint/2010/main">
            <mc:Choice Requires="p14">
              <p:contentPart p14:bwMode="auto" r:id="rId344">
                <p14:nvContentPartPr>
                  <p14:cNvPr id="527" name="Pennanteckning 526">
                    <a:extLst>
                      <a:ext uri="{FF2B5EF4-FFF2-40B4-BE49-F238E27FC236}">
                        <a16:creationId xmlns:a16="http://schemas.microsoft.com/office/drawing/2014/main" id="{B4C728AD-BDDF-E6CC-15F3-77AE0BD3A59D}"/>
                      </a:ext>
                    </a:extLst>
                  </p14:cNvPr>
                  <p14:cNvContentPartPr/>
                  <p14:nvPr/>
                </p14:nvContentPartPr>
                <p14:xfrm>
                  <a:off x="4514620" y="4662342"/>
                  <a:ext cx="187560" cy="180000"/>
                </p14:xfrm>
              </p:contentPart>
            </mc:Choice>
            <mc:Fallback xmlns="">
              <p:pic>
                <p:nvPicPr>
                  <p:cNvPr id="527" name="Pennanteckning 526">
                    <a:extLst>
                      <a:ext uri="{FF2B5EF4-FFF2-40B4-BE49-F238E27FC236}">
                        <a16:creationId xmlns:a16="http://schemas.microsoft.com/office/drawing/2014/main" id="{B4C728AD-BDDF-E6CC-15F3-77AE0BD3A59D}"/>
                      </a:ext>
                    </a:extLst>
                  </p:cNvPr>
                  <p:cNvPicPr/>
                  <p:nvPr/>
                </p:nvPicPr>
                <p:blipFill>
                  <a:blip r:embed="rId337"/>
                  <a:stretch>
                    <a:fillRect/>
                  </a:stretch>
                </p:blipFill>
                <p:spPr>
                  <a:xfrm>
                    <a:off x="4499140" y="4646862"/>
                    <a:ext cx="2181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528" name="Pennanteckning 527">
                    <a:extLst>
                      <a:ext uri="{FF2B5EF4-FFF2-40B4-BE49-F238E27FC236}">
                        <a16:creationId xmlns:a16="http://schemas.microsoft.com/office/drawing/2014/main" id="{914C4DCA-3AA8-1DA5-34C7-98843CA624DA}"/>
                      </a:ext>
                    </a:extLst>
                  </p14:cNvPr>
                  <p14:cNvContentPartPr/>
                  <p14:nvPr/>
                </p14:nvContentPartPr>
                <p14:xfrm>
                  <a:off x="4827460" y="4786182"/>
                  <a:ext cx="360" cy="360"/>
                </p14:xfrm>
              </p:contentPart>
            </mc:Choice>
            <mc:Fallback xmlns="">
              <p:pic>
                <p:nvPicPr>
                  <p:cNvPr id="528" name="Pennanteckning 527">
                    <a:extLst>
                      <a:ext uri="{FF2B5EF4-FFF2-40B4-BE49-F238E27FC236}">
                        <a16:creationId xmlns:a16="http://schemas.microsoft.com/office/drawing/2014/main" id="{914C4DCA-3AA8-1DA5-34C7-98843CA624DA}"/>
                      </a:ext>
                    </a:extLst>
                  </p:cNvPr>
                  <p:cNvPicPr/>
                  <p:nvPr/>
                </p:nvPicPr>
                <p:blipFill>
                  <a:blip r:embed="rId339"/>
                  <a:stretch>
                    <a:fillRect/>
                  </a:stretch>
                </p:blipFill>
                <p:spPr>
                  <a:xfrm>
                    <a:off x="4812340" y="4771062"/>
                    <a:ext cx="30960" cy="30960"/>
                  </a:xfrm>
                  <a:prstGeom prst="rect">
                    <a:avLst/>
                  </a:prstGeom>
                </p:spPr>
              </p:pic>
            </mc:Fallback>
          </mc:AlternateContent>
        </p:grpSp>
        <p:grpSp>
          <p:nvGrpSpPr>
            <p:cNvPr id="538" name="Grupp 537">
              <a:extLst>
                <a:ext uri="{FF2B5EF4-FFF2-40B4-BE49-F238E27FC236}">
                  <a16:creationId xmlns:a16="http://schemas.microsoft.com/office/drawing/2014/main" id="{F111507E-08AF-4BC2-1ED3-3A757B4E8E4D}"/>
                </a:ext>
              </a:extLst>
            </p:cNvPr>
            <p:cNvGrpSpPr/>
            <p:nvPr/>
          </p:nvGrpSpPr>
          <p:grpSpPr>
            <a:xfrm>
              <a:off x="5084140" y="4617342"/>
              <a:ext cx="604800" cy="242280"/>
              <a:chOff x="5084140" y="4617342"/>
              <a:chExt cx="604800" cy="242280"/>
            </a:xfrm>
          </p:grpSpPr>
          <mc:AlternateContent xmlns:mc="http://schemas.openxmlformats.org/markup-compatibility/2006" xmlns:p14="http://schemas.microsoft.com/office/powerpoint/2010/main">
            <mc:Choice Requires="p14">
              <p:contentPart p14:bwMode="auto" r:id="rId346">
                <p14:nvContentPartPr>
                  <p14:cNvPr id="533" name="Pennanteckning 532">
                    <a:extLst>
                      <a:ext uri="{FF2B5EF4-FFF2-40B4-BE49-F238E27FC236}">
                        <a16:creationId xmlns:a16="http://schemas.microsoft.com/office/drawing/2014/main" id="{46008C30-623C-FD47-7C05-B67FAFB30242}"/>
                      </a:ext>
                    </a:extLst>
                  </p14:cNvPr>
                  <p14:cNvContentPartPr/>
                  <p14:nvPr/>
                </p14:nvContentPartPr>
                <p14:xfrm>
                  <a:off x="5084140" y="4717782"/>
                  <a:ext cx="73080" cy="141840"/>
                </p14:xfrm>
              </p:contentPart>
            </mc:Choice>
            <mc:Fallback xmlns="">
              <p:pic>
                <p:nvPicPr>
                  <p:cNvPr id="533" name="Pennanteckning 532">
                    <a:extLst>
                      <a:ext uri="{FF2B5EF4-FFF2-40B4-BE49-F238E27FC236}">
                        <a16:creationId xmlns:a16="http://schemas.microsoft.com/office/drawing/2014/main" id="{46008C30-623C-FD47-7C05-B67FAFB30242}"/>
                      </a:ext>
                    </a:extLst>
                  </p:cNvPr>
                  <p:cNvPicPr/>
                  <p:nvPr/>
                </p:nvPicPr>
                <p:blipFill>
                  <a:blip r:embed="rId347"/>
                  <a:stretch>
                    <a:fillRect/>
                  </a:stretch>
                </p:blipFill>
                <p:spPr>
                  <a:xfrm>
                    <a:off x="5069020" y="4702662"/>
                    <a:ext cx="103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534" name="Pennanteckning 533">
                    <a:extLst>
                      <a:ext uri="{FF2B5EF4-FFF2-40B4-BE49-F238E27FC236}">
                        <a16:creationId xmlns:a16="http://schemas.microsoft.com/office/drawing/2014/main" id="{DEE8D039-B7D4-4838-A55F-A4B4610B1AFA}"/>
                      </a:ext>
                    </a:extLst>
                  </p14:cNvPr>
                  <p14:cNvContentPartPr/>
                  <p14:nvPr/>
                </p14:nvContentPartPr>
                <p14:xfrm>
                  <a:off x="5235340" y="4755942"/>
                  <a:ext cx="79200" cy="83520"/>
                </p14:xfrm>
              </p:contentPart>
            </mc:Choice>
            <mc:Fallback xmlns="">
              <p:pic>
                <p:nvPicPr>
                  <p:cNvPr id="534" name="Pennanteckning 533">
                    <a:extLst>
                      <a:ext uri="{FF2B5EF4-FFF2-40B4-BE49-F238E27FC236}">
                        <a16:creationId xmlns:a16="http://schemas.microsoft.com/office/drawing/2014/main" id="{DEE8D039-B7D4-4838-A55F-A4B4610B1AFA}"/>
                      </a:ext>
                    </a:extLst>
                  </p:cNvPr>
                  <p:cNvPicPr/>
                  <p:nvPr/>
                </p:nvPicPr>
                <p:blipFill>
                  <a:blip r:embed="rId349"/>
                  <a:stretch>
                    <a:fillRect/>
                  </a:stretch>
                </p:blipFill>
                <p:spPr>
                  <a:xfrm>
                    <a:off x="5219860" y="4740822"/>
                    <a:ext cx="1098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535" name="Pennanteckning 534">
                    <a:extLst>
                      <a:ext uri="{FF2B5EF4-FFF2-40B4-BE49-F238E27FC236}">
                        <a16:creationId xmlns:a16="http://schemas.microsoft.com/office/drawing/2014/main" id="{DF4CE68D-5F7C-580D-A7AB-83FB7D53ACCF}"/>
                      </a:ext>
                    </a:extLst>
                  </p14:cNvPr>
                  <p14:cNvContentPartPr/>
                  <p14:nvPr/>
                </p14:nvContentPartPr>
                <p14:xfrm>
                  <a:off x="5388700" y="4733262"/>
                  <a:ext cx="95040" cy="84600"/>
                </p14:xfrm>
              </p:contentPart>
            </mc:Choice>
            <mc:Fallback xmlns="">
              <p:pic>
                <p:nvPicPr>
                  <p:cNvPr id="535" name="Pennanteckning 534">
                    <a:extLst>
                      <a:ext uri="{FF2B5EF4-FFF2-40B4-BE49-F238E27FC236}">
                        <a16:creationId xmlns:a16="http://schemas.microsoft.com/office/drawing/2014/main" id="{DF4CE68D-5F7C-580D-A7AB-83FB7D53ACCF}"/>
                      </a:ext>
                    </a:extLst>
                  </p:cNvPr>
                  <p:cNvPicPr/>
                  <p:nvPr/>
                </p:nvPicPr>
                <p:blipFill>
                  <a:blip r:embed="rId351"/>
                  <a:stretch>
                    <a:fillRect/>
                  </a:stretch>
                </p:blipFill>
                <p:spPr>
                  <a:xfrm>
                    <a:off x="5373580" y="4718142"/>
                    <a:ext cx="1252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536" name="Pennanteckning 535">
                    <a:extLst>
                      <a:ext uri="{FF2B5EF4-FFF2-40B4-BE49-F238E27FC236}">
                        <a16:creationId xmlns:a16="http://schemas.microsoft.com/office/drawing/2014/main" id="{74FE5957-0A3D-ACE4-8548-03C689B9DD1D}"/>
                      </a:ext>
                    </a:extLst>
                  </p14:cNvPr>
                  <p14:cNvContentPartPr/>
                  <p14:nvPr/>
                </p14:nvContentPartPr>
                <p14:xfrm>
                  <a:off x="5589940" y="4617342"/>
                  <a:ext cx="63720" cy="226080"/>
                </p14:xfrm>
              </p:contentPart>
            </mc:Choice>
            <mc:Fallback xmlns="">
              <p:pic>
                <p:nvPicPr>
                  <p:cNvPr id="536" name="Pennanteckning 535">
                    <a:extLst>
                      <a:ext uri="{FF2B5EF4-FFF2-40B4-BE49-F238E27FC236}">
                        <a16:creationId xmlns:a16="http://schemas.microsoft.com/office/drawing/2014/main" id="{74FE5957-0A3D-ACE4-8548-03C689B9DD1D}"/>
                      </a:ext>
                    </a:extLst>
                  </p:cNvPr>
                  <p:cNvPicPr/>
                  <p:nvPr/>
                </p:nvPicPr>
                <p:blipFill>
                  <a:blip r:embed="rId353"/>
                  <a:stretch>
                    <a:fillRect/>
                  </a:stretch>
                </p:blipFill>
                <p:spPr>
                  <a:xfrm>
                    <a:off x="5574820" y="4601862"/>
                    <a:ext cx="943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537" name="Pennanteckning 536">
                    <a:extLst>
                      <a:ext uri="{FF2B5EF4-FFF2-40B4-BE49-F238E27FC236}">
                        <a16:creationId xmlns:a16="http://schemas.microsoft.com/office/drawing/2014/main" id="{F08C2388-E07C-5F70-3613-437188A7541E}"/>
                      </a:ext>
                    </a:extLst>
                  </p14:cNvPr>
                  <p14:cNvContentPartPr/>
                  <p14:nvPr/>
                </p14:nvContentPartPr>
                <p14:xfrm>
                  <a:off x="5552500" y="4683222"/>
                  <a:ext cx="136440" cy="58320"/>
                </p14:xfrm>
              </p:contentPart>
            </mc:Choice>
            <mc:Fallback xmlns="">
              <p:pic>
                <p:nvPicPr>
                  <p:cNvPr id="537" name="Pennanteckning 536">
                    <a:extLst>
                      <a:ext uri="{FF2B5EF4-FFF2-40B4-BE49-F238E27FC236}">
                        <a16:creationId xmlns:a16="http://schemas.microsoft.com/office/drawing/2014/main" id="{F08C2388-E07C-5F70-3613-437188A7541E}"/>
                      </a:ext>
                    </a:extLst>
                  </p:cNvPr>
                  <p:cNvPicPr/>
                  <p:nvPr/>
                </p:nvPicPr>
                <p:blipFill>
                  <a:blip r:embed="rId355"/>
                  <a:stretch>
                    <a:fillRect/>
                  </a:stretch>
                </p:blipFill>
                <p:spPr>
                  <a:xfrm>
                    <a:off x="5537380" y="4667742"/>
                    <a:ext cx="167040" cy="88920"/>
                  </a:xfrm>
                  <a:prstGeom prst="rect">
                    <a:avLst/>
                  </a:prstGeom>
                </p:spPr>
              </p:pic>
            </mc:Fallback>
          </mc:AlternateContent>
        </p:grpSp>
        <p:grpSp>
          <p:nvGrpSpPr>
            <p:cNvPr id="541" name="Grupp 540">
              <a:extLst>
                <a:ext uri="{FF2B5EF4-FFF2-40B4-BE49-F238E27FC236}">
                  <a16:creationId xmlns:a16="http://schemas.microsoft.com/office/drawing/2014/main" id="{B24A6981-A19A-409F-AC1C-DF68717B543E}"/>
                </a:ext>
              </a:extLst>
            </p:cNvPr>
            <p:cNvGrpSpPr/>
            <p:nvPr/>
          </p:nvGrpSpPr>
          <p:grpSpPr>
            <a:xfrm>
              <a:off x="5999980" y="4595382"/>
              <a:ext cx="221040" cy="208440"/>
              <a:chOff x="5999980" y="4595382"/>
              <a:chExt cx="221040" cy="208440"/>
            </a:xfrm>
          </p:grpSpPr>
          <mc:AlternateContent xmlns:mc="http://schemas.openxmlformats.org/markup-compatibility/2006" xmlns:p14="http://schemas.microsoft.com/office/powerpoint/2010/main">
            <mc:Choice Requires="p14">
              <p:contentPart p14:bwMode="auto" r:id="rId356">
                <p14:nvContentPartPr>
                  <p14:cNvPr id="539" name="Pennanteckning 538">
                    <a:extLst>
                      <a:ext uri="{FF2B5EF4-FFF2-40B4-BE49-F238E27FC236}">
                        <a16:creationId xmlns:a16="http://schemas.microsoft.com/office/drawing/2014/main" id="{97D24EAA-EFB9-40F9-6229-708775A48C55}"/>
                      </a:ext>
                    </a:extLst>
                  </p14:cNvPr>
                  <p14:cNvContentPartPr/>
                  <p14:nvPr/>
                </p14:nvContentPartPr>
                <p14:xfrm>
                  <a:off x="5999980" y="4617342"/>
                  <a:ext cx="139320" cy="186480"/>
                </p14:xfrm>
              </p:contentPart>
            </mc:Choice>
            <mc:Fallback xmlns="">
              <p:pic>
                <p:nvPicPr>
                  <p:cNvPr id="539" name="Pennanteckning 538">
                    <a:extLst>
                      <a:ext uri="{FF2B5EF4-FFF2-40B4-BE49-F238E27FC236}">
                        <a16:creationId xmlns:a16="http://schemas.microsoft.com/office/drawing/2014/main" id="{97D24EAA-EFB9-40F9-6229-708775A48C55}"/>
                      </a:ext>
                    </a:extLst>
                  </p:cNvPr>
                  <p:cNvPicPr/>
                  <p:nvPr/>
                </p:nvPicPr>
                <p:blipFill>
                  <a:blip r:embed="rId357"/>
                  <a:stretch>
                    <a:fillRect/>
                  </a:stretch>
                </p:blipFill>
                <p:spPr>
                  <a:xfrm>
                    <a:off x="5984860" y="4602222"/>
                    <a:ext cx="1695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540" name="Pennanteckning 539">
                    <a:extLst>
                      <a:ext uri="{FF2B5EF4-FFF2-40B4-BE49-F238E27FC236}">
                        <a16:creationId xmlns:a16="http://schemas.microsoft.com/office/drawing/2014/main" id="{949B0EA9-AA4E-1641-8755-A7F66999C7DA}"/>
                      </a:ext>
                    </a:extLst>
                  </p14:cNvPr>
                  <p14:cNvContentPartPr/>
                  <p14:nvPr/>
                </p14:nvContentPartPr>
                <p14:xfrm>
                  <a:off x="6191140" y="4595382"/>
                  <a:ext cx="29880" cy="194760"/>
                </p14:xfrm>
              </p:contentPart>
            </mc:Choice>
            <mc:Fallback xmlns="">
              <p:pic>
                <p:nvPicPr>
                  <p:cNvPr id="540" name="Pennanteckning 539">
                    <a:extLst>
                      <a:ext uri="{FF2B5EF4-FFF2-40B4-BE49-F238E27FC236}">
                        <a16:creationId xmlns:a16="http://schemas.microsoft.com/office/drawing/2014/main" id="{949B0EA9-AA4E-1641-8755-A7F66999C7DA}"/>
                      </a:ext>
                    </a:extLst>
                  </p:cNvPr>
                  <p:cNvPicPr/>
                  <p:nvPr/>
                </p:nvPicPr>
                <p:blipFill>
                  <a:blip r:embed="rId359"/>
                  <a:stretch>
                    <a:fillRect/>
                  </a:stretch>
                </p:blipFill>
                <p:spPr>
                  <a:xfrm>
                    <a:off x="6175660" y="4580262"/>
                    <a:ext cx="60480" cy="225000"/>
                  </a:xfrm>
                  <a:prstGeom prst="rect">
                    <a:avLst/>
                  </a:prstGeom>
                </p:spPr>
              </p:pic>
            </mc:Fallback>
          </mc:AlternateContent>
        </p:grpSp>
        <p:grpSp>
          <p:nvGrpSpPr>
            <p:cNvPr id="553" name="Grupp 552">
              <a:extLst>
                <a:ext uri="{FF2B5EF4-FFF2-40B4-BE49-F238E27FC236}">
                  <a16:creationId xmlns:a16="http://schemas.microsoft.com/office/drawing/2014/main" id="{04216294-5751-49E8-8CD8-D275E77F8442}"/>
                </a:ext>
              </a:extLst>
            </p:cNvPr>
            <p:cNvGrpSpPr/>
            <p:nvPr/>
          </p:nvGrpSpPr>
          <p:grpSpPr>
            <a:xfrm>
              <a:off x="6539620" y="4615902"/>
              <a:ext cx="1345320" cy="530640"/>
              <a:chOff x="6539620" y="4615902"/>
              <a:chExt cx="1345320" cy="530640"/>
            </a:xfrm>
          </p:grpSpPr>
          <mc:AlternateContent xmlns:mc="http://schemas.openxmlformats.org/markup-compatibility/2006" xmlns:p14="http://schemas.microsoft.com/office/powerpoint/2010/main">
            <mc:Choice Requires="p14">
              <p:contentPart p14:bwMode="auto" r:id="rId360">
                <p14:nvContentPartPr>
                  <p14:cNvPr id="546" name="Pennanteckning 545">
                    <a:extLst>
                      <a:ext uri="{FF2B5EF4-FFF2-40B4-BE49-F238E27FC236}">
                        <a16:creationId xmlns:a16="http://schemas.microsoft.com/office/drawing/2014/main" id="{B0DF89F6-CC0E-C82A-FC95-DA55F1300C5E}"/>
                      </a:ext>
                    </a:extLst>
                  </p14:cNvPr>
                  <p14:cNvContentPartPr/>
                  <p14:nvPr/>
                </p14:nvContentPartPr>
                <p14:xfrm>
                  <a:off x="6539620" y="4643982"/>
                  <a:ext cx="153000" cy="205920"/>
                </p14:xfrm>
              </p:contentPart>
            </mc:Choice>
            <mc:Fallback xmlns="">
              <p:pic>
                <p:nvPicPr>
                  <p:cNvPr id="546" name="Pennanteckning 545">
                    <a:extLst>
                      <a:ext uri="{FF2B5EF4-FFF2-40B4-BE49-F238E27FC236}">
                        <a16:creationId xmlns:a16="http://schemas.microsoft.com/office/drawing/2014/main" id="{B0DF89F6-CC0E-C82A-FC95-DA55F1300C5E}"/>
                      </a:ext>
                    </a:extLst>
                  </p:cNvPr>
                  <p:cNvPicPr/>
                  <p:nvPr/>
                </p:nvPicPr>
                <p:blipFill>
                  <a:blip r:embed="rId361"/>
                  <a:stretch>
                    <a:fillRect/>
                  </a:stretch>
                </p:blipFill>
                <p:spPr>
                  <a:xfrm>
                    <a:off x="6524500" y="4628862"/>
                    <a:ext cx="1836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547" name="Pennanteckning 546">
                    <a:extLst>
                      <a:ext uri="{FF2B5EF4-FFF2-40B4-BE49-F238E27FC236}">
                        <a16:creationId xmlns:a16="http://schemas.microsoft.com/office/drawing/2014/main" id="{DBB47EDE-5A1E-9772-258F-4846DB0012E6}"/>
                      </a:ext>
                    </a:extLst>
                  </p14:cNvPr>
                  <p14:cNvContentPartPr/>
                  <p14:nvPr/>
                </p14:nvContentPartPr>
                <p14:xfrm>
                  <a:off x="6744460" y="4694382"/>
                  <a:ext cx="106200" cy="155160"/>
                </p14:xfrm>
              </p:contentPart>
            </mc:Choice>
            <mc:Fallback xmlns="">
              <p:pic>
                <p:nvPicPr>
                  <p:cNvPr id="547" name="Pennanteckning 546">
                    <a:extLst>
                      <a:ext uri="{FF2B5EF4-FFF2-40B4-BE49-F238E27FC236}">
                        <a16:creationId xmlns:a16="http://schemas.microsoft.com/office/drawing/2014/main" id="{DBB47EDE-5A1E-9772-258F-4846DB0012E6}"/>
                      </a:ext>
                    </a:extLst>
                  </p:cNvPr>
                  <p:cNvPicPr/>
                  <p:nvPr/>
                </p:nvPicPr>
                <p:blipFill>
                  <a:blip r:embed="rId363"/>
                  <a:stretch>
                    <a:fillRect/>
                  </a:stretch>
                </p:blipFill>
                <p:spPr>
                  <a:xfrm>
                    <a:off x="6728980" y="4679262"/>
                    <a:ext cx="1368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548" name="Pennanteckning 547">
                    <a:extLst>
                      <a:ext uri="{FF2B5EF4-FFF2-40B4-BE49-F238E27FC236}">
                        <a16:creationId xmlns:a16="http://schemas.microsoft.com/office/drawing/2014/main" id="{14EFCED2-C212-12F7-8E04-56681CAB0176}"/>
                      </a:ext>
                    </a:extLst>
                  </p14:cNvPr>
                  <p14:cNvContentPartPr/>
                  <p14:nvPr/>
                </p14:nvContentPartPr>
                <p14:xfrm>
                  <a:off x="6865780" y="4701222"/>
                  <a:ext cx="73080" cy="186120"/>
                </p14:xfrm>
              </p:contentPart>
            </mc:Choice>
            <mc:Fallback xmlns="">
              <p:pic>
                <p:nvPicPr>
                  <p:cNvPr id="548" name="Pennanteckning 547">
                    <a:extLst>
                      <a:ext uri="{FF2B5EF4-FFF2-40B4-BE49-F238E27FC236}">
                        <a16:creationId xmlns:a16="http://schemas.microsoft.com/office/drawing/2014/main" id="{14EFCED2-C212-12F7-8E04-56681CAB0176}"/>
                      </a:ext>
                    </a:extLst>
                  </p:cNvPr>
                  <p:cNvPicPr/>
                  <p:nvPr/>
                </p:nvPicPr>
                <p:blipFill>
                  <a:blip r:embed="rId365"/>
                  <a:stretch>
                    <a:fillRect/>
                  </a:stretch>
                </p:blipFill>
                <p:spPr>
                  <a:xfrm>
                    <a:off x="6850660" y="4686102"/>
                    <a:ext cx="103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549" name="Pennanteckning 548">
                    <a:extLst>
                      <a:ext uri="{FF2B5EF4-FFF2-40B4-BE49-F238E27FC236}">
                        <a16:creationId xmlns:a16="http://schemas.microsoft.com/office/drawing/2014/main" id="{F21E50D7-5881-9958-C38B-EC5E4D152AE9}"/>
                      </a:ext>
                    </a:extLst>
                  </p14:cNvPr>
                  <p14:cNvContentPartPr/>
                  <p14:nvPr/>
                </p14:nvContentPartPr>
                <p14:xfrm>
                  <a:off x="6986380" y="4711662"/>
                  <a:ext cx="60120" cy="137520"/>
                </p14:xfrm>
              </p:contentPart>
            </mc:Choice>
            <mc:Fallback xmlns="">
              <p:pic>
                <p:nvPicPr>
                  <p:cNvPr id="549" name="Pennanteckning 548">
                    <a:extLst>
                      <a:ext uri="{FF2B5EF4-FFF2-40B4-BE49-F238E27FC236}">
                        <a16:creationId xmlns:a16="http://schemas.microsoft.com/office/drawing/2014/main" id="{F21E50D7-5881-9958-C38B-EC5E4D152AE9}"/>
                      </a:ext>
                    </a:extLst>
                  </p:cNvPr>
                  <p:cNvPicPr/>
                  <p:nvPr/>
                </p:nvPicPr>
                <p:blipFill>
                  <a:blip r:embed="rId367"/>
                  <a:stretch>
                    <a:fillRect/>
                  </a:stretch>
                </p:blipFill>
                <p:spPr>
                  <a:xfrm>
                    <a:off x="6970900" y="4696542"/>
                    <a:ext cx="907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550" name="Pennanteckning 549">
                    <a:extLst>
                      <a:ext uri="{FF2B5EF4-FFF2-40B4-BE49-F238E27FC236}">
                        <a16:creationId xmlns:a16="http://schemas.microsoft.com/office/drawing/2014/main" id="{6C081747-1FD5-9337-FE34-23795324E921}"/>
                      </a:ext>
                    </a:extLst>
                  </p14:cNvPr>
                  <p14:cNvContentPartPr/>
                  <p14:nvPr/>
                </p14:nvContentPartPr>
                <p14:xfrm>
                  <a:off x="7080700" y="4615902"/>
                  <a:ext cx="378360" cy="237240"/>
                </p14:xfrm>
              </p:contentPart>
            </mc:Choice>
            <mc:Fallback xmlns="">
              <p:pic>
                <p:nvPicPr>
                  <p:cNvPr id="550" name="Pennanteckning 549">
                    <a:extLst>
                      <a:ext uri="{FF2B5EF4-FFF2-40B4-BE49-F238E27FC236}">
                        <a16:creationId xmlns:a16="http://schemas.microsoft.com/office/drawing/2014/main" id="{6C081747-1FD5-9337-FE34-23795324E921}"/>
                      </a:ext>
                    </a:extLst>
                  </p:cNvPr>
                  <p:cNvPicPr/>
                  <p:nvPr/>
                </p:nvPicPr>
                <p:blipFill>
                  <a:blip r:embed="rId369"/>
                  <a:stretch>
                    <a:fillRect/>
                  </a:stretch>
                </p:blipFill>
                <p:spPr>
                  <a:xfrm>
                    <a:off x="7065580" y="4600422"/>
                    <a:ext cx="4089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551" name="Pennanteckning 550">
                    <a:extLst>
                      <a:ext uri="{FF2B5EF4-FFF2-40B4-BE49-F238E27FC236}">
                        <a16:creationId xmlns:a16="http://schemas.microsoft.com/office/drawing/2014/main" id="{F08CE3A1-6DBE-805A-F6BB-7BD631E01123}"/>
                      </a:ext>
                    </a:extLst>
                  </p14:cNvPr>
                  <p14:cNvContentPartPr/>
                  <p14:nvPr/>
                </p14:nvContentPartPr>
                <p14:xfrm>
                  <a:off x="7501540" y="4707342"/>
                  <a:ext cx="7200" cy="54360"/>
                </p14:xfrm>
              </p:contentPart>
            </mc:Choice>
            <mc:Fallback xmlns="">
              <p:pic>
                <p:nvPicPr>
                  <p:cNvPr id="551" name="Pennanteckning 550">
                    <a:extLst>
                      <a:ext uri="{FF2B5EF4-FFF2-40B4-BE49-F238E27FC236}">
                        <a16:creationId xmlns:a16="http://schemas.microsoft.com/office/drawing/2014/main" id="{F08CE3A1-6DBE-805A-F6BB-7BD631E01123}"/>
                      </a:ext>
                    </a:extLst>
                  </p:cNvPr>
                  <p:cNvPicPr/>
                  <p:nvPr/>
                </p:nvPicPr>
                <p:blipFill>
                  <a:blip r:embed="rId371"/>
                  <a:stretch>
                    <a:fillRect/>
                  </a:stretch>
                </p:blipFill>
                <p:spPr>
                  <a:xfrm>
                    <a:off x="7486060" y="4692222"/>
                    <a:ext cx="378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552" name="Pennanteckning 551">
                    <a:extLst>
                      <a:ext uri="{FF2B5EF4-FFF2-40B4-BE49-F238E27FC236}">
                        <a16:creationId xmlns:a16="http://schemas.microsoft.com/office/drawing/2014/main" id="{CF401FD9-622F-65ED-0EAA-9AF257523C0D}"/>
                      </a:ext>
                    </a:extLst>
                  </p14:cNvPr>
                  <p14:cNvContentPartPr/>
                  <p14:nvPr/>
                </p14:nvContentPartPr>
                <p14:xfrm>
                  <a:off x="7519540" y="4641462"/>
                  <a:ext cx="365400" cy="505080"/>
                </p14:xfrm>
              </p:contentPart>
            </mc:Choice>
            <mc:Fallback xmlns="">
              <p:pic>
                <p:nvPicPr>
                  <p:cNvPr id="552" name="Pennanteckning 551">
                    <a:extLst>
                      <a:ext uri="{FF2B5EF4-FFF2-40B4-BE49-F238E27FC236}">
                        <a16:creationId xmlns:a16="http://schemas.microsoft.com/office/drawing/2014/main" id="{CF401FD9-622F-65ED-0EAA-9AF257523C0D}"/>
                      </a:ext>
                    </a:extLst>
                  </p:cNvPr>
                  <p:cNvPicPr/>
                  <p:nvPr/>
                </p:nvPicPr>
                <p:blipFill>
                  <a:blip r:embed="rId373"/>
                  <a:stretch>
                    <a:fillRect/>
                  </a:stretch>
                </p:blipFill>
                <p:spPr>
                  <a:xfrm>
                    <a:off x="7504420" y="4626342"/>
                    <a:ext cx="396000" cy="535680"/>
                  </a:xfrm>
                  <a:prstGeom prst="rect">
                    <a:avLst/>
                  </a:prstGeom>
                </p:spPr>
              </p:pic>
            </mc:Fallback>
          </mc:AlternateContent>
        </p:grpSp>
        <p:grpSp>
          <p:nvGrpSpPr>
            <p:cNvPr id="560" name="Grupp 559">
              <a:extLst>
                <a:ext uri="{FF2B5EF4-FFF2-40B4-BE49-F238E27FC236}">
                  <a16:creationId xmlns:a16="http://schemas.microsoft.com/office/drawing/2014/main" id="{34757CE6-E671-8D10-699A-DC915D0D07C7}"/>
                </a:ext>
              </a:extLst>
            </p:cNvPr>
            <p:cNvGrpSpPr/>
            <p:nvPr/>
          </p:nvGrpSpPr>
          <p:grpSpPr>
            <a:xfrm>
              <a:off x="5055700" y="4988502"/>
              <a:ext cx="820800" cy="251640"/>
              <a:chOff x="5055700" y="4988502"/>
              <a:chExt cx="820800" cy="251640"/>
            </a:xfrm>
          </p:grpSpPr>
          <mc:AlternateContent xmlns:mc="http://schemas.openxmlformats.org/markup-compatibility/2006" xmlns:p14="http://schemas.microsoft.com/office/powerpoint/2010/main">
            <mc:Choice Requires="p14">
              <p:contentPart p14:bwMode="auto" r:id="rId374">
                <p14:nvContentPartPr>
                  <p14:cNvPr id="554" name="Pennanteckning 553">
                    <a:extLst>
                      <a:ext uri="{FF2B5EF4-FFF2-40B4-BE49-F238E27FC236}">
                        <a16:creationId xmlns:a16="http://schemas.microsoft.com/office/drawing/2014/main" id="{2FBAD669-758B-72ED-FD1E-1D9532481AE2}"/>
                      </a:ext>
                    </a:extLst>
                  </p14:cNvPr>
                  <p14:cNvContentPartPr/>
                  <p14:nvPr/>
                </p14:nvContentPartPr>
                <p14:xfrm>
                  <a:off x="5055700" y="5141862"/>
                  <a:ext cx="74880" cy="98280"/>
                </p14:xfrm>
              </p:contentPart>
            </mc:Choice>
            <mc:Fallback xmlns="">
              <p:pic>
                <p:nvPicPr>
                  <p:cNvPr id="554" name="Pennanteckning 553">
                    <a:extLst>
                      <a:ext uri="{FF2B5EF4-FFF2-40B4-BE49-F238E27FC236}">
                        <a16:creationId xmlns:a16="http://schemas.microsoft.com/office/drawing/2014/main" id="{2FBAD669-758B-72ED-FD1E-1D9532481AE2}"/>
                      </a:ext>
                    </a:extLst>
                  </p:cNvPr>
                  <p:cNvPicPr/>
                  <p:nvPr/>
                </p:nvPicPr>
                <p:blipFill>
                  <a:blip r:embed="rId375"/>
                  <a:stretch>
                    <a:fillRect/>
                  </a:stretch>
                </p:blipFill>
                <p:spPr>
                  <a:xfrm>
                    <a:off x="5040220" y="5126742"/>
                    <a:ext cx="1054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555" name="Pennanteckning 554">
                    <a:extLst>
                      <a:ext uri="{FF2B5EF4-FFF2-40B4-BE49-F238E27FC236}">
                        <a16:creationId xmlns:a16="http://schemas.microsoft.com/office/drawing/2014/main" id="{08DBCAE0-F413-EE34-4080-0EA55910DF09}"/>
                      </a:ext>
                    </a:extLst>
                  </p14:cNvPr>
                  <p14:cNvContentPartPr/>
                  <p14:nvPr/>
                </p14:nvContentPartPr>
                <p14:xfrm>
                  <a:off x="5208340" y="5141142"/>
                  <a:ext cx="106200" cy="54720"/>
                </p14:xfrm>
              </p:contentPart>
            </mc:Choice>
            <mc:Fallback xmlns="">
              <p:pic>
                <p:nvPicPr>
                  <p:cNvPr id="555" name="Pennanteckning 554">
                    <a:extLst>
                      <a:ext uri="{FF2B5EF4-FFF2-40B4-BE49-F238E27FC236}">
                        <a16:creationId xmlns:a16="http://schemas.microsoft.com/office/drawing/2014/main" id="{08DBCAE0-F413-EE34-4080-0EA55910DF09}"/>
                      </a:ext>
                    </a:extLst>
                  </p:cNvPr>
                  <p:cNvPicPr/>
                  <p:nvPr/>
                </p:nvPicPr>
                <p:blipFill>
                  <a:blip r:embed="rId377"/>
                  <a:stretch>
                    <a:fillRect/>
                  </a:stretch>
                </p:blipFill>
                <p:spPr>
                  <a:xfrm>
                    <a:off x="5192860" y="5125662"/>
                    <a:ext cx="1368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556" name="Pennanteckning 555">
                    <a:extLst>
                      <a:ext uri="{FF2B5EF4-FFF2-40B4-BE49-F238E27FC236}">
                        <a16:creationId xmlns:a16="http://schemas.microsoft.com/office/drawing/2014/main" id="{77D12A9F-4639-E1EB-D05A-C0BB384154AB}"/>
                      </a:ext>
                    </a:extLst>
                  </p14:cNvPr>
                  <p14:cNvContentPartPr/>
                  <p14:nvPr/>
                </p14:nvContentPartPr>
                <p14:xfrm>
                  <a:off x="5376100" y="4988502"/>
                  <a:ext cx="153360" cy="190080"/>
                </p14:xfrm>
              </p:contentPart>
            </mc:Choice>
            <mc:Fallback xmlns="">
              <p:pic>
                <p:nvPicPr>
                  <p:cNvPr id="556" name="Pennanteckning 555">
                    <a:extLst>
                      <a:ext uri="{FF2B5EF4-FFF2-40B4-BE49-F238E27FC236}">
                        <a16:creationId xmlns:a16="http://schemas.microsoft.com/office/drawing/2014/main" id="{77D12A9F-4639-E1EB-D05A-C0BB384154AB}"/>
                      </a:ext>
                    </a:extLst>
                  </p:cNvPr>
                  <p:cNvPicPr/>
                  <p:nvPr/>
                </p:nvPicPr>
                <p:blipFill>
                  <a:blip r:embed="rId379"/>
                  <a:stretch>
                    <a:fillRect/>
                  </a:stretch>
                </p:blipFill>
                <p:spPr>
                  <a:xfrm>
                    <a:off x="5360980" y="4973022"/>
                    <a:ext cx="1839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557" name="Pennanteckning 556">
                    <a:extLst>
                      <a:ext uri="{FF2B5EF4-FFF2-40B4-BE49-F238E27FC236}">
                        <a16:creationId xmlns:a16="http://schemas.microsoft.com/office/drawing/2014/main" id="{ADB83FC8-B80E-4602-6BC5-787BFB072052}"/>
                      </a:ext>
                    </a:extLst>
                  </p14:cNvPr>
                  <p14:cNvContentPartPr/>
                  <p14:nvPr/>
                </p14:nvContentPartPr>
                <p14:xfrm>
                  <a:off x="5574460" y="5069142"/>
                  <a:ext cx="302040" cy="137520"/>
                </p14:xfrm>
              </p:contentPart>
            </mc:Choice>
            <mc:Fallback xmlns="">
              <p:pic>
                <p:nvPicPr>
                  <p:cNvPr id="557" name="Pennanteckning 556">
                    <a:extLst>
                      <a:ext uri="{FF2B5EF4-FFF2-40B4-BE49-F238E27FC236}">
                        <a16:creationId xmlns:a16="http://schemas.microsoft.com/office/drawing/2014/main" id="{ADB83FC8-B80E-4602-6BC5-787BFB072052}"/>
                      </a:ext>
                    </a:extLst>
                  </p:cNvPr>
                  <p:cNvPicPr/>
                  <p:nvPr/>
                </p:nvPicPr>
                <p:blipFill>
                  <a:blip r:embed="rId381"/>
                  <a:stretch>
                    <a:fillRect/>
                  </a:stretch>
                </p:blipFill>
                <p:spPr>
                  <a:xfrm>
                    <a:off x="5558980" y="5053662"/>
                    <a:ext cx="332640" cy="168120"/>
                  </a:xfrm>
                  <a:prstGeom prst="rect">
                    <a:avLst/>
                  </a:prstGeom>
                </p:spPr>
              </p:pic>
            </mc:Fallback>
          </mc:AlternateContent>
        </p:grpSp>
      </p:grpSp>
      <p:grpSp>
        <p:nvGrpSpPr>
          <p:cNvPr id="618" name="Grupp 617">
            <a:extLst>
              <a:ext uri="{FF2B5EF4-FFF2-40B4-BE49-F238E27FC236}">
                <a16:creationId xmlns:a16="http://schemas.microsoft.com/office/drawing/2014/main" id="{BE41D862-F84E-C98C-CD89-DF689301E860}"/>
              </a:ext>
            </a:extLst>
          </p:cNvPr>
          <p:cNvGrpSpPr/>
          <p:nvPr/>
        </p:nvGrpSpPr>
        <p:grpSpPr>
          <a:xfrm>
            <a:off x="4624420" y="5380542"/>
            <a:ext cx="2849760" cy="951840"/>
            <a:chOff x="4624420" y="5380542"/>
            <a:chExt cx="2849760" cy="951840"/>
          </a:xfrm>
        </p:grpSpPr>
        <mc:AlternateContent xmlns:mc="http://schemas.openxmlformats.org/markup-compatibility/2006" xmlns:p14="http://schemas.microsoft.com/office/powerpoint/2010/main">
          <mc:Choice Requires="p14">
            <p:contentPart p14:bwMode="auto" r:id="rId382">
              <p14:nvContentPartPr>
                <p14:cNvPr id="558" name="Pennanteckning 557">
                  <a:extLst>
                    <a:ext uri="{FF2B5EF4-FFF2-40B4-BE49-F238E27FC236}">
                      <a16:creationId xmlns:a16="http://schemas.microsoft.com/office/drawing/2014/main" id="{D01A2859-D60C-3D6B-6489-20593B86DEE7}"/>
                    </a:ext>
                  </a:extLst>
                </p14:cNvPr>
                <p14:cNvContentPartPr/>
                <p14:nvPr/>
              </p14:nvContentPartPr>
              <p14:xfrm>
                <a:off x="4624420" y="5516622"/>
                <a:ext cx="104400" cy="242280"/>
              </p14:xfrm>
            </p:contentPart>
          </mc:Choice>
          <mc:Fallback xmlns="">
            <p:pic>
              <p:nvPicPr>
                <p:cNvPr id="558" name="Pennanteckning 557">
                  <a:extLst>
                    <a:ext uri="{FF2B5EF4-FFF2-40B4-BE49-F238E27FC236}">
                      <a16:creationId xmlns:a16="http://schemas.microsoft.com/office/drawing/2014/main" id="{D01A2859-D60C-3D6B-6489-20593B86DEE7}"/>
                    </a:ext>
                  </a:extLst>
                </p:cNvPr>
                <p:cNvPicPr/>
                <p:nvPr/>
              </p:nvPicPr>
              <p:blipFill>
                <a:blip r:embed="rId383"/>
                <a:stretch>
                  <a:fillRect/>
                </a:stretch>
              </p:blipFill>
              <p:spPr>
                <a:xfrm>
                  <a:off x="4608940" y="5501165"/>
                  <a:ext cx="135000" cy="272835"/>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559" name="Pennanteckning 558">
                  <a:extLst>
                    <a:ext uri="{FF2B5EF4-FFF2-40B4-BE49-F238E27FC236}">
                      <a16:creationId xmlns:a16="http://schemas.microsoft.com/office/drawing/2014/main" id="{98225F89-7B66-B6B2-DF63-DF94F2A8364C}"/>
                    </a:ext>
                  </a:extLst>
                </p14:cNvPr>
                <p14:cNvContentPartPr/>
                <p14:nvPr/>
              </p14:nvContentPartPr>
              <p14:xfrm>
                <a:off x="4909180" y="5672502"/>
                <a:ext cx="5760" cy="16920"/>
              </p14:xfrm>
            </p:contentPart>
          </mc:Choice>
          <mc:Fallback xmlns="">
            <p:pic>
              <p:nvPicPr>
                <p:cNvPr id="559" name="Pennanteckning 558">
                  <a:extLst>
                    <a:ext uri="{FF2B5EF4-FFF2-40B4-BE49-F238E27FC236}">
                      <a16:creationId xmlns:a16="http://schemas.microsoft.com/office/drawing/2014/main" id="{98225F89-7B66-B6B2-DF63-DF94F2A8364C}"/>
                    </a:ext>
                  </a:extLst>
                </p:cNvPr>
                <p:cNvPicPr/>
                <p:nvPr/>
              </p:nvPicPr>
              <p:blipFill>
                <a:blip r:embed="rId385"/>
                <a:stretch>
                  <a:fillRect/>
                </a:stretch>
              </p:blipFill>
              <p:spPr>
                <a:xfrm>
                  <a:off x="4893700" y="5657022"/>
                  <a:ext cx="36360" cy="47520"/>
                </a:xfrm>
                <a:prstGeom prst="rect">
                  <a:avLst/>
                </a:prstGeom>
              </p:spPr>
            </p:pic>
          </mc:Fallback>
        </mc:AlternateContent>
        <p:grpSp>
          <p:nvGrpSpPr>
            <p:cNvPr id="566" name="Grupp 565">
              <a:extLst>
                <a:ext uri="{FF2B5EF4-FFF2-40B4-BE49-F238E27FC236}">
                  <a16:creationId xmlns:a16="http://schemas.microsoft.com/office/drawing/2014/main" id="{6D30CD39-7330-6887-7889-1B39AE085FE6}"/>
                </a:ext>
              </a:extLst>
            </p:cNvPr>
            <p:cNvGrpSpPr/>
            <p:nvPr/>
          </p:nvGrpSpPr>
          <p:grpSpPr>
            <a:xfrm>
              <a:off x="5229940" y="5488542"/>
              <a:ext cx="1176480" cy="261360"/>
              <a:chOff x="5229940" y="5488542"/>
              <a:chExt cx="1176480" cy="261360"/>
            </a:xfrm>
          </p:grpSpPr>
          <mc:AlternateContent xmlns:mc="http://schemas.openxmlformats.org/markup-compatibility/2006" xmlns:p14="http://schemas.microsoft.com/office/powerpoint/2010/main">
            <mc:Choice Requires="p14">
              <p:contentPart p14:bwMode="auto" r:id="rId386">
                <p14:nvContentPartPr>
                  <p14:cNvPr id="561" name="Pennanteckning 560">
                    <a:extLst>
                      <a:ext uri="{FF2B5EF4-FFF2-40B4-BE49-F238E27FC236}">
                        <a16:creationId xmlns:a16="http://schemas.microsoft.com/office/drawing/2014/main" id="{EF4C782C-ACF7-3C4A-F24E-8E7DCEC5C7C9}"/>
                      </a:ext>
                    </a:extLst>
                  </p14:cNvPr>
                  <p14:cNvContentPartPr/>
                  <p14:nvPr/>
                </p14:nvContentPartPr>
                <p14:xfrm>
                  <a:off x="5229940" y="5630382"/>
                  <a:ext cx="161640" cy="119520"/>
                </p14:xfrm>
              </p:contentPart>
            </mc:Choice>
            <mc:Fallback xmlns="">
              <p:pic>
                <p:nvPicPr>
                  <p:cNvPr id="561" name="Pennanteckning 560">
                    <a:extLst>
                      <a:ext uri="{FF2B5EF4-FFF2-40B4-BE49-F238E27FC236}">
                        <a16:creationId xmlns:a16="http://schemas.microsoft.com/office/drawing/2014/main" id="{EF4C782C-ACF7-3C4A-F24E-8E7DCEC5C7C9}"/>
                      </a:ext>
                    </a:extLst>
                  </p:cNvPr>
                  <p:cNvPicPr/>
                  <p:nvPr/>
                </p:nvPicPr>
                <p:blipFill>
                  <a:blip r:embed="rId387"/>
                  <a:stretch>
                    <a:fillRect/>
                  </a:stretch>
                </p:blipFill>
                <p:spPr>
                  <a:xfrm>
                    <a:off x="5214820" y="5614902"/>
                    <a:ext cx="1922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562" name="Pennanteckning 561">
                    <a:extLst>
                      <a:ext uri="{FF2B5EF4-FFF2-40B4-BE49-F238E27FC236}">
                        <a16:creationId xmlns:a16="http://schemas.microsoft.com/office/drawing/2014/main" id="{E856A0EA-173D-56E4-F12C-2622BD3DCC51}"/>
                      </a:ext>
                    </a:extLst>
                  </p14:cNvPr>
                  <p14:cNvContentPartPr/>
                  <p14:nvPr/>
                </p14:nvContentPartPr>
                <p14:xfrm>
                  <a:off x="5475460" y="5518782"/>
                  <a:ext cx="173880" cy="214920"/>
                </p14:xfrm>
              </p:contentPart>
            </mc:Choice>
            <mc:Fallback xmlns="">
              <p:pic>
                <p:nvPicPr>
                  <p:cNvPr id="562" name="Pennanteckning 561">
                    <a:extLst>
                      <a:ext uri="{FF2B5EF4-FFF2-40B4-BE49-F238E27FC236}">
                        <a16:creationId xmlns:a16="http://schemas.microsoft.com/office/drawing/2014/main" id="{E856A0EA-173D-56E4-F12C-2622BD3DCC51}"/>
                      </a:ext>
                    </a:extLst>
                  </p:cNvPr>
                  <p:cNvPicPr/>
                  <p:nvPr/>
                </p:nvPicPr>
                <p:blipFill>
                  <a:blip r:embed="rId389"/>
                  <a:stretch>
                    <a:fillRect/>
                  </a:stretch>
                </p:blipFill>
                <p:spPr>
                  <a:xfrm>
                    <a:off x="5460340" y="5503302"/>
                    <a:ext cx="2044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563" name="Pennanteckning 562">
                    <a:extLst>
                      <a:ext uri="{FF2B5EF4-FFF2-40B4-BE49-F238E27FC236}">
                        <a16:creationId xmlns:a16="http://schemas.microsoft.com/office/drawing/2014/main" id="{F5882AE1-FDA4-0B40-69ED-F865FAE1C880}"/>
                      </a:ext>
                    </a:extLst>
                  </p14:cNvPr>
                  <p14:cNvContentPartPr/>
                  <p14:nvPr/>
                </p14:nvContentPartPr>
                <p14:xfrm>
                  <a:off x="5699020" y="5627502"/>
                  <a:ext cx="100080" cy="97560"/>
                </p14:xfrm>
              </p:contentPart>
            </mc:Choice>
            <mc:Fallback xmlns="">
              <p:pic>
                <p:nvPicPr>
                  <p:cNvPr id="563" name="Pennanteckning 562">
                    <a:extLst>
                      <a:ext uri="{FF2B5EF4-FFF2-40B4-BE49-F238E27FC236}">
                        <a16:creationId xmlns:a16="http://schemas.microsoft.com/office/drawing/2014/main" id="{F5882AE1-FDA4-0B40-69ED-F865FAE1C880}"/>
                      </a:ext>
                    </a:extLst>
                  </p:cNvPr>
                  <p:cNvPicPr/>
                  <p:nvPr/>
                </p:nvPicPr>
                <p:blipFill>
                  <a:blip r:embed="rId391"/>
                  <a:stretch>
                    <a:fillRect/>
                  </a:stretch>
                </p:blipFill>
                <p:spPr>
                  <a:xfrm>
                    <a:off x="5683900" y="5612382"/>
                    <a:ext cx="1306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564" name="Pennanteckning 563">
                    <a:extLst>
                      <a:ext uri="{FF2B5EF4-FFF2-40B4-BE49-F238E27FC236}">
                        <a16:creationId xmlns:a16="http://schemas.microsoft.com/office/drawing/2014/main" id="{82D1C9AC-30F6-278F-C4EC-25EEA91AFAF6}"/>
                      </a:ext>
                    </a:extLst>
                  </p14:cNvPr>
                  <p14:cNvContentPartPr/>
                  <p14:nvPr/>
                </p14:nvContentPartPr>
                <p14:xfrm>
                  <a:off x="5894500" y="5596182"/>
                  <a:ext cx="92160" cy="119160"/>
                </p14:xfrm>
              </p:contentPart>
            </mc:Choice>
            <mc:Fallback xmlns="">
              <p:pic>
                <p:nvPicPr>
                  <p:cNvPr id="564" name="Pennanteckning 563">
                    <a:extLst>
                      <a:ext uri="{FF2B5EF4-FFF2-40B4-BE49-F238E27FC236}">
                        <a16:creationId xmlns:a16="http://schemas.microsoft.com/office/drawing/2014/main" id="{82D1C9AC-30F6-278F-C4EC-25EEA91AFAF6}"/>
                      </a:ext>
                    </a:extLst>
                  </p:cNvPr>
                  <p:cNvPicPr/>
                  <p:nvPr/>
                </p:nvPicPr>
                <p:blipFill>
                  <a:blip r:embed="rId393"/>
                  <a:stretch>
                    <a:fillRect/>
                  </a:stretch>
                </p:blipFill>
                <p:spPr>
                  <a:xfrm>
                    <a:off x="5879020" y="5581062"/>
                    <a:ext cx="122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565" name="Pennanteckning 564">
                    <a:extLst>
                      <a:ext uri="{FF2B5EF4-FFF2-40B4-BE49-F238E27FC236}">
                        <a16:creationId xmlns:a16="http://schemas.microsoft.com/office/drawing/2014/main" id="{B8B91B5D-A9D2-45AE-C6E3-E66D33F1DF12}"/>
                      </a:ext>
                    </a:extLst>
                  </p14:cNvPr>
                  <p14:cNvContentPartPr/>
                  <p14:nvPr/>
                </p14:nvContentPartPr>
                <p14:xfrm>
                  <a:off x="6066220" y="5488542"/>
                  <a:ext cx="340200" cy="169560"/>
                </p14:xfrm>
              </p:contentPart>
            </mc:Choice>
            <mc:Fallback xmlns="">
              <p:pic>
                <p:nvPicPr>
                  <p:cNvPr id="565" name="Pennanteckning 564">
                    <a:extLst>
                      <a:ext uri="{FF2B5EF4-FFF2-40B4-BE49-F238E27FC236}">
                        <a16:creationId xmlns:a16="http://schemas.microsoft.com/office/drawing/2014/main" id="{B8B91B5D-A9D2-45AE-C6E3-E66D33F1DF12}"/>
                      </a:ext>
                    </a:extLst>
                  </p:cNvPr>
                  <p:cNvPicPr/>
                  <p:nvPr/>
                </p:nvPicPr>
                <p:blipFill>
                  <a:blip r:embed="rId395"/>
                  <a:stretch>
                    <a:fillRect/>
                  </a:stretch>
                </p:blipFill>
                <p:spPr>
                  <a:xfrm>
                    <a:off x="6050740" y="5473422"/>
                    <a:ext cx="370800" cy="20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6">
              <p14:nvContentPartPr>
                <p14:cNvPr id="567" name="Pennanteckning 566">
                  <a:extLst>
                    <a:ext uri="{FF2B5EF4-FFF2-40B4-BE49-F238E27FC236}">
                      <a16:creationId xmlns:a16="http://schemas.microsoft.com/office/drawing/2014/main" id="{1623E44E-483F-9F74-4501-CD2EA82A1324}"/>
                    </a:ext>
                  </a:extLst>
                </p14:cNvPr>
                <p14:cNvContentPartPr/>
                <p14:nvPr/>
              </p14:nvContentPartPr>
              <p14:xfrm>
                <a:off x="6775420" y="5380542"/>
                <a:ext cx="200520" cy="233640"/>
              </p14:xfrm>
            </p:contentPart>
          </mc:Choice>
          <mc:Fallback xmlns="">
            <p:pic>
              <p:nvPicPr>
                <p:cNvPr id="567" name="Pennanteckning 566">
                  <a:extLst>
                    <a:ext uri="{FF2B5EF4-FFF2-40B4-BE49-F238E27FC236}">
                      <a16:creationId xmlns:a16="http://schemas.microsoft.com/office/drawing/2014/main" id="{1623E44E-483F-9F74-4501-CD2EA82A1324}"/>
                    </a:ext>
                  </a:extLst>
                </p:cNvPr>
                <p:cNvPicPr/>
                <p:nvPr/>
              </p:nvPicPr>
              <p:blipFill>
                <a:blip r:embed="rId397"/>
                <a:stretch>
                  <a:fillRect/>
                </a:stretch>
              </p:blipFill>
              <p:spPr>
                <a:xfrm>
                  <a:off x="6759940" y="5365062"/>
                  <a:ext cx="231120" cy="264240"/>
                </a:xfrm>
                <a:prstGeom prst="rect">
                  <a:avLst/>
                </a:prstGeom>
              </p:spPr>
            </p:pic>
          </mc:Fallback>
        </mc:AlternateContent>
        <p:grpSp>
          <p:nvGrpSpPr>
            <p:cNvPr id="579" name="Grupp 578">
              <a:extLst>
                <a:ext uri="{FF2B5EF4-FFF2-40B4-BE49-F238E27FC236}">
                  <a16:creationId xmlns:a16="http://schemas.microsoft.com/office/drawing/2014/main" id="{487F101A-BA52-7593-D6F5-BCFE9325E7FF}"/>
                </a:ext>
              </a:extLst>
            </p:cNvPr>
            <p:cNvGrpSpPr/>
            <p:nvPr/>
          </p:nvGrpSpPr>
          <p:grpSpPr>
            <a:xfrm>
              <a:off x="5115460" y="5956542"/>
              <a:ext cx="1179720" cy="268560"/>
              <a:chOff x="5115460" y="5956542"/>
              <a:chExt cx="1179720" cy="268560"/>
            </a:xfrm>
          </p:grpSpPr>
          <mc:AlternateContent xmlns:mc="http://schemas.openxmlformats.org/markup-compatibility/2006" xmlns:p14="http://schemas.microsoft.com/office/powerpoint/2010/main">
            <mc:Choice Requires="p14">
              <p:contentPart p14:bwMode="auto" r:id="rId398">
                <p14:nvContentPartPr>
                  <p14:cNvPr id="568" name="Pennanteckning 567">
                    <a:extLst>
                      <a:ext uri="{FF2B5EF4-FFF2-40B4-BE49-F238E27FC236}">
                        <a16:creationId xmlns:a16="http://schemas.microsoft.com/office/drawing/2014/main" id="{EA5599A7-0D14-64DE-2D77-2B5F3BC75559}"/>
                      </a:ext>
                    </a:extLst>
                  </p14:cNvPr>
                  <p14:cNvContentPartPr/>
                  <p14:nvPr/>
                </p14:nvContentPartPr>
                <p14:xfrm>
                  <a:off x="5115460" y="6109902"/>
                  <a:ext cx="127800" cy="112320"/>
                </p14:xfrm>
              </p:contentPart>
            </mc:Choice>
            <mc:Fallback xmlns="">
              <p:pic>
                <p:nvPicPr>
                  <p:cNvPr id="568" name="Pennanteckning 567">
                    <a:extLst>
                      <a:ext uri="{FF2B5EF4-FFF2-40B4-BE49-F238E27FC236}">
                        <a16:creationId xmlns:a16="http://schemas.microsoft.com/office/drawing/2014/main" id="{EA5599A7-0D14-64DE-2D77-2B5F3BC75559}"/>
                      </a:ext>
                    </a:extLst>
                  </p:cNvPr>
                  <p:cNvPicPr/>
                  <p:nvPr/>
                </p:nvPicPr>
                <p:blipFill>
                  <a:blip r:embed="rId399"/>
                  <a:stretch>
                    <a:fillRect/>
                  </a:stretch>
                </p:blipFill>
                <p:spPr>
                  <a:xfrm>
                    <a:off x="5100340" y="6094422"/>
                    <a:ext cx="1584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569" name="Pennanteckning 568">
                    <a:extLst>
                      <a:ext uri="{FF2B5EF4-FFF2-40B4-BE49-F238E27FC236}">
                        <a16:creationId xmlns:a16="http://schemas.microsoft.com/office/drawing/2014/main" id="{485D11D9-7AA0-F0EA-A0E2-0164898F0639}"/>
                      </a:ext>
                    </a:extLst>
                  </p14:cNvPr>
                  <p14:cNvContentPartPr/>
                  <p14:nvPr/>
                </p14:nvContentPartPr>
                <p14:xfrm>
                  <a:off x="5340820" y="6095862"/>
                  <a:ext cx="150480" cy="129240"/>
                </p14:xfrm>
              </p:contentPart>
            </mc:Choice>
            <mc:Fallback xmlns="">
              <p:pic>
                <p:nvPicPr>
                  <p:cNvPr id="569" name="Pennanteckning 568">
                    <a:extLst>
                      <a:ext uri="{FF2B5EF4-FFF2-40B4-BE49-F238E27FC236}">
                        <a16:creationId xmlns:a16="http://schemas.microsoft.com/office/drawing/2014/main" id="{485D11D9-7AA0-F0EA-A0E2-0164898F0639}"/>
                      </a:ext>
                    </a:extLst>
                  </p:cNvPr>
                  <p:cNvPicPr/>
                  <p:nvPr/>
                </p:nvPicPr>
                <p:blipFill>
                  <a:blip r:embed="rId401"/>
                  <a:stretch>
                    <a:fillRect/>
                  </a:stretch>
                </p:blipFill>
                <p:spPr>
                  <a:xfrm>
                    <a:off x="5325700" y="6080742"/>
                    <a:ext cx="180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570" name="Pennanteckning 569">
                    <a:extLst>
                      <a:ext uri="{FF2B5EF4-FFF2-40B4-BE49-F238E27FC236}">
                        <a16:creationId xmlns:a16="http://schemas.microsoft.com/office/drawing/2014/main" id="{CC9DB7B9-3926-FD08-C5D0-BF96507ED9F7}"/>
                      </a:ext>
                    </a:extLst>
                  </p14:cNvPr>
                  <p14:cNvContentPartPr/>
                  <p14:nvPr/>
                </p14:nvContentPartPr>
                <p14:xfrm>
                  <a:off x="5546380" y="5956542"/>
                  <a:ext cx="644040" cy="244800"/>
                </p14:xfrm>
              </p:contentPart>
            </mc:Choice>
            <mc:Fallback xmlns="">
              <p:pic>
                <p:nvPicPr>
                  <p:cNvPr id="570" name="Pennanteckning 569">
                    <a:extLst>
                      <a:ext uri="{FF2B5EF4-FFF2-40B4-BE49-F238E27FC236}">
                        <a16:creationId xmlns:a16="http://schemas.microsoft.com/office/drawing/2014/main" id="{CC9DB7B9-3926-FD08-C5D0-BF96507ED9F7}"/>
                      </a:ext>
                    </a:extLst>
                  </p:cNvPr>
                  <p:cNvPicPr/>
                  <p:nvPr/>
                </p:nvPicPr>
                <p:blipFill>
                  <a:blip r:embed="rId403"/>
                  <a:stretch>
                    <a:fillRect/>
                  </a:stretch>
                </p:blipFill>
                <p:spPr>
                  <a:xfrm>
                    <a:off x="5531260" y="5941062"/>
                    <a:ext cx="6742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571" name="Pennanteckning 570">
                    <a:extLst>
                      <a:ext uri="{FF2B5EF4-FFF2-40B4-BE49-F238E27FC236}">
                        <a16:creationId xmlns:a16="http://schemas.microsoft.com/office/drawing/2014/main" id="{39765690-C526-B5FC-467B-4296C7641A7E}"/>
                      </a:ext>
                    </a:extLst>
                  </p14:cNvPr>
                  <p14:cNvContentPartPr/>
                  <p14:nvPr/>
                </p14:nvContentPartPr>
                <p14:xfrm>
                  <a:off x="6173500" y="6024942"/>
                  <a:ext cx="121680" cy="52560"/>
                </p14:xfrm>
              </p:contentPart>
            </mc:Choice>
            <mc:Fallback xmlns="">
              <p:pic>
                <p:nvPicPr>
                  <p:cNvPr id="571" name="Pennanteckning 570">
                    <a:extLst>
                      <a:ext uri="{FF2B5EF4-FFF2-40B4-BE49-F238E27FC236}">
                        <a16:creationId xmlns:a16="http://schemas.microsoft.com/office/drawing/2014/main" id="{39765690-C526-B5FC-467B-4296C7641A7E}"/>
                      </a:ext>
                    </a:extLst>
                  </p:cNvPr>
                  <p:cNvPicPr/>
                  <p:nvPr/>
                </p:nvPicPr>
                <p:blipFill>
                  <a:blip r:embed="rId405"/>
                  <a:stretch>
                    <a:fillRect/>
                  </a:stretch>
                </p:blipFill>
                <p:spPr>
                  <a:xfrm>
                    <a:off x="6158380" y="6009462"/>
                    <a:ext cx="152280" cy="82800"/>
                  </a:xfrm>
                  <a:prstGeom prst="rect">
                    <a:avLst/>
                  </a:prstGeom>
                </p:spPr>
              </p:pic>
            </mc:Fallback>
          </mc:AlternateContent>
        </p:grpSp>
        <p:grpSp>
          <p:nvGrpSpPr>
            <p:cNvPr id="578" name="Grupp 577">
              <a:extLst>
                <a:ext uri="{FF2B5EF4-FFF2-40B4-BE49-F238E27FC236}">
                  <a16:creationId xmlns:a16="http://schemas.microsoft.com/office/drawing/2014/main" id="{3D6B4269-FB4C-73E2-B4BB-7F41B5E89741}"/>
                </a:ext>
              </a:extLst>
            </p:cNvPr>
            <p:cNvGrpSpPr/>
            <p:nvPr/>
          </p:nvGrpSpPr>
          <p:grpSpPr>
            <a:xfrm>
              <a:off x="6538900" y="5794902"/>
              <a:ext cx="935280" cy="537480"/>
              <a:chOff x="6538900" y="5794902"/>
              <a:chExt cx="935280" cy="537480"/>
            </a:xfrm>
          </p:grpSpPr>
          <mc:AlternateContent xmlns:mc="http://schemas.openxmlformats.org/markup-compatibility/2006" xmlns:p14="http://schemas.microsoft.com/office/powerpoint/2010/main">
            <mc:Choice Requires="p14">
              <p:contentPart p14:bwMode="auto" r:id="rId406">
                <p14:nvContentPartPr>
                  <p14:cNvPr id="572" name="Pennanteckning 571">
                    <a:extLst>
                      <a:ext uri="{FF2B5EF4-FFF2-40B4-BE49-F238E27FC236}">
                        <a16:creationId xmlns:a16="http://schemas.microsoft.com/office/drawing/2014/main" id="{ABBC665B-66A7-B208-6D07-B3836F937E34}"/>
                      </a:ext>
                    </a:extLst>
                  </p14:cNvPr>
                  <p14:cNvContentPartPr/>
                  <p14:nvPr/>
                </p14:nvContentPartPr>
                <p14:xfrm>
                  <a:off x="6548980" y="6037902"/>
                  <a:ext cx="7200" cy="294480"/>
                </p14:xfrm>
              </p:contentPart>
            </mc:Choice>
            <mc:Fallback xmlns="">
              <p:pic>
                <p:nvPicPr>
                  <p:cNvPr id="572" name="Pennanteckning 571">
                    <a:extLst>
                      <a:ext uri="{FF2B5EF4-FFF2-40B4-BE49-F238E27FC236}">
                        <a16:creationId xmlns:a16="http://schemas.microsoft.com/office/drawing/2014/main" id="{ABBC665B-66A7-B208-6D07-B3836F937E34}"/>
                      </a:ext>
                    </a:extLst>
                  </p:cNvPr>
                  <p:cNvPicPr/>
                  <p:nvPr/>
                </p:nvPicPr>
                <p:blipFill>
                  <a:blip r:embed="rId407"/>
                  <a:stretch>
                    <a:fillRect/>
                  </a:stretch>
                </p:blipFill>
                <p:spPr>
                  <a:xfrm>
                    <a:off x="6533860" y="6022422"/>
                    <a:ext cx="378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573" name="Pennanteckning 572">
                    <a:extLst>
                      <a:ext uri="{FF2B5EF4-FFF2-40B4-BE49-F238E27FC236}">
                        <a16:creationId xmlns:a16="http://schemas.microsoft.com/office/drawing/2014/main" id="{70085416-192D-4A53-27BD-F19166AEB54B}"/>
                      </a:ext>
                    </a:extLst>
                  </p14:cNvPr>
                  <p14:cNvContentPartPr/>
                  <p14:nvPr/>
                </p14:nvContentPartPr>
                <p14:xfrm>
                  <a:off x="6538900" y="6012702"/>
                  <a:ext cx="125280" cy="70560"/>
                </p14:xfrm>
              </p:contentPart>
            </mc:Choice>
            <mc:Fallback xmlns="">
              <p:pic>
                <p:nvPicPr>
                  <p:cNvPr id="573" name="Pennanteckning 572">
                    <a:extLst>
                      <a:ext uri="{FF2B5EF4-FFF2-40B4-BE49-F238E27FC236}">
                        <a16:creationId xmlns:a16="http://schemas.microsoft.com/office/drawing/2014/main" id="{70085416-192D-4A53-27BD-F19166AEB54B}"/>
                      </a:ext>
                    </a:extLst>
                  </p:cNvPr>
                  <p:cNvPicPr/>
                  <p:nvPr/>
                </p:nvPicPr>
                <p:blipFill>
                  <a:blip r:embed="rId409"/>
                  <a:stretch>
                    <a:fillRect/>
                  </a:stretch>
                </p:blipFill>
                <p:spPr>
                  <a:xfrm>
                    <a:off x="6523420" y="5997582"/>
                    <a:ext cx="1558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574" name="Pennanteckning 573">
                    <a:extLst>
                      <a:ext uri="{FF2B5EF4-FFF2-40B4-BE49-F238E27FC236}">
                        <a16:creationId xmlns:a16="http://schemas.microsoft.com/office/drawing/2014/main" id="{B2E86B1B-AABF-C79D-3ED0-EE6E067E4FED}"/>
                      </a:ext>
                    </a:extLst>
                  </p14:cNvPr>
                  <p14:cNvContentPartPr/>
                  <p14:nvPr/>
                </p14:nvContentPartPr>
                <p14:xfrm>
                  <a:off x="6743380" y="5978862"/>
                  <a:ext cx="83520" cy="119160"/>
                </p14:xfrm>
              </p:contentPart>
            </mc:Choice>
            <mc:Fallback xmlns="">
              <p:pic>
                <p:nvPicPr>
                  <p:cNvPr id="574" name="Pennanteckning 573">
                    <a:extLst>
                      <a:ext uri="{FF2B5EF4-FFF2-40B4-BE49-F238E27FC236}">
                        <a16:creationId xmlns:a16="http://schemas.microsoft.com/office/drawing/2014/main" id="{B2E86B1B-AABF-C79D-3ED0-EE6E067E4FED}"/>
                      </a:ext>
                    </a:extLst>
                  </p:cNvPr>
                  <p:cNvPicPr/>
                  <p:nvPr/>
                </p:nvPicPr>
                <p:blipFill>
                  <a:blip r:embed="rId411"/>
                  <a:stretch>
                    <a:fillRect/>
                  </a:stretch>
                </p:blipFill>
                <p:spPr>
                  <a:xfrm>
                    <a:off x="6728260" y="5963742"/>
                    <a:ext cx="1141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575" name="Pennanteckning 574">
                    <a:extLst>
                      <a:ext uri="{FF2B5EF4-FFF2-40B4-BE49-F238E27FC236}">
                        <a16:creationId xmlns:a16="http://schemas.microsoft.com/office/drawing/2014/main" id="{28714C27-6C23-7F68-A30B-68EEC65CEF52}"/>
                      </a:ext>
                    </a:extLst>
                  </p14:cNvPr>
                  <p14:cNvContentPartPr/>
                  <p14:nvPr/>
                </p14:nvContentPartPr>
                <p14:xfrm>
                  <a:off x="6916900" y="5984982"/>
                  <a:ext cx="20160" cy="94680"/>
                </p14:xfrm>
              </p:contentPart>
            </mc:Choice>
            <mc:Fallback xmlns="">
              <p:pic>
                <p:nvPicPr>
                  <p:cNvPr id="575" name="Pennanteckning 574">
                    <a:extLst>
                      <a:ext uri="{FF2B5EF4-FFF2-40B4-BE49-F238E27FC236}">
                        <a16:creationId xmlns:a16="http://schemas.microsoft.com/office/drawing/2014/main" id="{28714C27-6C23-7F68-A30B-68EEC65CEF52}"/>
                      </a:ext>
                    </a:extLst>
                  </p:cNvPr>
                  <p:cNvPicPr/>
                  <p:nvPr/>
                </p:nvPicPr>
                <p:blipFill>
                  <a:blip r:embed="rId413"/>
                  <a:stretch>
                    <a:fillRect/>
                  </a:stretch>
                </p:blipFill>
                <p:spPr>
                  <a:xfrm>
                    <a:off x="6901780" y="5969502"/>
                    <a:ext cx="507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576" name="Pennanteckning 575">
                    <a:extLst>
                      <a:ext uri="{FF2B5EF4-FFF2-40B4-BE49-F238E27FC236}">
                        <a16:creationId xmlns:a16="http://schemas.microsoft.com/office/drawing/2014/main" id="{DF63E1C9-F3A9-BE9E-6DEA-179D89E06894}"/>
                      </a:ext>
                    </a:extLst>
                  </p14:cNvPr>
                  <p14:cNvContentPartPr/>
                  <p14:nvPr/>
                </p14:nvContentPartPr>
                <p14:xfrm>
                  <a:off x="6950020" y="5864382"/>
                  <a:ext cx="248400" cy="133200"/>
                </p14:xfrm>
              </p:contentPart>
            </mc:Choice>
            <mc:Fallback xmlns="">
              <p:pic>
                <p:nvPicPr>
                  <p:cNvPr id="576" name="Pennanteckning 575">
                    <a:extLst>
                      <a:ext uri="{FF2B5EF4-FFF2-40B4-BE49-F238E27FC236}">
                        <a16:creationId xmlns:a16="http://schemas.microsoft.com/office/drawing/2014/main" id="{DF63E1C9-F3A9-BE9E-6DEA-179D89E06894}"/>
                      </a:ext>
                    </a:extLst>
                  </p:cNvPr>
                  <p:cNvPicPr/>
                  <p:nvPr/>
                </p:nvPicPr>
                <p:blipFill>
                  <a:blip r:embed="rId415"/>
                  <a:stretch>
                    <a:fillRect/>
                  </a:stretch>
                </p:blipFill>
                <p:spPr>
                  <a:xfrm>
                    <a:off x="6934540" y="5849262"/>
                    <a:ext cx="279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577" name="Pennanteckning 576">
                    <a:extLst>
                      <a:ext uri="{FF2B5EF4-FFF2-40B4-BE49-F238E27FC236}">
                        <a16:creationId xmlns:a16="http://schemas.microsoft.com/office/drawing/2014/main" id="{9EC085AD-8286-34FD-6AC1-50946C5C0929}"/>
                      </a:ext>
                    </a:extLst>
                  </p14:cNvPr>
                  <p14:cNvContentPartPr/>
                  <p14:nvPr/>
                </p14:nvContentPartPr>
                <p14:xfrm>
                  <a:off x="7245580" y="5794902"/>
                  <a:ext cx="228600" cy="264960"/>
                </p14:xfrm>
              </p:contentPart>
            </mc:Choice>
            <mc:Fallback xmlns="">
              <p:pic>
                <p:nvPicPr>
                  <p:cNvPr id="577" name="Pennanteckning 576">
                    <a:extLst>
                      <a:ext uri="{FF2B5EF4-FFF2-40B4-BE49-F238E27FC236}">
                        <a16:creationId xmlns:a16="http://schemas.microsoft.com/office/drawing/2014/main" id="{9EC085AD-8286-34FD-6AC1-50946C5C0929}"/>
                      </a:ext>
                    </a:extLst>
                  </p:cNvPr>
                  <p:cNvPicPr/>
                  <p:nvPr/>
                </p:nvPicPr>
                <p:blipFill>
                  <a:blip r:embed="rId417"/>
                  <a:stretch>
                    <a:fillRect/>
                  </a:stretch>
                </p:blipFill>
                <p:spPr>
                  <a:xfrm>
                    <a:off x="7230460" y="5779782"/>
                    <a:ext cx="258840" cy="295560"/>
                  </a:xfrm>
                  <a:prstGeom prst="rect">
                    <a:avLst/>
                  </a:prstGeom>
                </p:spPr>
              </p:pic>
            </mc:Fallback>
          </mc:AlternateContent>
        </p:grpSp>
      </p:grpSp>
      <p:grpSp>
        <p:nvGrpSpPr>
          <p:cNvPr id="619" name="Grupp 618">
            <a:extLst>
              <a:ext uri="{FF2B5EF4-FFF2-40B4-BE49-F238E27FC236}">
                <a16:creationId xmlns:a16="http://schemas.microsoft.com/office/drawing/2014/main" id="{434BF45A-2E1D-400D-0635-60FF43604B10}"/>
              </a:ext>
            </a:extLst>
          </p:cNvPr>
          <p:cNvGrpSpPr/>
          <p:nvPr/>
        </p:nvGrpSpPr>
        <p:grpSpPr>
          <a:xfrm>
            <a:off x="8480740" y="1577142"/>
            <a:ext cx="3318480" cy="597240"/>
            <a:chOff x="8480740" y="1577142"/>
            <a:chExt cx="3318480" cy="597240"/>
          </a:xfrm>
        </p:grpSpPr>
        <p:grpSp>
          <p:nvGrpSpPr>
            <p:cNvPr id="582" name="Grupp 581">
              <a:extLst>
                <a:ext uri="{FF2B5EF4-FFF2-40B4-BE49-F238E27FC236}">
                  <a16:creationId xmlns:a16="http://schemas.microsoft.com/office/drawing/2014/main" id="{8FBBD917-3EE8-8DAA-E3C9-D9BBCBE6D0BD}"/>
                </a:ext>
              </a:extLst>
            </p:cNvPr>
            <p:cNvGrpSpPr/>
            <p:nvPr/>
          </p:nvGrpSpPr>
          <p:grpSpPr>
            <a:xfrm>
              <a:off x="8480740" y="1660302"/>
              <a:ext cx="296280" cy="239760"/>
              <a:chOff x="8480740" y="1660302"/>
              <a:chExt cx="296280" cy="239760"/>
            </a:xfrm>
          </p:grpSpPr>
          <mc:AlternateContent xmlns:mc="http://schemas.openxmlformats.org/markup-compatibility/2006" xmlns:p14="http://schemas.microsoft.com/office/powerpoint/2010/main">
            <mc:Choice Requires="p14">
              <p:contentPart p14:bwMode="auto" r:id="rId418">
                <p14:nvContentPartPr>
                  <p14:cNvPr id="580" name="Pennanteckning 579">
                    <a:extLst>
                      <a:ext uri="{FF2B5EF4-FFF2-40B4-BE49-F238E27FC236}">
                        <a16:creationId xmlns:a16="http://schemas.microsoft.com/office/drawing/2014/main" id="{EAB67A03-BA14-415D-6314-2A912B828DD3}"/>
                      </a:ext>
                    </a:extLst>
                  </p14:cNvPr>
                  <p14:cNvContentPartPr/>
                  <p14:nvPr/>
                </p14:nvContentPartPr>
                <p14:xfrm>
                  <a:off x="8480740" y="1660302"/>
                  <a:ext cx="140760" cy="239760"/>
                </p14:xfrm>
              </p:contentPart>
            </mc:Choice>
            <mc:Fallback xmlns="">
              <p:pic>
                <p:nvPicPr>
                  <p:cNvPr id="580" name="Pennanteckning 579">
                    <a:extLst>
                      <a:ext uri="{FF2B5EF4-FFF2-40B4-BE49-F238E27FC236}">
                        <a16:creationId xmlns:a16="http://schemas.microsoft.com/office/drawing/2014/main" id="{EAB67A03-BA14-415D-6314-2A912B828DD3}"/>
                      </a:ext>
                    </a:extLst>
                  </p:cNvPr>
                  <p:cNvPicPr/>
                  <p:nvPr/>
                </p:nvPicPr>
                <p:blipFill>
                  <a:blip r:embed="rId419"/>
                  <a:stretch>
                    <a:fillRect/>
                  </a:stretch>
                </p:blipFill>
                <p:spPr>
                  <a:xfrm>
                    <a:off x="8465260" y="1645182"/>
                    <a:ext cx="1713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581" name="Pennanteckning 580">
                    <a:extLst>
                      <a:ext uri="{FF2B5EF4-FFF2-40B4-BE49-F238E27FC236}">
                        <a16:creationId xmlns:a16="http://schemas.microsoft.com/office/drawing/2014/main" id="{6078E935-8558-6D7F-7FD4-A2B39C9EF382}"/>
                      </a:ext>
                    </a:extLst>
                  </p14:cNvPr>
                  <p14:cNvContentPartPr/>
                  <p14:nvPr/>
                </p14:nvContentPartPr>
                <p14:xfrm>
                  <a:off x="8755780" y="1835622"/>
                  <a:ext cx="21240" cy="5400"/>
                </p14:xfrm>
              </p:contentPart>
            </mc:Choice>
            <mc:Fallback xmlns="">
              <p:pic>
                <p:nvPicPr>
                  <p:cNvPr id="581" name="Pennanteckning 580">
                    <a:extLst>
                      <a:ext uri="{FF2B5EF4-FFF2-40B4-BE49-F238E27FC236}">
                        <a16:creationId xmlns:a16="http://schemas.microsoft.com/office/drawing/2014/main" id="{6078E935-8558-6D7F-7FD4-A2B39C9EF382}"/>
                      </a:ext>
                    </a:extLst>
                  </p:cNvPr>
                  <p:cNvPicPr/>
                  <p:nvPr/>
                </p:nvPicPr>
                <p:blipFill>
                  <a:blip r:embed="rId421"/>
                  <a:stretch>
                    <a:fillRect/>
                  </a:stretch>
                </p:blipFill>
                <p:spPr>
                  <a:xfrm>
                    <a:off x="8740300" y="1820502"/>
                    <a:ext cx="51840" cy="36000"/>
                  </a:xfrm>
                  <a:prstGeom prst="rect">
                    <a:avLst/>
                  </a:prstGeom>
                </p:spPr>
              </p:pic>
            </mc:Fallback>
          </mc:AlternateContent>
        </p:grpSp>
        <p:grpSp>
          <p:nvGrpSpPr>
            <p:cNvPr id="597" name="Grupp 596">
              <a:extLst>
                <a:ext uri="{FF2B5EF4-FFF2-40B4-BE49-F238E27FC236}">
                  <a16:creationId xmlns:a16="http://schemas.microsoft.com/office/drawing/2014/main" id="{F53B2800-0DCA-35B9-3AE4-88692B887ABE}"/>
                </a:ext>
              </a:extLst>
            </p:cNvPr>
            <p:cNvGrpSpPr/>
            <p:nvPr/>
          </p:nvGrpSpPr>
          <p:grpSpPr>
            <a:xfrm>
              <a:off x="9066820" y="1577142"/>
              <a:ext cx="1224000" cy="569880"/>
              <a:chOff x="9066820" y="1577142"/>
              <a:chExt cx="1224000" cy="569880"/>
            </a:xfrm>
          </p:grpSpPr>
          <mc:AlternateContent xmlns:mc="http://schemas.openxmlformats.org/markup-compatibility/2006" xmlns:p14="http://schemas.microsoft.com/office/powerpoint/2010/main">
            <mc:Choice Requires="p14">
              <p:contentPart p14:bwMode="auto" r:id="rId422">
                <p14:nvContentPartPr>
                  <p14:cNvPr id="583" name="Pennanteckning 582">
                    <a:extLst>
                      <a:ext uri="{FF2B5EF4-FFF2-40B4-BE49-F238E27FC236}">
                        <a16:creationId xmlns:a16="http://schemas.microsoft.com/office/drawing/2014/main" id="{9F6298A2-BE24-5BCF-5F44-C593A0FBBAEB}"/>
                      </a:ext>
                    </a:extLst>
                  </p14:cNvPr>
                  <p14:cNvContentPartPr/>
                  <p14:nvPr/>
                </p14:nvContentPartPr>
                <p14:xfrm>
                  <a:off x="9066820" y="1729782"/>
                  <a:ext cx="232920" cy="138240"/>
                </p14:xfrm>
              </p:contentPart>
            </mc:Choice>
            <mc:Fallback xmlns="">
              <p:pic>
                <p:nvPicPr>
                  <p:cNvPr id="583" name="Pennanteckning 582">
                    <a:extLst>
                      <a:ext uri="{FF2B5EF4-FFF2-40B4-BE49-F238E27FC236}">
                        <a16:creationId xmlns:a16="http://schemas.microsoft.com/office/drawing/2014/main" id="{9F6298A2-BE24-5BCF-5F44-C593A0FBBAEB}"/>
                      </a:ext>
                    </a:extLst>
                  </p:cNvPr>
                  <p:cNvPicPr/>
                  <p:nvPr/>
                </p:nvPicPr>
                <p:blipFill>
                  <a:blip r:embed="rId423"/>
                  <a:stretch>
                    <a:fillRect/>
                  </a:stretch>
                </p:blipFill>
                <p:spPr>
                  <a:xfrm>
                    <a:off x="9051700" y="1714662"/>
                    <a:ext cx="2631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584" name="Pennanteckning 583">
                    <a:extLst>
                      <a:ext uri="{FF2B5EF4-FFF2-40B4-BE49-F238E27FC236}">
                        <a16:creationId xmlns:a16="http://schemas.microsoft.com/office/drawing/2014/main" id="{69AC7181-BF40-8D7F-44DB-44AEDC88B8C6}"/>
                      </a:ext>
                    </a:extLst>
                  </p14:cNvPr>
                  <p14:cNvContentPartPr/>
                  <p14:nvPr/>
                </p14:nvContentPartPr>
                <p14:xfrm>
                  <a:off x="9320980" y="1766142"/>
                  <a:ext cx="197280" cy="380880"/>
                </p14:xfrm>
              </p:contentPart>
            </mc:Choice>
            <mc:Fallback xmlns="">
              <p:pic>
                <p:nvPicPr>
                  <p:cNvPr id="584" name="Pennanteckning 583">
                    <a:extLst>
                      <a:ext uri="{FF2B5EF4-FFF2-40B4-BE49-F238E27FC236}">
                        <a16:creationId xmlns:a16="http://schemas.microsoft.com/office/drawing/2014/main" id="{69AC7181-BF40-8D7F-44DB-44AEDC88B8C6}"/>
                      </a:ext>
                    </a:extLst>
                  </p:cNvPr>
                  <p:cNvPicPr/>
                  <p:nvPr/>
                </p:nvPicPr>
                <p:blipFill>
                  <a:blip r:embed="rId425"/>
                  <a:stretch>
                    <a:fillRect/>
                  </a:stretch>
                </p:blipFill>
                <p:spPr>
                  <a:xfrm>
                    <a:off x="9305860" y="1751022"/>
                    <a:ext cx="22788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585" name="Pennanteckning 584">
                    <a:extLst>
                      <a:ext uri="{FF2B5EF4-FFF2-40B4-BE49-F238E27FC236}">
                        <a16:creationId xmlns:a16="http://schemas.microsoft.com/office/drawing/2014/main" id="{83D2B806-28DF-767F-5C57-A5C253DDE659}"/>
                      </a:ext>
                    </a:extLst>
                  </p14:cNvPr>
                  <p14:cNvContentPartPr/>
                  <p14:nvPr/>
                </p14:nvContentPartPr>
                <p14:xfrm>
                  <a:off x="9485140" y="1577142"/>
                  <a:ext cx="28080" cy="65520"/>
                </p14:xfrm>
              </p:contentPart>
            </mc:Choice>
            <mc:Fallback xmlns="">
              <p:pic>
                <p:nvPicPr>
                  <p:cNvPr id="585" name="Pennanteckning 584">
                    <a:extLst>
                      <a:ext uri="{FF2B5EF4-FFF2-40B4-BE49-F238E27FC236}">
                        <a16:creationId xmlns:a16="http://schemas.microsoft.com/office/drawing/2014/main" id="{83D2B806-28DF-767F-5C57-A5C253DDE659}"/>
                      </a:ext>
                    </a:extLst>
                  </p:cNvPr>
                  <p:cNvPicPr/>
                  <p:nvPr/>
                </p:nvPicPr>
                <p:blipFill>
                  <a:blip r:embed="rId427"/>
                  <a:stretch>
                    <a:fillRect/>
                  </a:stretch>
                </p:blipFill>
                <p:spPr>
                  <a:xfrm>
                    <a:off x="9469660" y="1562022"/>
                    <a:ext cx="586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586" name="Pennanteckning 585">
                    <a:extLst>
                      <a:ext uri="{FF2B5EF4-FFF2-40B4-BE49-F238E27FC236}">
                        <a16:creationId xmlns:a16="http://schemas.microsoft.com/office/drawing/2014/main" id="{4AEE0EB3-622D-1021-8FC9-18C50907E276}"/>
                      </a:ext>
                    </a:extLst>
                  </p14:cNvPr>
                  <p14:cNvContentPartPr/>
                  <p14:nvPr/>
                </p14:nvContentPartPr>
                <p14:xfrm>
                  <a:off x="9620140" y="1769742"/>
                  <a:ext cx="127080" cy="76680"/>
                </p14:xfrm>
              </p:contentPart>
            </mc:Choice>
            <mc:Fallback xmlns="">
              <p:pic>
                <p:nvPicPr>
                  <p:cNvPr id="586" name="Pennanteckning 585">
                    <a:extLst>
                      <a:ext uri="{FF2B5EF4-FFF2-40B4-BE49-F238E27FC236}">
                        <a16:creationId xmlns:a16="http://schemas.microsoft.com/office/drawing/2014/main" id="{4AEE0EB3-622D-1021-8FC9-18C50907E276}"/>
                      </a:ext>
                    </a:extLst>
                  </p:cNvPr>
                  <p:cNvPicPr/>
                  <p:nvPr/>
                </p:nvPicPr>
                <p:blipFill>
                  <a:blip r:embed="rId429"/>
                  <a:stretch>
                    <a:fillRect/>
                  </a:stretch>
                </p:blipFill>
                <p:spPr>
                  <a:xfrm>
                    <a:off x="9605020" y="1754622"/>
                    <a:ext cx="157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587" name="Pennanteckning 586">
                    <a:extLst>
                      <a:ext uri="{FF2B5EF4-FFF2-40B4-BE49-F238E27FC236}">
                        <a16:creationId xmlns:a16="http://schemas.microsoft.com/office/drawing/2014/main" id="{3C9D74BF-6826-5B42-23EB-B05DB5D83E2F}"/>
                      </a:ext>
                    </a:extLst>
                  </p14:cNvPr>
                  <p14:cNvContentPartPr/>
                  <p14:nvPr/>
                </p14:nvContentPartPr>
                <p14:xfrm>
                  <a:off x="9777460" y="1766502"/>
                  <a:ext cx="138240" cy="90360"/>
                </p14:xfrm>
              </p:contentPart>
            </mc:Choice>
            <mc:Fallback xmlns="">
              <p:pic>
                <p:nvPicPr>
                  <p:cNvPr id="587" name="Pennanteckning 586">
                    <a:extLst>
                      <a:ext uri="{FF2B5EF4-FFF2-40B4-BE49-F238E27FC236}">
                        <a16:creationId xmlns:a16="http://schemas.microsoft.com/office/drawing/2014/main" id="{3C9D74BF-6826-5B42-23EB-B05DB5D83E2F}"/>
                      </a:ext>
                    </a:extLst>
                  </p:cNvPr>
                  <p:cNvPicPr/>
                  <p:nvPr/>
                </p:nvPicPr>
                <p:blipFill>
                  <a:blip r:embed="rId431"/>
                  <a:stretch>
                    <a:fillRect/>
                  </a:stretch>
                </p:blipFill>
                <p:spPr>
                  <a:xfrm>
                    <a:off x="9761980" y="1751382"/>
                    <a:ext cx="1688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588" name="Pennanteckning 587">
                    <a:extLst>
                      <a:ext uri="{FF2B5EF4-FFF2-40B4-BE49-F238E27FC236}">
                        <a16:creationId xmlns:a16="http://schemas.microsoft.com/office/drawing/2014/main" id="{2F1EC616-F607-4EB1-9F80-E0A923657E73}"/>
                      </a:ext>
                    </a:extLst>
                  </p14:cNvPr>
                  <p14:cNvContentPartPr/>
                  <p14:nvPr/>
                </p14:nvContentPartPr>
                <p14:xfrm>
                  <a:off x="9935140" y="1636902"/>
                  <a:ext cx="50760" cy="23760"/>
                </p14:xfrm>
              </p:contentPart>
            </mc:Choice>
            <mc:Fallback xmlns="">
              <p:pic>
                <p:nvPicPr>
                  <p:cNvPr id="588" name="Pennanteckning 587">
                    <a:extLst>
                      <a:ext uri="{FF2B5EF4-FFF2-40B4-BE49-F238E27FC236}">
                        <a16:creationId xmlns:a16="http://schemas.microsoft.com/office/drawing/2014/main" id="{2F1EC616-F607-4EB1-9F80-E0A923657E73}"/>
                      </a:ext>
                    </a:extLst>
                  </p:cNvPr>
                  <p:cNvPicPr/>
                  <p:nvPr/>
                </p:nvPicPr>
                <p:blipFill>
                  <a:blip r:embed="rId433"/>
                  <a:stretch>
                    <a:fillRect/>
                  </a:stretch>
                </p:blipFill>
                <p:spPr>
                  <a:xfrm>
                    <a:off x="9920020" y="1621782"/>
                    <a:ext cx="81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589" name="Pennanteckning 588">
                    <a:extLst>
                      <a:ext uri="{FF2B5EF4-FFF2-40B4-BE49-F238E27FC236}">
                        <a16:creationId xmlns:a16="http://schemas.microsoft.com/office/drawing/2014/main" id="{3E12D661-7258-732F-1B18-3DFC7C54E562}"/>
                      </a:ext>
                    </a:extLst>
                  </p14:cNvPr>
                  <p14:cNvContentPartPr/>
                  <p14:nvPr/>
                </p14:nvContentPartPr>
                <p14:xfrm>
                  <a:off x="10031260" y="1627542"/>
                  <a:ext cx="19080" cy="209880"/>
                </p14:xfrm>
              </p:contentPart>
            </mc:Choice>
            <mc:Fallback xmlns="">
              <p:pic>
                <p:nvPicPr>
                  <p:cNvPr id="589" name="Pennanteckning 588">
                    <a:extLst>
                      <a:ext uri="{FF2B5EF4-FFF2-40B4-BE49-F238E27FC236}">
                        <a16:creationId xmlns:a16="http://schemas.microsoft.com/office/drawing/2014/main" id="{3E12D661-7258-732F-1B18-3DFC7C54E562}"/>
                      </a:ext>
                    </a:extLst>
                  </p:cNvPr>
                  <p:cNvPicPr/>
                  <p:nvPr/>
                </p:nvPicPr>
                <p:blipFill>
                  <a:blip r:embed="rId435"/>
                  <a:stretch>
                    <a:fillRect/>
                  </a:stretch>
                </p:blipFill>
                <p:spPr>
                  <a:xfrm>
                    <a:off x="10016140" y="1612422"/>
                    <a:ext cx="496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590" name="Pennanteckning 589">
                    <a:extLst>
                      <a:ext uri="{FF2B5EF4-FFF2-40B4-BE49-F238E27FC236}">
                        <a16:creationId xmlns:a16="http://schemas.microsoft.com/office/drawing/2014/main" id="{B91028EB-EEC0-46BB-1768-9BCFB9479ABE}"/>
                      </a:ext>
                    </a:extLst>
                  </p14:cNvPr>
                  <p14:cNvContentPartPr/>
                  <p14:nvPr/>
                </p14:nvContentPartPr>
                <p14:xfrm>
                  <a:off x="10048900" y="1728702"/>
                  <a:ext cx="241920" cy="400320"/>
                </p14:xfrm>
              </p:contentPart>
            </mc:Choice>
            <mc:Fallback xmlns="">
              <p:pic>
                <p:nvPicPr>
                  <p:cNvPr id="590" name="Pennanteckning 589">
                    <a:extLst>
                      <a:ext uri="{FF2B5EF4-FFF2-40B4-BE49-F238E27FC236}">
                        <a16:creationId xmlns:a16="http://schemas.microsoft.com/office/drawing/2014/main" id="{B91028EB-EEC0-46BB-1768-9BCFB9479ABE}"/>
                      </a:ext>
                    </a:extLst>
                  </p:cNvPr>
                  <p:cNvPicPr/>
                  <p:nvPr/>
                </p:nvPicPr>
                <p:blipFill>
                  <a:blip r:embed="rId437"/>
                  <a:stretch>
                    <a:fillRect/>
                  </a:stretch>
                </p:blipFill>
                <p:spPr>
                  <a:xfrm>
                    <a:off x="10033420" y="1713582"/>
                    <a:ext cx="272520" cy="430920"/>
                  </a:xfrm>
                  <a:prstGeom prst="rect">
                    <a:avLst/>
                  </a:prstGeom>
                </p:spPr>
              </p:pic>
            </mc:Fallback>
          </mc:AlternateContent>
        </p:grpSp>
        <p:grpSp>
          <p:nvGrpSpPr>
            <p:cNvPr id="596" name="Grupp 595">
              <a:extLst>
                <a:ext uri="{FF2B5EF4-FFF2-40B4-BE49-F238E27FC236}">
                  <a16:creationId xmlns:a16="http://schemas.microsoft.com/office/drawing/2014/main" id="{400AD88D-33D6-1E49-A3FD-0CC2CD86368F}"/>
                </a:ext>
              </a:extLst>
            </p:cNvPr>
            <p:cNvGrpSpPr/>
            <p:nvPr/>
          </p:nvGrpSpPr>
          <p:grpSpPr>
            <a:xfrm>
              <a:off x="10606540" y="1631142"/>
              <a:ext cx="1192680" cy="543240"/>
              <a:chOff x="10606540" y="1631142"/>
              <a:chExt cx="1192680" cy="543240"/>
            </a:xfrm>
          </p:grpSpPr>
          <mc:AlternateContent xmlns:mc="http://schemas.openxmlformats.org/markup-compatibility/2006" xmlns:p14="http://schemas.microsoft.com/office/powerpoint/2010/main">
            <mc:Choice Requires="p14">
              <p:contentPart p14:bwMode="auto" r:id="rId438">
                <p14:nvContentPartPr>
                  <p14:cNvPr id="591" name="Pennanteckning 590">
                    <a:extLst>
                      <a:ext uri="{FF2B5EF4-FFF2-40B4-BE49-F238E27FC236}">
                        <a16:creationId xmlns:a16="http://schemas.microsoft.com/office/drawing/2014/main" id="{E759F84F-9E1E-34E1-5ED8-F5FA75B627EA}"/>
                      </a:ext>
                    </a:extLst>
                  </p14:cNvPr>
                  <p14:cNvContentPartPr/>
                  <p14:nvPr/>
                </p14:nvContentPartPr>
                <p14:xfrm>
                  <a:off x="10606540" y="1713222"/>
                  <a:ext cx="116640" cy="85320"/>
                </p14:xfrm>
              </p:contentPart>
            </mc:Choice>
            <mc:Fallback xmlns="">
              <p:pic>
                <p:nvPicPr>
                  <p:cNvPr id="591" name="Pennanteckning 590">
                    <a:extLst>
                      <a:ext uri="{FF2B5EF4-FFF2-40B4-BE49-F238E27FC236}">
                        <a16:creationId xmlns:a16="http://schemas.microsoft.com/office/drawing/2014/main" id="{E759F84F-9E1E-34E1-5ED8-F5FA75B627EA}"/>
                      </a:ext>
                    </a:extLst>
                  </p:cNvPr>
                  <p:cNvPicPr/>
                  <p:nvPr/>
                </p:nvPicPr>
                <p:blipFill>
                  <a:blip r:embed="rId439"/>
                  <a:stretch>
                    <a:fillRect/>
                  </a:stretch>
                </p:blipFill>
                <p:spPr>
                  <a:xfrm>
                    <a:off x="10591060" y="1698102"/>
                    <a:ext cx="1472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592" name="Pennanteckning 591">
                    <a:extLst>
                      <a:ext uri="{FF2B5EF4-FFF2-40B4-BE49-F238E27FC236}">
                        <a16:creationId xmlns:a16="http://schemas.microsoft.com/office/drawing/2014/main" id="{701477FA-36E2-38FD-90FE-6626158D065D}"/>
                      </a:ext>
                    </a:extLst>
                  </p14:cNvPr>
                  <p14:cNvContentPartPr/>
                  <p14:nvPr/>
                </p14:nvContentPartPr>
                <p14:xfrm>
                  <a:off x="10778260" y="1717542"/>
                  <a:ext cx="83520" cy="102600"/>
                </p14:xfrm>
              </p:contentPart>
            </mc:Choice>
            <mc:Fallback xmlns="">
              <p:pic>
                <p:nvPicPr>
                  <p:cNvPr id="592" name="Pennanteckning 591">
                    <a:extLst>
                      <a:ext uri="{FF2B5EF4-FFF2-40B4-BE49-F238E27FC236}">
                        <a16:creationId xmlns:a16="http://schemas.microsoft.com/office/drawing/2014/main" id="{701477FA-36E2-38FD-90FE-6626158D065D}"/>
                      </a:ext>
                    </a:extLst>
                  </p:cNvPr>
                  <p:cNvPicPr/>
                  <p:nvPr/>
                </p:nvPicPr>
                <p:blipFill>
                  <a:blip r:embed="rId441"/>
                  <a:stretch>
                    <a:fillRect/>
                  </a:stretch>
                </p:blipFill>
                <p:spPr>
                  <a:xfrm>
                    <a:off x="10763140" y="1702422"/>
                    <a:ext cx="1141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593" name="Pennanteckning 592">
                    <a:extLst>
                      <a:ext uri="{FF2B5EF4-FFF2-40B4-BE49-F238E27FC236}">
                        <a16:creationId xmlns:a16="http://schemas.microsoft.com/office/drawing/2014/main" id="{751B3B93-2C2D-8BAD-7745-5943A84054EC}"/>
                      </a:ext>
                    </a:extLst>
                  </p14:cNvPr>
                  <p14:cNvContentPartPr/>
                  <p14:nvPr/>
                </p14:nvContentPartPr>
                <p14:xfrm>
                  <a:off x="10999300" y="1631142"/>
                  <a:ext cx="34200" cy="201600"/>
                </p14:xfrm>
              </p:contentPart>
            </mc:Choice>
            <mc:Fallback xmlns="">
              <p:pic>
                <p:nvPicPr>
                  <p:cNvPr id="593" name="Pennanteckning 592">
                    <a:extLst>
                      <a:ext uri="{FF2B5EF4-FFF2-40B4-BE49-F238E27FC236}">
                        <a16:creationId xmlns:a16="http://schemas.microsoft.com/office/drawing/2014/main" id="{751B3B93-2C2D-8BAD-7745-5943A84054EC}"/>
                      </a:ext>
                    </a:extLst>
                  </p:cNvPr>
                  <p:cNvPicPr/>
                  <p:nvPr/>
                </p:nvPicPr>
                <p:blipFill>
                  <a:blip r:embed="rId443"/>
                  <a:stretch>
                    <a:fillRect/>
                  </a:stretch>
                </p:blipFill>
                <p:spPr>
                  <a:xfrm>
                    <a:off x="10984180" y="1615662"/>
                    <a:ext cx="648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594" name="Pennanteckning 593">
                    <a:extLst>
                      <a:ext uri="{FF2B5EF4-FFF2-40B4-BE49-F238E27FC236}">
                        <a16:creationId xmlns:a16="http://schemas.microsoft.com/office/drawing/2014/main" id="{C92AB1A7-B335-E1F2-0EA2-6393AF770976}"/>
                      </a:ext>
                    </a:extLst>
                  </p14:cNvPr>
                  <p14:cNvContentPartPr/>
                  <p14:nvPr/>
                </p14:nvContentPartPr>
                <p14:xfrm>
                  <a:off x="11007220" y="1712142"/>
                  <a:ext cx="158040" cy="95040"/>
                </p14:xfrm>
              </p:contentPart>
            </mc:Choice>
            <mc:Fallback xmlns="">
              <p:pic>
                <p:nvPicPr>
                  <p:cNvPr id="594" name="Pennanteckning 593">
                    <a:extLst>
                      <a:ext uri="{FF2B5EF4-FFF2-40B4-BE49-F238E27FC236}">
                        <a16:creationId xmlns:a16="http://schemas.microsoft.com/office/drawing/2014/main" id="{C92AB1A7-B335-E1F2-0EA2-6393AF770976}"/>
                      </a:ext>
                    </a:extLst>
                  </p:cNvPr>
                  <p:cNvPicPr/>
                  <p:nvPr/>
                </p:nvPicPr>
                <p:blipFill>
                  <a:blip r:embed="rId445"/>
                  <a:stretch>
                    <a:fillRect/>
                  </a:stretch>
                </p:blipFill>
                <p:spPr>
                  <a:xfrm>
                    <a:off x="10991740" y="1697022"/>
                    <a:ext cx="188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595" name="Pennanteckning 594">
                    <a:extLst>
                      <a:ext uri="{FF2B5EF4-FFF2-40B4-BE49-F238E27FC236}">
                        <a16:creationId xmlns:a16="http://schemas.microsoft.com/office/drawing/2014/main" id="{7B5F2638-2D77-FA88-66AF-8D98D0254C3C}"/>
                      </a:ext>
                    </a:extLst>
                  </p14:cNvPr>
                  <p14:cNvContentPartPr/>
                  <p14:nvPr/>
                </p14:nvContentPartPr>
                <p14:xfrm>
                  <a:off x="11190100" y="1653462"/>
                  <a:ext cx="609120" cy="520920"/>
                </p14:xfrm>
              </p:contentPart>
            </mc:Choice>
            <mc:Fallback xmlns="">
              <p:pic>
                <p:nvPicPr>
                  <p:cNvPr id="595" name="Pennanteckning 594">
                    <a:extLst>
                      <a:ext uri="{FF2B5EF4-FFF2-40B4-BE49-F238E27FC236}">
                        <a16:creationId xmlns:a16="http://schemas.microsoft.com/office/drawing/2014/main" id="{7B5F2638-2D77-FA88-66AF-8D98D0254C3C}"/>
                      </a:ext>
                    </a:extLst>
                  </p:cNvPr>
                  <p:cNvPicPr/>
                  <p:nvPr/>
                </p:nvPicPr>
                <p:blipFill>
                  <a:blip r:embed="rId447"/>
                  <a:stretch>
                    <a:fillRect/>
                  </a:stretch>
                </p:blipFill>
                <p:spPr>
                  <a:xfrm>
                    <a:off x="11174980" y="1638342"/>
                    <a:ext cx="639720" cy="551520"/>
                  </a:xfrm>
                  <a:prstGeom prst="rect">
                    <a:avLst/>
                  </a:prstGeom>
                </p:spPr>
              </p:pic>
            </mc:Fallback>
          </mc:AlternateContent>
        </p:grpSp>
      </p:grpSp>
      <p:grpSp>
        <p:nvGrpSpPr>
          <p:cNvPr id="620" name="Grupp 619">
            <a:extLst>
              <a:ext uri="{FF2B5EF4-FFF2-40B4-BE49-F238E27FC236}">
                <a16:creationId xmlns:a16="http://schemas.microsoft.com/office/drawing/2014/main" id="{15438979-2701-5D46-6D9B-21BFA50F8EA3}"/>
              </a:ext>
            </a:extLst>
          </p:cNvPr>
          <p:cNvGrpSpPr/>
          <p:nvPr/>
        </p:nvGrpSpPr>
        <p:grpSpPr>
          <a:xfrm>
            <a:off x="8443300" y="2370942"/>
            <a:ext cx="3405600" cy="488520"/>
            <a:chOff x="8443300" y="2370942"/>
            <a:chExt cx="3405600" cy="488520"/>
          </a:xfrm>
        </p:grpSpPr>
        <mc:AlternateContent xmlns:mc="http://schemas.openxmlformats.org/markup-compatibility/2006" xmlns:p14="http://schemas.microsoft.com/office/powerpoint/2010/main">
          <mc:Choice Requires="p14">
            <p:contentPart p14:bwMode="auto" r:id="rId448">
              <p14:nvContentPartPr>
                <p14:cNvPr id="599" name="Pennanteckning 598">
                  <a:extLst>
                    <a:ext uri="{FF2B5EF4-FFF2-40B4-BE49-F238E27FC236}">
                      <a16:creationId xmlns:a16="http://schemas.microsoft.com/office/drawing/2014/main" id="{15CF692A-2BE1-ACD4-5A0E-057DC9F99AEC}"/>
                    </a:ext>
                  </a:extLst>
                </p14:cNvPr>
                <p14:cNvContentPartPr/>
                <p14:nvPr/>
              </p14:nvContentPartPr>
              <p14:xfrm>
                <a:off x="8510260" y="2370942"/>
                <a:ext cx="2880" cy="27360"/>
              </p14:xfrm>
            </p:contentPart>
          </mc:Choice>
          <mc:Fallback xmlns="">
            <p:pic>
              <p:nvPicPr>
                <p:cNvPr id="599" name="Pennanteckning 598">
                  <a:extLst>
                    <a:ext uri="{FF2B5EF4-FFF2-40B4-BE49-F238E27FC236}">
                      <a16:creationId xmlns:a16="http://schemas.microsoft.com/office/drawing/2014/main" id="{15CF692A-2BE1-ACD4-5A0E-057DC9F99AEC}"/>
                    </a:ext>
                  </a:extLst>
                </p:cNvPr>
                <p:cNvPicPr/>
                <p:nvPr/>
              </p:nvPicPr>
              <p:blipFill>
                <a:blip r:embed="rId449"/>
                <a:stretch>
                  <a:fillRect/>
                </a:stretch>
              </p:blipFill>
              <p:spPr>
                <a:xfrm>
                  <a:off x="8494780" y="2355462"/>
                  <a:ext cx="33480" cy="57960"/>
                </a:xfrm>
                <a:prstGeom prst="rect">
                  <a:avLst/>
                </a:prstGeom>
              </p:spPr>
            </p:pic>
          </mc:Fallback>
        </mc:AlternateContent>
        <p:grpSp>
          <p:nvGrpSpPr>
            <p:cNvPr id="601" name="Grupp 600">
              <a:extLst>
                <a:ext uri="{FF2B5EF4-FFF2-40B4-BE49-F238E27FC236}">
                  <a16:creationId xmlns:a16="http://schemas.microsoft.com/office/drawing/2014/main" id="{B023CB4E-CDAC-65F1-83B2-31DAFF261ADD}"/>
                </a:ext>
              </a:extLst>
            </p:cNvPr>
            <p:cNvGrpSpPr/>
            <p:nvPr/>
          </p:nvGrpSpPr>
          <p:grpSpPr>
            <a:xfrm>
              <a:off x="8443300" y="2516382"/>
              <a:ext cx="338760" cy="154440"/>
              <a:chOff x="8443300" y="2516382"/>
              <a:chExt cx="338760" cy="154440"/>
            </a:xfrm>
          </p:grpSpPr>
          <mc:AlternateContent xmlns:mc="http://schemas.openxmlformats.org/markup-compatibility/2006" xmlns:p14="http://schemas.microsoft.com/office/powerpoint/2010/main">
            <mc:Choice Requires="p14">
              <p:contentPart p14:bwMode="auto" r:id="rId450">
                <p14:nvContentPartPr>
                  <p14:cNvPr id="598" name="Pennanteckning 597">
                    <a:extLst>
                      <a:ext uri="{FF2B5EF4-FFF2-40B4-BE49-F238E27FC236}">
                        <a16:creationId xmlns:a16="http://schemas.microsoft.com/office/drawing/2014/main" id="{BBC619DD-6614-D7BB-379F-69BD4C576D75}"/>
                      </a:ext>
                    </a:extLst>
                  </p14:cNvPr>
                  <p14:cNvContentPartPr/>
                  <p14:nvPr/>
                </p14:nvContentPartPr>
                <p14:xfrm>
                  <a:off x="8443300" y="2516382"/>
                  <a:ext cx="47880" cy="154440"/>
                </p14:xfrm>
              </p:contentPart>
            </mc:Choice>
            <mc:Fallback xmlns="">
              <p:pic>
                <p:nvPicPr>
                  <p:cNvPr id="598" name="Pennanteckning 597">
                    <a:extLst>
                      <a:ext uri="{FF2B5EF4-FFF2-40B4-BE49-F238E27FC236}">
                        <a16:creationId xmlns:a16="http://schemas.microsoft.com/office/drawing/2014/main" id="{BBC619DD-6614-D7BB-379F-69BD4C576D75}"/>
                      </a:ext>
                    </a:extLst>
                  </p:cNvPr>
                  <p:cNvPicPr/>
                  <p:nvPr/>
                </p:nvPicPr>
                <p:blipFill>
                  <a:blip r:embed="rId451"/>
                  <a:stretch>
                    <a:fillRect/>
                  </a:stretch>
                </p:blipFill>
                <p:spPr>
                  <a:xfrm>
                    <a:off x="8428180" y="2501262"/>
                    <a:ext cx="784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600" name="Pennanteckning 599">
                    <a:extLst>
                      <a:ext uri="{FF2B5EF4-FFF2-40B4-BE49-F238E27FC236}">
                        <a16:creationId xmlns:a16="http://schemas.microsoft.com/office/drawing/2014/main" id="{AD5D9E43-B75C-94C9-EB2B-BA08A48E1484}"/>
                      </a:ext>
                    </a:extLst>
                  </p14:cNvPr>
                  <p14:cNvContentPartPr/>
                  <p14:nvPr/>
                </p14:nvContentPartPr>
                <p14:xfrm>
                  <a:off x="8659300" y="2556342"/>
                  <a:ext cx="122760" cy="71280"/>
                </p14:xfrm>
              </p:contentPart>
            </mc:Choice>
            <mc:Fallback xmlns="">
              <p:pic>
                <p:nvPicPr>
                  <p:cNvPr id="600" name="Pennanteckning 599">
                    <a:extLst>
                      <a:ext uri="{FF2B5EF4-FFF2-40B4-BE49-F238E27FC236}">
                        <a16:creationId xmlns:a16="http://schemas.microsoft.com/office/drawing/2014/main" id="{AD5D9E43-B75C-94C9-EB2B-BA08A48E1484}"/>
                      </a:ext>
                    </a:extLst>
                  </p:cNvPr>
                  <p:cNvPicPr/>
                  <p:nvPr/>
                </p:nvPicPr>
                <p:blipFill>
                  <a:blip r:embed="rId453"/>
                  <a:stretch>
                    <a:fillRect/>
                  </a:stretch>
                </p:blipFill>
                <p:spPr>
                  <a:xfrm>
                    <a:off x="8644180" y="2541222"/>
                    <a:ext cx="153360" cy="101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4">
              <p14:nvContentPartPr>
                <p14:cNvPr id="602" name="Pennanteckning 601">
                  <a:extLst>
                    <a:ext uri="{FF2B5EF4-FFF2-40B4-BE49-F238E27FC236}">
                      <a16:creationId xmlns:a16="http://schemas.microsoft.com/office/drawing/2014/main" id="{8229CEE5-1C11-6B00-EE16-F3F18C6DC9B4}"/>
                    </a:ext>
                  </a:extLst>
                </p14:cNvPr>
                <p14:cNvContentPartPr/>
                <p14:nvPr/>
              </p14:nvContentPartPr>
              <p14:xfrm>
                <a:off x="9193540" y="2520342"/>
                <a:ext cx="350640" cy="131040"/>
              </p14:xfrm>
            </p:contentPart>
          </mc:Choice>
          <mc:Fallback xmlns="">
            <p:pic>
              <p:nvPicPr>
                <p:cNvPr id="602" name="Pennanteckning 601">
                  <a:extLst>
                    <a:ext uri="{FF2B5EF4-FFF2-40B4-BE49-F238E27FC236}">
                      <a16:creationId xmlns:a16="http://schemas.microsoft.com/office/drawing/2014/main" id="{8229CEE5-1C11-6B00-EE16-F3F18C6DC9B4}"/>
                    </a:ext>
                  </a:extLst>
                </p:cNvPr>
                <p:cNvPicPr/>
                <p:nvPr/>
              </p:nvPicPr>
              <p:blipFill>
                <a:blip r:embed="rId455"/>
                <a:stretch>
                  <a:fillRect/>
                </a:stretch>
              </p:blipFill>
              <p:spPr>
                <a:xfrm>
                  <a:off x="9178060" y="2504862"/>
                  <a:ext cx="3812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603" name="Pennanteckning 602">
                  <a:extLst>
                    <a:ext uri="{FF2B5EF4-FFF2-40B4-BE49-F238E27FC236}">
                      <a16:creationId xmlns:a16="http://schemas.microsoft.com/office/drawing/2014/main" id="{56119F48-C799-DD6D-7486-B101F96E598E}"/>
                    </a:ext>
                  </a:extLst>
                </p14:cNvPr>
                <p14:cNvContentPartPr/>
                <p14:nvPr/>
              </p14:nvContentPartPr>
              <p14:xfrm>
                <a:off x="9578380" y="2524302"/>
                <a:ext cx="104040" cy="335160"/>
              </p14:xfrm>
            </p:contentPart>
          </mc:Choice>
          <mc:Fallback xmlns="">
            <p:pic>
              <p:nvPicPr>
                <p:cNvPr id="603" name="Pennanteckning 602">
                  <a:extLst>
                    <a:ext uri="{FF2B5EF4-FFF2-40B4-BE49-F238E27FC236}">
                      <a16:creationId xmlns:a16="http://schemas.microsoft.com/office/drawing/2014/main" id="{56119F48-C799-DD6D-7486-B101F96E598E}"/>
                    </a:ext>
                  </a:extLst>
                </p:cNvPr>
                <p:cNvPicPr/>
                <p:nvPr/>
              </p:nvPicPr>
              <p:blipFill>
                <a:blip r:embed="rId457"/>
                <a:stretch>
                  <a:fillRect/>
                </a:stretch>
              </p:blipFill>
              <p:spPr>
                <a:xfrm>
                  <a:off x="9562846" y="2508822"/>
                  <a:ext cx="134746"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604" name="Pennanteckning 603">
                  <a:extLst>
                    <a:ext uri="{FF2B5EF4-FFF2-40B4-BE49-F238E27FC236}">
                      <a16:creationId xmlns:a16="http://schemas.microsoft.com/office/drawing/2014/main" id="{FA42076E-9CD0-037F-3123-0A0A704B033D}"/>
                    </a:ext>
                  </a:extLst>
                </p14:cNvPr>
                <p14:cNvContentPartPr/>
                <p14:nvPr/>
              </p14:nvContentPartPr>
              <p14:xfrm>
                <a:off x="9777460" y="2514222"/>
                <a:ext cx="303840" cy="134280"/>
              </p14:xfrm>
            </p:contentPart>
          </mc:Choice>
          <mc:Fallback xmlns="">
            <p:pic>
              <p:nvPicPr>
                <p:cNvPr id="604" name="Pennanteckning 603">
                  <a:extLst>
                    <a:ext uri="{FF2B5EF4-FFF2-40B4-BE49-F238E27FC236}">
                      <a16:creationId xmlns:a16="http://schemas.microsoft.com/office/drawing/2014/main" id="{FA42076E-9CD0-037F-3123-0A0A704B033D}"/>
                    </a:ext>
                  </a:extLst>
                </p:cNvPr>
                <p:cNvPicPr/>
                <p:nvPr/>
              </p:nvPicPr>
              <p:blipFill>
                <a:blip r:embed="rId459"/>
                <a:stretch>
                  <a:fillRect/>
                </a:stretch>
              </p:blipFill>
              <p:spPr>
                <a:xfrm>
                  <a:off x="9761980" y="2498742"/>
                  <a:ext cx="3344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605" name="Pennanteckning 604">
                  <a:extLst>
                    <a:ext uri="{FF2B5EF4-FFF2-40B4-BE49-F238E27FC236}">
                      <a16:creationId xmlns:a16="http://schemas.microsoft.com/office/drawing/2014/main" id="{8AEB1079-FD3C-14BF-0779-16503068C110}"/>
                    </a:ext>
                  </a:extLst>
                </p14:cNvPr>
                <p14:cNvContentPartPr/>
                <p14:nvPr/>
              </p14:nvContentPartPr>
              <p14:xfrm>
                <a:off x="10131340" y="2479302"/>
                <a:ext cx="190440" cy="156960"/>
              </p14:xfrm>
            </p:contentPart>
          </mc:Choice>
          <mc:Fallback xmlns="">
            <p:pic>
              <p:nvPicPr>
                <p:cNvPr id="605" name="Pennanteckning 604">
                  <a:extLst>
                    <a:ext uri="{FF2B5EF4-FFF2-40B4-BE49-F238E27FC236}">
                      <a16:creationId xmlns:a16="http://schemas.microsoft.com/office/drawing/2014/main" id="{8AEB1079-FD3C-14BF-0779-16503068C110}"/>
                    </a:ext>
                  </a:extLst>
                </p:cNvPr>
                <p:cNvPicPr/>
                <p:nvPr/>
              </p:nvPicPr>
              <p:blipFill>
                <a:blip r:embed="rId461"/>
                <a:stretch>
                  <a:fillRect/>
                </a:stretch>
              </p:blipFill>
              <p:spPr>
                <a:xfrm>
                  <a:off x="10115860" y="2463822"/>
                  <a:ext cx="2210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606" name="Pennanteckning 605">
                  <a:extLst>
                    <a:ext uri="{FF2B5EF4-FFF2-40B4-BE49-F238E27FC236}">
                      <a16:creationId xmlns:a16="http://schemas.microsoft.com/office/drawing/2014/main" id="{810C241B-4977-A473-ED9F-7BAB35AAA21D}"/>
                    </a:ext>
                  </a:extLst>
                </p14:cNvPr>
                <p14:cNvContentPartPr/>
                <p14:nvPr/>
              </p14:nvContentPartPr>
              <p14:xfrm>
                <a:off x="10441660" y="2544102"/>
                <a:ext cx="19440" cy="59040"/>
              </p14:xfrm>
            </p:contentPart>
          </mc:Choice>
          <mc:Fallback xmlns="">
            <p:pic>
              <p:nvPicPr>
                <p:cNvPr id="606" name="Pennanteckning 605">
                  <a:extLst>
                    <a:ext uri="{FF2B5EF4-FFF2-40B4-BE49-F238E27FC236}">
                      <a16:creationId xmlns:a16="http://schemas.microsoft.com/office/drawing/2014/main" id="{810C241B-4977-A473-ED9F-7BAB35AAA21D}"/>
                    </a:ext>
                  </a:extLst>
                </p:cNvPr>
                <p:cNvPicPr/>
                <p:nvPr/>
              </p:nvPicPr>
              <p:blipFill>
                <a:blip r:embed="rId463"/>
                <a:stretch>
                  <a:fillRect/>
                </a:stretch>
              </p:blipFill>
              <p:spPr>
                <a:xfrm>
                  <a:off x="10426180" y="2528622"/>
                  <a:ext cx="500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607" name="Pennanteckning 606">
                  <a:extLst>
                    <a:ext uri="{FF2B5EF4-FFF2-40B4-BE49-F238E27FC236}">
                      <a16:creationId xmlns:a16="http://schemas.microsoft.com/office/drawing/2014/main" id="{63A72E9F-C1BA-B737-81B6-BAF91F13A526}"/>
                    </a:ext>
                  </a:extLst>
                </p14:cNvPr>
                <p14:cNvContentPartPr/>
                <p14:nvPr/>
              </p14:nvContentPartPr>
              <p14:xfrm>
                <a:off x="10455700" y="2426382"/>
                <a:ext cx="34200" cy="65520"/>
              </p14:xfrm>
            </p:contentPart>
          </mc:Choice>
          <mc:Fallback xmlns="">
            <p:pic>
              <p:nvPicPr>
                <p:cNvPr id="607" name="Pennanteckning 606">
                  <a:extLst>
                    <a:ext uri="{FF2B5EF4-FFF2-40B4-BE49-F238E27FC236}">
                      <a16:creationId xmlns:a16="http://schemas.microsoft.com/office/drawing/2014/main" id="{63A72E9F-C1BA-B737-81B6-BAF91F13A526}"/>
                    </a:ext>
                  </a:extLst>
                </p:cNvPr>
                <p:cNvPicPr/>
                <p:nvPr/>
              </p:nvPicPr>
              <p:blipFill>
                <a:blip r:embed="rId465"/>
                <a:stretch>
                  <a:fillRect/>
                </a:stretch>
              </p:blipFill>
              <p:spPr>
                <a:xfrm>
                  <a:off x="10440220" y="2410902"/>
                  <a:ext cx="648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608" name="Pennanteckning 607">
                  <a:extLst>
                    <a:ext uri="{FF2B5EF4-FFF2-40B4-BE49-F238E27FC236}">
                      <a16:creationId xmlns:a16="http://schemas.microsoft.com/office/drawing/2014/main" id="{DCF1207E-B6C3-1F04-7C32-678D256A090A}"/>
                    </a:ext>
                  </a:extLst>
                </p14:cNvPr>
                <p14:cNvContentPartPr/>
                <p14:nvPr/>
              </p14:nvContentPartPr>
              <p14:xfrm>
                <a:off x="10535620" y="2494782"/>
                <a:ext cx="352440" cy="127800"/>
              </p14:xfrm>
            </p:contentPart>
          </mc:Choice>
          <mc:Fallback xmlns="">
            <p:pic>
              <p:nvPicPr>
                <p:cNvPr id="608" name="Pennanteckning 607">
                  <a:extLst>
                    <a:ext uri="{FF2B5EF4-FFF2-40B4-BE49-F238E27FC236}">
                      <a16:creationId xmlns:a16="http://schemas.microsoft.com/office/drawing/2014/main" id="{DCF1207E-B6C3-1F04-7C32-678D256A090A}"/>
                    </a:ext>
                  </a:extLst>
                </p:cNvPr>
                <p:cNvPicPr/>
                <p:nvPr/>
              </p:nvPicPr>
              <p:blipFill>
                <a:blip r:embed="rId467"/>
                <a:stretch>
                  <a:fillRect/>
                </a:stretch>
              </p:blipFill>
              <p:spPr>
                <a:xfrm>
                  <a:off x="10520140" y="2479302"/>
                  <a:ext cx="3830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609" name="Pennanteckning 608">
                  <a:extLst>
                    <a:ext uri="{FF2B5EF4-FFF2-40B4-BE49-F238E27FC236}">
                      <a16:creationId xmlns:a16="http://schemas.microsoft.com/office/drawing/2014/main" id="{A51691E0-FA0A-779F-C561-17E1DBB174D2}"/>
                    </a:ext>
                  </a:extLst>
                </p14:cNvPr>
                <p14:cNvContentPartPr/>
                <p14:nvPr/>
              </p14:nvContentPartPr>
              <p14:xfrm>
                <a:off x="11084260" y="2492262"/>
                <a:ext cx="86040" cy="146520"/>
              </p14:xfrm>
            </p:contentPart>
          </mc:Choice>
          <mc:Fallback xmlns="">
            <p:pic>
              <p:nvPicPr>
                <p:cNvPr id="609" name="Pennanteckning 608">
                  <a:extLst>
                    <a:ext uri="{FF2B5EF4-FFF2-40B4-BE49-F238E27FC236}">
                      <a16:creationId xmlns:a16="http://schemas.microsoft.com/office/drawing/2014/main" id="{A51691E0-FA0A-779F-C561-17E1DBB174D2}"/>
                    </a:ext>
                  </a:extLst>
                </p:cNvPr>
                <p:cNvPicPr/>
                <p:nvPr/>
              </p:nvPicPr>
              <p:blipFill>
                <a:blip r:embed="rId469"/>
                <a:stretch>
                  <a:fillRect/>
                </a:stretch>
              </p:blipFill>
              <p:spPr>
                <a:xfrm>
                  <a:off x="11068780" y="2476782"/>
                  <a:ext cx="1166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610" name="Pennanteckning 609">
                  <a:extLst>
                    <a:ext uri="{FF2B5EF4-FFF2-40B4-BE49-F238E27FC236}">
                      <a16:creationId xmlns:a16="http://schemas.microsoft.com/office/drawing/2014/main" id="{44FF7C05-6C60-AE1B-714F-2DCA1A14B85D}"/>
                    </a:ext>
                  </a:extLst>
                </p14:cNvPr>
                <p14:cNvContentPartPr/>
                <p14:nvPr/>
              </p14:nvContentPartPr>
              <p14:xfrm>
                <a:off x="11310340" y="2463462"/>
                <a:ext cx="538560" cy="164520"/>
              </p14:xfrm>
            </p:contentPart>
          </mc:Choice>
          <mc:Fallback xmlns="">
            <p:pic>
              <p:nvPicPr>
                <p:cNvPr id="610" name="Pennanteckning 609">
                  <a:extLst>
                    <a:ext uri="{FF2B5EF4-FFF2-40B4-BE49-F238E27FC236}">
                      <a16:creationId xmlns:a16="http://schemas.microsoft.com/office/drawing/2014/main" id="{44FF7C05-6C60-AE1B-714F-2DCA1A14B85D}"/>
                    </a:ext>
                  </a:extLst>
                </p:cNvPr>
                <p:cNvPicPr/>
                <p:nvPr/>
              </p:nvPicPr>
              <p:blipFill>
                <a:blip r:embed="rId471"/>
                <a:stretch>
                  <a:fillRect/>
                </a:stretch>
              </p:blipFill>
              <p:spPr>
                <a:xfrm>
                  <a:off x="11294860" y="2447982"/>
                  <a:ext cx="569160" cy="195120"/>
                </a:xfrm>
                <a:prstGeom prst="rect">
                  <a:avLst/>
                </a:prstGeom>
              </p:spPr>
            </p:pic>
          </mc:Fallback>
        </mc:AlternateContent>
      </p:grpSp>
      <p:grpSp>
        <p:nvGrpSpPr>
          <p:cNvPr id="621" name="Grupp 620">
            <a:extLst>
              <a:ext uri="{FF2B5EF4-FFF2-40B4-BE49-F238E27FC236}">
                <a16:creationId xmlns:a16="http://schemas.microsoft.com/office/drawing/2014/main" id="{18C1B0EF-BAD9-84EA-641D-91F1ED9F586B}"/>
              </a:ext>
            </a:extLst>
          </p:cNvPr>
          <p:cNvGrpSpPr/>
          <p:nvPr/>
        </p:nvGrpSpPr>
        <p:grpSpPr>
          <a:xfrm>
            <a:off x="8622940" y="3107947"/>
            <a:ext cx="3272400" cy="1331915"/>
            <a:chOff x="8622940" y="3107947"/>
            <a:chExt cx="3272400" cy="1331915"/>
          </a:xfrm>
        </p:grpSpPr>
        <mc:AlternateContent xmlns:mc="http://schemas.openxmlformats.org/markup-compatibility/2006" xmlns:p14="http://schemas.microsoft.com/office/powerpoint/2010/main">
          <mc:Choice Requires="p14">
            <p:contentPart p14:bwMode="auto" r:id="rId472">
              <p14:nvContentPartPr>
                <p14:cNvPr id="611" name="Pennanteckning 610">
                  <a:extLst>
                    <a:ext uri="{FF2B5EF4-FFF2-40B4-BE49-F238E27FC236}">
                      <a16:creationId xmlns:a16="http://schemas.microsoft.com/office/drawing/2014/main" id="{59465AF2-B31B-6776-19B6-7A27B00EADF1}"/>
                    </a:ext>
                  </a:extLst>
                </p14:cNvPr>
                <p14:cNvContentPartPr/>
                <p14:nvPr/>
              </p14:nvContentPartPr>
              <p14:xfrm>
                <a:off x="8622940" y="3182742"/>
                <a:ext cx="121320" cy="4680"/>
              </p14:xfrm>
            </p:contentPart>
          </mc:Choice>
          <mc:Fallback xmlns="">
            <p:pic>
              <p:nvPicPr>
                <p:cNvPr id="611" name="Pennanteckning 610">
                  <a:extLst>
                    <a:ext uri="{FF2B5EF4-FFF2-40B4-BE49-F238E27FC236}">
                      <a16:creationId xmlns:a16="http://schemas.microsoft.com/office/drawing/2014/main" id="{59465AF2-B31B-6776-19B6-7A27B00EADF1}"/>
                    </a:ext>
                  </a:extLst>
                </p:cNvPr>
                <p:cNvPicPr/>
                <p:nvPr/>
              </p:nvPicPr>
              <p:blipFill>
                <a:blip r:embed="rId473"/>
                <a:stretch>
                  <a:fillRect/>
                </a:stretch>
              </p:blipFill>
              <p:spPr>
                <a:xfrm>
                  <a:off x="8607506" y="3167262"/>
                  <a:ext cx="151829"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612" name="Pennanteckning 611">
                  <a:extLst>
                    <a:ext uri="{FF2B5EF4-FFF2-40B4-BE49-F238E27FC236}">
                      <a16:creationId xmlns:a16="http://schemas.microsoft.com/office/drawing/2014/main" id="{875AA2F7-19C6-E07F-EA7D-68910522E4BC}"/>
                    </a:ext>
                  </a:extLst>
                </p14:cNvPr>
                <p14:cNvContentPartPr/>
                <p14:nvPr/>
              </p14:nvContentPartPr>
              <p14:xfrm>
                <a:off x="8648860" y="3222702"/>
                <a:ext cx="93960" cy="21960"/>
              </p14:xfrm>
            </p:contentPart>
          </mc:Choice>
          <mc:Fallback xmlns="">
            <p:pic>
              <p:nvPicPr>
                <p:cNvPr id="612" name="Pennanteckning 611">
                  <a:extLst>
                    <a:ext uri="{FF2B5EF4-FFF2-40B4-BE49-F238E27FC236}">
                      <a16:creationId xmlns:a16="http://schemas.microsoft.com/office/drawing/2014/main" id="{875AA2F7-19C6-E07F-EA7D-68910522E4BC}"/>
                    </a:ext>
                  </a:extLst>
                </p:cNvPr>
                <p:cNvPicPr/>
                <p:nvPr/>
              </p:nvPicPr>
              <p:blipFill>
                <a:blip r:embed="rId475"/>
                <a:stretch>
                  <a:fillRect/>
                </a:stretch>
              </p:blipFill>
              <p:spPr>
                <a:xfrm>
                  <a:off x="8633380" y="3207222"/>
                  <a:ext cx="1245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613" name="Pennanteckning 612">
                  <a:extLst>
                    <a:ext uri="{FF2B5EF4-FFF2-40B4-BE49-F238E27FC236}">
                      <a16:creationId xmlns:a16="http://schemas.microsoft.com/office/drawing/2014/main" id="{5E499E66-7DD6-D7EA-40A9-7FD3A22F87C0}"/>
                    </a:ext>
                  </a:extLst>
                </p14:cNvPr>
                <p14:cNvContentPartPr/>
                <p14:nvPr/>
              </p14:nvContentPartPr>
              <p14:xfrm>
                <a:off x="8768740" y="3126942"/>
                <a:ext cx="109440" cy="173160"/>
              </p14:xfrm>
            </p:contentPart>
          </mc:Choice>
          <mc:Fallback xmlns="">
            <p:pic>
              <p:nvPicPr>
                <p:cNvPr id="613" name="Pennanteckning 612">
                  <a:extLst>
                    <a:ext uri="{FF2B5EF4-FFF2-40B4-BE49-F238E27FC236}">
                      <a16:creationId xmlns:a16="http://schemas.microsoft.com/office/drawing/2014/main" id="{5E499E66-7DD6-D7EA-40A9-7FD3A22F87C0}"/>
                    </a:ext>
                  </a:extLst>
                </p:cNvPr>
                <p:cNvPicPr/>
                <p:nvPr/>
              </p:nvPicPr>
              <p:blipFill>
                <a:blip r:embed="rId477"/>
                <a:stretch>
                  <a:fillRect/>
                </a:stretch>
              </p:blipFill>
              <p:spPr>
                <a:xfrm>
                  <a:off x="8753311" y="3111430"/>
                  <a:ext cx="139940" cy="203824"/>
                </a:xfrm>
                <a:prstGeom prst="rect">
                  <a:avLst/>
                </a:prstGeom>
              </p:spPr>
            </p:pic>
          </mc:Fallback>
        </mc:AlternateContent>
        <p:grpSp>
          <p:nvGrpSpPr>
            <p:cNvPr id="643" name="Grupp 642">
              <a:extLst>
                <a:ext uri="{FF2B5EF4-FFF2-40B4-BE49-F238E27FC236}">
                  <a16:creationId xmlns:a16="http://schemas.microsoft.com/office/drawing/2014/main" id="{10E320C6-52AD-8877-7BE1-91D2C25B5B5C}"/>
                </a:ext>
              </a:extLst>
            </p:cNvPr>
            <p:cNvGrpSpPr/>
            <p:nvPr/>
          </p:nvGrpSpPr>
          <p:grpSpPr>
            <a:xfrm>
              <a:off x="10057751" y="3107947"/>
              <a:ext cx="339480" cy="374760"/>
              <a:chOff x="11005420" y="3054222"/>
              <a:chExt cx="339480" cy="374760"/>
            </a:xfrm>
          </p:grpSpPr>
          <mc:AlternateContent xmlns:mc="http://schemas.openxmlformats.org/markup-compatibility/2006" xmlns:p14="http://schemas.microsoft.com/office/powerpoint/2010/main">
            <mc:Choice Requires="p14">
              <p:contentPart p14:bwMode="auto" r:id="rId478">
                <p14:nvContentPartPr>
                  <p14:cNvPr id="641" name="Pennanteckning 640">
                    <a:extLst>
                      <a:ext uri="{FF2B5EF4-FFF2-40B4-BE49-F238E27FC236}">
                        <a16:creationId xmlns:a16="http://schemas.microsoft.com/office/drawing/2014/main" id="{62E362CC-D77C-B7F1-1688-CADFA49C55C3}"/>
                      </a:ext>
                    </a:extLst>
                  </p14:cNvPr>
                  <p14:cNvContentPartPr/>
                  <p14:nvPr/>
                </p14:nvContentPartPr>
                <p14:xfrm>
                  <a:off x="11005420" y="3158262"/>
                  <a:ext cx="106920" cy="91440"/>
                </p14:xfrm>
              </p:contentPart>
            </mc:Choice>
            <mc:Fallback xmlns="">
              <p:pic>
                <p:nvPicPr>
                  <p:cNvPr id="641" name="Pennanteckning 640">
                    <a:extLst>
                      <a:ext uri="{FF2B5EF4-FFF2-40B4-BE49-F238E27FC236}">
                        <a16:creationId xmlns:a16="http://schemas.microsoft.com/office/drawing/2014/main" id="{62E362CC-D77C-B7F1-1688-CADFA49C55C3}"/>
                      </a:ext>
                    </a:extLst>
                  </p:cNvPr>
                  <p:cNvPicPr/>
                  <p:nvPr/>
                </p:nvPicPr>
                <p:blipFill>
                  <a:blip r:embed="rId479"/>
                  <a:stretch>
                    <a:fillRect/>
                  </a:stretch>
                </p:blipFill>
                <p:spPr>
                  <a:xfrm>
                    <a:off x="10990300" y="3143142"/>
                    <a:ext cx="137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642" name="Pennanteckning 641">
                    <a:extLst>
                      <a:ext uri="{FF2B5EF4-FFF2-40B4-BE49-F238E27FC236}">
                        <a16:creationId xmlns:a16="http://schemas.microsoft.com/office/drawing/2014/main" id="{462987DD-BFBC-B79E-B122-2379CCEF68D5}"/>
                      </a:ext>
                    </a:extLst>
                  </p14:cNvPr>
                  <p14:cNvContentPartPr/>
                  <p14:nvPr/>
                </p14:nvContentPartPr>
                <p14:xfrm>
                  <a:off x="11132860" y="3054222"/>
                  <a:ext cx="212040" cy="374760"/>
                </p14:xfrm>
              </p:contentPart>
            </mc:Choice>
            <mc:Fallback xmlns="">
              <p:pic>
                <p:nvPicPr>
                  <p:cNvPr id="642" name="Pennanteckning 641">
                    <a:extLst>
                      <a:ext uri="{FF2B5EF4-FFF2-40B4-BE49-F238E27FC236}">
                        <a16:creationId xmlns:a16="http://schemas.microsoft.com/office/drawing/2014/main" id="{462987DD-BFBC-B79E-B122-2379CCEF68D5}"/>
                      </a:ext>
                    </a:extLst>
                  </p:cNvPr>
                  <p:cNvPicPr/>
                  <p:nvPr/>
                </p:nvPicPr>
                <p:blipFill>
                  <a:blip r:embed="rId481"/>
                  <a:stretch>
                    <a:fillRect/>
                  </a:stretch>
                </p:blipFill>
                <p:spPr>
                  <a:xfrm>
                    <a:off x="11117740" y="3039102"/>
                    <a:ext cx="242640" cy="405360"/>
                  </a:xfrm>
                  <a:prstGeom prst="rect">
                    <a:avLst/>
                  </a:prstGeom>
                </p:spPr>
              </p:pic>
            </mc:Fallback>
          </mc:AlternateContent>
        </p:grpSp>
        <p:grpSp>
          <p:nvGrpSpPr>
            <p:cNvPr id="646" name="Grupp 645">
              <a:extLst>
                <a:ext uri="{FF2B5EF4-FFF2-40B4-BE49-F238E27FC236}">
                  <a16:creationId xmlns:a16="http://schemas.microsoft.com/office/drawing/2014/main" id="{0D37E9C1-22AF-5594-4510-456DB665D3D1}"/>
                </a:ext>
              </a:extLst>
            </p:cNvPr>
            <p:cNvGrpSpPr/>
            <p:nvPr/>
          </p:nvGrpSpPr>
          <p:grpSpPr>
            <a:xfrm>
              <a:off x="9040391" y="3213787"/>
              <a:ext cx="766440" cy="134640"/>
              <a:chOff x="9988060" y="3160062"/>
              <a:chExt cx="766440" cy="134640"/>
            </a:xfrm>
          </p:grpSpPr>
          <mc:AlternateContent xmlns:mc="http://schemas.openxmlformats.org/markup-compatibility/2006" xmlns:p14="http://schemas.microsoft.com/office/powerpoint/2010/main">
            <mc:Choice Requires="p14">
              <p:contentPart p14:bwMode="auto" r:id="rId482">
                <p14:nvContentPartPr>
                  <p14:cNvPr id="637" name="Pennanteckning 636">
                    <a:extLst>
                      <a:ext uri="{FF2B5EF4-FFF2-40B4-BE49-F238E27FC236}">
                        <a16:creationId xmlns:a16="http://schemas.microsoft.com/office/drawing/2014/main" id="{7D7C4B75-C039-396B-8909-61F11E4E6E84}"/>
                      </a:ext>
                    </a:extLst>
                  </p14:cNvPr>
                  <p14:cNvContentPartPr/>
                  <p14:nvPr/>
                </p14:nvContentPartPr>
                <p14:xfrm>
                  <a:off x="9988060" y="3173022"/>
                  <a:ext cx="215280" cy="121680"/>
                </p14:xfrm>
              </p:contentPart>
            </mc:Choice>
            <mc:Fallback xmlns="">
              <p:pic>
                <p:nvPicPr>
                  <p:cNvPr id="637" name="Pennanteckning 636">
                    <a:extLst>
                      <a:ext uri="{FF2B5EF4-FFF2-40B4-BE49-F238E27FC236}">
                        <a16:creationId xmlns:a16="http://schemas.microsoft.com/office/drawing/2014/main" id="{7D7C4B75-C039-396B-8909-61F11E4E6E84}"/>
                      </a:ext>
                    </a:extLst>
                  </p:cNvPr>
                  <p:cNvPicPr/>
                  <p:nvPr/>
                </p:nvPicPr>
                <p:blipFill>
                  <a:blip r:embed="rId493"/>
                  <a:stretch>
                    <a:fillRect/>
                  </a:stretch>
                </p:blipFill>
                <p:spPr>
                  <a:xfrm>
                    <a:off x="9972940" y="3157902"/>
                    <a:ext cx="245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638" name="Pennanteckning 637">
                    <a:extLst>
                      <a:ext uri="{FF2B5EF4-FFF2-40B4-BE49-F238E27FC236}">
                        <a16:creationId xmlns:a16="http://schemas.microsoft.com/office/drawing/2014/main" id="{93A2D0E1-FDFA-7C28-B569-81A50191DCF3}"/>
                      </a:ext>
                    </a:extLst>
                  </p14:cNvPr>
                  <p14:cNvContentPartPr/>
                  <p14:nvPr/>
                </p14:nvContentPartPr>
                <p14:xfrm>
                  <a:off x="10290820" y="3160062"/>
                  <a:ext cx="74880" cy="119160"/>
                </p14:xfrm>
              </p:contentPart>
            </mc:Choice>
            <mc:Fallback xmlns="">
              <p:pic>
                <p:nvPicPr>
                  <p:cNvPr id="638" name="Pennanteckning 637">
                    <a:extLst>
                      <a:ext uri="{FF2B5EF4-FFF2-40B4-BE49-F238E27FC236}">
                        <a16:creationId xmlns:a16="http://schemas.microsoft.com/office/drawing/2014/main" id="{93A2D0E1-FDFA-7C28-B569-81A50191DCF3}"/>
                      </a:ext>
                    </a:extLst>
                  </p:cNvPr>
                  <p:cNvPicPr/>
                  <p:nvPr/>
                </p:nvPicPr>
                <p:blipFill>
                  <a:blip r:embed="rId495"/>
                  <a:stretch>
                    <a:fillRect/>
                  </a:stretch>
                </p:blipFill>
                <p:spPr>
                  <a:xfrm>
                    <a:off x="10275700" y="3144942"/>
                    <a:ext cx="1054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639" name="Pennanteckning 638">
                    <a:extLst>
                      <a:ext uri="{FF2B5EF4-FFF2-40B4-BE49-F238E27FC236}">
                        <a16:creationId xmlns:a16="http://schemas.microsoft.com/office/drawing/2014/main" id="{8B77D355-D82F-C525-2DA9-A6A250E07719}"/>
                      </a:ext>
                    </a:extLst>
                  </p14:cNvPr>
                  <p14:cNvContentPartPr/>
                  <p14:nvPr/>
                </p14:nvContentPartPr>
                <p14:xfrm>
                  <a:off x="10444180" y="3179862"/>
                  <a:ext cx="113040" cy="85320"/>
                </p14:xfrm>
              </p:contentPart>
            </mc:Choice>
            <mc:Fallback xmlns="">
              <p:pic>
                <p:nvPicPr>
                  <p:cNvPr id="639" name="Pennanteckning 638">
                    <a:extLst>
                      <a:ext uri="{FF2B5EF4-FFF2-40B4-BE49-F238E27FC236}">
                        <a16:creationId xmlns:a16="http://schemas.microsoft.com/office/drawing/2014/main" id="{8B77D355-D82F-C525-2DA9-A6A250E07719}"/>
                      </a:ext>
                    </a:extLst>
                  </p:cNvPr>
                  <p:cNvPicPr/>
                  <p:nvPr/>
                </p:nvPicPr>
                <p:blipFill>
                  <a:blip r:embed="rId497"/>
                  <a:stretch>
                    <a:fillRect/>
                  </a:stretch>
                </p:blipFill>
                <p:spPr>
                  <a:xfrm>
                    <a:off x="10429060" y="3164742"/>
                    <a:ext cx="1436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640" name="Pennanteckning 639">
                    <a:extLst>
                      <a:ext uri="{FF2B5EF4-FFF2-40B4-BE49-F238E27FC236}">
                        <a16:creationId xmlns:a16="http://schemas.microsoft.com/office/drawing/2014/main" id="{E9C3D5FA-C8CF-C56E-D69F-8C9141D84E01}"/>
                      </a:ext>
                    </a:extLst>
                  </p14:cNvPr>
                  <p14:cNvContentPartPr/>
                  <p14:nvPr/>
                </p14:nvContentPartPr>
                <p14:xfrm>
                  <a:off x="10626340" y="3209382"/>
                  <a:ext cx="128160" cy="69840"/>
                </p14:xfrm>
              </p:contentPart>
            </mc:Choice>
            <mc:Fallback xmlns="">
              <p:pic>
                <p:nvPicPr>
                  <p:cNvPr id="640" name="Pennanteckning 639">
                    <a:extLst>
                      <a:ext uri="{FF2B5EF4-FFF2-40B4-BE49-F238E27FC236}">
                        <a16:creationId xmlns:a16="http://schemas.microsoft.com/office/drawing/2014/main" id="{E9C3D5FA-C8CF-C56E-D69F-8C9141D84E01}"/>
                      </a:ext>
                    </a:extLst>
                  </p:cNvPr>
                  <p:cNvPicPr/>
                  <p:nvPr/>
                </p:nvPicPr>
                <p:blipFill>
                  <a:blip r:embed="rId499"/>
                  <a:stretch>
                    <a:fillRect/>
                  </a:stretch>
                </p:blipFill>
                <p:spPr>
                  <a:xfrm>
                    <a:off x="10610860" y="3194262"/>
                    <a:ext cx="158400" cy="10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0">
              <p14:nvContentPartPr>
                <p14:cNvPr id="647" name="Pennanteckning 646">
                  <a:extLst>
                    <a:ext uri="{FF2B5EF4-FFF2-40B4-BE49-F238E27FC236}">
                      <a16:creationId xmlns:a16="http://schemas.microsoft.com/office/drawing/2014/main" id="{D8AB2CEF-D352-3B7E-4DB1-C6132B2EB15D}"/>
                    </a:ext>
                  </a:extLst>
                </p14:cNvPr>
                <p14:cNvContentPartPr/>
                <p14:nvPr/>
              </p14:nvContentPartPr>
              <p14:xfrm>
                <a:off x="9059980" y="3603942"/>
                <a:ext cx="197280" cy="198000"/>
              </p14:xfrm>
            </p:contentPart>
          </mc:Choice>
          <mc:Fallback xmlns="">
            <p:pic>
              <p:nvPicPr>
                <p:cNvPr id="647" name="Pennanteckning 646">
                  <a:extLst>
                    <a:ext uri="{FF2B5EF4-FFF2-40B4-BE49-F238E27FC236}">
                      <a16:creationId xmlns:a16="http://schemas.microsoft.com/office/drawing/2014/main" id="{D8AB2CEF-D352-3B7E-4DB1-C6132B2EB15D}"/>
                    </a:ext>
                  </a:extLst>
                </p:cNvPr>
                <p:cNvPicPr/>
                <p:nvPr/>
              </p:nvPicPr>
              <p:blipFill>
                <a:blip r:embed="rId501"/>
                <a:stretch>
                  <a:fillRect/>
                </a:stretch>
              </p:blipFill>
              <p:spPr>
                <a:xfrm>
                  <a:off x="9044500" y="3588462"/>
                  <a:ext cx="227880" cy="228600"/>
                </a:xfrm>
                <a:prstGeom prst="rect">
                  <a:avLst/>
                </a:prstGeom>
              </p:spPr>
            </p:pic>
          </mc:Fallback>
        </mc:AlternateContent>
        <p:grpSp>
          <p:nvGrpSpPr>
            <p:cNvPr id="655" name="Grupp 654">
              <a:extLst>
                <a:ext uri="{FF2B5EF4-FFF2-40B4-BE49-F238E27FC236}">
                  <a16:creationId xmlns:a16="http://schemas.microsoft.com/office/drawing/2014/main" id="{FB402E3E-F426-E229-F790-F8A4A0A7EE4D}"/>
                </a:ext>
              </a:extLst>
            </p:cNvPr>
            <p:cNvGrpSpPr/>
            <p:nvPr/>
          </p:nvGrpSpPr>
          <p:grpSpPr>
            <a:xfrm>
              <a:off x="9498820" y="3554982"/>
              <a:ext cx="1108080" cy="282960"/>
              <a:chOff x="9498820" y="3554982"/>
              <a:chExt cx="1108080" cy="282960"/>
            </a:xfrm>
          </p:grpSpPr>
          <mc:AlternateContent xmlns:mc="http://schemas.openxmlformats.org/markup-compatibility/2006" xmlns:p14="http://schemas.microsoft.com/office/powerpoint/2010/main">
            <mc:Choice Requires="p14">
              <p:contentPart p14:bwMode="auto" r:id="rId502">
                <p14:nvContentPartPr>
                  <p14:cNvPr id="648" name="Pennanteckning 647">
                    <a:extLst>
                      <a:ext uri="{FF2B5EF4-FFF2-40B4-BE49-F238E27FC236}">
                        <a16:creationId xmlns:a16="http://schemas.microsoft.com/office/drawing/2014/main" id="{B62B54D6-3694-4860-CC3F-F643939FB100}"/>
                      </a:ext>
                    </a:extLst>
                  </p14:cNvPr>
                  <p14:cNvContentPartPr/>
                  <p14:nvPr/>
                </p14:nvContentPartPr>
                <p14:xfrm>
                  <a:off x="9498820" y="3709062"/>
                  <a:ext cx="102600" cy="118800"/>
                </p14:xfrm>
              </p:contentPart>
            </mc:Choice>
            <mc:Fallback xmlns="">
              <p:pic>
                <p:nvPicPr>
                  <p:cNvPr id="648" name="Pennanteckning 647">
                    <a:extLst>
                      <a:ext uri="{FF2B5EF4-FFF2-40B4-BE49-F238E27FC236}">
                        <a16:creationId xmlns:a16="http://schemas.microsoft.com/office/drawing/2014/main" id="{B62B54D6-3694-4860-CC3F-F643939FB100}"/>
                      </a:ext>
                    </a:extLst>
                  </p:cNvPr>
                  <p:cNvPicPr/>
                  <p:nvPr/>
                </p:nvPicPr>
                <p:blipFill>
                  <a:blip r:embed="rId505"/>
                  <a:stretch>
                    <a:fillRect/>
                  </a:stretch>
                </p:blipFill>
                <p:spPr>
                  <a:xfrm>
                    <a:off x="9483700" y="3693942"/>
                    <a:ext cx="1332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649" name="Pennanteckning 648">
                    <a:extLst>
                      <a:ext uri="{FF2B5EF4-FFF2-40B4-BE49-F238E27FC236}">
                        <a16:creationId xmlns:a16="http://schemas.microsoft.com/office/drawing/2014/main" id="{DDAA732E-6365-9010-E9AA-BC4F641D4236}"/>
                      </a:ext>
                    </a:extLst>
                  </p14:cNvPr>
                  <p14:cNvContentPartPr/>
                  <p14:nvPr/>
                </p14:nvContentPartPr>
                <p14:xfrm>
                  <a:off x="9708700" y="3593862"/>
                  <a:ext cx="72360" cy="212040"/>
                </p14:xfrm>
              </p:contentPart>
            </mc:Choice>
            <mc:Fallback xmlns="">
              <p:pic>
                <p:nvPicPr>
                  <p:cNvPr id="649" name="Pennanteckning 648">
                    <a:extLst>
                      <a:ext uri="{FF2B5EF4-FFF2-40B4-BE49-F238E27FC236}">
                        <a16:creationId xmlns:a16="http://schemas.microsoft.com/office/drawing/2014/main" id="{DDAA732E-6365-9010-E9AA-BC4F641D4236}"/>
                      </a:ext>
                    </a:extLst>
                  </p:cNvPr>
                  <p:cNvPicPr/>
                  <p:nvPr/>
                </p:nvPicPr>
                <p:blipFill>
                  <a:blip r:embed="rId507"/>
                  <a:stretch>
                    <a:fillRect/>
                  </a:stretch>
                </p:blipFill>
                <p:spPr>
                  <a:xfrm>
                    <a:off x="9693580" y="3578382"/>
                    <a:ext cx="1029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650" name="Pennanteckning 649">
                    <a:extLst>
                      <a:ext uri="{FF2B5EF4-FFF2-40B4-BE49-F238E27FC236}">
                        <a16:creationId xmlns:a16="http://schemas.microsoft.com/office/drawing/2014/main" id="{9C10F59B-30C2-6A90-1BEA-8ADD55A8EC13}"/>
                      </a:ext>
                    </a:extLst>
                  </p14:cNvPr>
                  <p14:cNvContentPartPr/>
                  <p14:nvPr/>
                </p14:nvContentPartPr>
                <p14:xfrm>
                  <a:off x="9795100" y="3743622"/>
                  <a:ext cx="76320" cy="43920"/>
                </p14:xfrm>
              </p:contentPart>
            </mc:Choice>
            <mc:Fallback xmlns="">
              <p:pic>
                <p:nvPicPr>
                  <p:cNvPr id="650" name="Pennanteckning 649">
                    <a:extLst>
                      <a:ext uri="{FF2B5EF4-FFF2-40B4-BE49-F238E27FC236}">
                        <a16:creationId xmlns:a16="http://schemas.microsoft.com/office/drawing/2014/main" id="{9C10F59B-30C2-6A90-1BEA-8ADD55A8EC13}"/>
                      </a:ext>
                    </a:extLst>
                  </p:cNvPr>
                  <p:cNvPicPr/>
                  <p:nvPr/>
                </p:nvPicPr>
                <p:blipFill>
                  <a:blip r:embed="rId509"/>
                  <a:stretch>
                    <a:fillRect/>
                  </a:stretch>
                </p:blipFill>
                <p:spPr>
                  <a:xfrm>
                    <a:off x="9779620" y="3728502"/>
                    <a:ext cx="1069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651" name="Pennanteckning 650">
                    <a:extLst>
                      <a:ext uri="{FF2B5EF4-FFF2-40B4-BE49-F238E27FC236}">
                        <a16:creationId xmlns:a16="http://schemas.microsoft.com/office/drawing/2014/main" id="{B4A37ADD-4393-90B4-9634-2575EF8E5FFD}"/>
                      </a:ext>
                    </a:extLst>
                  </p14:cNvPr>
                  <p14:cNvContentPartPr/>
                  <p14:nvPr/>
                </p14:nvContentPartPr>
                <p14:xfrm>
                  <a:off x="9812020" y="3693582"/>
                  <a:ext cx="100080" cy="144360"/>
                </p14:xfrm>
              </p:contentPart>
            </mc:Choice>
            <mc:Fallback xmlns="">
              <p:pic>
                <p:nvPicPr>
                  <p:cNvPr id="651" name="Pennanteckning 650">
                    <a:extLst>
                      <a:ext uri="{FF2B5EF4-FFF2-40B4-BE49-F238E27FC236}">
                        <a16:creationId xmlns:a16="http://schemas.microsoft.com/office/drawing/2014/main" id="{B4A37ADD-4393-90B4-9634-2575EF8E5FFD}"/>
                      </a:ext>
                    </a:extLst>
                  </p:cNvPr>
                  <p:cNvPicPr/>
                  <p:nvPr/>
                </p:nvPicPr>
                <p:blipFill>
                  <a:blip r:embed="rId511"/>
                  <a:stretch>
                    <a:fillRect/>
                  </a:stretch>
                </p:blipFill>
                <p:spPr>
                  <a:xfrm>
                    <a:off x="9796900" y="3678102"/>
                    <a:ext cx="1306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652" name="Pennanteckning 651">
                    <a:extLst>
                      <a:ext uri="{FF2B5EF4-FFF2-40B4-BE49-F238E27FC236}">
                        <a16:creationId xmlns:a16="http://schemas.microsoft.com/office/drawing/2014/main" id="{2DE4198D-D4F4-3A8A-E81A-CC260069FC84}"/>
                      </a:ext>
                    </a:extLst>
                  </p14:cNvPr>
                  <p14:cNvContentPartPr/>
                  <p14:nvPr/>
                </p14:nvContentPartPr>
                <p14:xfrm>
                  <a:off x="10002100" y="3694302"/>
                  <a:ext cx="48960" cy="129600"/>
                </p14:xfrm>
              </p:contentPart>
            </mc:Choice>
            <mc:Fallback xmlns="">
              <p:pic>
                <p:nvPicPr>
                  <p:cNvPr id="652" name="Pennanteckning 651">
                    <a:extLst>
                      <a:ext uri="{FF2B5EF4-FFF2-40B4-BE49-F238E27FC236}">
                        <a16:creationId xmlns:a16="http://schemas.microsoft.com/office/drawing/2014/main" id="{2DE4198D-D4F4-3A8A-E81A-CC260069FC84}"/>
                      </a:ext>
                    </a:extLst>
                  </p:cNvPr>
                  <p:cNvPicPr/>
                  <p:nvPr/>
                </p:nvPicPr>
                <p:blipFill>
                  <a:blip r:embed="rId513"/>
                  <a:stretch>
                    <a:fillRect/>
                  </a:stretch>
                </p:blipFill>
                <p:spPr>
                  <a:xfrm>
                    <a:off x="9986620" y="3679182"/>
                    <a:ext cx="795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653" name="Pennanteckning 652">
                    <a:extLst>
                      <a:ext uri="{FF2B5EF4-FFF2-40B4-BE49-F238E27FC236}">
                        <a16:creationId xmlns:a16="http://schemas.microsoft.com/office/drawing/2014/main" id="{C2978F9D-CCFA-B3D6-D79C-BA28C8AD0FB8}"/>
                      </a:ext>
                    </a:extLst>
                  </p14:cNvPr>
                  <p14:cNvContentPartPr/>
                  <p14:nvPr/>
                </p14:nvContentPartPr>
                <p14:xfrm>
                  <a:off x="10124140" y="3554982"/>
                  <a:ext cx="412200" cy="236880"/>
                </p14:xfrm>
              </p:contentPart>
            </mc:Choice>
            <mc:Fallback xmlns="">
              <p:pic>
                <p:nvPicPr>
                  <p:cNvPr id="653" name="Pennanteckning 652">
                    <a:extLst>
                      <a:ext uri="{FF2B5EF4-FFF2-40B4-BE49-F238E27FC236}">
                        <a16:creationId xmlns:a16="http://schemas.microsoft.com/office/drawing/2014/main" id="{C2978F9D-CCFA-B3D6-D79C-BA28C8AD0FB8}"/>
                      </a:ext>
                    </a:extLst>
                  </p:cNvPr>
                  <p:cNvPicPr/>
                  <p:nvPr/>
                </p:nvPicPr>
                <p:blipFill>
                  <a:blip r:embed="rId515"/>
                  <a:stretch>
                    <a:fillRect/>
                  </a:stretch>
                </p:blipFill>
                <p:spPr>
                  <a:xfrm>
                    <a:off x="10109020" y="3539862"/>
                    <a:ext cx="4428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654" name="Pennanteckning 653">
                    <a:extLst>
                      <a:ext uri="{FF2B5EF4-FFF2-40B4-BE49-F238E27FC236}">
                        <a16:creationId xmlns:a16="http://schemas.microsoft.com/office/drawing/2014/main" id="{9431D3E2-CE9A-BC0D-E9C4-E828ABAA542D}"/>
                      </a:ext>
                    </a:extLst>
                  </p14:cNvPr>
                  <p14:cNvContentPartPr/>
                  <p14:nvPr/>
                </p14:nvContentPartPr>
                <p14:xfrm>
                  <a:off x="10511140" y="3655422"/>
                  <a:ext cx="95760" cy="23760"/>
                </p14:xfrm>
              </p:contentPart>
            </mc:Choice>
            <mc:Fallback xmlns="">
              <p:pic>
                <p:nvPicPr>
                  <p:cNvPr id="654" name="Pennanteckning 653">
                    <a:extLst>
                      <a:ext uri="{FF2B5EF4-FFF2-40B4-BE49-F238E27FC236}">
                        <a16:creationId xmlns:a16="http://schemas.microsoft.com/office/drawing/2014/main" id="{9431D3E2-CE9A-BC0D-E9C4-E828ABAA542D}"/>
                      </a:ext>
                    </a:extLst>
                  </p:cNvPr>
                  <p:cNvPicPr/>
                  <p:nvPr/>
                </p:nvPicPr>
                <p:blipFill>
                  <a:blip r:embed="rId517"/>
                  <a:stretch>
                    <a:fillRect/>
                  </a:stretch>
                </p:blipFill>
                <p:spPr>
                  <a:xfrm>
                    <a:off x="10495660" y="3639942"/>
                    <a:ext cx="126360" cy="54360"/>
                  </a:xfrm>
                  <a:prstGeom prst="rect">
                    <a:avLst/>
                  </a:prstGeom>
                </p:spPr>
              </p:pic>
            </mc:Fallback>
          </mc:AlternateContent>
        </p:grpSp>
        <p:grpSp>
          <p:nvGrpSpPr>
            <p:cNvPr id="674" name="Grupp 673">
              <a:extLst>
                <a:ext uri="{FF2B5EF4-FFF2-40B4-BE49-F238E27FC236}">
                  <a16:creationId xmlns:a16="http://schemas.microsoft.com/office/drawing/2014/main" id="{15CC66B1-623F-D844-0737-5F50B6D7F76C}"/>
                </a:ext>
              </a:extLst>
            </p:cNvPr>
            <p:cNvGrpSpPr/>
            <p:nvPr/>
          </p:nvGrpSpPr>
          <p:grpSpPr>
            <a:xfrm>
              <a:off x="8934340" y="3979782"/>
              <a:ext cx="1793880" cy="460080"/>
              <a:chOff x="8934340" y="3979782"/>
              <a:chExt cx="1793880" cy="460080"/>
            </a:xfrm>
          </p:grpSpPr>
          <mc:AlternateContent xmlns:mc="http://schemas.openxmlformats.org/markup-compatibility/2006" xmlns:p14="http://schemas.microsoft.com/office/powerpoint/2010/main">
            <mc:Choice Requires="p14">
              <p:contentPart p14:bwMode="auto" r:id="rId518">
                <p14:nvContentPartPr>
                  <p14:cNvPr id="665" name="Pennanteckning 664">
                    <a:extLst>
                      <a:ext uri="{FF2B5EF4-FFF2-40B4-BE49-F238E27FC236}">
                        <a16:creationId xmlns:a16="http://schemas.microsoft.com/office/drawing/2014/main" id="{EBEB05EA-C22C-4005-4FD0-CFB9310B9B08}"/>
                      </a:ext>
                    </a:extLst>
                  </p14:cNvPr>
                  <p14:cNvContentPartPr/>
                  <p14:nvPr/>
                </p14:nvContentPartPr>
                <p14:xfrm>
                  <a:off x="8934340" y="4135662"/>
                  <a:ext cx="116640" cy="108000"/>
                </p14:xfrm>
              </p:contentPart>
            </mc:Choice>
            <mc:Fallback xmlns="">
              <p:pic>
                <p:nvPicPr>
                  <p:cNvPr id="665" name="Pennanteckning 664">
                    <a:extLst>
                      <a:ext uri="{FF2B5EF4-FFF2-40B4-BE49-F238E27FC236}">
                        <a16:creationId xmlns:a16="http://schemas.microsoft.com/office/drawing/2014/main" id="{EBEB05EA-C22C-4005-4FD0-CFB9310B9B08}"/>
                      </a:ext>
                    </a:extLst>
                  </p:cNvPr>
                  <p:cNvPicPr/>
                  <p:nvPr/>
                </p:nvPicPr>
                <p:blipFill>
                  <a:blip r:embed="rId519"/>
                  <a:stretch>
                    <a:fillRect/>
                  </a:stretch>
                </p:blipFill>
                <p:spPr>
                  <a:xfrm>
                    <a:off x="8919220" y="4120542"/>
                    <a:ext cx="1472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666" name="Pennanteckning 665">
                    <a:extLst>
                      <a:ext uri="{FF2B5EF4-FFF2-40B4-BE49-F238E27FC236}">
                        <a16:creationId xmlns:a16="http://schemas.microsoft.com/office/drawing/2014/main" id="{D6439232-FEAC-50EC-AE1E-2AB14B23329A}"/>
                      </a:ext>
                    </a:extLst>
                  </p14:cNvPr>
                  <p14:cNvContentPartPr/>
                  <p14:nvPr/>
                </p14:nvContentPartPr>
                <p14:xfrm>
                  <a:off x="9138820" y="4132422"/>
                  <a:ext cx="150480" cy="128880"/>
                </p14:xfrm>
              </p:contentPart>
            </mc:Choice>
            <mc:Fallback xmlns="">
              <p:pic>
                <p:nvPicPr>
                  <p:cNvPr id="666" name="Pennanteckning 665">
                    <a:extLst>
                      <a:ext uri="{FF2B5EF4-FFF2-40B4-BE49-F238E27FC236}">
                        <a16:creationId xmlns:a16="http://schemas.microsoft.com/office/drawing/2014/main" id="{D6439232-FEAC-50EC-AE1E-2AB14B23329A}"/>
                      </a:ext>
                    </a:extLst>
                  </p:cNvPr>
                  <p:cNvPicPr/>
                  <p:nvPr/>
                </p:nvPicPr>
                <p:blipFill>
                  <a:blip r:embed="rId521"/>
                  <a:stretch>
                    <a:fillRect/>
                  </a:stretch>
                </p:blipFill>
                <p:spPr>
                  <a:xfrm>
                    <a:off x="9123700" y="4116942"/>
                    <a:ext cx="180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667" name="Pennanteckning 666">
                    <a:extLst>
                      <a:ext uri="{FF2B5EF4-FFF2-40B4-BE49-F238E27FC236}">
                        <a16:creationId xmlns:a16="http://schemas.microsoft.com/office/drawing/2014/main" id="{19900608-155E-05DC-BE58-8F2B05115753}"/>
                      </a:ext>
                    </a:extLst>
                  </p14:cNvPr>
                  <p14:cNvContentPartPr/>
                  <p14:nvPr/>
                </p14:nvContentPartPr>
                <p14:xfrm>
                  <a:off x="9345460" y="4149702"/>
                  <a:ext cx="15840" cy="88200"/>
                </p14:xfrm>
              </p:contentPart>
            </mc:Choice>
            <mc:Fallback xmlns="">
              <p:pic>
                <p:nvPicPr>
                  <p:cNvPr id="667" name="Pennanteckning 666">
                    <a:extLst>
                      <a:ext uri="{FF2B5EF4-FFF2-40B4-BE49-F238E27FC236}">
                        <a16:creationId xmlns:a16="http://schemas.microsoft.com/office/drawing/2014/main" id="{19900608-155E-05DC-BE58-8F2B05115753}"/>
                      </a:ext>
                    </a:extLst>
                  </p:cNvPr>
                  <p:cNvPicPr/>
                  <p:nvPr/>
                </p:nvPicPr>
                <p:blipFill>
                  <a:blip r:embed="rId523"/>
                  <a:stretch>
                    <a:fillRect/>
                  </a:stretch>
                </p:blipFill>
                <p:spPr>
                  <a:xfrm>
                    <a:off x="9329980" y="4134222"/>
                    <a:ext cx="46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668" name="Pennanteckning 667">
                    <a:extLst>
                      <a:ext uri="{FF2B5EF4-FFF2-40B4-BE49-F238E27FC236}">
                        <a16:creationId xmlns:a16="http://schemas.microsoft.com/office/drawing/2014/main" id="{6382FE66-CDF8-7433-DDB0-6D724F5DBFEF}"/>
                      </a:ext>
                    </a:extLst>
                  </p14:cNvPr>
                  <p14:cNvContentPartPr/>
                  <p14:nvPr/>
                </p14:nvContentPartPr>
                <p14:xfrm>
                  <a:off x="9394780" y="4010742"/>
                  <a:ext cx="34920" cy="62640"/>
                </p14:xfrm>
              </p:contentPart>
            </mc:Choice>
            <mc:Fallback xmlns="">
              <p:pic>
                <p:nvPicPr>
                  <p:cNvPr id="668" name="Pennanteckning 667">
                    <a:extLst>
                      <a:ext uri="{FF2B5EF4-FFF2-40B4-BE49-F238E27FC236}">
                        <a16:creationId xmlns:a16="http://schemas.microsoft.com/office/drawing/2014/main" id="{6382FE66-CDF8-7433-DDB0-6D724F5DBFEF}"/>
                      </a:ext>
                    </a:extLst>
                  </p:cNvPr>
                  <p:cNvPicPr/>
                  <p:nvPr/>
                </p:nvPicPr>
                <p:blipFill>
                  <a:blip r:embed="rId525"/>
                  <a:stretch>
                    <a:fillRect/>
                  </a:stretch>
                </p:blipFill>
                <p:spPr>
                  <a:xfrm>
                    <a:off x="9379660" y="3995622"/>
                    <a:ext cx="655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669" name="Pennanteckning 668">
                    <a:extLst>
                      <a:ext uri="{FF2B5EF4-FFF2-40B4-BE49-F238E27FC236}">
                        <a16:creationId xmlns:a16="http://schemas.microsoft.com/office/drawing/2014/main" id="{D6071E3D-2280-3FA5-DCB9-D863E05C134E}"/>
                      </a:ext>
                    </a:extLst>
                  </p14:cNvPr>
                  <p14:cNvContentPartPr/>
                  <p14:nvPr/>
                </p14:nvContentPartPr>
                <p14:xfrm>
                  <a:off x="9461740" y="4081302"/>
                  <a:ext cx="103680" cy="358560"/>
                </p14:xfrm>
              </p:contentPart>
            </mc:Choice>
            <mc:Fallback xmlns="">
              <p:pic>
                <p:nvPicPr>
                  <p:cNvPr id="669" name="Pennanteckning 668">
                    <a:extLst>
                      <a:ext uri="{FF2B5EF4-FFF2-40B4-BE49-F238E27FC236}">
                        <a16:creationId xmlns:a16="http://schemas.microsoft.com/office/drawing/2014/main" id="{D6071E3D-2280-3FA5-DCB9-D863E05C134E}"/>
                      </a:ext>
                    </a:extLst>
                  </p:cNvPr>
                  <p:cNvPicPr/>
                  <p:nvPr/>
                </p:nvPicPr>
                <p:blipFill>
                  <a:blip r:embed="rId527"/>
                  <a:stretch>
                    <a:fillRect/>
                  </a:stretch>
                </p:blipFill>
                <p:spPr>
                  <a:xfrm>
                    <a:off x="9446260" y="4065822"/>
                    <a:ext cx="1339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670" name="Pennanteckning 669">
                    <a:extLst>
                      <a:ext uri="{FF2B5EF4-FFF2-40B4-BE49-F238E27FC236}">
                        <a16:creationId xmlns:a16="http://schemas.microsoft.com/office/drawing/2014/main" id="{57E6CEEF-16B9-D87C-F4AB-E31526D9EA47}"/>
                      </a:ext>
                    </a:extLst>
                  </p14:cNvPr>
                  <p14:cNvContentPartPr/>
                  <p14:nvPr/>
                </p14:nvContentPartPr>
                <p14:xfrm>
                  <a:off x="9679180" y="4040262"/>
                  <a:ext cx="79200" cy="165960"/>
                </p14:xfrm>
              </p:contentPart>
            </mc:Choice>
            <mc:Fallback xmlns="">
              <p:pic>
                <p:nvPicPr>
                  <p:cNvPr id="670" name="Pennanteckning 669">
                    <a:extLst>
                      <a:ext uri="{FF2B5EF4-FFF2-40B4-BE49-F238E27FC236}">
                        <a16:creationId xmlns:a16="http://schemas.microsoft.com/office/drawing/2014/main" id="{57E6CEEF-16B9-D87C-F4AB-E31526D9EA47}"/>
                      </a:ext>
                    </a:extLst>
                  </p:cNvPr>
                  <p:cNvPicPr/>
                  <p:nvPr/>
                </p:nvPicPr>
                <p:blipFill>
                  <a:blip r:embed="rId529"/>
                  <a:stretch>
                    <a:fillRect/>
                  </a:stretch>
                </p:blipFill>
                <p:spPr>
                  <a:xfrm>
                    <a:off x="9664060" y="4025142"/>
                    <a:ext cx="1098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671" name="Pennanteckning 670">
                    <a:extLst>
                      <a:ext uri="{FF2B5EF4-FFF2-40B4-BE49-F238E27FC236}">
                        <a16:creationId xmlns:a16="http://schemas.microsoft.com/office/drawing/2014/main" id="{97E3F4C6-2341-3BA3-A7A7-D58839D4D939}"/>
                      </a:ext>
                    </a:extLst>
                  </p14:cNvPr>
                  <p14:cNvContentPartPr/>
                  <p14:nvPr/>
                </p14:nvContentPartPr>
                <p14:xfrm>
                  <a:off x="9882220" y="3979782"/>
                  <a:ext cx="123480" cy="185040"/>
                </p14:xfrm>
              </p:contentPart>
            </mc:Choice>
            <mc:Fallback xmlns="">
              <p:pic>
                <p:nvPicPr>
                  <p:cNvPr id="671" name="Pennanteckning 670">
                    <a:extLst>
                      <a:ext uri="{FF2B5EF4-FFF2-40B4-BE49-F238E27FC236}">
                        <a16:creationId xmlns:a16="http://schemas.microsoft.com/office/drawing/2014/main" id="{97E3F4C6-2341-3BA3-A7A7-D58839D4D939}"/>
                      </a:ext>
                    </a:extLst>
                  </p:cNvPr>
                  <p:cNvPicPr/>
                  <p:nvPr/>
                </p:nvPicPr>
                <p:blipFill>
                  <a:blip r:embed="rId531"/>
                  <a:stretch>
                    <a:fillRect/>
                  </a:stretch>
                </p:blipFill>
                <p:spPr>
                  <a:xfrm>
                    <a:off x="9867100" y="3964302"/>
                    <a:ext cx="1540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672" name="Pennanteckning 671">
                    <a:extLst>
                      <a:ext uri="{FF2B5EF4-FFF2-40B4-BE49-F238E27FC236}">
                        <a16:creationId xmlns:a16="http://schemas.microsoft.com/office/drawing/2014/main" id="{138C629D-9988-019A-AE66-BC5CBF9BD536}"/>
                      </a:ext>
                    </a:extLst>
                  </p14:cNvPr>
                  <p14:cNvContentPartPr/>
                  <p14:nvPr/>
                </p14:nvContentPartPr>
                <p14:xfrm>
                  <a:off x="10139980" y="4041342"/>
                  <a:ext cx="89280" cy="96480"/>
                </p14:xfrm>
              </p:contentPart>
            </mc:Choice>
            <mc:Fallback xmlns="">
              <p:pic>
                <p:nvPicPr>
                  <p:cNvPr id="672" name="Pennanteckning 671">
                    <a:extLst>
                      <a:ext uri="{FF2B5EF4-FFF2-40B4-BE49-F238E27FC236}">
                        <a16:creationId xmlns:a16="http://schemas.microsoft.com/office/drawing/2014/main" id="{138C629D-9988-019A-AE66-BC5CBF9BD536}"/>
                      </a:ext>
                    </a:extLst>
                  </p:cNvPr>
                  <p:cNvPicPr/>
                  <p:nvPr/>
                </p:nvPicPr>
                <p:blipFill>
                  <a:blip r:embed="rId533"/>
                  <a:stretch>
                    <a:fillRect/>
                  </a:stretch>
                </p:blipFill>
                <p:spPr>
                  <a:xfrm>
                    <a:off x="10124860" y="4025862"/>
                    <a:ext cx="1198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673" name="Pennanteckning 672">
                    <a:extLst>
                      <a:ext uri="{FF2B5EF4-FFF2-40B4-BE49-F238E27FC236}">
                        <a16:creationId xmlns:a16="http://schemas.microsoft.com/office/drawing/2014/main" id="{648AEE50-89CA-D4DB-F2B3-C5070AA122A0}"/>
                      </a:ext>
                    </a:extLst>
                  </p14:cNvPr>
                  <p14:cNvContentPartPr/>
                  <p14:nvPr/>
                </p14:nvContentPartPr>
                <p14:xfrm>
                  <a:off x="10318540" y="4060422"/>
                  <a:ext cx="409680" cy="105120"/>
                </p14:xfrm>
              </p:contentPart>
            </mc:Choice>
            <mc:Fallback xmlns="">
              <p:pic>
                <p:nvPicPr>
                  <p:cNvPr id="673" name="Pennanteckning 672">
                    <a:extLst>
                      <a:ext uri="{FF2B5EF4-FFF2-40B4-BE49-F238E27FC236}">
                        <a16:creationId xmlns:a16="http://schemas.microsoft.com/office/drawing/2014/main" id="{648AEE50-89CA-D4DB-F2B3-C5070AA122A0}"/>
                      </a:ext>
                    </a:extLst>
                  </p:cNvPr>
                  <p:cNvPicPr/>
                  <p:nvPr/>
                </p:nvPicPr>
                <p:blipFill>
                  <a:blip r:embed="rId535"/>
                  <a:stretch>
                    <a:fillRect/>
                  </a:stretch>
                </p:blipFill>
                <p:spPr>
                  <a:xfrm>
                    <a:off x="10303420" y="4044942"/>
                    <a:ext cx="440280" cy="135720"/>
                  </a:xfrm>
                  <a:prstGeom prst="rect">
                    <a:avLst/>
                  </a:prstGeom>
                </p:spPr>
              </p:pic>
            </mc:Fallback>
          </mc:AlternateContent>
        </p:grpSp>
        <p:grpSp>
          <p:nvGrpSpPr>
            <p:cNvPr id="678" name="Grupp 677">
              <a:extLst>
                <a:ext uri="{FF2B5EF4-FFF2-40B4-BE49-F238E27FC236}">
                  <a16:creationId xmlns:a16="http://schemas.microsoft.com/office/drawing/2014/main" id="{265A9506-A99A-B95F-AF27-63B28429BE2E}"/>
                </a:ext>
              </a:extLst>
            </p:cNvPr>
            <p:cNvGrpSpPr/>
            <p:nvPr/>
          </p:nvGrpSpPr>
          <p:grpSpPr>
            <a:xfrm>
              <a:off x="11060860" y="3910302"/>
              <a:ext cx="834480" cy="209520"/>
              <a:chOff x="11060860" y="3910302"/>
              <a:chExt cx="834480" cy="209520"/>
            </a:xfrm>
          </p:grpSpPr>
          <mc:AlternateContent xmlns:mc="http://schemas.openxmlformats.org/markup-compatibility/2006" xmlns:p14="http://schemas.microsoft.com/office/powerpoint/2010/main">
            <mc:Choice Requires="p14">
              <p:contentPart p14:bwMode="auto" r:id="rId536">
                <p14:nvContentPartPr>
                  <p14:cNvPr id="675" name="Pennanteckning 674">
                    <a:extLst>
                      <a:ext uri="{FF2B5EF4-FFF2-40B4-BE49-F238E27FC236}">
                        <a16:creationId xmlns:a16="http://schemas.microsoft.com/office/drawing/2014/main" id="{028B6395-8631-6BA1-DE8A-7F3A0513FE0D}"/>
                      </a:ext>
                    </a:extLst>
                  </p14:cNvPr>
                  <p14:cNvContentPartPr/>
                  <p14:nvPr/>
                </p14:nvContentPartPr>
                <p14:xfrm>
                  <a:off x="11060860" y="4005702"/>
                  <a:ext cx="134640" cy="89640"/>
                </p14:xfrm>
              </p:contentPart>
            </mc:Choice>
            <mc:Fallback xmlns="">
              <p:pic>
                <p:nvPicPr>
                  <p:cNvPr id="675" name="Pennanteckning 674">
                    <a:extLst>
                      <a:ext uri="{FF2B5EF4-FFF2-40B4-BE49-F238E27FC236}">
                        <a16:creationId xmlns:a16="http://schemas.microsoft.com/office/drawing/2014/main" id="{028B6395-8631-6BA1-DE8A-7F3A0513FE0D}"/>
                      </a:ext>
                    </a:extLst>
                  </p:cNvPr>
                  <p:cNvPicPr/>
                  <p:nvPr/>
                </p:nvPicPr>
                <p:blipFill>
                  <a:blip r:embed="rId537"/>
                  <a:stretch>
                    <a:fillRect/>
                  </a:stretch>
                </p:blipFill>
                <p:spPr>
                  <a:xfrm>
                    <a:off x="11045740" y="3990582"/>
                    <a:ext cx="165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676" name="Pennanteckning 675">
                    <a:extLst>
                      <a:ext uri="{FF2B5EF4-FFF2-40B4-BE49-F238E27FC236}">
                        <a16:creationId xmlns:a16="http://schemas.microsoft.com/office/drawing/2014/main" id="{D3864DED-3C11-B36A-F078-C7646FE17A21}"/>
                      </a:ext>
                    </a:extLst>
                  </p14:cNvPr>
                  <p14:cNvContentPartPr/>
                  <p14:nvPr/>
                </p14:nvContentPartPr>
                <p14:xfrm>
                  <a:off x="11222860" y="4005702"/>
                  <a:ext cx="85680" cy="63000"/>
                </p14:xfrm>
              </p:contentPart>
            </mc:Choice>
            <mc:Fallback xmlns="">
              <p:pic>
                <p:nvPicPr>
                  <p:cNvPr id="676" name="Pennanteckning 675">
                    <a:extLst>
                      <a:ext uri="{FF2B5EF4-FFF2-40B4-BE49-F238E27FC236}">
                        <a16:creationId xmlns:a16="http://schemas.microsoft.com/office/drawing/2014/main" id="{D3864DED-3C11-B36A-F078-C7646FE17A21}"/>
                      </a:ext>
                    </a:extLst>
                  </p:cNvPr>
                  <p:cNvPicPr/>
                  <p:nvPr/>
                </p:nvPicPr>
                <p:blipFill>
                  <a:blip r:embed="rId539"/>
                  <a:stretch>
                    <a:fillRect/>
                  </a:stretch>
                </p:blipFill>
                <p:spPr>
                  <a:xfrm>
                    <a:off x="11207740" y="3990582"/>
                    <a:ext cx="1162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677" name="Pennanteckning 676">
                    <a:extLst>
                      <a:ext uri="{FF2B5EF4-FFF2-40B4-BE49-F238E27FC236}">
                        <a16:creationId xmlns:a16="http://schemas.microsoft.com/office/drawing/2014/main" id="{3D17C1B0-74DC-6B48-778C-63BC01F8C69E}"/>
                      </a:ext>
                    </a:extLst>
                  </p14:cNvPr>
                  <p14:cNvContentPartPr/>
                  <p14:nvPr/>
                </p14:nvContentPartPr>
                <p14:xfrm>
                  <a:off x="11337700" y="3910302"/>
                  <a:ext cx="557640" cy="209520"/>
                </p14:xfrm>
              </p:contentPart>
            </mc:Choice>
            <mc:Fallback xmlns="">
              <p:pic>
                <p:nvPicPr>
                  <p:cNvPr id="677" name="Pennanteckning 676">
                    <a:extLst>
                      <a:ext uri="{FF2B5EF4-FFF2-40B4-BE49-F238E27FC236}">
                        <a16:creationId xmlns:a16="http://schemas.microsoft.com/office/drawing/2014/main" id="{3D17C1B0-74DC-6B48-778C-63BC01F8C69E}"/>
                      </a:ext>
                    </a:extLst>
                  </p:cNvPr>
                  <p:cNvPicPr/>
                  <p:nvPr/>
                </p:nvPicPr>
                <p:blipFill>
                  <a:blip r:embed="rId541"/>
                  <a:stretch>
                    <a:fillRect/>
                  </a:stretch>
                </p:blipFill>
                <p:spPr>
                  <a:xfrm>
                    <a:off x="11322220" y="3895182"/>
                    <a:ext cx="588240" cy="239760"/>
                  </a:xfrm>
                  <a:prstGeom prst="rect">
                    <a:avLst/>
                  </a:prstGeom>
                </p:spPr>
              </p:pic>
            </mc:Fallback>
          </mc:AlternateContent>
        </p:grpSp>
      </p:grpSp>
      <p:grpSp>
        <p:nvGrpSpPr>
          <p:cNvPr id="692" name="Grupp 691">
            <a:extLst>
              <a:ext uri="{FF2B5EF4-FFF2-40B4-BE49-F238E27FC236}">
                <a16:creationId xmlns:a16="http://schemas.microsoft.com/office/drawing/2014/main" id="{3E8756BC-E91C-FB7F-9034-79C3F6F2AAAE}"/>
              </a:ext>
            </a:extLst>
          </p:cNvPr>
          <p:cNvGrpSpPr/>
          <p:nvPr/>
        </p:nvGrpSpPr>
        <p:grpSpPr>
          <a:xfrm>
            <a:off x="8485780" y="4662342"/>
            <a:ext cx="3244320" cy="661680"/>
            <a:chOff x="8485780" y="4662342"/>
            <a:chExt cx="3244320" cy="661680"/>
          </a:xfrm>
        </p:grpSpPr>
        <mc:AlternateContent xmlns:mc="http://schemas.openxmlformats.org/markup-compatibility/2006" xmlns:p14="http://schemas.microsoft.com/office/powerpoint/2010/main">
          <mc:Choice Requires="p14">
            <p:contentPart p14:bwMode="auto" r:id="rId542">
              <p14:nvContentPartPr>
                <p14:cNvPr id="679" name="Pennanteckning 678">
                  <a:extLst>
                    <a:ext uri="{FF2B5EF4-FFF2-40B4-BE49-F238E27FC236}">
                      <a16:creationId xmlns:a16="http://schemas.microsoft.com/office/drawing/2014/main" id="{225D34CE-9049-019F-AF4A-F56E9B77996B}"/>
                    </a:ext>
                  </a:extLst>
                </p14:cNvPr>
                <p14:cNvContentPartPr/>
                <p14:nvPr/>
              </p14:nvContentPartPr>
              <p14:xfrm>
                <a:off x="8485780" y="4662342"/>
                <a:ext cx="1872000" cy="45360"/>
              </p14:xfrm>
            </p:contentPart>
          </mc:Choice>
          <mc:Fallback xmlns="">
            <p:pic>
              <p:nvPicPr>
                <p:cNvPr id="679" name="Pennanteckning 678">
                  <a:extLst>
                    <a:ext uri="{FF2B5EF4-FFF2-40B4-BE49-F238E27FC236}">
                      <a16:creationId xmlns:a16="http://schemas.microsoft.com/office/drawing/2014/main" id="{225D34CE-9049-019F-AF4A-F56E9B77996B}"/>
                    </a:ext>
                  </a:extLst>
                </p:cNvPr>
                <p:cNvPicPr/>
                <p:nvPr/>
              </p:nvPicPr>
              <p:blipFill>
                <a:blip r:embed="rId543"/>
                <a:stretch>
                  <a:fillRect/>
                </a:stretch>
              </p:blipFill>
              <p:spPr>
                <a:xfrm>
                  <a:off x="8470660" y="4647222"/>
                  <a:ext cx="1902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680" name="Pennanteckning 679">
                  <a:extLst>
                    <a:ext uri="{FF2B5EF4-FFF2-40B4-BE49-F238E27FC236}">
                      <a16:creationId xmlns:a16="http://schemas.microsoft.com/office/drawing/2014/main" id="{92DAC525-65C9-C8D0-97E2-00CCB3A32E50}"/>
                    </a:ext>
                  </a:extLst>
                </p14:cNvPr>
                <p14:cNvContentPartPr/>
                <p14:nvPr/>
              </p14:nvContentPartPr>
              <p14:xfrm>
                <a:off x="8576860" y="4931262"/>
                <a:ext cx="192960" cy="204840"/>
              </p14:xfrm>
            </p:contentPart>
          </mc:Choice>
          <mc:Fallback xmlns="">
            <p:pic>
              <p:nvPicPr>
                <p:cNvPr id="680" name="Pennanteckning 679">
                  <a:extLst>
                    <a:ext uri="{FF2B5EF4-FFF2-40B4-BE49-F238E27FC236}">
                      <a16:creationId xmlns:a16="http://schemas.microsoft.com/office/drawing/2014/main" id="{92DAC525-65C9-C8D0-97E2-00CCB3A32E50}"/>
                    </a:ext>
                  </a:extLst>
                </p:cNvPr>
                <p:cNvPicPr/>
                <p:nvPr/>
              </p:nvPicPr>
              <p:blipFill>
                <a:blip r:embed="rId545"/>
                <a:stretch>
                  <a:fillRect/>
                </a:stretch>
              </p:blipFill>
              <p:spPr>
                <a:xfrm>
                  <a:off x="8561740" y="4915782"/>
                  <a:ext cx="223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46">
              <p14:nvContentPartPr>
                <p14:cNvPr id="681" name="Pennanteckning 680">
                  <a:extLst>
                    <a:ext uri="{FF2B5EF4-FFF2-40B4-BE49-F238E27FC236}">
                      <a16:creationId xmlns:a16="http://schemas.microsoft.com/office/drawing/2014/main" id="{73165985-C107-9ECC-12A4-793CD422BBF5}"/>
                    </a:ext>
                  </a:extLst>
                </p14:cNvPr>
                <p14:cNvContentPartPr/>
                <p14:nvPr/>
              </p14:nvContentPartPr>
              <p14:xfrm>
                <a:off x="9106060" y="4875462"/>
                <a:ext cx="196200" cy="212760"/>
              </p14:xfrm>
            </p:contentPart>
          </mc:Choice>
          <mc:Fallback xmlns="">
            <p:pic>
              <p:nvPicPr>
                <p:cNvPr id="681" name="Pennanteckning 680">
                  <a:extLst>
                    <a:ext uri="{FF2B5EF4-FFF2-40B4-BE49-F238E27FC236}">
                      <a16:creationId xmlns:a16="http://schemas.microsoft.com/office/drawing/2014/main" id="{73165985-C107-9ECC-12A4-793CD422BBF5}"/>
                    </a:ext>
                  </a:extLst>
                </p:cNvPr>
                <p:cNvPicPr/>
                <p:nvPr/>
              </p:nvPicPr>
              <p:blipFill>
                <a:blip r:embed="rId547"/>
                <a:stretch>
                  <a:fillRect/>
                </a:stretch>
              </p:blipFill>
              <p:spPr>
                <a:xfrm>
                  <a:off x="9090940" y="4860342"/>
                  <a:ext cx="2268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48">
              <p14:nvContentPartPr>
                <p14:cNvPr id="682" name="Pennanteckning 681">
                  <a:extLst>
                    <a:ext uri="{FF2B5EF4-FFF2-40B4-BE49-F238E27FC236}">
                      <a16:creationId xmlns:a16="http://schemas.microsoft.com/office/drawing/2014/main" id="{77930653-2958-1A3B-52BA-A8352F343417}"/>
                    </a:ext>
                  </a:extLst>
                </p14:cNvPr>
                <p14:cNvContentPartPr/>
                <p14:nvPr/>
              </p14:nvContentPartPr>
              <p14:xfrm>
                <a:off x="9346180" y="5003262"/>
                <a:ext cx="121680" cy="309240"/>
              </p14:xfrm>
            </p:contentPart>
          </mc:Choice>
          <mc:Fallback xmlns="">
            <p:pic>
              <p:nvPicPr>
                <p:cNvPr id="682" name="Pennanteckning 681">
                  <a:extLst>
                    <a:ext uri="{FF2B5EF4-FFF2-40B4-BE49-F238E27FC236}">
                      <a16:creationId xmlns:a16="http://schemas.microsoft.com/office/drawing/2014/main" id="{77930653-2958-1A3B-52BA-A8352F343417}"/>
                    </a:ext>
                  </a:extLst>
                </p:cNvPr>
                <p:cNvPicPr/>
                <p:nvPr/>
              </p:nvPicPr>
              <p:blipFill>
                <a:blip r:embed="rId549"/>
                <a:stretch>
                  <a:fillRect/>
                </a:stretch>
              </p:blipFill>
              <p:spPr>
                <a:xfrm>
                  <a:off x="9331060" y="4987782"/>
                  <a:ext cx="15228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550">
              <p14:nvContentPartPr>
                <p14:cNvPr id="683" name="Pennanteckning 682">
                  <a:extLst>
                    <a:ext uri="{FF2B5EF4-FFF2-40B4-BE49-F238E27FC236}">
                      <a16:creationId xmlns:a16="http://schemas.microsoft.com/office/drawing/2014/main" id="{3CA07322-8BDE-17D2-0D9F-EA3412401C17}"/>
                    </a:ext>
                  </a:extLst>
                </p14:cNvPr>
                <p14:cNvContentPartPr/>
                <p14:nvPr/>
              </p14:nvContentPartPr>
              <p14:xfrm>
                <a:off x="9560380" y="5108742"/>
                <a:ext cx="31680" cy="215280"/>
              </p14:xfrm>
            </p:contentPart>
          </mc:Choice>
          <mc:Fallback xmlns="">
            <p:pic>
              <p:nvPicPr>
                <p:cNvPr id="683" name="Pennanteckning 682">
                  <a:extLst>
                    <a:ext uri="{FF2B5EF4-FFF2-40B4-BE49-F238E27FC236}">
                      <a16:creationId xmlns:a16="http://schemas.microsoft.com/office/drawing/2014/main" id="{3CA07322-8BDE-17D2-0D9F-EA3412401C17}"/>
                    </a:ext>
                  </a:extLst>
                </p:cNvPr>
                <p:cNvPicPr/>
                <p:nvPr/>
              </p:nvPicPr>
              <p:blipFill>
                <a:blip r:embed="rId551"/>
                <a:stretch>
                  <a:fillRect/>
                </a:stretch>
              </p:blipFill>
              <p:spPr>
                <a:xfrm>
                  <a:off x="9545260" y="5093622"/>
                  <a:ext cx="619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552">
              <p14:nvContentPartPr>
                <p14:cNvPr id="684" name="Pennanteckning 683">
                  <a:extLst>
                    <a:ext uri="{FF2B5EF4-FFF2-40B4-BE49-F238E27FC236}">
                      <a16:creationId xmlns:a16="http://schemas.microsoft.com/office/drawing/2014/main" id="{359EF94E-6E78-A807-853D-50D3114EAABA}"/>
                    </a:ext>
                  </a:extLst>
                </p14:cNvPr>
                <p14:cNvContentPartPr/>
                <p14:nvPr/>
              </p14:nvContentPartPr>
              <p14:xfrm>
                <a:off x="9551740" y="5075982"/>
                <a:ext cx="79560" cy="66600"/>
              </p14:xfrm>
            </p:contentPart>
          </mc:Choice>
          <mc:Fallback xmlns="">
            <p:pic>
              <p:nvPicPr>
                <p:cNvPr id="684" name="Pennanteckning 683">
                  <a:extLst>
                    <a:ext uri="{FF2B5EF4-FFF2-40B4-BE49-F238E27FC236}">
                      <a16:creationId xmlns:a16="http://schemas.microsoft.com/office/drawing/2014/main" id="{359EF94E-6E78-A807-853D-50D3114EAABA}"/>
                    </a:ext>
                  </a:extLst>
                </p:cNvPr>
                <p:cNvPicPr/>
                <p:nvPr/>
              </p:nvPicPr>
              <p:blipFill>
                <a:blip r:embed="rId553"/>
                <a:stretch>
                  <a:fillRect/>
                </a:stretch>
              </p:blipFill>
              <p:spPr>
                <a:xfrm>
                  <a:off x="9536620" y="5060862"/>
                  <a:ext cx="1098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554">
              <p14:nvContentPartPr>
                <p14:cNvPr id="685" name="Pennanteckning 684">
                  <a:extLst>
                    <a:ext uri="{FF2B5EF4-FFF2-40B4-BE49-F238E27FC236}">
                      <a16:creationId xmlns:a16="http://schemas.microsoft.com/office/drawing/2014/main" id="{C9F03B69-6042-AA9F-21C6-3E48D660CB39}"/>
                    </a:ext>
                  </a:extLst>
                </p14:cNvPr>
                <p14:cNvContentPartPr/>
                <p14:nvPr/>
              </p14:nvContentPartPr>
              <p14:xfrm>
                <a:off x="9743620" y="5015142"/>
                <a:ext cx="279720" cy="142200"/>
              </p14:xfrm>
            </p:contentPart>
          </mc:Choice>
          <mc:Fallback xmlns="">
            <p:pic>
              <p:nvPicPr>
                <p:cNvPr id="685" name="Pennanteckning 684">
                  <a:extLst>
                    <a:ext uri="{FF2B5EF4-FFF2-40B4-BE49-F238E27FC236}">
                      <a16:creationId xmlns:a16="http://schemas.microsoft.com/office/drawing/2014/main" id="{C9F03B69-6042-AA9F-21C6-3E48D660CB39}"/>
                    </a:ext>
                  </a:extLst>
                </p:cNvPr>
                <p:cNvPicPr/>
                <p:nvPr/>
              </p:nvPicPr>
              <p:blipFill>
                <a:blip r:embed="rId555"/>
                <a:stretch>
                  <a:fillRect/>
                </a:stretch>
              </p:blipFill>
              <p:spPr>
                <a:xfrm>
                  <a:off x="9728140" y="5000022"/>
                  <a:ext cx="3099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56">
              <p14:nvContentPartPr>
                <p14:cNvPr id="687" name="Pennanteckning 686">
                  <a:extLst>
                    <a:ext uri="{FF2B5EF4-FFF2-40B4-BE49-F238E27FC236}">
                      <a16:creationId xmlns:a16="http://schemas.microsoft.com/office/drawing/2014/main" id="{3E66415F-633E-DCA4-BD6D-7B4EC4AAE41A}"/>
                    </a:ext>
                  </a:extLst>
                </p14:cNvPr>
                <p14:cNvContentPartPr/>
                <p14:nvPr/>
              </p14:nvContentPartPr>
              <p14:xfrm>
                <a:off x="10124140" y="5013342"/>
                <a:ext cx="9720" cy="278640"/>
              </p14:xfrm>
            </p:contentPart>
          </mc:Choice>
          <mc:Fallback xmlns="">
            <p:pic>
              <p:nvPicPr>
                <p:cNvPr id="687" name="Pennanteckning 686">
                  <a:extLst>
                    <a:ext uri="{FF2B5EF4-FFF2-40B4-BE49-F238E27FC236}">
                      <a16:creationId xmlns:a16="http://schemas.microsoft.com/office/drawing/2014/main" id="{3E66415F-633E-DCA4-BD6D-7B4EC4AAE41A}"/>
                    </a:ext>
                  </a:extLst>
                </p:cNvPr>
                <p:cNvPicPr/>
                <p:nvPr/>
              </p:nvPicPr>
              <p:blipFill>
                <a:blip r:embed="rId557"/>
                <a:stretch>
                  <a:fillRect/>
                </a:stretch>
              </p:blipFill>
              <p:spPr>
                <a:xfrm>
                  <a:off x="10109020" y="4998222"/>
                  <a:ext cx="403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558">
              <p14:nvContentPartPr>
                <p14:cNvPr id="688" name="Pennanteckning 687">
                  <a:extLst>
                    <a:ext uri="{FF2B5EF4-FFF2-40B4-BE49-F238E27FC236}">
                      <a16:creationId xmlns:a16="http://schemas.microsoft.com/office/drawing/2014/main" id="{2B1C06A3-8FEC-626D-8F2F-42023C504FC4}"/>
                    </a:ext>
                  </a:extLst>
                </p14:cNvPr>
                <p14:cNvContentPartPr/>
                <p14:nvPr/>
              </p14:nvContentPartPr>
              <p14:xfrm>
                <a:off x="10093180" y="4985622"/>
                <a:ext cx="124560" cy="129600"/>
              </p14:xfrm>
            </p:contentPart>
          </mc:Choice>
          <mc:Fallback xmlns="">
            <p:pic>
              <p:nvPicPr>
                <p:cNvPr id="688" name="Pennanteckning 687">
                  <a:extLst>
                    <a:ext uri="{FF2B5EF4-FFF2-40B4-BE49-F238E27FC236}">
                      <a16:creationId xmlns:a16="http://schemas.microsoft.com/office/drawing/2014/main" id="{2B1C06A3-8FEC-626D-8F2F-42023C504FC4}"/>
                    </a:ext>
                  </a:extLst>
                </p:cNvPr>
                <p:cNvPicPr/>
                <p:nvPr/>
              </p:nvPicPr>
              <p:blipFill>
                <a:blip r:embed="rId559"/>
                <a:stretch>
                  <a:fillRect/>
                </a:stretch>
              </p:blipFill>
              <p:spPr>
                <a:xfrm>
                  <a:off x="10077700" y="4970502"/>
                  <a:ext cx="1548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60">
              <p14:nvContentPartPr>
                <p14:cNvPr id="689" name="Pennanteckning 688">
                  <a:extLst>
                    <a:ext uri="{FF2B5EF4-FFF2-40B4-BE49-F238E27FC236}">
                      <a16:creationId xmlns:a16="http://schemas.microsoft.com/office/drawing/2014/main" id="{AC87A16F-6775-946B-6EE6-510646E5E89A}"/>
                    </a:ext>
                  </a:extLst>
                </p14:cNvPr>
                <p14:cNvContentPartPr/>
                <p14:nvPr/>
              </p14:nvContentPartPr>
              <p14:xfrm>
                <a:off x="10290820" y="4991022"/>
                <a:ext cx="290160" cy="126000"/>
              </p14:xfrm>
            </p:contentPart>
          </mc:Choice>
          <mc:Fallback xmlns="">
            <p:pic>
              <p:nvPicPr>
                <p:cNvPr id="689" name="Pennanteckning 688">
                  <a:extLst>
                    <a:ext uri="{FF2B5EF4-FFF2-40B4-BE49-F238E27FC236}">
                      <a16:creationId xmlns:a16="http://schemas.microsoft.com/office/drawing/2014/main" id="{AC87A16F-6775-946B-6EE6-510646E5E89A}"/>
                    </a:ext>
                  </a:extLst>
                </p:cNvPr>
                <p:cNvPicPr/>
                <p:nvPr/>
              </p:nvPicPr>
              <p:blipFill>
                <a:blip r:embed="rId561"/>
                <a:stretch>
                  <a:fillRect/>
                </a:stretch>
              </p:blipFill>
              <p:spPr>
                <a:xfrm>
                  <a:off x="10275700" y="4975542"/>
                  <a:ext cx="3204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62">
              <p14:nvContentPartPr>
                <p14:cNvPr id="690" name="Pennanteckning 689">
                  <a:extLst>
                    <a:ext uri="{FF2B5EF4-FFF2-40B4-BE49-F238E27FC236}">
                      <a16:creationId xmlns:a16="http://schemas.microsoft.com/office/drawing/2014/main" id="{FB09BF83-DEBA-3210-5D8D-1C1B0C0BB20A}"/>
                    </a:ext>
                  </a:extLst>
                </p14:cNvPr>
                <p14:cNvContentPartPr/>
                <p14:nvPr/>
              </p14:nvContentPartPr>
              <p14:xfrm>
                <a:off x="10620220" y="4784742"/>
                <a:ext cx="680400" cy="347040"/>
              </p14:xfrm>
            </p:contentPart>
          </mc:Choice>
          <mc:Fallback xmlns="">
            <p:pic>
              <p:nvPicPr>
                <p:cNvPr id="690" name="Pennanteckning 689">
                  <a:extLst>
                    <a:ext uri="{FF2B5EF4-FFF2-40B4-BE49-F238E27FC236}">
                      <a16:creationId xmlns:a16="http://schemas.microsoft.com/office/drawing/2014/main" id="{FB09BF83-DEBA-3210-5D8D-1C1B0C0BB20A}"/>
                    </a:ext>
                  </a:extLst>
                </p:cNvPr>
                <p:cNvPicPr/>
                <p:nvPr/>
              </p:nvPicPr>
              <p:blipFill>
                <a:blip r:embed="rId563"/>
                <a:stretch>
                  <a:fillRect/>
                </a:stretch>
              </p:blipFill>
              <p:spPr>
                <a:xfrm>
                  <a:off x="10605100" y="4769622"/>
                  <a:ext cx="71100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564">
              <p14:nvContentPartPr>
                <p14:cNvPr id="691" name="Pennanteckning 690">
                  <a:extLst>
                    <a:ext uri="{FF2B5EF4-FFF2-40B4-BE49-F238E27FC236}">
                      <a16:creationId xmlns:a16="http://schemas.microsoft.com/office/drawing/2014/main" id="{D8EA2C76-D916-0E26-748E-2FD678DFEC77}"/>
                    </a:ext>
                  </a:extLst>
                </p14:cNvPr>
                <p14:cNvContentPartPr/>
                <p14:nvPr/>
              </p14:nvContentPartPr>
              <p14:xfrm>
                <a:off x="11275420" y="4894182"/>
                <a:ext cx="454680" cy="137880"/>
              </p14:xfrm>
            </p:contentPart>
          </mc:Choice>
          <mc:Fallback xmlns="">
            <p:pic>
              <p:nvPicPr>
                <p:cNvPr id="691" name="Pennanteckning 690">
                  <a:extLst>
                    <a:ext uri="{FF2B5EF4-FFF2-40B4-BE49-F238E27FC236}">
                      <a16:creationId xmlns:a16="http://schemas.microsoft.com/office/drawing/2014/main" id="{D8EA2C76-D916-0E26-748E-2FD678DFEC77}"/>
                    </a:ext>
                  </a:extLst>
                </p:cNvPr>
                <p:cNvPicPr/>
                <p:nvPr/>
              </p:nvPicPr>
              <p:blipFill>
                <a:blip r:embed="rId565"/>
                <a:stretch>
                  <a:fillRect/>
                </a:stretch>
              </p:blipFill>
              <p:spPr>
                <a:xfrm>
                  <a:off x="11260300" y="4879062"/>
                  <a:ext cx="484920" cy="168480"/>
                </a:xfrm>
                <a:prstGeom prst="rect">
                  <a:avLst/>
                </a:prstGeom>
              </p:spPr>
            </p:pic>
          </mc:Fallback>
        </mc:AlternateContent>
      </p:grpSp>
      <p:grpSp>
        <p:nvGrpSpPr>
          <p:cNvPr id="623" name="Grupp 622">
            <a:extLst>
              <a:ext uri="{FF2B5EF4-FFF2-40B4-BE49-F238E27FC236}">
                <a16:creationId xmlns:a16="http://schemas.microsoft.com/office/drawing/2014/main" id="{A45683C8-35E8-8334-904E-8E392FCE97D4}"/>
              </a:ext>
            </a:extLst>
          </p:cNvPr>
          <p:cNvGrpSpPr/>
          <p:nvPr/>
        </p:nvGrpSpPr>
        <p:grpSpPr>
          <a:xfrm>
            <a:off x="8498740" y="5431662"/>
            <a:ext cx="2183040" cy="311760"/>
            <a:chOff x="8498740" y="5431662"/>
            <a:chExt cx="2183040" cy="311760"/>
          </a:xfrm>
        </p:grpSpPr>
        <p:grpSp>
          <p:nvGrpSpPr>
            <p:cNvPr id="695" name="Grupp 694">
              <a:extLst>
                <a:ext uri="{FF2B5EF4-FFF2-40B4-BE49-F238E27FC236}">
                  <a16:creationId xmlns:a16="http://schemas.microsoft.com/office/drawing/2014/main" id="{CFEC5AA9-8B77-9CEE-0F08-E1BB100F7598}"/>
                </a:ext>
              </a:extLst>
            </p:cNvPr>
            <p:cNvGrpSpPr/>
            <p:nvPr/>
          </p:nvGrpSpPr>
          <p:grpSpPr>
            <a:xfrm>
              <a:off x="8498740" y="5516622"/>
              <a:ext cx="240480" cy="141840"/>
              <a:chOff x="8498740" y="5516622"/>
              <a:chExt cx="240480" cy="141840"/>
            </a:xfrm>
          </p:grpSpPr>
          <mc:AlternateContent xmlns:mc="http://schemas.openxmlformats.org/markup-compatibility/2006" xmlns:p14="http://schemas.microsoft.com/office/powerpoint/2010/main">
            <mc:Choice Requires="p14">
              <p:contentPart p14:bwMode="auto" r:id="rId566">
                <p14:nvContentPartPr>
                  <p14:cNvPr id="693" name="Pennanteckning 692">
                    <a:extLst>
                      <a:ext uri="{FF2B5EF4-FFF2-40B4-BE49-F238E27FC236}">
                        <a16:creationId xmlns:a16="http://schemas.microsoft.com/office/drawing/2014/main" id="{DF22AD8C-E8F4-4877-0AC2-5DC577A6C0C8}"/>
                      </a:ext>
                    </a:extLst>
                  </p14:cNvPr>
                  <p14:cNvContentPartPr/>
                  <p14:nvPr/>
                </p14:nvContentPartPr>
                <p14:xfrm>
                  <a:off x="8498740" y="5569542"/>
                  <a:ext cx="209520" cy="24480"/>
                </p14:xfrm>
              </p:contentPart>
            </mc:Choice>
            <mc:Fallback xmlns="">
              <p:pic>
                <p:nvPicPr>
                  <p:cNvPr id="693" name="Pennanteckning 692">
                    <a:extLst>
                      <a:ext uri="{FF2B5EF4-FFF2-40B4-BE49-F238E27FC236}">
                        <a16:creationId xmlns:a16="http://schemas.microsoft.com/office/drawing/2014/main" id="{DF22AD8C-E8F4-4877-0AC2-5DC577A6C0C8}"/>
                      </a:ext>
                    </a:extLst>
                  </p:cNvPr>
                  <p:cNvPicPr/>
                  <p:nvPr/>
                </p:nvPicPr>
                <p:blipFill>
                  <a:blip r:embed="rId567"/>
                  <a:stretch>
                    <a:fillRect/>
                  </a:stretch>
                </p:blipFill>
                <p:spPr>
                  <a:xfrm>
                    <a:off x="8483620" y="5554062"/>
                    <a:ext cx="2397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68">
                <p14:nvContentPartPr>
                  <p14:cNvPr id="694" name="Pennanteckning 693">
                    <a:extLst>
                      <a:ext uri="{FF2B5EF4-FFF2-40B4-BE49-F238E27FC236}">
                        <a16:creationId xmlns:a16="http://schemas.microsoft.com/office/drawing/2014/main" id="{3D45F6C2-4458-D34B-BF72-11B3076B55F8}"/>
                      </a:ext>
                    </a:extLst>
                  </p14:cNvPr>
                  <p14:cNvContentPartPr/>
                  <p14:nvPr/>
                </p14:nvContentPartPr>
                <p14:xfrm>
                  <a:off x="8655700" y="5516622"/>
                  <a:ext cx="83520" cy="141840"/>
                </p14:xfrm>
              </p:contentPart>
            </mc:Choice>
            <mc:Fallback xmlns="">
              <p:pic>
                <p:nvPicPr>
                  <p:cNvPr id="694" name="Pennanteckning 693">
                    <a:extLst>
                      <a:ext uri="{FF2B5EF4-FFF2-40B4-BE49-F238E27FC236}">
                        <a16:creationId xmlns:a16="http://schemas.microsoft.com/office/drawing/2014/main" id="{3D45F6C2-4458-D34B-BF72-11B3076B55F8}"/>
                      </a:ext>
                    </a:extLst>
                  </p:cNvPr>
                  <p:cNvPicPr/>
                  <p:nvPr/>
                </p:nvPicPr>
                <p:blipFill>
                  <a:blip r:embed="rId569"/>
                  <a:stretch>
                    <a:fillRect/>
                  </a:stretch>
                </p:blipFill>
                <p:spPr>
                  <a:xfrm>
                    <a:off x="8640580" y="5501142"/>
                    <a:ext cx="114120" cy="172080"/>
                  </a:xfrm>
                  <a:prstGeom prst="rect">
                    <a:avLst/>
                  </a:prstGeom>
                </p:spPr>
              </p:pic>
            </mc:Fallback>
          </mc:AlternateContent>
        </p:grpSp>
        <p:grpSp>
          <p:nvGrpSpPr>
            <p:cNvPr id="708" name="Grupp 707">
              <a:extLst>
                <a:ext uri="{FF2B5EF4-FFF2-40B4-BE49-F238E27FC236}">
                  <a16:creationId xmlns:a16="http://schemas.microsoft.com/office/drawing/2014/main" id="{2EC5B19C-38BE-E6D0-F100-E31157BF18BF}"/>
                </a:ext>
              </a:extLst>
            </p:cNvPr>
            <p:cNvGrpSpPr/>
            <p:nvPr/>
          </p:nvGrpSpPr>
          <p:grpSpPr>
            <a:xfrm>
              <a:off x="9004540" y="5431662"/>
              <a:ext cx="1677240" cy="311760"/>
              <a:chOff x="9004540" y="5431662"/>
              <a:chExt cx="1677240" cy="311760"/>
            </a:xfrm>
          </p:grpSpPr>
          <mc:AlternateContent xmlns:mc="http://schemas.openxmlformats.org/markup-compatibility/2006" xmlns:p14="http://schemas.microsoft.com/office/powerpoint/2010/main">
            <mc:Choice Requires="p14">
              <p:contentPart p14:bwMode="auto" r:id="rId570">
                <p14:nvContentPartPr>
                  <p14:cNvPr id="696" name="Pennanteckning 695">
                    <a:extLst>
                      <a:ext uri="{FF2B5EF4-FFF2-40B4-BE49-F238E27FC236}">
                        <a16:creationId xmlns:a16="http://schemas.microsoft.com/office/drawing/2014/main" id="{7C5F1823-3589-44F1-40CF-126BF933E46D}"/>
                      </a:ext>
                    </a:extLst>
                  </p14:cNvPr>
                  <p14:cNvContentPartPr/>
                  <p14:nvPr/>
                </p14:nvContentPartPr>
                <p14:xfrm>
                  <a:off x="9004540" y="5554062"/>
                  <a:ext cx="175680" cy="189360"/>
                </p14:xfrm>
              </p:contentPart>
            </mc:Choice>
            <mc:Fallback xmlns="">
              <p:pic>
                <p:nvPicPr>
                  <p:cNvPr id="696" name="Pennanteckning 695">
                    <a:extLst>
                      <a:ext uri="{FF2B5EF4-FFF2-40B4-BE49-F238E27FC236}">
                        <a16:creationId xmlns:a16="http://schemas.microsoft.com/office/drawing/2014/main" id="{7C5F1823-3589-44F1-40CF-126BF933E46D}"/>
                      </a:ext>
                    </a:extLst>
                  </p:cNvPr>
                  <p:cNvPicPr/>
                  <p:nvPr/>
                </p:nvPicPr>
                <p:blipFill>
                  <a:blip r:embed="rId571"/>
                  <a:stretch>
                    <a:fillRect/>
                  </a:stretch>
                </p:blipFill>
                <p:spPr>
                  <a:xfrm>
                    <a:off x="8989420" y="5538942"/>
                    <a:ext cx="205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72">
                <p14:nvContentPartPr>
                  <p14:cNvPr id="697" name="Pennanteckning 696">
                    <a:extLst>
                      <a:ext uri="{FF2B5EF4-FFF2-40B4-BE49-F238E27FC236}">
                        <a16:creationId xmlns:a16="http://schemas.microsoft.com/office/drawing/2014/main" id="{2B28F1E9-2D8C-6644-FDC8-9D109C4FF078}"/>
                      </a:ext>
                    </a:extLst>
                  </p14:cNvPr>
                  <p14:cNvContentPartPr/>
                  <p14:nvPr/>
                </p14:nvContentPartPr>
                <p14:xfrm>
                  <a:off x="9277780" y="5483502"/>
                  <a:ext cx="40320" cy="188280"/>
                </p14:xfrm>
              </p:contentPart>
            </mc:Choice>
            <mc:Fallback xmlns="">
              <p:pic>
                <p:nvPicPr>
                  <p:cNvPr id="697" name="Pennanteckning 696">
                    <a:extLst>
                      <a:ext uri="{FF2B5EF4-FFF2-40B4-BE49-F238E27FC236}">
                        <a16:creationId xmlns:a16="http://schemas.microsoft.com/office/drawing/2014/main" id="{2B28F1E9-2D8C-6644-FDC8-9D109C4FF078}"/>
                      </a:ext>
                    </a:extLst>
                  </p:cNvPr>
                  <p:cNvPicPr/>
                  <p:nvPr/>
                </p:nvPicPr>
                <p:blipFill>
                  <a:blip r:embed="rId573"/>
                  <a:stretch>
                    <a:fillRect/>
                  </a:stretch>
                </p:blipFill>
                <p:spPr>
                  <a:xfrm>
                    <a:off x="9262300" y="5468382"/>
                    <a:ext cx="70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574">
                <p14:nvContentPartPr>
                  <p14:cNvPr id="698" name="Pennanteckning 697">
                    <a:extLst>
                      <a:ext uri="{FF2B5EF4-FFF2-40B4-BE49-F238E27FC236}">
                        <a16:creationId xmlns:a16="http://schemas.microsoft.com/office/drawing/2014/main" id="{AB793D92-5B6F-B3D9-9999-A42EADDEC2E9}"/>
                      </a:ext>
                    </a:extLst>
                  </p14:cNvPr>
                  <p14:cNvContentPartPr/>
                  <p14:nvPr/>
                </p14:nvContentPartPr>
                <p14:xfrm>
                  <a:off x="9376780" y="5440302"/>
                  <a:ext cx="115200" cy="223200"/>
                </p14:xfrm>
              </p:contentPart>
            </mc:Choice>
            <mc:Fallback xmlns="">
              <p:pic>
                <p:nvPicPr>
                  <p:cNvPr id="698" name="Pennanteckning 697">
                    <a:extLst>
                      <a:ext uri="{FF2B5EF4-FFF2-40B4-BE49-F238E27FC236}">
                        <a16:creationId xmlns:a16="http://schemas.microsoft.com/office/drawing/2014/main" id="{AB793D92-5B6F-B3D9-9999-A42EADDEC2E9}"/>
                      </a:ext>
                    </a:extLst>
                  </p:cNvPr>
                  <p:cNvPicPr/>
                  <p:nvPr/>
                </p:nvPicPr>
                <p:blipFill>
                  <a:blip r:embed="rId575"/>
                  <a:stretch>
                    <a:fillRect/>
                  </a:stretch>
                </p:blipFill>
                <p:spPr>
                  <a:xfrm>
                    <a:off x="9361300" y="5424822"/>
                    <a:ext cx="145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76">
                <p14:nvContentPartPr>
                  <p14:cNvPr id="699" name="Pennanteckning 698">
                    <a:extLst>
                      <a:ext uri="{FF2B5EF4-FFF2-40B4-BE49-F238E27FC236}">
                        <a16:creationId xmlns:a16="http://schemas.microsoft.com/office/drawing/2014/main" id="{470577E6-2A4F-4D7B-BA6B-6704D1EA6A13}"/>
                      </a:ext>
                    </a:extLst>
                  </p14:cNvPr>
                  <p14:cNvContentPartPr/>
                  <p14:nvPr/>
                </p14:nvContentPartPr>
                <p14:xfrm>
                  <a:off x="9579460" y="5533182"/>
                  <a:ext cx="77760" cy="145800"/>
                </p14:xfrm>
              </p:contentPart>
            </mc:Choice>
            <mc:Fallback xmlns="">
              <p:pic>
                <p:nvPicPr>
                  <p:cNvPr id="699" name="Pennanteckning 698">
                    <a:extLst>
                      <a:ext uri="{FF2B5EF4-FFF2-40B4-BE49-F238E27FC236}">
                        <a16:creationId xmlns:a16="http://schemas.microsoft.com/office/drawing/2014/main" id="{470577E6-2A4F-4D7B-BA6B-6704D1EA6A13}"/>
                      </a:ext>
                    </a:extLst>
                  </p:cNvPr>
                  <p:cNvPicPr/>
                  <p:nvPr/>
                </p:nvPicPr>
                <p:blipFill>
                  <a:blip r:embed="rId577"/>
                  <a:stretch>
                    <a:fillRect/>
                  </a:stretch>
                </p:blipFill>
                <p:spPr>
                  <a:xfrm>
                    <a:off x="9564340" y="5518062"/>
                    <a:ext cx="1080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578">
                <p14:nvContentPartPr>
                  <p14:cNvPr id="700" name="Pennanteckning 699">
                    <a:extLst>
                      <a:ext uri="{FF2B5EF4-FFF2-40B4-BE49-F238E27FC236}">
                        <a16:creationId xmlns:a16="http://schemas.microsoft.com/office/drawing/2014/main" id="{BC67FC42-3EFF-6AFC-DBF5-A8ED03D5EE22}"/>
                      </a:ext>
                    </a:extLst>
                  </p14:cNvPr>
                  <p14:cNvContentPartPr/>
                  <p14:nvPr/>
                </p14:nvContentPartPr>
                <p14:xfrm>
                  <a:off x="9718420" y="5509782"/>
                  <a:ext cx="215280" cy="151200"/>
                </p14:xfrm>
              </p:contentPart>
            </mc:Choice>
            <mc:Fallback xmlns="">
              <p:pic>
                <p:nvPicPr>
                  <p:cNvPr id="700" name="Pennanteckning 699">
                    <a:extLst>
                      <a:ext uri="{FF2B5EF4-FFF2-40B4-BE49-F238E27FC236}">
                        <a16:creationId xmlns:a16="http://schemas.microsoft.com/office/drawing/2014/main" id="{BC67FC42-3EFF-6AFC-DBF5-A8ED03D5EE22}"/>
                      </a:ext>
                    </a:extLst>
                  </p:cNvPr>
                  <p:cNvPicPr/>
                  <p:nvPr/>
                </p:nvPicPr>
                <p:blipFill>
                  <a:blip r:embed="rId579"/>
                  <a:stretch>
                    <a:fillRect/>
                  </a:stretch>
                </p:blipFill>
                <p:spPr>
                  <a:xfrm>
                    <a:off x="9702940" y="5494302"/>
                    <a:ext cx="2458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80">
                <p14:nvContentPartPr>
                  <p14:cNvPr id="701" name="Pennanteckning 700">
                    <a:extLst>
                      <a:ext uri="{FF2B5EF4-FFF2-40B4-BE49-F238E27FC236}">
                        <a16:creationId xmlns:a16="http://schemas.microsoft.com/office/drawing/2014/main" id="{DB679BBB-B67C-CA62-DEB2-E946824FE02C}"/>
                      </a:ext>
                    </a:extLst>
                  </p14:cNvPr>
                  <p14:cNvContentPartPr/>
                  <p14:nvPr/>
                </p14:nvContentPartPr>
                <p14:xfrm>
                  <a:off x="10097500" y="5506902"/>
                  <a:ext cx="19440" cy="232920"/>
                </p14:xfrm>
              </p:contentPart>
            </mc:Choice>
            <mc:Fallback xmlns="">
              <p:pic>
                <p:nvPicPr>
                  <p:cNvPr id="701" name="Pennanteckning 700">
                    <a:extLst>
                      <a:ext uri="{FF2B5EF4-FFF2-40B4-BE49-F238E27FC236}">
                        <a16:creationId xmlns:a16="http://schemas.microsoft.com/office/drawing/2014/main" id="{DB679BBB-B67C-CA62-DEB2-E946824FE02C}"/>
                      </a:ext>
                    </a:extLst>
                  </p:cNvPr>
                  <p:cNvPicPr/>
                  <p:nvPr/>
                </p:nvPicPr>
                <p:blipFill>
                  <a:blip r:embed="rId581"/>
                  <a:stretch>
                    <a:fillRect/>
                  </a:stretch>
                </p:blipFill>
                <p:spPr>
                  <a:xfrm>
                    <a:off x="10082020" y="5491782"/>
                    <a:ext cx="500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82">
                <p14:nvContentPartPr>
                  <p14:cNvPr id="702" name="Pennanteckning 701">
                    <a:extLst>
                      <a:ext uri="{FF2B5EF4-FFF2-40B4-BE49-F238E27FC236}">
                        <a16:creationId xmlns:a16="http://schemas.microsoft.com/office/drawing/2014/main" id="{8F459912-4F36-A9D8-1278-693072025928}"/>
                      </a:ext>
                    </a:extLst>
                  </p14:cNvPr>
                  <p14:cNvContentPartPr/>
                  <p14:nvPr/>
                </p14:nvContentPartPr>
                <p14:xfrm>
                  <a:off x="10087780" y="5534622"/>
                  <a:ext cx="129600" cy="100080"/>
                </p14:xfrm>
              </p:contentPart>
            </mc:Choice>
            <mc:Fallback xmlns="">
              <p:pic>
                <p:nvPicPr>
                  <p:cNvPr id="702" name="Pennanteckning 701">
                    <a:extLst>
                      <a:ext uri="{FF2B5EF4-FFF2-40B4-BE49-F238E27FC236}">
                        <a16:creationId xmlns:a16="http://schemas.microsoft.com/office/drawing/2014/main" id="{8F459912-4F36-A9D8-1278-693072025928}"/>
                      </a:ext>
                    </a:extLst>
                  </p:cNvPr>
                  <p:cNvPicPr/>
                  <p:nvPr/>
                </p:nvPicPr>
                <p:blipFill>
                  <a:blip r:embed="rId583"/>
                  <a:stretch>
                    <a:fillRect/>
                  </a:stretch>
                </p:blipFill>
                <p:spPr>
                  <a:xfrm>
                    <a:off x="10072660" y="5519502"/>
                    <a:ext cx="160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584">
                <p14:nvContentPartPr>
                  <p14:cNvPr id="703" name="Pennanteckning 702">
                    <a:extLst>
                      <a:ext uri="{FF2B5EF4-FFF2-40B4-BE49-F238E27FC236}">
                        <a16:creationId xmlns:a16="http://schemas.microsoft.com/office/drawing/2014/main" id="{1EF244EC-6404-C207-DC5D-8CC92AB3FE5F}"/>
                      </a:ext>
                    </a:extLst>
                  </p14:cNvPr>
                  <p14:cNvContentPartPr/>
                  <p14:nvPr/>
                </p14:nvContentPartPr>
                <p14:xfrm>
                  <a:off x="10308100" y="5431662"/>
                  <a:ext cx="46080" cy="198000"/>
                </p14:xfrm>
              </p:contentPart>
            </mc:Choice>
            <mc:Fallback xmlns="">
              <p:pic>
                <p:nvPicPr>
                  <p:cNvPr id="703" name="Pennanteckning 702">
                    <a:extLst>
                      <a:ext uri="{FF2B5EF4-FFF2-40B4-BE49-F238E27FC236}">
                        <a16:creationId xmlns:a16="http://schemas.microsoft.com/office/drawing/2014/main" id="{1EF244EC-6404-C207-DC5D-8CC92AB3FE5F}"/>
                      </a:ext>
                    </a:extLst>
                  </p:cNvPr>
                  <p:cNvPicPr/>
                  <p:nvPr/>
                </p:nvPicPr>
                <p:blipFill>
                  <a:blip r:embed="rId585"/>
                  <a:stretch>
                    <a:fillRect/>
                  </a:stretch>
                </p:blipFill>
                <p:spPr>
                  <a:xfrm>
                    <a:off x="10292980" y="5416182"/>
                    <a:ext cx="766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86">
                <p14:nvContentPartPr>
                  <p14:cNvPr id="704" name="Pennanteckning 703">
                    <a:extLst>
                      <a:ext uri="{FF2B5EF4-FFF2-40B4-BE49-F238E27FC236}">
                        <a16:creationId xmlns:a16="http://schemas.microsoft.com/office/drawing/2014/main" id="{CEC1F6C5-F7A2-B8F4-7EF4-54A1AF8D7C0D}"/>
                      </a:ext>
                    </a:extLst>
                  </p14:cNvPr>
                  <p14:cNvContentPartPr/>
                  <p14:nvPr/>
                </p14:nvContentPartPr>
                <p14:xfrm>
                  <a:off x="10407820" y="5530302"/>
                  <a:ext cx="58320" cy="82080"/>
                </p14:xfrm>
              </p:contentPart>
            </mc:Choice>
            <mc:Fallback xmlns="">
              <p:pic>
                <p:nvPicPr>
                  <p:cNvPr id="704" name="Pennanteckning 703">
                    <a:extLst>
                      <a:ext uri="{FF2B5EF4-FFF2-40B4-BE49-F238E27FC236}">
                        <a16:creationId xmlns:a16="http://schemas.microsoft.com/office/drawing/2014/main" id="{CEC1F6C5-F7A2-B8F4-7EF4-54A1AF8D7C0D}"/>
                      </a:ext>
                    </a:extLst>
                  </p:cNvPr>
                  <p:cNvPicPr/>
                  <p:nvPr/>
                </p:nvPicPr>
                <p:blipFill>
                  <a:blip r:embed="rId587"/>
                  <a:stretch>
                    <a:fillRect/>
                  </a:stretch>
                </p:blipFill>
                <p:spPr>
                  <a:xfrm>
                    <a:off x="10392700" y="5515182"/>
                    <a:ext cx="889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588">
                <p14:nvContentPartPr>
                  <p14:cNvPr id="705" name="Pennanteckning 704">
                    <a:extLst>
                      <a:ext uri="{FF2B5EF4-FFF2-40B4-BE49-F238E27FC236}">
                        <a16:creationId xmlns:a16="http://schemas.microsoft.com/office/drawing/2014/main" id="{0F30F87E-765D-57D8-F59F-1CD8091FE967}"/>
                      </a:ext>
                    </a:extLst>
                  </p14:cNvPr>
                  <p14:cNvContentPartPr/>
                  <p14:nvPr/>
                </p14:nvContentPartPr>
                <p14:xfrm>
                  <a:off x="10575940" y="5445342"/>
                  <a:ext cx="61200" cy="186840"/>
                </p14:xfrm>
              </p:contentPart>
            </mc:Choice>
            <mc:Fallback xmlns="">
              <p:pic>
                <p:nvPicPr>
                  <p:cNvPr id="705" name="Pennanteckning 704">
                    <a:extLst>
                      <a:ext uri="{FF2B5EF4-FFF2-40B4-BE49-F238E27FC236}">
                        <a16:creationId xmlns:a16="http://schemas.microsoft.com/office/drawing/2014/main" id="{0F30F87E-765D-57D8-F59F-1CD8091FE967}"/>
                      </a:ext>
                    </a:extLst>
                  </p:cNvPr>
                  <p:cNvPicPr/>
                  <p:nvPr/>
                </p:nvPicPr>
                <p:blipFill>
                  <a:blip r:embed="rId589"/>
                  <a:stretch>
                    <a:fillRect/>
                  </a:stretch>
                </p:blipFill>
                <p:spPr>
                  <a:xfrm>
                    <a:off x="10560820" y="5430222"/>
                    <a:ext cx="914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590">
                <p14:nvContentPartPr>
                  <p14:cNvPr id="706" name="Pennanteckning 705">
                    <a:extLst>
                      <a:ext uri="{FF2B5EF4-FFF2-40B4-BE49-F238E27FC236}">
                        <a16:creationId xmlns:a16="http://schemas.microsoft.com/office/drawing/2014/main" id="{0CF9029F-1125-B3A8-A3B1-B48493EDA892}"/>
                      </a:ext>
                    </a:extLst>
                  </p14:cNvPr>
                  <p14:cNvContentPartPr/>
                  <p14:nvPr/>
                </p14:nvContentPartPr>
                <p14:xfrm>
                  <a:off x="10565860" y="5505462"/>
                  <a:ext cx="115920" cy="18720"/>
                </p14:xfrm>
              </p:contentPart>
            </mc:Choice>
            <mc:Fallback xmlns="">
              <p:pic>
                <p:nvPicPr>
                  <p:cNvPr id="706" name="Pennanteckning 705">
                    <a:extLst>
                      <a:ext uri="{FF2B5EF4-FFF2-40B4-BE49-F238E27FC236}">
                        <a16:creationId xmlns:a16="http://schemas.microsoft.com/office/drawing/2014/main" id="{0CF9029F-1125-B3A8-A3B1-B48493EDA892}"/>
                      </a:ext>
                    </a:extLst>
                  </p:cNvPr>
                  <p:cNvPicPr/>
                  <p:nvPr/>
                </p:nvPicPr>
                <p:blipFill>
                  <a:blip r:embed="rId591"/>
                  <a:stretch>
                    <a:fillRect/>
                  </a:stretch>
                </p:blipFill>
                <p:spPr>
                  <a:xfrm>
                    <a:off x="10550380" y="5489982"/>
                    <a:ext cx="146160" cy="48960"/>
                  </a:xfrm>
                  <a:prstGeom prst="rect">
                    <a:avLst/>
                  </a:prstGeom>
                </p:spPr>
              </p:pic>
            </mc:Fallback>
          </mc:AlternateContent>
        </p:grpSp>
      </p:grpSp>
      <p:grpSp>
        <p:nvGrpSpPr>
          <p:cNvPr id="624" name="Grupp 623">
            <a:extLst>
              <a:ext uri="{FF2B5EF4-FFF2-40B4-BE49-F238E27FC236}">
                <a16:creationId xmlns:a16="http://schemas.microsoft.com/office/drawing/2014/main" id="{24BFB8C8-766E-E863-8A3B-2EF0EEFDE929}"/>
              </a:ext>
            </a:extLst>
          </p:cNvPr>
          <p:cNvGrpSpPr/>
          <p:nvPr/>
        </p:nvGrpSpPr>
        <p:grpSpPr>
          <a:xfrm>
            <a:off x="8563180" y="5820822"/>
            <a:ext cx="3551760" cy="503640"/>
            <a:chOff x="8563180" y="5820822"/>
            <a:chExt cx="3551760" cy="503640"/>
          </a:xfrm>
        </p:grpSpPr>
        <mc:AlternateContent xmlns:mc="http://schemas.openxmlformats.org/markup-compatibility/2006" xmlns:p14="http://schemas.microsoft.com/office/powerpoint/2010/main">
          <mc:Choice Requires="p14">
            <p:contentPart p14:bwMode="auto" r:id="rId592">
              <p14:nvContentPartPr>
                <p14:cNvPr id="707" name="Pennanteckning 706">
                  <a:extLst>
                    <a:ext uri="{FF2B5EF4-FFF2-40B4-BE49-F238E27FC236}">
                      <a16:creationId xmlns:a16="http://schemas.microsoft.com/office/drawing/2014/main" id="{05FC0E3A-E5FB-0E30-C0D7-0A1682EFDD51}"/>
                    </a:ext>
                  </a:extLst>
                </p14:cNvPr>
                <p14:cNvContentPartPr/>
                <p14:nvPr/>
              </p14:nvContentPartPr>
              <p14:xfrm>
                <a:off x="8563180" y="5976342"/>
                <a:ext cx="168480" cy="129600"/>
              </p14:xfrm>
            </p:contentPart>
          </mc:Choice>
          <mc:Fallback xmlns="">
            <p:pic>
              <p:nvPicPr>
                <p:cNvPr id="707" name="Pennanteckning 706">
                  <a:extLst>
                    <a:ext uri="{FF2B5EF4-FFF2-40B4-BE49-F238E27FC236}">
                      <a16:creationId xmlns:a16="http://schemas.microsoft.com/office/drawing/2014/main" id="{05FC0E3A-E5FB-0E30-C0D7-0A1682EFDD51}"/>
                    </a:ext>
                  </a:extLst>
                </p:cNvPr>
                <p:cNvPicPr/>
                <p:nvPr/>
              </p:nvPicPr>
              <p:blipFill>
                <a:blip r:embed="rId593"/>
                <a:stretch>
                  <a:fillRect/>
                </a:stretch>
              </p:blipFill>
              <p:spPr>
                <a:xfrm>
                  <a:off x="8547733" y="5960862"/>
                  <a:ext cx="199015" cy="160200"/>
                </a:xfrm>
                <a:prstGeom prst="rect">
                  <a:avLst/>
                </a:prstGeom>
              </p:spPr>
            </p:pic>
          </mc:Fallback>
        </mc:AlternateContent>
        <p:grpSp>
          <p:nvGrpSpPr>
            <p:cNvPr id="727" name="Grupp 726">
              <a:extLst>
                <a:ext uri="{FF2B5EF4-FFF2-40B4-BE49-F238E27FC236}">
                  <a16:creationId xmlns:a16="http://schemas.microsoft.com/office/drawing/2014/main" id="{A0B952BA-8B7C-96EA-A5A0-2041862FDF51}"/>
                </a:ext>
              </a:extLst>
            </p:cNvPr>
            <p:cNvGrpSpPr/>
            <p:nvPr/>
          </p:nvGrpSpPr>
          <p:grpSpPr>
            <a:xfrm>
              <a:off x="9049540" y="5927742"/>
              <a:ext cx="971280" cy="396720"/>
              <a:chOff x="9049540" y="5927742"/>
              <a:chExt cx="971280" cy="396720"/>
            </a:xfrm>
          </p:grpSpPr>
          <mc:AlternateContent xmlns:mc="http://schemas.openxmlformats.org/markup-compatibility/2006" xmlns:p14="http://schemas.microsoft.com/office/powerpoint/2010/main">
            <mc:Choice Requires="p14">
              <p:contentPart p14:bwMode="auto" r:id="rId594">
                <p14:nvContentPartPr>
                  <p14:cNvPr id="709" name="Pennanteckning 708">
                    <a:extLst>
                      <a:ext uri="{FF2B5EF4-FFF2-40B4-BE49-F238E27FC236}">
                        <a16:creationId xmlns:a16="http://schemas.microsoft.com/office/drawing/2014/main" id="{CD3BC156-742F-C794-F48A-1558666D0A19}"/>
                      </a:ext>
                    </a:extLst>
                  </p14:cNvPr>
                  <p14:cNvContentPartPr/>
                  <p14:nvPr/>
                </p14:nvContentPartPr>
                <p14:xfrm>
                  <a:off x="9049540" y="5990022"/>
                  <a:ext cx="162360" cy="194760"/>
                </p14:xfrm>
              </p:contentPart>
            </mc:Choice>
            <mc:Fallback xmlns="">
              <p:pic>
                <p:nvPicPr>
                  <p:cNvPr id="709" name="Pennanteckning 708">
                    <a:extLst>
                      <a:ext uri="{FF2B5EF4-FFF2-40B4-BE49-F238E27FC236}">
                        <a16:creationId xmlns:a16="http://schemas.microsoft.com/office/drawing/2014/main" id="{CD3BC156-742F-C794-F48A-1558666D0A19}"/>
                      </a:ext>
                    </a:extLst>
                  </p:cNvPr>
                  <p:cNvPicPr/>
                  <p:nvPr/>
                </p:nvPicPr>
                <p:blipFill>
                  <a:blip r:embed="rId595"/>
                  <a:stretch>
                    <a:fillRect/>
                  </a:stretch>
                </p:blipFill>
                <p:spPr>
                  <a:xfrm>
                    <a:off x="9034420" y="5974902"/>
                    <a:ext cx="1929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596">
                <p14:nvContentPartPr>
                  <p14:cNvPr id="710" name="Pennanteckning 709">
                    <a:extLst>
                      <a:ext uri="{FF2B5EF4-FFF2-40B4-BE49-F238E27FC236}">
                        <a16:creationId xmlns:a16="http://schemas.microsoft.com/office/drawing/2014/main" id="{D64D5E72-7185-913B-CB9A-F90A0B1A4296}"/>
                      </a:ext>
                    </a:extLst>
                  </p14:cNvPr>
                  <p14:cNvContentPartPr/>
                  <p14:nvPr/>
                </p14:nvContentPartPr>
                <p14:xfrm>
                  <a:off x="9288940" y="6118542"/>
                  <a:ext cx="103680" cy="17640"/>
                </p14:xfrm>
              </p:contentPart>
            </mc:Choice>
            <mc:Fallback xmlns="">
              <p:pic>
                <p:nvPicPr>
                  <p:cNvPr id="710" name="Pennanteckning 709">
                    <a:extLst>
                      <a:ext uri="{FF2B5EF4-FFF2-40B4-BE49-F238E27FC236}">
                        <a16:creationId xmlns:a16="http://schemas.microsoft.com/office/drawing/2014/main" id="{D64D5E72-7185-913B-CB9A-F90A0B1A4296}"/>
                      </a:ext>
                    </a:extLst>
                  </p:cNvPr>
                  <p:cNvPicPr/>
                  <p:nvPr/>
                </p:nvPicPr>
                <p:blipFill>
                  <a:blip r:embed="rId597"/>
                  <a:stretch>
                    <a:fillRect/>
                  </a:stretch>
                </p:blipFill>
                <p:spPr>
                  <a:xfrm>
                    <a:off x="9273820" y="6103062"/>
                    <a:ext cx="1339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98">
                <p14:nvContentPartPr>
                  <p14:cNvPr id="711" name="Pennanteckning 710">
                    <a:extLst>
                      <a:ext uri="{FF2B5EF4-FFF2-40B4-BE49-F238E27FC236}">
                        <a16:creationId xmlns:a16="http://schemas.microsoft.com/office/drawing/2014/main" id="{B8A60A7C-0532-010D-6175-2264BAAE8E22}"/>
                      </a:ext>
                    </a:extLst>
                  </p14:cNvPr>
                  <p14:cNvContentPartPr/>
                  <p14:nvPr/>
                </p14:nvContentPartPr>
                <p14:xfrm>
                  <a:off x="9471820" y="5927742"/>
                  <a:ext cx="197280" cy="396720"/>
                </p14:xfrm>
              </p:contentPart>
            </mc:Choice>
            <mc:Fallback xmlns="">
              <p:pic>
                <p:nvPicPr>
                  <p:cNvPr id="711" name="Pennanteckning 710">
                    <a:extLst>
                      <a:ext uri="{FF2B5EF4-FFF2-40B4-BE49-F238E27FC236}">
                        <a16:creationId xmlns:a16="http://schemas.microsoft.com/office/drawing/2014/main" id="{B8A60A7C-0532-010D-6175-2264BAAE8E22}"/>
                      </a:ext>
                    </a:extLst>
                  </p:cNvPr>
                  <p:cNvPicPr/>
                  <p:nvPr/>
                </p:nvPicPr>
                <p:blipFill>
                  <a:blip r:embed="rId599"/>
                  <a:stretch>
                    <a:fillRect/>
                  </a:stretch>
                </p:blipFill>
                <p:spPr>
                  <a:xfrm>
                    <a:off x="9456700" y="5912262"/>
                    <a:ext cx="22788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600">
                <p14:nvContentPartPr>
                  <p14:cNvPr id="712" name="Pennanteckning 711">
                    <a:extLst>
                      <a:ext uri="{FF2B5EF4-FFF2-40B4-BE49-F238E27FC236}">
                        <a16:creationId xmlns:a16="http://schemas.microsoft.com/office/drawing/2014/main" id="{9CD0955A-47AC-E2D2-3B7F-8F77955DFA57}"/>
                      </a:ext>
                    </a:extLst>
                  </p14:cNvPr>
                  <p14:cNvContentPartPr/>
                  <p14:nvPr/>
                </p14:nvContentPartPr>
                <p14:xfrm>
                  <a:off x="9772060" y="5982462"/>
                  <a:ext cx="47880" cy="194040"/>
                </p14:xfrm>
              </p:contentPart>
            </mc:Choice>
            <mc:Fallback xmlns="">
              <p:pic>
                <p:nvPicPr>
                  <p:cNvPr id="712" name="Pennanteckning 711">
                    <a:extLst>
                      <a:ext uri="{FF2B5EF4-FFF2-40B4-BE49-F238E27FC236}">
                        <a16:creationId xmlns:a16="http://schemas.microsoft.com/office/drawing/2014/main" id="{9CD0955A-47AC-E2D2-3B7F-8F77955DFA57}"/>
                      </a:ext>
                    </a:extLst>
                  </p:cNvPr>
                  <p:cNvPicPr/>
                  <p:nvPr/>
                </p:nvPicPr>
                <p:blipFill>
                  <a:blip r:embed="rId601"/>
                  <a:stretch>
                    <a:fillRect/>
                  </a:stretch>
                </p:blipFill>
                <p:spPr>
                  <a:xfrm>
                    <a:off x="9756940" y="5966982"/>
                    <a:ext cx="78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602">
                <p14:nvContentPartPr>
                  <p14:cNvPr id="713" name="Pennanteckning 712">
                    <a:extLst>
                      <a:ext uri="{FF2B5EF4-FFF2-40B4-BE49-F238E27FC236}">
                        <a16:creationId xmlns:a16="http://schemas.microsoft.com/office/drawing/2014/main" id="{B3B5EB59-CB22-D046-AE17-F4F0292E9DED}"/>
                      </a:ext>
                    </a:extLst>
                  </p14:cNvPr>
                  <p14:cNvContentPartPr/>
                  <p14:nvPr/>
                </p14:nvContentPartPr>
                <p14:xfrm>
                  <a:off x="9883660" y="5947902"/>
                  <a:ext cx="137160" cy="295920"/>
                </p14:xfrm>
              </p:contentPart>
            </mc:Choice>
            <mc:Fallback xmlns="">
              <p:pic>
                <p:nvPicPr>
                  <p:cNvPr id="713" name="Pennanteckning 712">
                    <a:extLst>
                      <a:ext uri="{FF2B5EF4-FFF2-40B4-BE49-F238E27FC236}">
                        <a16:creationId xmlns:a16="http://schemas.microsoft.com/office/drawing/2014/main" id="{B3B5EB59-CB22-D046-AE17-F4F0292E9DED}"/>
                      </a:ext>
                    </a:extLst>
                  </p:cNvPr>
                  <p:cNvPicPr/>
                  <p:nvPr/>
                </p:nvPicPr>
                <p:blipFill>
                  <a:blip r:embed="rId603"/>
                  <a:stretch>
                    <a:fillRect/>
                  </a:stretch>
                </p:blipFill>
                <p:spPr>
                  <a:xfrm>
                    <a:off x="9868180" y="5932782"/>
                    <a:ext cx="167400" cy="326160"/>
                  </a:xfrm>
                  <a:prstGeom prst="rect">
                    <a:avLst/>
                  </a:prstGeom>
                </p:spPr>
              </p:pic>
            </mc:Fallback>
          </mc:AlternateContent>
        </p:grpSp>
        <p:grpSp>
          <p:nvGrpSpPr>
            <p:cNvPr id="726" name="Grupp 725">
              <a:extLst>
                <a:ext uri="{FF2B5EF4-FFF2-40B4-BE49-F238E27FC236}">
                  <a16:creationId xmlns:a16="http://schemas.microsoft.com/office/drawing/2014/main" id="{23702BE1-7D63-CB54-C7DB-62FF7D252C8E}"/>
                </a:ext>
              </a:extLst>
            </p:cNvPr>
            <p:cNvGrpSpPr/>
            <p:nvPr/>
          </p:nvGrpSpPr>
          <p:grpSpPr>
            <a:xfrm>
              <a:off x="10269940" y="5820822"/>
              <a:ext cx="1845000" cy="386280"/>
              <a:chOff x="10269940" y="5820822"/>
              <a:chExt cx="1845000" cy="386280"/>
            </a:xfrm>
          </p:grpSpPr>
          <mc:AlternateContent xmlns:mc="http://schemas.openxmlformats.org/markup-compatibility/2006" xmlns:p14="http://schemas.microsoft.com/office/powerpoint/2010/main">
            <mc:Choice Requires="p14">
              <p:contentPart p14:bwMode="auto" r:id="rId604">
                <p14:nvContentPartPr>
                  <p14:cNvPr id="714" name="Pennanteckning 713">
                    <a:extLst>
                      <a:ext uri="{FF2B5EF4-FFF2-40B4-BE49-F238E27FC236}">
                        <a16:creationId xmlns:a16="http://schemas.microsoft.com/office/drawing/2014/main" id="{CFF93EB0-BDCF-99BC-C89A-F29F21984F77}"/>
                      </a:ext>
                    </a:extLst>
                  </p14:cNvPr>
                  <p14:cNvContentPartPr/>
                  <p14:nvPr/>
                </p14:nvContentPartPr>
                <p14:xfrm>
                  <a:off x="10269940" y="6067062"/>
                  <a:ext cx="152280" cy="140040"/>
                </p14:xfrm>
              </p:contentPart>
            </mc:Choice>
            <mc:Fallback xmlns="">
              <p:pic>
                <p:nvPicPr>
                  <p:cNvPr id="714" name="Pennanteckning 713">
                    <a:extLst>
                      <a:ext uri="{FF2B5EF4-FFF2-40B4-BE49-F238E27FC236}">
                        <a16:creationId xmlns:a16="http://schemas.microsoft.com/office/drawing/2014/main" id="{CFF93EB0-BDCF-99BC-C89A-F29F21984F77}"/>
                      </a:ext>
                    </a:extLst>
                  </p:cNvPr>
                  <p:cNvPicPr/>
                  <p:nvPr/>
                </p:nvPicPr>
                <p:blipFill>
                  <a:blip r:embed="rId605"/>
                  <a:stretch>
                    <a:fillRect/>
                  </a:stretch>
                </p:blipFill>
                <p:spPr>
                  <a:xfrm>
                    <a:off x="10254820" y="6051582"/>
                    <a:ext cx="182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06">
                <p14:nvContentPartPr>
                  <p14:cNvPr id="715" name="Pennanteckning 714">
                    <a:extLst>
                      <a:ext uri="{FF2B5EF4-FFF2-40B4-BE49-F238E27FC236}">
                        <a16:creationId xmlns:a16="http://schemas.microsoft.com/office/drawing/2014/main" id="{43F24889-9908-3F54-BA80-2BA7D3F63D07}"/>
                      </a:ext>
                    </a:extLst>
                  </p14:cNvPr>
                  <p14:cNvContentPartPr/>
                  <p14:nvPr/>
                </p14:nvContentPartPr>
                <p14:xfrm>
                  <a:off x="10458220" y="6046542"/>
                  <a:ext cx="103680" cy="91440"/>
                </p14:xfrm>
              </p:contentPart>
            </mc:Choice>
            <mc:Fallback xmlns="">
              <p:pic>
                <p:nvPicPr>
                  <p:cNvPr id="715" name="Pennanteckning 714">
                    <a:extLst>
                      <a:ext uri="{FF2B5EF4-FFF2-40B4-BE49-F238E27FC236}">
                        <a16:creationId xmlns:a16="http://schemas.microsoft.com/office/drawing/2014/main" id="{43F24889-9908-3F54-BA80-2BA7D3F63D07}"/>
                      </a:ext>
                    </a:extLst>
                  </p:cNvPr>
                  <p:cNvPicPr/>
                  <p:nvPr/>
                </p:nvPicPr>
                <p:blipFill>
                  <a:blip r:embed="rId607"/>
                  <a:stretch>
                    <a:fillRect/>
                  </a:stretch>
                </p:blipFill>
                <p:spPr>
                  <a:xfrm>
                    <a:off x="10442740" y="6031062"/>
                    <a:ext cx="1339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608">
                <p14:nvContentPartPr>
                  <p14:cNvPr id="716" name="Pennanteckning 715">
                    <a:extLst>
                      <a:ext uri="{FF2B5EF4-FFF2-40B4-BE49-F238E27FC236}">
                        <a16:creationId xmlns:a16="http://schemas.microsoft.com/office/drawing/2014/main" id="{9BC2FFEA-2808-B47E-55CA-E31C04DEDA32}"/>
                      </a:ext>
                    </a:extLst>
                  </p14:cNvPr>
                  <p14:cNvContentPartPr/>
                  <p14:nvPr/>
                </p14:nvContentPartPr>
                <p14:xfrm>
                  <a:off x="10602220" y="6039702"/>
                  <a:ext cx="58320" cy="110160"/>
                </p14:xfrm>
              </p:contentPart>
            </mc:Choice>
            <mc:Fallback xmlns="">
              <p:pic>
                <p:nvPicPr>
                  <p:cNvPr id="716" name="Pennanteckning 715">
                    <a:extLst>
                      <a:ext uri="{FF2B5EF4-FFF2-40B4-BE49-F238E27FC236}">
                        <a16:creationId xmlns:a16="http://schemas.microsoft.com/office/drawing/2014/main" id="{9BC2FFEA-2808-B47E-55CA-E31C04DEDA32}"/>
                      </a:ext>
                    </a:extLst>
                  </p:cNvPr>
                  <p:cNvPicPr/>
                  <p:nvPr/>
                </p:nvPicPr>
                <p:blipFill>
                  <a:blip r:embed="rId609"/>
                  <a:stretch>
                    <a:fillRect/>
                  </a:stretch>
                </p:blipFill>
                <p:spPr>
                  <a:xfrm>
                    <a:off x="10586740" y="6024222"/>
                    <a:ext cx="889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610">
                <p14:nvContentPartPr>
                  <p14:cNvPr id="717" name="Pennanteckning 716">
                    <a:extLst>
                      <a:ext uri="{FF2B5EF4-FFF2-40B4-BE49-F238E27FC236}">
                        <a16:creationId xmlns:a16="http://schemas.microsoft.com/office/drawing/2014/main" id="{9BF2B3FF-EF23-D8CD-BAEF-C74D89592405}"/>
                      </a:ext>
                    </a:extLst>
                  </p14:cNvPr>
                  <p14:cNvContentPartPr/>
                  <p14:nvPr/>
                </p14:nvContentPartPr>
                <p14:xfrm>
                  <a:off x="10721740" y="5991822"/>
                  <a:ext cx="177120" cy="173880"/>
                </p14:xfrm>
              </p:contentPart>
            </mc:Choice>
            <mc:Fallback xmlns="">
              <p:pic>
                <p:nvPicPr>
                  <p:cNvPr id="717" name="Pennanteckning 716">
                    <a:extLst>
                      <a:ext uri="{FF2B5EF4-FFF2-40B4-BE49-F238E27FC236}">
                        <a16:creationId xmlns:a16="http://schemas.microsoft.com/office/drawing/2014/main" id="{9BF2B3FF-EF23-D8CD-BAEF-C74D89592405}"/>
                      </a:ext>
                    </a:extLst>
                  </p:cNvPr>
                  <p:cNvPicPr/>
                  <p:nvPr/>
                </p:nvPicPr>
                <p:blipFill>
                  <a:blip r:embed="rId611"/>
                  <a:stretch>
                    <a:fillRect/>
                  </a:stretch>
                </p:blipFill>
                <p:spPr>
                  <a:xfrm>
                    <a:off x="10706620" y="5976702"/>
                    <a:ext cx="2077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612">
                <p14:nvContentPartPr>
                  <p14:cNvPr id="718" name="Pennanteckning 717">
                    <a:extLst>
                      <a:ext uri="{FF2B5EF4-FFF2-40B4-BE49-F238E27FC236}">
                        <a16:creationId xmlns:a16="http://schemas.microsoft.com/office/drawing/2014/main" id="{A1975D16-9BCE-9C13-5F56-C00ECEBB842D}"/>
                      </a:ext>
                    </a:extLst>
                  </p14:cNvPr>
                  <p14:cNvContentPartPr/>
                  <p14:nvPr/>
                </p14:nvContentPartPr>
                <p14:xfrm>
                  <a:off x="11045380" y="6045462"/>
                  <a:ext cx="125280" cy="85680"/>
                </p14:xfrm>
              </p:contentPart>
            </mc:Choice>
            <mc:Fallback xmlns="">
              <p:pic>
                <p:nvPicPr>
                  <p:cNvPr id="718" name="Pennanteckning 717">
                    <a:extLst>
                      <a:ext uri="{FF2B5EF4-FFF2-40B4-BE49-F238E27FC236}">
                        <a16:creationId xmlns:a16="http://schemas.microsoft.com/office/drawing/2014/main" id="{A1975D16-9BCE-9C13-5F56-C00ECEBB842D}"/>
                      </a:ext>
                    </a:extLst>
                  </p:cNvPr>
                  <p:cNvPicPr/>
                  <p:nvPr/>
                </p:nvPicPr>
                <p:blipFill>
                  <a:blip r:embed="rId613"/>
                  <a:stretch>
                    <a:fillRect/>
                  </a:stretch>
                </p:blipFill>
                <p:spPr>
                  <a:xfrm>
                    <a:off x="11029900" y="6030342"/>
                    <a:ext cx="1558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614">
                <p14:nvContentPartPr>
                  <p14:cNvPr id="719" name="Pennanteckning 718">
                    <a:extLst>
                      <a:ext uri="{FF2B5EF4-FFF2-40B4-BE49-F238E27FC236}">
                        <a16:creationId xmlns:a16="http://schemas.microsoft.com/office/drawing/2014/main" id="{782242B3-4392-30E4-6192-3186A0CAFA5A}"/>
                      </a:ext>
                    </a:extLst>
                  </p14:cNvPr>
                  <p14:cNvContentPartPr/>
                  <p14:nvPr/>
                </p14:nvContentPartPr>
                <p14:xfrm>
                  <a:off x="11190100" y="6041142"/>
                  <a:ext cx="100080" cy="93240"/>
                </p14:xfrm>
              </p:contentPart>
            </mc:Choice>
            <mc:Fallback xmlns="">
              <p:pic>
                <p:nvPicPr>
                  <p:cNvPr id="719" name="Pennanteckning 718">
                    <a:extLst>
                      <a:ext uri="{FF2B5EF4-FFF2-40B4-BE49-F238E27FC236}">
                        <a16:creationId xmlns:a16="http://schemas.microsoft.com/office/drawing/2014/main" id="{782242B3-4392-30E4-6192-3186A0CAFA5A}"/>
                      </a:ext>
                    </a:extLst>
                  </p:cNvPr>
                  <p:cNvPicPr/>
                  <p:nvPr/>
                </p:nvPicPr>
                <p:blipFill>
                  <a:blip r:embed="rId615"/>
                  <a:stretch>
                    <a:fillRect/>
                  </a:stretch>
                </p:blipFill>
                <p:spPr>
                  <a:xfrm>
                    <a:off x="11174980" y="6026022"/>
                    <a:ext cx="1306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16">
                <p14:nvContentPartPr>
                  <p14:cNvPr id="720" name="Pennanteckning 719">
                    <a:extLst>
                      <a:ext uri="{FF2B5EF4-FFF2-40B4-BE49-F238E27FC236}">
                        <a16:creationId xmlns:a16="http://schemas.microsoft.com/office/drawing/2014/main" id="{37F84170-4D48-7702-F30C-87F877217F7F}"/>
                      </a:ext>
                    </a:extLst>
                  </p14:cNvPr>
                  <p14:cNvContentPartPr/>
                  <p14:nvPr/>
                </p14:nvContentPartPr>
                <p14:xfrm>
                  <a:off x="11350660" y="5925942"/>
                  <a:ext cx="34920" cy="190080"/>
                </p14:xfrm>
              </p:contentPart>
            </mc:Choice>
            <mc:Fallback xmlns="">
              <p:pic>
                <p:nvPicPr>
                  <p:cNvPr id="720" name="Pennanteckning 719">
                    <a:extLst>
                      <a:ext uri="{FF2B5EF4-FFF2-40B4-BE49-F238E27FC236}">
                        <a16:creationId xmlns:a16="http://schemas.microsoft.com/office/drawing/2014/main" id="{37F84170-4D48-7702-F30C-87F877217F7F}"/>
                      </a:ext>
                    </a:extLst>
                  </p:cNvPr>
                  <p:cNvPicPr/>
                  <p:nvPr/>
                </p:nvPicPr>
                <p:blipFill>
                  <a:blip r:embed="rId617"/>
                  <a:stretch>
                    <a:fillRect/>
                  </a:stretch>
                </p:blipFill>
                <p:spPr>
                  <a:xfrm>
                    <a:off x="11335540" y="5910822"/>
                    <a:ext cx="655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618">
                <p14:nvContentPartPr>
                  <p14:cNvPr id="721" name="Pennanteckning 720">
                    <a:extLst>
                      <a:ext uri="{FF2B5EF4-FFF2-40B4-BE49-F238E27FC236}">
                        <a16:creationId xmlns:a16="http://schemas.microsoft.com/office/drawing/2014/main" id="{9E9449F6-7223-E4FC-AF9F-F7F06840D912}"/>
                      </a:ext>
                    </a:extLst>
                  </p14:cNvPr>
                  <p14:cNvContentPartPr/>
                  <p14:nvPr/>
                </p14:nvContentPartPr>
                <p14:xfrm>
                  <a:off x="11439220" y="6033582"/>
                  <a:ext cx="25560" cy="83520"/>
                </p14:xfrm>
              </p:contentPart>
            </mc:Choice>
            <mc:Fallback xmlns="">
              <p:pic>
                <p:nvPicPr>
                  <p:cNvPr id="721" name="Pennanteckning 720">
                    <a:extLst>
                      <a:ext uri="{FF2B5EF4-FFF2-40B4-BE49-F238E27FC236}">
                        <a16:creationId xmlns:a16="http://schemas.microsoft.com/office/drawing/2014/main" id="{9E9449F6-7223-E4FC-AF9F-F7F06840D912}"/>
                      </a:ext>
                    </a:extLst>
                  </p:cNvPr>
                  <p:cNvPicPr/>
                  <p:nvPr/>
                </p:nvPicPr>
                <p:blipFill>
                  <a:blip r:embed="rId619"/>
                  <a:stretch>
                    <a:fillRect/>
                  </a:stretch>
                </p:blipFill>
                <p:spPr>
                  <a:xfrm>
                    <a:off x="11423740" y="6018102"/>
                    <a:ext cx="561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620">
                <p14:nvContentPartPr>
                  <p14:cNvPr id="722" name="Pennanteckning 721">
                    <a:extLst>
                      <a:ext uri="{FF2B5EF4-FFF2-40B4-BE49-F238E27FC236}">
                        <a16:creationId xmlns:a16="http://schemas.microsoft.com/office/drawing/2014/main" id="{1E5E8780-2CE6-C194-B11C-505916351675}"/>
                      </a:ext>
                    </a:extLst>
                  </p14:cNvPr>
                  <p14:cNvContentPartPr/>
                  <p14:nvPr/>
                </p14:nvContentPartPr>
                <p14:xfrm>
                  <a:off x="11465860" y="5936382"/>
                  <a:ext cx="19440" cy="34920"/>
                </p14:xfrm>
              </p:contentPart>
            </mc:Choice>
            <mc:Fallback xmlns="">
              <p:pic>
                <p:nvPicPr>
                  <p:cNvPr id="722" name="Pennanteckning 721">
                    <a:extLst>
                      <a:ext uri="{FF2B5EF4-FFF2-40B4-BE49-F238E27FC236}">
                        <a16:creationId xmlns:a16="http://schemas.microsoft.com/office/drawing/2014/main" id="{1E5E8780-2CE6-C194-B11C-505916351675}"/>
                      </a:ext>
                    </a:extLst>
                  </p:cNvPr>
                  <p:cNvPicPr/>
                  <p:nvPr/>
                </p:nvPicPr>
                <p:blipFill>
                  <a:blip r:embed="rId621"/>
                  <a:stretch>
                    <a:fillRect/>
                  </a:stretch>
                </p:blipFill>
                <p:spPr>
                  <a:xfrm>
                    <a:off x="11450740" y="5920902"/>
                    <a:ext cx="500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622">
                <p14:nvContentPartPr>
                  <p14:cNvPr id="723" name="Pennanteckning 722">
                    <a:extLst>
                      <a:ext uri="{FF2B5EF4-FFF2-40B4-BE49-F238E27FC236}">
                        <a16:creationId xmlns:a16="http://schemas.microsoft.com/office/drawing/2014/main" id="{9D336A78-03ED-07F5-4DF2-6E5E15337121}"/>
                      </a:ext>
                    </a:extLst>
                  </p14:cNvPr>
                  <p14:cNvContentPartPr/>
                  <p14:nvPr/>
                </p14:nvContentPartPr>
                <p14:xfrm>
                  <a:off x="11563060" y="5820822"/>
                  <a:ext cx="119160" cy="248760"/>
                </p14:xfrm>
              </p:contentPart>
            </mc:Choice>
            <mc:Fallback xmlns="">
              <p:pic>
                <p:nvPicPr>
                  <p:cNvPr id="723" name="Pennanteckning 722">
                    <a:extLst>
                      <a:ext uri="{FF2B5EF4-FFF2-40B4-BE49-F238E27FC236}">
                        <a16:creationId xmlns:a16="http://schemas.microsoft.com/office/drawing/2014/main" id="{9D336A78-03ED-07F5-4DF2-6E5E15337121}"/>
                      </a:ext>
                    </a:extLst>
                  </p:cNvPr>
                  <p:cNvPicPr/>
                  <p:nvPr/>
                </p:nvPicPr>
                <p:blipFill>
                  <a:blip r:embed="rId623"/>
                  <a:stretch>
                    <a:fillRect/>
                  </a:stretch>
                </p:blipFill>
                <p:spPr>
                  <a:xfrm>
                    <a:off x="11547940" y="5805702"/>
                    <a:ext cx="1497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624">
                <p14:nvContentPartPr>
                  <p14:cNvPr id="724" name="Pennanteckning 723">
                    <a:extLst>
                      <a:ext uri="{FF2B5EF4-FFF2-40B4-BE49-F238E27FC236}">
                        <a16:creationId xmlns:a16="http://schemas.microsoft.com/office/drawing/2014/main" id="{01AAB018-B345-4315-0DE1-B5A4C6129FDC}"/>
                      </a:ext>
                    </a:extLst>
                  </p14:cNvPr>
                  <p14:cNvContentPartPr/>
                  <p14:nvPr/>
                </p14:nvContentPartPr>
                <p14:xfrm>
                  <a:off x="11714980" y="5956182"/>
                  <a:ext cx="110520" cy="100080"/>
                </p14:xfrm>
              </p:contentPart>
            </mc:Choice>
            <mc:Fallback xmlns="">
              <p:pic>
                <p:nvPicPr>
                  <p:cNvPr id="724" name="Pennanteckning 723">
                    <a:extLst>
                      <a:ext uri="{FF2B5EF4-FFF2-40B4-BE49-F238E27FC236}">
                        <a16:creationId xmlns:a16="http://schemas.microsoft.com/office/drawing/2014/main" id="{01AAB018-B345-4315-0DE1-B5A4C6129FDC}"/>
                      </a:ext>
                    </a:extLst>
                  </p:cNvPr>
                  <p:cNvPicPr/>
                  <p:nvPr/>
                </p:nvPicPr>
                <p:blipFill>
                  <a:blip r:embed="rId625"/>
                  <a:stretch>
                    <a:fillRect/>
                  </a:stretch>
                </p:blipFill>
                <p:spPr>
                  <a:xfrm>
                    <a:off x="11699500" y="5941062"/>
                    <a:ext cx="1411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626">
                <p14:nvContentPartPr>
                  <p14:cNvPr id="725" name="Pennanteckning 724">
                    <a:extLst>
                      <a:ext uri="{FF2B5EF4-FFF2-40B4-BE49-F238E27FC236}">
                        <a16:creationId xmlns:a16="http://schemas.microsoft.com/office/drawing/2014/main" id="{963F2488-782D-F611-12F1-A21F1D2F9640}"/>
                      </a:ext>
                    </a:extLst>
                  </p14:cNvPr>
                  <p14:cNvContentPartPr/>
                  <p14:nvPr/>
                </p14:nvContentPartPr>
                <p14:xfrm>
                  <a:off x="11836300" y="5839902"/>
                  <a:ext cx="278640" cy="256320"/>
                </p14:xfrm>
              </p:contentPart>
            </mc:Choice>
            <mc:Fallback xmlns="">
              <p:pic>
                <p:nvPicPr>
                  <p:cNvPr id="725" name="Pennanteckning 724">
                    <a:extLst>
                      <a:ext uri="{FF2B5EF4-FFF2-40B4-BE49-F238E27FC236}">
                        <a16:creationId xmlns:a16="http://schemas.microsoft.com/office/drawing/2014/main" id="{963F2488-782D-F611-12F1-A21F1D2F9640}"/>
                      </a:ext>
                    </a:extLst>
                  </p:cNvPr>
                  <p:cNvPicPr/>
                  <p:nvPr/>
                </p:nvPicPr>
                <p:blipFill>
                  <a:blip r:embed="rId627"/>
                  <a:stretch>
                    <a:fillRect/>
                  </a:stretch>
                </p:blipFill>
                <p:spPr>
                  <a:xfrm>
                    <a:off x="11821180" y="5824782"/>
                    <a:ext cx="309240" cy="286560"/>
                  </a:xfrm>
                  <a:prstGeom prst="rect">
                    <a:avLst/>
                  </a:prstGeom>
                </p:spPr>
              </p:pic>
            </mc:Fallback>
          </mc:AlternateContent>
        </p:grpSp>
      </p:grpSp>
    </p:spTree>
    <p:extLst>
      <p:ext uri="{BB962C8B-B14F-4D97-AF65-F5344CB8AC3E}">
        <p14:creationId xmlns:p14="http://schemas.microsoft.com/office/powerpoint/2010/main" val="230350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2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1037206" y="573477"/>
            <a:ext cx="9530080" cy="584775"/>
          </a:xfrm>
          <a:prstGeom prst="rect">
            <a:avLst/>
          </a:prstGeom>
          <a:noFill/>
        </p:spPr>
        <p:txBody>
          <a:bodyPr wrap="square" rtlCol="0">
            <a:spAutoFit/>
          </a:bodyPr>
          <a:lstStyle/>
          <a:p>
            <a:r>
              <a:rPr lang="sv-SE" sz="3200" dirty="0" err="1">
                <a:solidFill>
                  <a:schemeClr val="tx1">
                    <a:lumMod val="65000"/>
                    <a:lumOff val="35000"/>
                  </a:schemeClr>
                </a:solidFill>
                <a:latin typeface="Avenir Light" panose="020B0402020203020204" pitchFamily="34" charset="77"/>
              </a:rPr>
              <a:t>there</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are</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several</a:t>
            </a:r>
            <a:r>
              <a:rPr lang="sv-SE" sz="3200" dirty="0">
                <a:solidFill>
                  <a:schemeClr val="tx1">
                    <a:lumMod val="65000"/>
                    <a:lumOff val="35000"/>
                  </a:schemeClr>
                </a:solidFill>
                <a:latin typeface="Avenir Light" panose="020B0402020203020204" pitchFamily="34" charset="77"/>
              </a:rPr>
              <a:t> </a:t>
            </a:r>
            <a:r>
              <a:rPr lang="sv-SE" sz="3200" dirty="0" err="1">
                <a:solidFill>
                  <a:schemeClr val="tx1">
                    <a:lumMod val="65000"/>
                    <a:lumOff val="35000"/>
                  </a:schemeClr>
                </a:solidFill>
                <a:latin typeface="Avenir Light" panose="020B0402020203020204" pitchFamily="34" charset="77"/>
              </a:rPr>
              <a:t>ways</a:t>
            </a:r>
            <a:r>
              <a:rPr lang="sv-SE" sz="3200" dirty="0">
                <a:solidFill>
                  <a:schemeClr val="tx1">
                    <a:lumMod val="65000"/>
                    <a:lumOff val="35000"/>
                  </a:schemeClr>
                </a:solidFill>
                <a:latin typeface="Avenir Light" panose="020B0402020203020204" pitchFamily="34" charset="77"/>
              </a:rPr>
              <a:t> to </a:t>
            </a:r>
            <a:r>
              <a:rPr lang="sv-SE" sz="3200" dirty="0" err="1">
                <a:solidFill>
                  <a:schemeClr val="tx1">
                    <a:lumMod val="65000"/>
                    <a:lumOff val="35000"/>
                  </a:schemeClr>
                </a:solidFill>
                <a:latin typeface="Avenir Light" panose="020B0402020203020204" pitchFamily="34" charset="77"/>
              </a:rPr>
              <a:t>measure</a:t>
            </a:r>
            <a:r>
              <a:rPr lang="sv-SE" sz="3200" dirty="0">
                <a:solidFill>
                  <a:schemeClr val="tx1">
                    <a:lumMod val="65000"/>
                    <a:lumOff val="35000"/>
                  </a:schemeClr>
                </a:solidFill>
                <a:latin typeface="Avenir Light" panose="020B0402020203020204" pitchFamily="34" charset="77"/>
              </a:rPr>
              <a:t> </a:t>
            </a:r>
            <a:r>
              <a:rPr lang="sv-SE" sz="3200" b="1" dirty="0" err="1">
                <a:solidFill>
                  <a:schemeClr val="accent1">
                    <a:lumMod val="75000"/>
                  </a:schemeClr>
                </a:solidFill>
                <a:latin typeface="Avenir Heavy" panose="02000503020000020003" pitchFamily="2" charset="0"/>
              </a:rPr>
              <a:t>distances</a:t>
            </a:r>
            <a:endParaRPr lang="sv-SE" sz="3200" b="1" dirty="0">
              <a:solidFill>
                <a:schemeClr val="accent1">
                  <a:lumMod val="75000"/>
                </a:schemeClr>
              </a:solidFill>
              <a:latin typeface="Avenir Heavy" panose="02000503020000020003" pitchFamily="2" charset="0"/>
            </a:endParaRPr>
          </a:p>
        </p:txBody>
      </p:sp>
      <p:cxnSp>
        <p:nvCxnSpPr>
          <p:cNvPr id="392" name="Rak 391">
            <a:extLst>
              <a:ext uri="{FF2B5EF4-FFF2-40B4-BE49-F238E27FC236}">
                <a16:creationId xmlns:a16="http://schemas.microsoft.com/office/drawing/2014/main" id="{B2E2E143-5B8D-F970-4683-CE044061BD33}"/>
              </a:ext>
            </a:extLst>
          </p:cNvPr>
          <p:cNvCxnSpPr>
            <a:cxnSpLocks/>
          </p:cNvCxnSpPr>
          <p:nvPr/>
        </p:nvCxnSpPr>
        <p:spPr>
          <a:xfrm>
            <a:off x="8065936" y="1664915"/>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60896509-9434-EA60-8D9C-DCA9F2775916}"/>
              </a:ext>
            </a:extLst>
          </p:cNvPr>
          <p:cNvCxnSpPr>
            <a:cxnSpLocks/>
          </p:cNvCxnSpPr>
          <p:nvPr/>
        </p:nvCxnSpPr>
        <p:spPr>
          <a:xfrm>
            <a:off x="4023548" y="1664915"/>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92" name="Grupp 891">
            <a:extLst>
              <a:ext uri="{FF2B5EF4-FFF2-40B4-BE49-F238E27FC236}">
                <a16:creationId xmlns:a16="http://schemas.microsoft.com/office/drawing/2014/main" id="{33EA80A3-3D41-D12F-0FE4-5475706F2858}"/>
              </a:ext>
            </a:extLst>
          </p:cNvPr>
          <p:cNvGrpSpPr/>
          <p:nvPr/>
        </p:nvGrpSpPr>
        <p:grpSpPr>
          <a:xfrm>
            <a:off x="1182868" y="1628339"/>
            <a:ext cx="2460960" cy="1289520"/>
            <a:chOff x="1182868" y="1628339"/>
            <a:chExt cx="2460960" cy="1289520"/>
          </a:xfrm>
        </p:grpSpPr>
        <mc:AlternateContent xmlns:mc="http://schemas.openxmlformats.org/markup-compatibility/2006" xmlns:p14="http://schemas.microsoft.com/office/powerpoint/2010/main">
          <mc:Choice Requires="p14">
            <p:contentPart p14:bwMode="auto" r:id="rId3">
              <p14:nvContentPartPr>
                <p14:cNvPr id="12" name="Pennanteckning 11">
                  <a:extLst>
                    <a:ext uri="{FF2B5EF4-FFF2-40B4-BE49-F238E27FC236}">
                      <a16:creationId xmlns:a16="http://schemas.microsoft.com/office/drawing/2014/main" id="{1A3009F6-5752-FB97-A311-FD8D448D1760}"/>
                    </a:ext>
                  </a:extLst>
                </p14:cNvPr>
                <p14:cNvContentPartPr/>
                <p14:nvPr/>
              </p14:nvContentPartPr>
              <p14:xfrm>
                <a:off x="1211668" y="1700699"/>
                <a:ext cx="144360" cy="259920"/>
              </p14:xfrm>
            </p:contentPart>
          </mc:Choice>
          <mc:Fallback xmlns="">
            <p:pic>
              <p:nvPicPr>
                <p:cNvPr id="12" name="Pennanteckning 11">
                  <a:extLst>
                    <a:ext uri="{FF2B5EF4-FFF2-40B4-BE49-F238E27FC236}">
                      <a16:creationId xmlns:a16="http://schemas.microsoft.com/office/drawing/2014/main" id="{1A3009F6-5752-FB97-A311-FD8D448D1760}"/>
                    </a:ext>
                  </a:extLst>
                </p:cNvPr>
                <p:cNvPicPr/>
                <p:nvPr/>
              </p:nvPicPr>
              <p:blipFill>
                <a:blip r:embed="rId4"/>
                <a:stretch>
                  <a:fillRect/>
                </a:stretch>
              </p:blipFill>
              <p:spPr>
                <a:xfrm>
                  <a:off x="1196548" y="1685219"/>
                  <a:ext cx="174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Pennanteckning 12">
                  <a:extLst>
                    <a:ext uri="{FF2B5EF4-FFF2-40B4-BE49-F238E27FC236}">
                      <a16:creationId xmlns:a16="http://schemas.microsoft.com/office/drawing/2014/main" id="{DB69AEAB-4D9B-D49A-841B-B72A4E9B204E}"/>
                    </a:ext>
                  </a:extLst>
                </p14:cNvPr>
                <p14:cNvContentPartPr/>
                <p14:nvPr/>
              </p14:nvContentPartPr>
              <p14:xfrm>
                <a:off x="1422628" y="1816259"/>
                <a:ext cx="2880" cy="83880"/>
              </p14:xfrm>
            </p:contentPart>
          </mc:Choice>
          <mc:Fallback xmlns="">
            <p:pic>
              <p:nvPicPr>
                <p:cNvPr id="13" name="Pennanteckning 12">
                  <a:extLst>
                    <a:ext uri="{FF2B5EF4-FFF2-40B4-BE49-F238E27FC236}">
                      <a16:creationId xmlns:a16="http://schemas.microsoft.com/office/drawing/2014/main" id="{DB69AEAB-4D9B-D49A-841B-B72A4E9B204E}"/>
                    </a:ext>
                  </a:extLst>
                </p:cNvPr>
                <p:cNvPicPr/>
                <p:nvPr/>
              </p:nvPicPr>
              <p:blipFill>
                <a:blip r:embed="rId6"/>
                <a:stretch>
                  <a:fillRect/>
                </a:stretch>
              </p:blipFill>
              <p:spPr>
                <a:xfrm>
                  <a:off x="1407508" y="1801139"/>
                  <a:ext cx="334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Pennanteckning 15">
                  <a:extLst>
                    <a:ext uri="{FF2B5EF4-FFF2-40B4-BE49-F238E27FC236}">
                      <a16:creationId xmlns:a16="http://schemas.microsoft.com/office/drawing/2014/main" id="{2C78DC41-9A8C-5FF9-33B6-5566A85DC3C9}"/>
                    </a:ext>
                  </a:extLst>
                </p14:cNvPr>
                <p14:cNvContentPartPr/>
                <p14:nvPr/>
              </p14:nvContentPartPr>
              <p14:xfrm>
                <a:off x="1421908" y="1696379"/>
                <a:ext cx="32760" cy="56520"/>
              </p14:xfrm>
            </p:contentPart>
          </mc:Choice>
          <mc:Fallback xmlns="">
            <p:pic>
              <p:nvPicPr>
                <p:cNvPr id="16" name="Pennanteckning 15">
                  <a:extLst>
                    <a:ext uri="{FF2B5EF4-FFF2-40B4-BE49-F238E27FC236}">
                      <a16:creationId xmlns:a16="http://schemas.microsoft.com/office/drawing/2014/main" id="{2C78DC41-9A8C-5FF9-33B6-5566A85DC3C9}"/>
                    </a:ext>
                  </a:extLst>
                </p:cNvPr>
                <p:cNvPicPr/>
                <p:nvPr/>
              </p:nvPicPr>
              <p:blipFill>
                <a:blip r:embed="rId8"/>
                <a:stretch>
                  <a:fillRect/>
                </a:stretch>
              </p:blipFill>
              <p:spPr>
                <a:xfrm>
                  <a:off x="1406428" y="1681259"/>
                  <a:ext cx="63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Pennanteckning 16">
                  <a:extLst>
                    <a:ext uri="{FF2B5EF4-FFF2-40B4-BE49-F238E27FC236}">
                      <a16:creationId xmlns:a16="http://schemas.microsoft.com/office/drawing/2014/main" id="{C5629D41-80ED-19FC-37C4-9C6390847915}"/>
                    </a:ext>
                  </a:extLst>
                </p14:cNvPr>
                <p14:cNvContentPartPr/>
                <p14:nvPr/>
              </p14:nvContentPartPr>
              <p14:xfrm>
                <a:off x="1495348" y="1721219"/>
                <a:ext cx="66600" cy="169920"/>
              </p14:xfrm>
            </p:contentPart>
          </mc:Choice>
          <mc:Fallback xmlns="">
            <p:pic>
              <p:nvPicPr>
                <p:cNvPr id="17" name="Pennanteckning 16">
                  <a:extLst>
                    <a:ext uri="{FF2B5EF4-FFF2-40B4-BE49-F238E27FC236}">
                      <a16:creationId xmlns:a16="http://schemas.microsoft.com/office/drawing/2014/main" id="{C5629D41-80ED-19FC-37C4-9C6390847915}"/>
                    </a:ext>
                  </a:extLst>
                </p:cNvPr>
                <p:cNvPicPr/>
                <p:nvPr/>
              </p:nvPicPr>
              <p:blipFill>
                <a:blip r:embed="rId10"/>
                <a:stretch>
                  <a:fillRect/>
                </a:stretch>
              </p:blipFill>
              <p:spPr>
                <a:xfrm>
                  <a:off x="1480228" y="1706099"/>
                  <a:ext cx="968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Pennanteckning 17">
                  <a:extLst>
                    <a:ext uri="{FF2B5EF4-FFF2-40B4-BE49-F238E27FC236}">
                      <a16:creationId xmlns:a16="http://schemas.microsoft.com/office/drawing/2014/main" id="{309F038F-BB71-03F6-B572-4484ED5DC641}"/>
                    </a:ext>
                  </a:extLst>
                </p14:cNvPr>
                <p14:cNvContentPartPr/>
                <p14:nvPr/>
              </p14:nvContentPartPr>
              <p14:xfrm>
                <a:off x="1603708" y="1664339"/>
                <a:ext cx="20880" cy="204480"/>
              </p14:xfrm>
            </p:contentPart>
          </mc:Choice>
          <mc:Fallback xmlns="">
            <p:pic>
              <p:nvPicPr>
                <p:cNvPr id="18" name="Pennanteckning 17">
                  <a:extLst>
                    <a:ext uri="{FF2B5EF4-FFF2-40B4-BE49-F238E27FC236}">
                      <a16:creationId xmlns:a16="http://schemas.microsoft.com/office/drawing/2014/main" id="{309F038F-BB71-03F6-B572-4484ED5DC641}"/>
                    </a:ext>
                  </a:extLst>
                </p:cNvPr>
                <p:cNvPicPr/>
                <p:nvPr/>
              </p:nvPicPr>
              <p:blipFill>
                <a:blip r:embed="rId12"/>
                <a:stretch>
                  <a:fillRect/>
                </a:stretch>
              </p:blipFill>
              <p:spPr>
                <a:xfrm>
                  <a:off x="1588588" y="1649219"/>
                  <a:ext cx="514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Pennanteckning 18">
                  <a:extLst>
                    <a:ext uri="{FF2B5EF4-FFF2-40B4-BE49-F238E27FC236}">
                      <a16:creationId xmlns:a16="http://schemas.microsoft.com/office/drawing/2014/main" id="{E012E19E-C8B5-EDC8-F0CA-15057DE39B3A}"/>
                    </a:ext>
                  </a:extLst>
                </p14:cNvPr>
                <p14:cNvContentPartPr/>
                <p14:nvPr/>
              </p14:nvContentPartPr>
              <p14:xfrm>
                <a:off x="1620268" y="1731299"/>
                <a:ext cx="140040" cy="27720"/>
              </p14:xfrm>
            </p:contentPart>
          </mc:Choice>
          <mc:Fallback xmlns="">
            <p:pic>
              <p:nvPicPr>
                <p:cNvPr id="19" name="Pennanteckning 18">
                  <a:extLst>
                    <a:ext uri="{FF2B5EF4-FFF2-40B4-BE49-F238E27FC236}">
                      <a16:creationId xmlns:a16="http://schemas.microsoft.com/office/drawing/2014/main" id="{E012E19E-C8B5-EDC8-F0CA-15057DE39B3A}"/>
                    </a:ext>
                  </a:extLst>
                </p:cNvPr>
                <p:cNvPicPr/>
                <p:nvPr/>
              </p:nvPicPr>
              <p:blipFill>
                <a:blip r:embed="rId14"/>
                <a:stretch>
                  <a:fillRect/>
                </a:stretch>
              </p:blipFill>
              <p:spPr>
                <a:xfrm>
                  <a:off x="1605148" y="1715819"/>
                  <a:ext cx="1706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Pennanteckning 40">
                  <a:extLst>
                    <a:ext uri="{FF2B5EF4-FFF2-40B4-BE49-F238E27FC236}">
                      <a16:creationId xmlns:a16="http://schemas.microsoft.com/office/drawing/2014/main" id="{86FFC6B5-ACDA-57DD-A7EE-0CD8DBDC7315}"/>
                    </a:ext>
                  </a:extLst>
                </p14:cNvPr>
                <p14:cNvContentPartPr/>
                <p14:nvPr/>
              </p14:nvContentPartPr>
              <p14:xfrm>
                <a:off x="1758508" y="1706819"/>
                <a:ext cx="423000" cy="189360"/>
              </p14:xfrm>
            </p:contentPart>
          </mc:Choice>
          <mc:Fallback xmlns="">
            <p:pic>
              <p:nvPicPr>
                <p:cNvPr id="41" name="Pennanteckning 40">
                  <a:extLst>
                    <a:ext uri="{FF2B5EF4-FFF2-40B4-BE49-F238E27FC236}">
                      <a16:creationId xmlns:a16="http://schemas.microsoft.com/office/drawing/2014/main" id="{86FFC6B5-ACDA-57DD-A7EE-0CD8DBDC7315}"/>
                    </a:ext>
                  </a:extLst>
                </p:cNvPr>
                <p:cNvPicPr/>
                <p:nvPr/>
              </p:nvPicPr>
              <p:blipFill>
                <a:blip r:embed="rId16"/>
                <a:stretch>
                  <a:fillRect/>
                </a:stretch>
              </p:blipFill>
              <p:spPr>
                <a:xfrm>
                  <a:off x="1743028" y="1691339"/>
                  <a:ext cx="453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Pennanteckning 44">
                  <a:extLst>
                    <a:ext uri="{FF2B5EF4-FFF2-40B4-BE49-F238E27FC236}">
                      <a16:creationId xmlns:a16="http://schemas.microsoft.com/office/drawing/2014/main" id="{064FF74A-8140-13F4-4B25-664022C8CB31}"/>
                    </a:ext>
                  </a:extLst>
                </p14:cNvPr>
                <p14:cNvContentPartPr/>
                <p14:nvPr/>
              </p14:nvContentPartPr>
              <p14:xfrm>
                <a:off x="2205988" y="1716899"/>
                <a:ext cx="141840" cy="185760"/>
              </p14:xfrm>
            </p:contentPart>
          </mc:Choice>
          <mc:Fallback xmlns="">
            <p:pic>
              <p:nvPicPr>
                <p:cNvPr id="45" name="Pennanteckning 44">
                  <a:extLst>
                    <a:ext uri="{FF2B5EF4-FFF2-40B4-BE49-F238E27FC236}">
                      <a16:creationId xmlns:a16="http://schemas.microsoft.com/office/drawing/2014/main" id="{064FF74A-8140-13F4-4B25-664022C8CB31}"/>
                    </a:ext>
                  </a:extLst>
                </p:cNvPr>
                <p:cNvPicPr/>
                <p:nvPr/>
              </p:nvPicPr>
              <p:blipFill>
                <a:blip r:embed="rId18"/>
                <a:stretch>
                  <a:fillRect/>
                </a:stretch>
              </p:blipFill>
              <p:spPr>
                <a:xfrm>
                  <a:off x="2190508" y="1701779"/>
                  <a:ext cx="172440" cy="216000"/>
                </a:xfrm>
                <a:prstGeom prst="rect">
                  <a:avLst/>
                </a:prstGeom>
              </p:spPr>
            </p:pic>
          </mc:Fallback>
        </mc:AlternateContent>
        <p:grpSp>
          <p:nvGrpSpPr>
            <p:cNvPr id="412" name="Grupp 411">
              <a:extLst>
                <a:ext uri="{FF2B5EF4-FFF2-40B4-BE49-F238E27FC236}">
                  <a16:creationId xmlns:a16="http://schemas.microsoft.com/office/drawing/2014/main" id="{B1563E5C-B3EA-1A67-321E-098A2D626DF3}"/>
                </a:ext>
              </a:extLst>
            </p:cNvPr>
            <p:cNvGrpSpPr/>
            <p:nvPr/>
          </p:nvGrpSpPr>
          <p:grpSpPr>
            <a:xfrm>
              <a:off x="2591908" y="1628339"/>
              <a:ext cx="1051920" cy="459000"/>
              <a:chOff x="2591908" y="1628339"/>
              <a:chExt cx="1051920" cy="459000"/>
            </a:xfrm>
          </p:grpSpPr>
          <mc:AlternateContent xmlns:mc="http://schemas.openxmlformats.org/markup-compatibility/2006" xmlns:p14="http://schemas.microsoft.com/office/powerpoint/2010/main">
            <mc:Choice Requires="p14">
              <p:contentPart p14:bwMode="auto" r:id="rId19">
                <p14:nvContentPartPr>
                  <p14:cNvPr id="46" name="Pennanteckning 45">
                    <a:extLst>
                      <a:ext uri="{FF2B5EF4-FFF2-40B4-BE49-F238E27FC236}">
                        <a16:creationId xmlns:a16="http://schemas.microsoft.com/office/drawing/2014/main" id="{F7B61B4F-6E08-2FA8-FBD2-5E540463CB61}"/>
                      </a:ext>
                    </a:extLst>
                  </p14:cNvPr>
                  <p14:cNvContentPartPr/>
                  <p14:nvPr/>
                </p14:nvContentPartPr>
                <p14:xfrm>
                  <a:off x="2591908" y="1628339"/>
                  <a:ext cx="195480" cy="282240"/>
                </p14:xfrm>
              </p:contentPart>
            </mc:Choice>
            <mc:Fallback xmlns="">
              <p:pic>
                <p:nvPicPr>
                  <p:cNvPr id="46" name="Pennanteckning 45">
                    <a:extLst>
                      <a:ext uri="{FF2B5EF4-FFF2-40B4-BE49-F238E27FC236}">
                        <a16:creationId xmlns:a16="http://schemas.microsoft.com/office/drawing/2014/main" id="{F7B61B4F-6E08-2FA8-FBD2-5E540463CB61}"/>
                      </a:ext>
                    </a:extLst>
                  </p:cNvPr>
                  <p:cNvPicPr/>
                  <p:nvPr/>
                </p:nvPicPr>
                <p:blipFill>
                  <a:blip r:embed="rId20"/>
                  <a:stretch>
                    <a:fillRect/>
                  </a:stretch>
                </p:blipFill>
                <p:spPr>
                  <a:xfrm>
                    <a:off x="2576788" y="1613219"/>
                    <a:ext cx="2260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8" name="Pennanteckning 57">
                    <a:extLst>
                      <a:ext uri="{FF2B5EF4-FFF2-40B4-BE49-F238E27FC236}">
                        <a16:creationId xmlns:a16="http://schemas.microsoft.com/office/drawing/2014/main" id="{DF9BF6D2-5B42-6ADB-5027-F29EE6A7685A}"/>
                      </a:ext>
                    </a:extLst>
                  </p14:cNvPr>
                  <p14:cNvContentPartPr/>
                  <p14:nvPr/>
                </p14:nvContentPartPr>
                <p14:xfrm>
                  <a:off x="2763988" y="1757579"/>
                  <a:ext cx="164160" cy="155160"/>
                </p14:xfrm>
              </p:contentPart>
            </mc:Choice>
            <mc:Fallback xmlns="">
              <p:pic>
                <p:nvPicPr>
                  <p:cNvPr id="58" name="Pennanteckning 57">
                    <a:extLst>
                      <a:ext uri="{FF2B5EF4-FFF2-40B4-BE49-F238E27FC236}">
                        <a16:creationId xmlns:a16="http://schemas.microsoft.com/office/drawing/2014/main" id="{DF9BF6D2-5B42-6ADB-5027-F29EE6A7685A}"/>
                      </a:ext>
                    </a:extLst>
                  </p:cNvPr>
                  <p:cNvPicPr/>
                  <p:nvPr/>
                </p:nvPicPr>
                <p:blipFill>
                  <a:blip r:embed="rId22"/>
                  <a:stretch>
                    <a:fillRect/>
                  </a:stretch>
                </p:blipFill>
                <p:spPr>
                  <a:xfrm>
                    <a:off x="2748868" y="1742459"/>
                    <a:ext cx="1947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7" name="Pennanteckning 406">
                    <a:extLst>
                      <a:ext uri="{FF2B5EF4-FFF2-40B4-BE49-F238E27FC236}">
                        <a16:creationId xmlns:a16="http://schemas.microsoft.com/office/drawing/2014/main" id="{3F312EE4-03E7-4A3A-98CE-EDBD26773D00}"/>
                      </a:ext>
                    </a:extLst>
                  </p14:cNvPr>
                  <p14:cNvContentPartPr/>
                  <p14:nvPr/>
                </p14:nvContentPartPr>
                <p14:xfrm>
                  <a:off x="2945068" y="1837139"/>
                  <a:ext cx="23400" cy="250200"/>
                </p14:xfrm>
              </p:contentPart>
            </mc:Choice>
            <mc:Fallback xmlns="">
              <p:pic>
                <p:nvPicPr>
                  <p:cNvPr id="407" name="Pennanteckning 406">
                    <a:extLst>
                      <a:ext uri="{FF2B5EF4-FFF2-40B4-BE49-F238E27FC236}">
                        <a16:creationId xmlns:a16="http://schemas.microsoft.com/office/drawing/2014/main" id="{3F312EE4-03E7-4A3A-98CE-EDBD26773D00}"/>
                      </a:ext>
                    </a:extLst>
                  </p:cNvPr>
                  <p:cNvPicPr/>
                  <p:nvPr/>
                </p:nvPicPr>
                <p:blipFill>
                  <a:blip r:embed="rId24"/>
                  <a:stretch>
                    <a:fillRect/>
                  </a:stretch>
                </p:blipFill>
                <p:spPr>
                  <a:xfrm>
                    <a:off x="2929948" y="1821659"/>
                    <a:ext cx="540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8" name="Pennanteckning 407">
                    <a:extLst>
                      <a:ext uri="{FF2B5EF4-FFF2-40B4-BE49-F238E27FC236}">
                        <a16:creationId xmlns:a16="http://schemas.microsoft.com/office/drawing/2014/main" id="{B2CC1551-1670-DBCD-6C28-035106336E92}"/>
                      </a:ext>
                    </a:extLst>
                  </p14:cNvPr>
                  <p14:cNvContentPartPr/>
                  <p14:nvPr/>
                </p14:nvContentPartPr>
                <p14:xfrm>
                  <a:off x="2954068" y="1770179"/>
                  <a:ext cx="104040" cy="107280"/>
                </p14:xfrm>
              </p:contentPart>
            </mc:Choice>
            <mc:Fallback xmlns="">
              <p:pic>
                <p:nvPicPr>
                  <p:cNvPr id="408" name="Pennanteckning 407">
                    <a:extLst>
                      <a:ext uri="{FF2B5EF4-FFF2-40B4-BE49-F238E27FC236}">
                        <a16:creationId xmlns:a16="http://schemas.microsoft.com/office/drawing/2014/main" id="{B2CC1551-1670-DBCD-6C28-035106336E92}"/>
                      </a:ext>
                    </a:extLst>
                  </p:cNvPr>
                  <p:cNvPicPr/>
                  <p:nvPr/>
                </p:nvPicPr>
                <p:blipFill>
                  <a:blip r:embed="rId26"/>
                  <a:stretch>
                    <a:fillRect/>
                  </a:stretch>
                </p:blipFill>
                <p:spPr>
                  <a:xfrm>
                    <a:off x="2938948" y="1754699"/>
                    <a:ext cx="1346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9" name="Pennanteckning 408">
                    <a:extLst>
                      <a:ext uri="{FF2B5EF4-FFF2-40B4-BE49-F238E27FC236}">
                        <a16:creationId xmlns:a16="http://schemas.microsoft.com/office/drawing/2014/main" id="{55487DB3-A57C-E1D8-229E-F3CF73121D1C}"/>
                      </a:ext>
                    </a:extLst>
                  </p14:cNvPr>
                  <p14:cNvContentPartPr/>
                  <p14:nvPr/>
                </p14:nvContentPartPr>
                <p14:xfrm>
                  <a:off x="3101308" y="1770899"/>
                  <a:ext cx="106920" cy="149760"/>
                </p14:xfrm>
              </p:contentPart>
            </mc:Choice>
            <mc:Fallback xmlns="">
              <p:pic>
                <p:nvPicPr>
                  <p:cNvPr id="409" name="Pennanteckning 408">
                    <a:extLst>
                      <a:ext uri="{FF2B5EF4-FFF2-40B4-BE49-F238E27FC236}">
                        <a16:creationId xmlns:a16="http://schemas.microsoft.com/office/drawing/2014/main" id="{55487DB3-A57C-E1D8-229E-F3CF73121D1C}"/>
                      </a:ext>
                    </a:extLst>
                  </p:cNvPr>
                  <p:cNvPicPr/>
                  <p:nvPr/>
                </p:nvPicPr>
                <p:blipFill>
                  <a:blip r:embed="rId28"/>
                  <a:stretch>
                    <a:fillRect/>
                  </a:stretch>
                </p:blipFill>
                <p:spPr>
                  <a:xfrm>
                    <a:off x="3086188" y="1755419"/>
                    <a:ext cx="1375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0" name="Pennanteckning 409">
                    <a:extLst>
                      <a:ext uri="{FF2B5EF4-FFF2-40B4-BE49-F238E27FC236}">
                        <a16:creationId xmlns:a16="http://schemas.microsoft.com/office/drawing/2014/main" id="{AF18C929-9B49-94F0-15D1-8DA8D0FE0E6B}"/>
                      </a:ext>
                    </a:extLst>
                  </p14:cNvPr>
                  <p14:cNvContentPartPr/>
                  <p14:nvPr/>
                </p14:nvContentPartPr>
                <p14:xfrm>
                  <a:off x="3252868" y="1723019"/>
                  <a:ext cx="194760" cy="162360"/>
                </p14:xfrm>
              </p:contentPart>
            </mc:Choice>
            <mc:Fallback xmlns="">
              <p:pic>
                <p:nvPicPr>
                  <p:cNvPr id="410" name="Pennanteckning 409">
                    <a:extLst>
                      <a:ext uri="{FF2B5EF4-FFF2-40B4-BE49-F238E27FC236}">
                        <a16:creationId xmlns:a16="http://schemas.microsoft.com/office/drawing/2014/main" id="{AF18C929-9B49-94F0-15D1-8DA8D0FE0E6B}"/>
                      </a:ext>
                    </a:extLst>
                  </p:cNvPr>
                  <p:cNvPicPr/>
                  <p:nvPr/>
                </p:nvPicPr>
                <p:blipFill>
                  <a:blip r:embed="rId30"/>
                  <a:stretch>
                    <a:fillRect/>
                  </a:stretch>
                </p:blipFill>
                <p:spPr>
                  <a:xfrm>
                    <a:off x="3237388" y="1707539"/>
                    <a:ext cx="2253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1" name="Pennanteckning 410">
                    <a:extLst>
                      <a:ext uri="{FF2B5EF4-FFF2-40B4-BE49-F238E27FC236}">
                        <a16:creationId xmlns:a16="http://schemas.microsoft.com/office/drawing/2014/main" id="{DF3CDE2E-90FD-251C-5359-225EA79A6655}"/>
                      </a:ext>
                    </a:extLst>
                  </p14:cNvPr>
                  <p14:cNvContentPartPr/>
                  <p14:nvPr/>
                </p14:nvContentPartPr>
                <p14:xfrm>
                  <a:off x="3381028" y="1675499"/>
                  <a:ext cx="262800" cy="247320"/>
                </p14:xfrm>
              </p:contentPart>
            </mc:Choice>
            <mc:Fallback xmlns="">
              <p:pic>
                <p:nvPicPr>
                  <p:cNvPr id="411" name="Pennanteckning 410">
                    <a:extLst>
                      <a:ext uri="{FF2B5EF4-FFF2-40B4-BE49-F238E27FC236}">
                        <a16:creationId xmlns:a16="http://schemas.microsoft.com/office/drawing/2014/main" id="{DF3CDE2E-90FD-251C-5359-225EA79A6655}"/>
                      </a:ext>
                    </a:extLst>
                  </p:cNvPr>
                  <p:cNvPicPr/>
                  <p:nvPr/>
                </p:nvPicPr>
                <p:blipFill>
                  <a:blip r:embed="rId32"/>
                  <a:stretch>
                    <a:fillRect/>
                  </a:stretch>
                </p:blipFill>
                <p:spPr>
                  <a:xfrm>
                    <a:off x="3365548" y="1660019"/>
                    <a:ext cx="293400" cy="277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413" name="Pennanteckning 412">
                  <a:extLst>
                    <a:ext uri="{FF2B5EF4-FFF2-40B4-BE49-F238E27FC236}">
                      <a16:creationId xmlns:a16="http://schemas.microsoft.com/office/drawing/2014/main" id="{52385B24-49E6-F509-894F-D28D07FAC1DC}"/>
                    </a:ext>
                  </a:extLst>
                </p14:cNvPr>
                <p14:cNvContentPartPr/>
                <p14:nvPr/>
              </p14:nvContentPartPr>
              <p14:xfrm>
                <a:off x="1182868" y="2212259"/>
                <a:ext cx="306360" cy="189360"/>
              </p14:xfrm>
            </p:contentPart>
          </mc:Choice>
          <mc:Fallback xmlns="">
            <p:pic>
              <p:nvPicPr>
                <p:cNvPr id="413" name="Pennanteckning 412">
                  <a:extLst>
                    <a:ext uri="{FF2B5EF4-FFF2-40B4-BE49-F238E27FC236}">
                      <a16:creationId xmlns:a16="http://schemas.microsoft.com/office/drawing/2014/main" id="{52385B24-49E6-F509-894F-D28D07FAC1DC}"/>
                    </a:ext>
                  </a:extLst>
                </p:cNvPr>
                <p:cNvPicPr/>
                <p:nvPr/>
              </p:nvPicPr>
              <p:blipFill>
                <a:blip r:embed="rId34"/>
                <a:stretch>
                  <a:fillRect/>
                </a:stretch>
              </p:blipFill>
              <p:spPr>
                <a:xfrm>
                  <a:off x="1167748" y="2197139"/>
                  <a:ext cx="336960" cy="219600"/>
                </a:xfrm>
                <a:prstGeom prst="rect">
                  <a:avLst/>
                </a:prstGeom>
              </p:spPr>
            </p:pic>
          </mc:Fallback>
        </mc:AlternateContent>
        <p:grpSp>
          <p:nvGrpSpPr>
            <p:cNvPr id="422" name="Grupp 421">
              <a:extLst>
                <a:ext uri="{FF2B5EF4-FFF2-40B4-BE49-F238E27FC236}">
                  <a16:creationId xmlns:a16="http://schemas.microsoft.com/office/drawing/2014/main" id="{E183A213-850D-7314-C88B-E653ED819BE6}"/>
                </a:ext>
              </a:extLst>
            </p:cNvPr>
            <p:cNvGrpSpPr/>
            <p:nvPr/>
          </p:nvGrpSpPr>
          <p:grpSpPr>
            <a:xfrm>
              <a:off x="1774348" y="2033699"/>
              <a:ext cx="1489320" cy="469080"/>
              <a:chOff x="1774348" y="2033699"/>
              <a:chExt cx="1489320" cy="469080"/>
            </a:xfrm>
          </p:grpSpPr>
          <mc:AlternateContent xmlns:mc="http://schemas.openxmlformats.org/markup-compatibility/2006" xmlns:p14="http://schemas.microsoft.com/office/powerpoint/2010/main">
            <mc:Choice Requires="p14">
              <p:contentPart p14:bwMode="auto" r:id="rId35">
                <p14:nvContentPartPr>
                  <p14:cNvPr id="414" name="Pennanteckning 413">
                    <a:extLst>
                      <a:ext uri="{FF2B5EF4-FFF2-40B4-BE49-F238E27FC236}">
                        <a16:creationId xmlns:a16="http://schemas.microsoft.com/office/drawing/2014/main" id="{1F35588B-11E0-5719-DE24-AFEB4B989BE5}"/>
                      </a:ext>
                    </a:extLst>
                  </p14:cNvPr>
                  <p14:cNvContentPartPr/>
                  <p14:nvPr/>
                </p14:nvContentPartPr>
                <p14:xfrm>
                  <a:off x="1774348" y="2230619"/>
                  <a:ext cx="70200" cy="159120"/>
                </p14:xfrm>
              </p:contentPart>
            </mc:Choice>
            <mc:Fallback xmlns="">
              <p:pic>
                <p:nvPicPr>
                  <p:cNvPr id="414" name="Pennanteckning 413">
                    <a:extLst>
                      <a:ext uri="{FF2B5EF4-FFF2-40B4-BE49-F238E27FC236}">
                        <a16:creationId xmlns:a16="http://schemas.microsoft.com/office/drawing/2014/main" id="{1F35588B-11E0-5719-DE24-AFEB4B989BE5}"/>
                      </a:ext>
                    </a:extLst>
                  </p:cNvPr>
                  <p:cNvPicPr/>
                  <p:nvPr/>
                </p:nvPicPr>
                <p:blipFill>
                  <a:blip r:embed="rId36"/>
                  <a:stretch>
                    <a:fillRect/>
                  </a:stretch>
                </p:blipFill>
                <p:spPr>
                  <a:xfrm>
                    <a:off x="1759228" y="2215499"/>
                    <a:ext cx="1008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5" name="Pennanteckning 414">
                    <a:extLst>
                      <a:ext uri="{FF2B5EF4-FFF2-40B4-BE49-F238E27FC236}">
                        <a16:creationId xmlns:a16="http://schemas.microsoft.com/office/drawing/2014/main" id="{A61F80DC-BDD5-4B63-1490-A615388DB640}"/>
                      </a:ext>
                    </a:extLst>
                  </p14:cNvPr>
                  <p14:cNvContentPartPr/>
                  <p14:nvPr/>
                </p14:nvContentPartPr>
                <p14:xfrm>
                  <a:off x="1970908" y="2243219"/>
                  <a:ext cx="16920" cy="124920"/>
                </p14:xfrm>
              </p:contentPart>
            </mc:Choice>
            <mc:Fallback xmlns="">
              <p:pic>
                <p:nvPicPr>
                  <p:cNvPr id="415" name="Pennanteckning 414">
                    <a:extLst>
                      <a:ext uri="{FF2B5EF4-FFF2-40B4-BE49-F238E27FC236}">
                        <a16:creationId xmlns:a16="http://schemas.microsoft.com/office/drawing/2014/main" id="{A61F80DC-BDD5-4B63-1490-A615388DB640}"/>
                      </a:ext>
                    </a:extLst>
                  </p:cNvPr>
                  <p:cNvPicPr/>
                  <p:nvPr/>
                </p:nvPicPr>
                <p:blipFill>
                  <a:blip r:embed="rId38"/>
                  <a:stretch>
                    <a:fillRect/>
                  </a:stretch>
                </p:blipFill>
                <p:spPr>
                  <a:xfrm>
                    <a:off x="1955788" y="2227739"/>
                    <a:ext cx="475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16" name="Pennanteckning 415">
                    <a:extLst>
                      <a:ext uri="{FF2B5EF4-FFF2-40B4-BE49-F238E27FC236}">
                        <a16:creationId xmlns:a16="http://schemas.microsoft.com/office/drawing/2014/main" id="{6118EE10-23F2-54C5-51B9-37305B1BE43B}"/>
                      </a:ext>
                    </a:extLst>
                  </p14:cNvPr>
                  <p14:cNvContentPartPr/>
                  <p14:nvPr/>
                </p14:nvContentPartPr>
                <p14:xfrm>
                  <a:off x="1989268" y="2127299"/>
                  <a:ext cx="360" cy="360"/>
                </p14:xfrm>
              </p:contentPart>
            </mc:Choice>
            <mc:Fallback xmlns="">
              <p:pic>
                <p:nvPicPr>
                  <p:cNvPr id="416" name="Pennanteckning 415">
                    <a:extLst>
                      <a:ext uri="{FF2B5EF4-FFF2-40B4-BE49-F238E27FC236}">
                        <a16:creationId xmlns:a16="http://schemas.microsoft.com/office/drawing/2014/main" id="{6118EE10-23F2-54C5-51B9-37305B1BE43B}"/>
                      </a:ext>
                    </a:extLst>
                  </p:cNvPr>
                  <p:cNvPicPr/>
                  <p:nvPr/>
                </p:nvPicPr>
                <p:blipFill>
                  <a:blip r:embed="rId40"/>
                  <a:stretch>
                    <a:fillRect/>
                  </a:stretch>
                </p:blipFill>
                <p:spPr>
                  <a:xfrm>
                    <a:off x="1973788" y="211181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7" name="Pennanteckning 416">
                    <a:extLst>
                      <a:ext uri="{FF2B5EF4-FFF2-40B4-BE49-F238E27FC236}">
                        <a16:creationId xmlns:a16="http://schemas.microsoft.com/office/drawing/2014/main" id="{FDFC6748-9499-E20A-0E2C-3AD1E56BA941}"/>
                      </a:ext>
                    </a:extLst>
                  </p14:cNvPr>
                  <p14:cNvContentPartPr/>
                  <p14:nvPr/>
                </p14:nvContentPartPr>
                <p14:xfrm>
                  <a:off x="2070988" y="2200739"/>
                  <a:ext cx="212040" cy="146520"/>
                </p14:xfrm>
              </p:contentPart>
            </mc:Choice>
            <mc:Fallback xmlns="">
              <p:pic>
                <p:nvPicPr>
                  <p:cNvPr id="417" name="Pennanteckning 416">
                    <a:extLst>
                      <a:ext uri="{FF2B5EF4-FFF2-40B4-BE49-F238E27FC236}">
                        <a16:creationId xmlns:a16="http://schemas.microsoft.com/office/drawing/2014/main" id="{FDFC6748-9499-E20A-0E2C-3AD1E56BA941}"/>
                      </a:ext>
                    </a:extLst>
                  </p:cNvPr>
                  <p:cNvPicPr/>
                  <p:nvPr/>
                </p:nvPicPr>
                <p:blipFill>
                  <a:blip r:embed="rId42"/>
                  <a:stretch>
                    <a:fillRect/>
                  </a:stretch>
                </p:blipFill>
                <p:spPr>
                  <a:xfrm>
                    <a:off x="2055868" y="2185619"/>
                    <a:ext cx="2426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8" name="Pennanteckning 417">
                    <a:extLst>
                      <a:ext uri="{FF2B5EF4-FFF2-40B4-BE49-F238E27FC236}">
                        <a16:creationId xmlns:a16="http://schemas.microsoft.com/office/drawing/2014/main" id="{A53B9427-9E6E-D4F5-97D5-4C7F03C56D2C}"/>
                      </a:ext>
                    </a:extLst>
                  </p14:cNvPr>
                  <p14:cNvContentPartPr/>
                  <p14:nvPr/>
                </p14:nvContentPartPr>
                <p14:xfrm>
                  <a:off x="2343868" y="2250419"/>
                  <a:ext cx="12600" cy="54000"/>
                </p14:xfrm>
              </p:contentPart>
            </mc:Choice>
            <mc:Fallback xmlns="">
              <p:pic>
                <p:nvPicPr>
                  <p:cNvPr id="418" name="Pennanteckning 417">
                    <a:extLst>
                      <a:ext uri="{FF2B5EF4-FFF2-40B4-BE49-F238E27FC236}">
                        <a16:creationId xmlns:a16="http://schemas.microsoft.com/office/drawing/2014/main" id="{A53B9427-9E6E-D4F5-97D5-4C7F03C56D2C}"/>
                      </a:ext>
                    </a:extLst>
                  </p:cNvPr>
                  <p:cNvPicPr/>
                  <p:nvPr/>
                </p:nvPicPr>
                <p:blipFill>
                  <a:blip r:embed="rId44"/>
                  <a:stretch>
                    <a:fillRect/>
                  </a:stretch>
                </p:blipFill>
                <p:spPr>
                  <a:xfrm>
                    <a:off x="2328748" y="2235299"/>
                    <a:ext cx="432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9" name="Pennanteckning 418">
                    <a:extLst>
                      <a:ext uri="{FF2B5EF4-FFF2-40B4-BE49-F238E27FC236}">
                        <a16:creationId xmlns:a16="http://schemas.microsoft.com/office/drawing/2014/main" id="{981A20F0-A048-F6FE-1D48-CF1C8C216A80}"/>
                      </a:ext>
                    </a:extLst>
                  </p14:cNvPr>
                  <p14:cNvContentPartPr/>
                  <p14:nvPr/>
                </p14:nvContentPartPr>
                <p14:xfrm>
                  <a:off x="2384548" y="2072579"/>
                  <a:ext cx="5400" cy="38520"/>
                </p14:xfrm>
              </p:contentPart>
            </mc:Choice>
            <mc:Fallback xmlns="">
              <p:pic>
                <p:nvPicPr>
                  <p:cNvPr id="419" name="Pennanteckning 418">
                    <a:extLst>
                      <a:ext uri="{FF2B5EF4-FFF2-40B4-BE49-F238E27FC236}">
                        <a16:creationId xmlns:a16="http://schemas.microsoft.com/office/drawing/2014/main" id="{981A20F0-A048-F6FE-1D48-CF1C8C216A80}"/>
                      </a:ext>
                    </a:extLst>
                  </p:cNvPr>
                  <p:cNvPicPr/>
                  <p:nvPr/>
                </p:nvPicPr>
                <p:blipFill>
                  <a:blip r:embed="rId46"/>
                  <a:stretch>
                    <a:fillRect/>
                  </a:stretch>
                </p:blipFill>
                <p:spPr>
                  <a:xfrm>
                    <a:off x="2369068" y="2057459"/>
                    <a:ext cx="356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0" name="Pennanteckning 419">
                    <a:extLst>
                      <a:ext uri="{FF2B5EF4-FFF2-40B4-BE49-F238E27FC236}">
                        <a16:creationId xmlns:a16="http://schemas.microsoft.com/office/drawing/2014/main" id="{4C163375-103F-CA9E-1D98-4086698D77DE}"/>
                      </a:ext>
                    </a:extLst>
                  </p14:cNvPr>
                  <p14:cNvContentPartPr/>
                  <p14:nvPr/>
                </p14:nvContentPartPr>
                <p14:xfrm>
                  <a:off x="2505868" y="2045219"/>
                  <a:ext cx="21960" cy="283320"/>
                </p14:xfrm>
              </p:contentPart>
            </mc:Choice>
            <mc:Fallback xmlns="">
              <p:pic>
                <p:nvPicPr>
                  <p:cNvPr id="420" name="Pennanteckning 419">
                    <a:extLst>
                      <a:ext uri="{FF2B5EF4-FFF2-40B4-BE49-F238E27FC236}">
                        <a16:creationId xmlns:a16="http://schemas.microsoft.com/office/drawing/2014/main" id="{4C163375-103F-CA9E-1D98-4086698D77DE}"/>
                      </a:ext>
                    </a:extLst>
                  </p:cNvPr>
                  <p:cNvPicPr/>
                  <p:nvPr/>
                </p:nvPicPr>
                <p:blipFill>
                  <a:blip r:embed="rId48"/>
                  <a:stretch>
                    <a:fillRect/>
                  </a:stretch>
                </p:blipFill>
                <p:spPr>
                  <a:xfrm>
                    <a:off x="2490748" y="2030099"/>
                    <a:ext cx="522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21" name="Pennanteckning 420">
                    <a:extLst>
                      <a:ext uri="{FF2B5EF4-FFF2-40B4-BE49-F238E27FC236}">
                        <a16:creationId xmlns:a16="http://schemas.microsoft.com/office/drawing/2014/main" id="{B8FEABFA-ADCC-2DA2-B7CE-6B0EEBDA2EA8}"/>
                      </a:ext>
                    </a:extLst>
                  </p14:cNvPr>
                  <p14:cNvContentPartPr/>
                  <p14:nvPr/>
                </p14:nvContentPartPr>
                <p14:xfrm>
                  <a:off x="2605948" y="2033699"/>
                  <a:ext cx="657720" cy="469080"/>
                </p14:xfrm>
              </p:contentPart>
            </mc:Choice>
            <mc:Fallback xmlns="">
              <p:pic>
                <p:nvPicPr>
                  <p:cNvPr id="421" name="Pennanteckning 420">
                    <a:extLst>
                      <a:ext uri="{FF2B5EF4-FFF2-40B4-BE49-F238E27FC236}">
                        <a16:creationId xmlns:a16="http://schemas.microsoft.com/office/drawing/2014/main" id="{B8FEABFA-ADCC-2DA2-B7CE-6B0EEBDA2EA8}"/>
                      </a:ext>
                    </a:extLst>
                  </p:cNvPr>
                  <p:cNvPicPr/>
                  <p:nvPr/>
                </p:nvPicPr>
                <p:blipFill>
                  <a:blip r:embed="rId50"/>
                  <a:stretch>
                    <a:fillRect/>
                  </a:stretch>
                </p:blipFill>
                <p:spPr>
                  <a:xfrm>
                    <a:off x="2590828" y="2018579"/>
                    <a:ext cx="688320" cy="499320"/>
                  </a:xfrm>
                  <a:prstGeom prst="rect">
                    <a:avLst/>
                  </a:prstGeom>
                </p:spPr>
              </p:pic>
            </mc:Fallback>
          </mc:AlternateContent>
        </p:grpSp>
        <p:grpSp>
          <p:nvGrpSpPr>
            <p:cNvPr id="428" name="Grupp 427">
              <a:extLst>
                <a:ext uri="{FF2B5EF4-FFF2-40B4-BE49-F238E27FC236}">
                  <a16:creationId xmlns:a16="http://schemas.microsoft.com/office/drawing/2014/main" id="{9650BEC4-D933-9BE6-6A7A-B1A4814661F4}"/>
                </a:ext>
              </a:extLst>
            </p:cNvPr>
            <p:cNvGrpSpPr/>
            <p:nvPr/>
          </p:nvGrpSpPr>
          <p:grpSpPr>
            <a:xfrm>
              <a:off x="1222468" y="2670539"/>
              <a:ext cx="1389600" cy="247320"/>
              <a:chOff x="1222468" y="2670539"/>
              <a:chExt cx="1389600" cy="247320"/>
            </a:xfrm>
          </p:grpSpPr>
          <mc:AlternateContent xmlns:mc="http://schemas.openxmlformats.org/markup-compatibility/2006" xmlns:p14="http://schemas.microsoft.com/office/powerpoint/2010/main">
            <mc:Choice Requires="p14">
              <p:contentPart p14:bwMode="auto" r:id="rId51">
                <p14:nvContentPartPr>
                  <p14:cNvPr id="423" name="Pennanteckning 422">
                    <a:extLst>
                      <a:ext uri="{FF2B5EF4-FFF2-40B4-BE49-F238E27FC236}">
                        <a16:creationId xmlns:a16="http://schemas.microsoft.com/office/drawing/2014/main" id="{E150EC6B-47A8-B935-A003-765A84907CB6}"/>
                      </a:ext>
                    </a:extLst>
                  </p14:cNvPr>
                  <p14:cNvContentPartPr/>
                  <p14:nvPr/>
                </p14:nvContentPartPr>
                <p14:xfrm>
                  <a:off x="1222468" y="2769179"/>
                  <a:ext cx="229320" cy="148680"/>
                </p14:xfrm>
              </p:contentPart>
            </mc:Choice>
            <mc:Fallback xmlns="">
              <p:pic>
                <p:nvPicPr>
                  <p:cNvPr id="423" name="Pennanteckning 422">
                    <a:extLst>
                      <a:ext uri="{FF2B5EF4-FFF2-40B4-BE49-F238E27FC236}">
                        <a16:creationId xmlns:a16="http://schemas.microsoft.com/office/drawing/2014/main" id="{E150EC6B-47A8-B935-A003-765A84907CB6}"/>
                      </a:ext>
                    </a:extLst>
                  </p:cNvPr>
                  <p:cNvPicPr/>
                  <p:nvPr/>
                </p:nvPicPr>
                <p:blipFill>
                  <a:blip r:embed="rId52"/>
                  <a:stretch>
                    <a:fillRect/>
                  </a:stretch>
                </p:blipFill>
                <p:spPr>
                  <a:xfrm>
                    <a:off x="1207348" y="2754059"/>
                    <a:ext cx="259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24" name="Pennanteckning 423">
                    <a:extLst>
                      <a:ext uri="{FF2B5EF4-FFF2-40B4-BE49-F238E27FC236}">
                        <a16:creationId xmlns:a16="http://schemas.microsoft.com/office/drawing/2014/main" id="{506E88E6-3635-3F9E-2B82-D54FFB4684DE}"/>
                      </a:ext>
                    </a:extLst>
                  </p14:cNvPr>
                  <p14:cNvContentPartPr/>
                  <p14:nvPr/>
                </p14:nvContentPartPr>
                <p14:xfrm>
                  <a:off x="1551508" y="2745059"/>
                  <a:ext cx="66600" cy="154080"/>
                </p14:xfrm>
              </p:contentPart>
            </mc:Choice>
            <mc:Fallback xmlns="">
              <p:pic>
                <p:nvPicPr>
                  <p:cNvPr id="424" name="Pennanteckning 423">
                    <a:extLst>
                      <a:ext uri="{FF2B5EF4-FFF2-40B4-BE49-F238E27FC236}">
                        <a16:creationId xmlns:a16="http://schemas.microsoft.com/office/drawing/2014/main" id="{506E88E6-3635-3F9E-2B82-D54FFB4684DE}"/>
                      </a:ext>
                    </a:extLst>
                  </p:cNvPr>
                  <p:cNvPicPr/>
                  <p:nvPr/>
                </p:nvPicPr>
                <p:blipFill>
                  <a:blip r:embed="rId54"/>
                  <a:stretch>
                    <a:fillRect/>
                  </a:stretch>
                </p:blipFill>
                <p:spPr>
                  <a:xfrm>
                    <a:off x="1536388" y="2729579"/>
                    <a:ext cx="96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5" name="Pennanteckning 424">
                    <a:extLst>
                      <a:ext uri="{FF2B5EF4-FFF2-40B4-BE49-F238E27FC236}">
                        <a16:creationId xmlns:a16="http://schemas.microsoft.com/office/drawing/2014/main" id="{304DD348-DA8E-A5F6-70E3-52A250CEA5C7}"/>
                      </a:ext>
                    </a:extLst>
                  </p14:cNvPr>
                  <p14:cNvContentPartPr/>
                  <p14:nvPr/>
                </p14:nvContentPartPr>
                <p14:xfrm>
                  <a:off x="1726108" y="2766659"/>
                  <a:ext cx="157320" cy="96840"/>
                </p14:xfrm>
              </p:contentPart>
            </mc:Choice>
            <mc:Fallback xmlns="">
              <p:pic>
                <p:nvPicPr>
                  <p:cNvPr id="425" name="Pennanteckning 424">
                    <a:extLst>
                      <a:ext uri="{FF2B5EF4-FFF2-40B4-BE49-F238E27FC236}">
                        <a16:creationId xmlns:a16="http://schemas.microsoft.com/office/drawing/2014/main" id="{304DD348-DA8E-A5F6-70E3-52A250CEA5C7}"/>
                      </a:ext>
                    </a:extLst>
                  </p:cNvPr>
                  <p:cNvPicPr/>
                  <p:nvPr/>
                </p:nvPicPr>
                <p:blipFill>
                  <a:blip r:embed="rId56"/>
                  <a:stretch>
                    <a:fillRect/>
                  </a:stretch>
                </p:blipFill>
                <p:spPr>
                  <a:xfrm>
                    <a:off x="1710988" y="2751179"/>
                    <a:ext cx="187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6" name="Pennanteckning 425">
                    <a:extLst>
                      <a:ext uri="{FF2B5EF4-FFF2-40B4-BE49-F238E27FC236}">
                        <a16:creationId xmlns:a16="http://schemas.microsoft.com/office/drawing/2014/main" id="{F493154E-D21C-DB3E-F261-1E41F543FA38}"/>
                      </a:ext>
                    </a:extLst>
                  </p14:cNvPr>
                  <p14:cNvContentPartPr/>
                  <p14:nvPr/>
                </p14:nvContentPartPr>
                <p14:xfrm>
                  <a:off x="1926988" y="2717699"/>
                  <a:ext cx="53280" cy="142560"/>
                </p14:xfrm>
              </p:contentPart>
            </mc:Choice>
            <mc:Fallback xmlns="">
              <p:pic>
                <p:nvPicPr>
                  <p:cNvPr id="426" name="Pennanteckning 425">
                    <a:extLst>
                      <a:ext uri="{FF2B5EF4-FFF2-40B4-BE49-F238E27FC236}">
                        <a16:creationId xmlns:a16="http://schemas.microsoft.com/office/drawing/2014/main" id="{F493154E-D21C-DB3E-F261-1E41F543FA38}"/>
                      </a:ext>
                    </a:extLst>
                  </p:cNvPr>
                  <p:cNvPicPr/>
                  <p:nvPr/>
                </p:nvPicPr>
                <p:blipFill>
                  <a:blip r:embed="rId58"/>
                  <a:stretch>
                    <a:fillRect/>
                  </a:stretch>
                </p:blipFill>
                <p:spPr>
                  <a:xfrm>
                    <a:off x="1911868" y="2702579"/>
                    <a:ext cx="83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27" name="Pennanteckning 426">
                    <a:extLst>
                      <a:ext uri="{FF2B5EF4-FFF2-40B4-BE49-F238E27FC236}">
                        <a16:creationId xmlns:a16="http://schemas.microsoft.com/office/drawing/2014/main" id="{7AC6B3C6-8811-9AE1-8CB7-4EB4DFD30670}"/>
                      </a:ext>
                    </a:extLst>
                  </p14:cNvPr>
                  <p14:cNvContentPartPr/>
                  <p14:nvPr/>
                </p14:nvContentPartPr>
                <p14:xfrm>
                  <a:off x="2043628" y="2670539"/>
                  <a:ext cx="568440" cy="162360"/>
                </p14:xfrm>
              </p:contentPart>
            </mc:Choice>
            <mc:Fallback xmlns="">
              <p:pic>
                <p:nvPicPr>
                  <p:cNvPr id="427" name="Pennanteckning 426">
                    <a:extLst>
                      <a:ext uri="{FF2B5EF4-FFF2-40B4-BE49-F238E27FC236}">
                        <a16:creationId xmlns:a16="http://schemas.microsoft.com/office/drawing/2014/main" id="{7AC6B3C6-8811-9AE1-8CB7-4EB4DFD30670}"/>
                      </a:ext>
                    </a:extLst>
                  </p:cNvPr>
                  <p:cNvPicPr/>
                  <p:nvPr/>
                </p:nvPicPr>
                <p:blipFill>
                  <a:blip r:embed="rId60"/>
                  <a:stretch>
                    <a:fillRect/>
                  </a:stretch>
                </p:blipFill>
                <p:spPr>
                  <a:xfrm>
                    <a:off x="2028508" y="2655419"/>
                    <a:ext cx="599040" cy="192960"/>
                  </a:xfrm>
                  <a:prstGeom prst="rect">
                    <a:avLst/>
                  </a:prstGeom>
                </p:spPr>
              </p:pic>
            </mc:Fallback>
          </mc:AlternateContent>
        </p:grpSp>
      </p:grpSp>
      <p:grpSp>
        <p:nvGrpSpPr>
          <p:cNvPr id="893" name="Grupp 892">
            <a:extLst>
              <a:ext uri="{FF2B5EF4-FFF2-40B4-BE49-F238E27FC236}">
                <a16:creationId xmlns:a16="http://schemas.microsoft.com/office/drawing/2014/main" id="{B98F4256-8ECD-F098-D12D-17DA653035C4}"/>
              </a:ext>
            </a:extLst>
          </p:cNvPr>
          <p:cNvGrpSpPr/>
          <p:nvPr/>
        </p:nvGrpSpPr>
        <p:grpSpPr>
          <a:xfrm>
            <a:off x="866788" y="3229079"/>
            <a:ext cx="2777400" cy="352080"/>
            <a:chOff x="866788" y="3229079"/>
            <a:chExt cx="2777400" cy="352080"/>
          </a:xfrm>
        </p:grpSpPr>
        <mc:AlternateContent xmlns:mc="http://schemas.openxmlformats.org/markup-compatibility/2006" xmlns:p14="http://schemas.microsoft.com/office/powerpoint/2010/main">
          <mc:Choice Requires="p14">
            <p:contentPart p14:bwMode="auto" r:id="rId61">
              <p14:nvContentPartPr>
                <p14:cNvPr id="429" name="Pennanteckning 428">
                  <a:extLst>
                    <a:ext uri="{FF2B5EF4-FFF2-40B4-BE49-F238E27FC236}">
                      <a16:creationId xmlns:a16="http://schemas.microsoft.com/office/drawing/2014/main" id="{A061868D-7C59-6543-A3BE-F3957180C5E9}"/>
                    </a:ext>
                  </a:extLst>
                </p14:cNvPr>
                <p14:cNvContentPartPr/>
                <p14:nvPr/>
              </p14:nvContentPartPr>
              <p14:xfrm>
                <a:off x="866788" y="3496199"/>
                <a:ext cx="157320" cy="75600"/>
              </p14:xfrm>
            </p:contentPart>
          </mc:Choice>
          <mc:Fallback xmlns="">
            <p:pic>
              <p:nvPicPr>
                <p:cNvPr id="429" name="Pennanteckning 428">
                  <a:extLst>
                    <a:ext uri="{FF2B5EF4-FFF2-40B4-BE49-F238E27FC236}">
                      <a16:creationId xmlns:a16="http://schemas.microsoft.com/office/drawing/2014/main" id="{A061868D-7C59-6543-A3BE-F3957180C5E9}"/>
                    </a:ext>
                  </a:extLst>
                </p:cNvPr>
                <p:cNvPicPr/>
                <p:nvPr/>
              </p:nvPicPr>
              <p:blipFill>
                <a:blip r:embed="rId62"/>
                <a:stretch>
                  <a:fillRect/>
                </a:stretch>
              </p:blipFill>
              <p:spPr>
                <a:xfrm>
                  <a:off x="851668" y="3480719"/>
                  <a:ext cx="187920" cy="106200"/>
                </a:xfrm>
                <a:prstGeom prst="rect">
                  <a:avLst/>
                </a:prstGeom>
              </p:spPr>
            </p:pic>
          </mc:Fallback>
        </mc:AlternateContent>
        <p:grpSp>
          <p:nvGrpSpPr>
            <p:cNvPr id="450" name="Grupp 449">
              <a:extLst>
                <a:ext uri="{FF2B5EF4-FFF2-40B4-BE49-F238E27FC236}">
                  <a16:creationId xmlns:a16="http://schemas.microsoft.com/office/drawing/2014/main" id="{C4EEBB92-74F4-D0A6-28FE-460C3212DFB2}"/>
                </a:ext>
              </a:extLst>
            </p:cNvPr>
            <p:cNvGrpSpPr/>
            <p:nvPr/>
          </p:nvGrpSpPr>
          <p:grpSpPr>
            <a:xfrm>
              <a:off x="1267828" y="3328079"/>
              <a:ext cx="1349280" cy="253080"/>
              <a:chOff x="1701268" y="3327899"/>
              <a:chExt cx="1349280" cy="253080"/>
            </a:xfrm>
          </p:grpSpPr>
          <mc:AlternateContent xmlns:mc="http://schemas.openxmlformats.org/markup-compatibility/2006" xmlns:p14="http://schemas.microsoft.com/office/powerpoint/2010/main">
            <mc:Choice Requires="p14">
              <p:contentPart p14:bwMode="auto" r:id="rId63">
                <p14:nvContentPartPr>
                  <p14:cNvPr id="430" name="Pennanteckning 429">
                    <a:extLst>
                      <a:ext uri="{FF2B5EF4-FFF2-40B4-BE49-F238E27FC236}">
                        <a16:creationId xmlns:a16="http://schemas.microsoft.com/office/drawing/2014/main" id="{95629BA9-B6F3-2536-06C1-4967FDF3EBF0}"/>
                      </a:ext>
                    </a:extLst>
                  </p14:cNvPr>
                  <p14:cNvContentPartPr/>
                  <p14:nvPr/>
                </p14:nvContentPartPr>
                <p14:xfrm>
                  <a:off x="1701268" y="3429059"/>
                  <a:ext cx="93960" cy="151920"/>
                </p14:xfrm>
              </p:contentPart>
            </mc:Choice>
            <mc:Fallback xmlns="">
              <p:pic>
                <p:nvPicPr>
                  <p:cNvPr id="430" name="Pennanteckning 429">
                    <a:extLst>
                      <a:ext uri="{FF2B5EF4-FFF2-40B4-BE49-F238E27FC236}">
                        <a16:creationId xmlns:a16="http://schemas.microsoft.com/office/drawing/2014/main" id="{95629BA9-B6F3-2536-06C1-4967FDF3EBF0}"/>
                      </a:ext>
                    </a:extLst>
                  </p:cNvPr>
                  <p:cNvPicPr/>
                  <p:nvPr/>
                </p:nvPicPr>
                <p:blipFill>
                  <a:blip r:embed="rId64"/>
                  <a:stretch>
                    <a:fillRect/>
                  </a:stretch>
                </p:blipFill>
                <p:spPr>
                  <a:xfrm>
                    <a:off x="1686148" y="3413579"/>
                    <a:ext cx="124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1" name="Pennanteckning 430">
                    <a:extLst>
                      <a:ext uri="{FF2B5EF4-FFF2-40B4-BE49-F238E27FC236}">
                        <a16:creationId xmlns:a16="http://schemas.microsoft.com/office/drawing/2014/main" id="{D8A3733B-3581-D8A1-EFD6-3991F5FA192D}"/>
                      </a:ext>
                    </a:extLst>
                  </p14:cNvPr>
                  <p14:cNvContentPartPr/>
                  <p14:nvPr/>
                </p14:nvContentPartPr>
                <p14:xfrm>
                  <a:off x="1741228" y="3370379"/>
                  <a:ext cx="80640" cy="37440"/>
                </p14:xfrm>
              </p:contentPart>
            </mc:Choice>
            <mc:Fallback xmlns="">
              <p:pic>
                <p:nvPicPr>
                  <p:cNvPr id="431" name="Pennanteckning 430">
                    <a:extLst>
                      <a:ext uri="{FF2B5EF4-FFF2-40B4-BE49-F238E27FC236}">
                        <a16:creationId xmlns:a16="http://schemas.microsoft.com/office/drawing/2014/main" id="{D8A3733B-3581-D8A1-EFD6-3991F5FA192D}"/>
                      </a:ext>
                    </a:extLst>
                  </p:cNvPr>
                  <p:cNvPicPr/>
                  <p:nvPr/>
                </p:nvPicPr>
                <p:blipFill>
                  <a:blip r:embed="rId66"/>
                  <a:stretch>
                    <a:fillRect/>
                  </a:stretch>
                </p:blipFill>
                <p:spPr>
                  <a:xfrm>
                    <a:off x="1725748" y="3354899"/>
                    <a:ext cx="110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2" name="Pennanteckning 431">
                    <a:extLst>
                      <a:ext uri="{FF2B5EF4-FFF2-40B4-BE49-F238E27FC236}">
                        <a16:creationId xmlns:a16="http://schemas.microsoft.com/office/drawing/2014/main" id="{F313228B-ABBD-5334-C2EF-BF59572E98B6}"/>
                      </a:ext>
                    </a:extLst>
                  </p14:cNvPr>
                  <p14:cNvContentPartPr/>
                  <p14:nvPr/>
                </p14:nvContentPartPr>
                <p14:xfrm>
                  <a:off x="1736908" y="3433019"/>
                  <a:ext cx="82080" cy="20160"/>
                </p14:xfrm>
              </p:contentPart>
            </mc:Choice>
            <mc:Fallback xmlns="">
              <p:pic>
                <p:nvPicPr>
                  <p:cNvPr id="432" name="Pennanteckning 431">
                    <a:extLst>
                      <a:ext uri="{FF2B5EF4-FFF2-40B4-BE49-F238E27FC236}">
                        <a16:creationId xmlns:a16="http://schemas.microsoft.com/office/drawing/2014/main" id="{F313228B-ABBD-5334-C2EF-BF59572E98B6}"/>
                      </a:ext>
                    </a:extLst>
                  </p:cNvPr>
                  <p:cNvPicPr/>
                  <p:nvPr/>
                </p:nvPicPr>
                <p:blipFill>
                  <a:blip r:embed="rId68"/>
                  <a:stretch>
                    <a:fillRect/>
                  </a:stretch>
                </p:blipFill>
                <p:spPr>
                  <a:xfrm>
                    <a:off x="1721788" y="3417899"/>
                    <a:ext cx="1126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3" name="Pennanteckning 432">
                    <a:extLst>
                      <a:ext uri="{FF2B5EF4-FFF2-40B4-BE49-F238E27FC236}">
                        <a16:creationId xmlns:a16="http://schemas.microsoft.com/office/drawing/2014/main" id="{69614E69-4A0C-D8C6-2F5B-482107D6C904}"/>
                      </a:ext>
                    </a:extLst>
                  </p14:cNvPr>
                  <p14:cNvContentPartPr/>
                  <p14:nvPr/>
                </p14:nvContentPartPr>
                <p14:xfrm>
                  <a:off x="1894948" y="3421499"/>
                  <a:ext cx="106200" cy="81360"/>
                </p14:xfrm>
              </p:contentPart>
            </mc:Choice>
            <mc:Fallback xmlns="">
              <p:pic>
                <p:nvPicPr>
                  <p:cNvPr id="433" name="Pennanteckning 432">
                    <a:extLst>
                      <a:ext uri="{FF2B5EF4-FFF2-40B4-BE49-F238E27FC236}">
                        <a16:creationId xmlns:a16="http://schemas.microsoft.com/office/drawing/2014/main" id="{69614E69-4A0C-D8C6-2F5B-482107D6C904}"/>
                      </a:ext>
                    </a:extLst>
                  </p:cNvPr>
                  <p:cNvPicPr/>
                  <p:nvPr/>
                </p:nvPicPr>
                <p:blipFill>
                  <a:blip r:embed="rId70"/>
                  <a:stretch>
                    <a:fillRect/>
                  </a:stretch>
                </p:blipFill>
                <p:spPr>
                  <a:xfrm>
                    <a:off x="1879468" y="3406379"/>
                    <a:ext cx="1368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4" name="Pennanteckning 433">
                    <a:extLst>
                      <a:ext uri="{FF2B5EF4-FFF2-40B4-BE49-F238E27FC236}">
                        <a16:creationId xmlns:a16="http://schemas.microsoft.com/office/drawing/2014/main" id="{17FC55B2-3F09-1E59-C76E-43BFD6CEEB45}"/>
                      </a:ext>
                    </a:extLst>
                  </p14:cNvPr>
                  <p14:cNvContentPartPr/>
                  <p14:nvPr/>
                </p14:nvContentPartPr>
                <p14:xfrm>
                  <a:off x="2052988" y="3404939"/>
                  <a:ext cx="71640" cy="112320"/>
                </p14:xfrm>
              </p:contentPart>
            </mc:Choice>
            <mc:Fallback xmlns="">
              <p:pic>
                <p:nvPicPr>
                  <p:cNvPr id="434" name="Pennanteckning 433">
                    <a:extLst>
                      <a:ext uri="{FF2B5EF4-FFF2-40B4-BE49-F238E27FC236}">
                        <a16:creationId xmlns:a16="http://schemas.microsoft.com/office/drawing/2014/main" id="{17FC55B2-3F09-1E59-C76E-43BFD6CEEB45}"/>
                      </a:ext>
                    </a:extLst>
                  </p:cNvPr>
                  <p:cNvPicPr/>
                  <p:nvPr/>
                </p:nvPicPr>
                <p:blipFill>
                  <a:blip r:embed="rId72"/>
                  <a:stretch>
                    <a:fillRect/>
                  </a:stretch>
                </p:blipFill>
                <p:spPr>
                  <a:xfrm>
                    <a:off x="2037508" y="3389819"/>
                    <a:ext cx="1018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35" name="Pennanteckning 434">
                    <a:extLst>
                      <a:ext uri="{FF2B5EF4-FFF2-40B4-BE49-F238E27FC236}">
                        <a16:creationId xmlns:a16="http://schemas.microsoft.com/office/drawing/2014/main" id="{C30A088D-C3A3-3017-660D-0FECCED857B3}"/>
                      </a:ext>
                    </a:extLst>
                  </p14:cNvPr>
                  <p14:cNvContentPartPr/>
                  <p14:nvPr/>
                </p14:nvContentPartPr>
                <p14:xfrm>
                  <a:off x="2197708" y="3327899"/>
                  <a:ext cx="25200" cy="198000"/>
                </p14:xfrm>
              </p:contentPart>
            </mc:Choice>
            <mc:Fallback xmlns="">
              <p:pic>
                <p:nvPicPr>
                  <p:cNvPr id="435" name="Pennanteckning 434">
                    <a:extLst>
                      <a:ext uri="{FF2B5EF4-FFF2-40B4-BE49-F238E27FC236}">
                        <a16:creationId xmlns:a16="http://schemas.microsoft.com/office/drawing/2014/main" id="{C30A088D-C3A3-3017-660D-0FECCED857B3}"/>
                      </a:ext>
                    </a:extLst>
                  </p:cNvPr>
                  <p:cNvPicPr/>
                  <p:nvPr/>
                </p:nvPicPr>
                <p:blipFill>
                  <a:blip r:embed="rId74"/>
                  <a:stretch>
                    <a:fillRect/>
                  </a:stretch>
                </p:blipFill>
                <p:spPr>
                  <a:xfrm>
                    <a:off x="2182228" y="3312779"/>
                    <a:ext cx="558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6" name="Pennanteckning 435">
                    <a:extLst>
                      <a:ext uri="{FF2B5EF4-FFF2-40B4-BE49-F238E27FC236}">
                        <a16:creationId xmlns:a16="http://schemas.microsoft.com/office/drawing/2014/main" id="{850AC297-9644-3D35-517F-818723A29C4C}"/>
                      </a:ext>
                    </a:extLst>
                  </p14:cNvPr>
                  <p14:cNvContentPartPr/>
                  <p14:nvPr/>
                </p14:nvContentPartPr>
                <p14:xfrm>
                  <a:off x="2269348" y="3457139"/>
                  <a:ext cx="11880" cy="36720"/>
                </p14:xfrm>
              </p:contentPart>
            </mc:Choice>
            <mc:Fallback xmlns="">
              <p:pic>
                <p:nvPicPr>
                  <p:cNvPr id="436" name="Pennanteckning 435">
                    <a:extLst>
                      <a:ext uri="{FF2B5EF4-FFF2-40B4-BE49-F238E27FC236}">
                        <a16:creationId xmlns:a16="http://schemas.microsoft.com/office/drawing/2014/main" id="{850AC297-9644-3D35-517F-818723A29C4C}"/>
                      </a:ext>
                    </a:extLst>
                  </p:cNvPr>
                  <p:cNvPicPr/>
                  <p:nvPr/>
                </p:nvPicPr>
                <p:blipFill>
                  <a:blip r:embed="rId76"/>
                  <a:stretch>
                    <a:fillRect/>
                  </a:stretch>
                </p:blipFill>
                <p:spPr>
                  <a:xfrm>
                    <a:off x="2254228" y="3441659"/>
                    <a:ext cx="424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37" name="Pennanteckning 436">
                    <a:extLst>
                      <a:ext uri="{FF2B5EF4-FFF2-40B4-BE49-F238E27FC236}">
                        <a16:creationId xmlns:a16="http://schemas.microsoft.com/office/drawing/2014/main" id="{B0886BA3-7FF6-2391-A4CE-156B740C63C0}"/>
                      </a:ext>
                    </a:extLst>
                  </p14:cNvPr>
                  <p14:cNvContentPartPr/>
                  <p14:nvPr/>
                </p14:nvContentPartPr>
                <p14:xfrm>
                  <a:off x="2308228" y="3332939"/>
                  <a:ext cx="7920" cy="26640"/>
                </p14:xfrm>
              </p:contentPart>
            </mc:Choice>
            <mc:Fallback xmlns="">
              <p:pic>
                <p:nvPicPr>
                  <p:cNvPr id="437" name="Pennanteckning 436">
                    <a:extLst>
                      <a:ext uri="{FF2B5EF4-FFF2-40B4-BE49-F238E27FC236}">
                        <a16:creationId xmlns:a16="http://schemas.microsoft.com/office/drawing/2014/main" id="{B0886BA3-7FF6-2391-A4CE-156B740C63C0}"/>
                      </a:ext>
                    </a:extLst>
                  </p:cNvPr>
                  <p:cNvPicPr/>
                  <p:nvPr/>
                </p:nvPicPr>
                <p:blipFill>
                  <a:blip r:embed="rId78"/>
                  <a:stretch>
                    <a:fillRect/>
                  </a:stretch>
                </p:blipFill>
                <p:spPr>
                  <a:xfrm>
                    <a:off x="2293108" y="3317819"/>
                    <a:ext cx="381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38" name="Pennanteckning 437">
                    <a:extLst>
                      <a:ext uri="{FF2B5EF4-FFF2-40B4-BE49-F238E27FC236}">
                        <a16:creationId xmlns:a16="http://schemas.microsoft.com/office/drawing/2014/main" id="{EE41D548-C894-7E85-8A9E-E09344D54270}"/>
                      </a:ext>
                    </a:extLst>
                  </p14:cNvPr>
                  <p14:cNvContentPartPr/>
                  <p14:nvPr/>
                </p14:nvContentPartPr>
                <p14:xfrm>
                  <a:off x="2393548" y="3331499"/>
                  <a:ext cx="120240" cy="170640"/>
                </p14:xfrm>
              </p:contentPart>
            </mc:Choice>
            <mc:Fallback xmlns="">
              <p:pic>
                <p:nvPicPr>
                  <p:cNvPr id="438" name="Pennanteckning 437">
                    <a:extLst>
                      <a:ext uri="{FF2B5EF4-FFF2-40B4-BE49-F238E27FC236}">
                        <a16:creationId xmlns:a16="http://schemas.microsoft.com/office/drawing/2014/main" id="{EE41D548-C894-7E85-8A9E-E09344D54270}"/>
                      </a:ext>
                    </a:extLst>
                  </p:cNvPr>
                  <p:cNvPicPr/>
                  <p:nvPr/>
                </p:nvPicPr>
                <p:blipFill>
                  <a:blip r:embed="rId80"/>
                  <a:stretch>
                    <a:fillRect/>
                  </a:stretch>
                </p:blipFill>
                <p:spPr>
                  <a:xfrm>
                    <a:off x="2378428" y="3316019"/>
                    <a:ext cx="1508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39" name="Pennanteckning 438">
                    <a:extLst>
                      <a:ext uri="{FF2B5EF4-FFF2-40B4-BE49-F238E27FC236}">
                        <a16:creationId xmlns:a16="http://schemas.microsoft.com/office/drawing/2014/main" id="{C48FB4B6-FEFE-E301-E64F-EAD07DDF51A7}"/>
                      </a:ext>
                    </a:extLst>
                  </p14:cNvPr>
                  <p14:cNvContentPartPr/>
                  <p14:nvPr/>
                </p14:nvContentPartPr>
                <p14:xfrm>
                  <a:off x="2601268" y="3377939"/>
                  <a:ext cx="70560" cy="126360"/>
                </p14:xfrm>
              </p:contentPart>
            </mc:Choice>
            <mc:Fallback xmlns="">
              <p:pic>
                <p:nvPicPr>
                  <p:cNvPr id="439" name="Pennanteckning 438">
                    <a:extLst>
                      <a:ext uri="{FF2B5EF4-FFF2-40B4-BE49-F238E27FC236}">
                        <a16:creationId xmlns:a16="http://schemas.microsoft.com/office/drawing/2014/main" id="{C48FB4B6-FEFE-E301-E64F-EAD07DDF51A7}"/>
                      </a:ext>
                    </a:extLst>
                  </p:cNvPr>
                  <p:cNvPicPr/>
                  <p:nvPr/>
                </p:nvPicPr>
                <p:blipFill>
                  <a:blip r:embed="rId82"/>
                  <a:stretch>
                    <a:fillRect/>
                  </a:stretch>
                </p:blipFill>
                <p:spPr>
                  <a:xfrm>
                    <a:off x="2585788" y="3362819"/>
                    <a:ext cx="101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40" name="Pennanteckning 439">
                    <a:extLst>
                      <a:ext uri="{FF2B5EF4-FFF2-40B4-BE49-F238E27FC236}">
                        <a16:creationId xmlns:a16="http://schemas.microsoft.com/office/drawing/2014/main" id="{FCBEBA3A-88E5-F1F1-1758-8426C5B9C751}"/>
                      </a:ext>
                    </a:extLst>
                  </p14:cNvPr>
                  <p14:cNvContentPartPr/>
                  <p14:nvPr/>
                </p14:nvContentPartPr>
                <p14:xfrm>
                  <a:off x="2754268" y="3376139"/>
                  <a:ext cx="296280" cy="120960"/>
                </p14:xfrm>
              </p:contentPart>
            </mc:Choice>
            <mc:Fallback xmlns="">
              <p:pic>
                <p:nvPicPr>
                  <p:cNvPr id="440" name="Pennanteckning 439">
                    <a:extLst>
                      <a:ext uri="{FF2B5EF4-FFF2-40B4-BE49-F238E27FC236}">
                        <a16:creationId xmlns:a16="http://schemas.microsoft.com/office/drawing/2014/main" id="{FCBEBA3A-88E5-F1F1-1758-8426C5B9C751}"/>
                      </a:ext>
                    </a:extLst>
                  </p:cNvPr>
                  <p:cNvPicPr/>
                  <p:nvPr/>
                </p:nvPicPr>
                <p:blipFill>
                  <a:blip r:embed="rId84"/>
                  <a:stretch>
                    <a:fillRect/>
                  </a:stretch>
                </p:blipFill>
                <p:spPr>
                  <a:xfrm>
                    <a:off x="2738788" y="3360659"/>
                    <a:ext cx="326880" cy="151560"/>
                  </a:xfrm>
                  <a:prstGeom prst="rect">
                    <a:avLst/>
                  </a:prstGeom>
                </p:spPr>
              </p:pic>
            </mc:Fallback>
          </mc:AlternateContent>
        </p:grpSp>
        <p:grpSp>
          <p:nvGrpSpPr>
            <p:cNvPr id="449" name="Grupp 448">
              <a:extLst>
                <a:ext uri="{FF2B5EF4-FFF2-40B4-BE49-F238E27FC236}">
                  <a16:creationId xmlns:a16="http://schemas.microsoft.com/office/drawing/2014/main" id="{39EADF29-CE5E-F34F-BE1C-4AAA78C37379}"/>
                </a:ext>
              </a:extLst>
            </p:cNvPr>
            <p:cNvGrpSpPr/>
            <p:nvPr/>
          </p:nvGrpSpPr>
          <p:grpSpPr>
            <a:xfrm>
              <a:off x="2870548" y="3229079"/>
              <a:ext cx="773640" cy="205920"/>
              <a:chOff x="3303988" y="3228899"/>
              <a:chExt cx="773640" cy="205920"/>
            </a:xfrm>
          </p:grpSpPr>
          <mc:AlternateContent xmlns:mc="http://schemas.openxmlformats.org/markup-compatibility/2006" xmlns:p14="http://schemas.microsoft.com/office/powerpoint/2010/main">
            <mc:Choice Requires="p14">
              <p:contentPart p14:bwMode="auto" r:id="rId85">
                <p14:nvContentPartPr>
                  <p14:cNvPr id="441" name="Pennanteckning 440">
                    <a:extLst>
                      <a:ext uri="{FF2B5EF4-FFF2-40B4-BE49-F238E27FC236}">
                        <a16:creationId xmlns:a16="http://schemas.microsoft.com/office/drawing/2014/main" id="{0ADBD8FB-FED4-8974-5FFA-0BA568C86150}"/>
                      </a:ext>
                    </a:extLst>
                  </p14:cNvPr>
                  <p14:cNvContentPartPr/>
                  <p14:nvPr/>
                </p14:nvContentPartPr>
                <p14:xfrm>
                  <a:off x="3303988" y="3229619"/>
                  <a:ext cx="122760" cy="205200"/>
                </p14:xfrm>
              </p:contentPart>
            </mc:Choice>
            <mc:Fallback xmlns="">
              <p:pic>
                <p:nvPicPr>
                  <p:cNvPr id="441" name="Pennanteckning 440">
                    <a:extLst>
                      <a:ext uri="{FF2B5EF4-FFF2-40B4-BE49-F238E27FC236}">
                        <a16:creationId xmlns:a16="http://schemas.microsoft.com/office/drawing/2014/main" id="{0ADBD8FB-FED4-8974-5FFA-0BA568C86150}"/>
                      </a:ext>
                    </a:extLst>
                  </p:cNvPr>
                  <p:cNvPicPr/>
                  <p:nvPr/>
                </p:nvPicPr>
                <p:blipFill>
                  <a:blip r:embed="rId86"/>
                  <a:stretch>
                    <a:fillRect/>
                  </a:stretch>
                </p:blipFill>
                <p:spPr>
                  <a:xfrm>
                    <a:off x="3288868" y="3214499"/>
                    <a:ext cx="1533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42" name="Pennanteckning 441">
                    <a:extLst>
                      <a:ext uri="{FF2B5EF4-FFF2-40B4-BE49-F238E27FC236}">
                        <a16:creationId xmlns:a16="http://schemas.microsoft.com/office/drawing/2014/main" id="{6DF1B6F5-65DF-1403-0420-F0653842A0A7}"/>
                      </a:ext>
                    </a:extLst>
                  </p14:cNvPr>
                  <p14:cNvContentPartPr/>
                  <p14:nvPr/>
                </p14:nvContentPartPr>
                <p14:xfrm>
                  <a:off x="3483628" y="3374339"/>
                  <a:ext cx="10080" cy="33480"/>
                </p14:xfrm>
              </p:contentPart>
            </mc:Choice>
            <mc:Fallback xmlns="">
              <p:pic>
                <p:nvPicPr>
                  <p:cNvPr id="442" name="Pennanteckning 441">
                    <a:extLst>
                      <a:ext uri="{FF2B5EF4-FFF2-40B4-BE49-F238E27FC236}">
                        <a16:creationId xmlns:a16="http://schemas.microsoft.com/office/drawing/2014/main" id="{6DF1B6F5-65DF-1403-0420-F0653842A0A7}"/>
                      </a:ext>
                    </a:extLst>
                  </p:cNvPr>
                  <p:cNvPicPr/>
                  <p:nvPr/>
                </p:nvPicPr>
                <p:blipFill>
                  <a:blip r:embed="rId88"/>
                  <a:stretch>
                    <a:fillRect/>
                  </a:stretch>
                </p:blipFill>
                <p:spPr>
                  <a:xfrm>
                    <a:off x="3468508" y="3359219"/>
                    <a:ext cx="4068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43" name="Pennanteckning 442">
                    <a:extLst>
                      <a:ext uri="{FF2B5EF4-FFF2-40B4-BE49-F238E27FC236}">
                        <a16:creationId xmlns:a16="http://schemas.microsoft.com/office/drawing/2014/main" id="{72DFF1D9-A537-196A-BFF4-1BAE9DB77B6C}"/>
                      </a:ext>
                    </a:extLst>
                  </p14:cNvPr>
                  <p14:cNvContentPartPr/>
                  <p14:nvPr/>
                </p14:nvContentPartPr>
                <p14:xfrm>
                  <a:off x="3499468" y="3278579"/>
                  <a:ext cx="27360" cy="23400"/>
                </p14:xfrm>
              </p:contentPart>
            </mc:Choice>
            <mc:Fallback xmlns="">
              <p:pic>
                <p:nvPicPr>
                  <p:cNvPr id="443" name="Pennanteckning 442">
                    <a:extLst>
                      <a:ext uri="{FF2B5EF4-FFF2-40B4-BE49-F238E27FC236}">
                        <a16:creationId xmlns:a16="http://schemas.microsoft.com/office/drawing/2014/main" id="{72DFF1D9-A537-196A-BFF4-1BAE9DB77B6C}"/>
                      </a:ext>
                    </a:extLst>
                  </p:cNvPr>
                  <p:cNvPicPr/>
                  <p:nvPr/>
                </p:nvPicPr>
                <p:blipFill>
                  <a:blip r:embed="rId90"/>
                  <a:stretch>
                    <a:fillRect/>
                  </a:stretch>
                </p:blipFill>
                <p:spPr>
                  <a:xfrm>
                    <a:off x="3484348" y="3263099"/>
                    <a:ext cx="576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44" name="Pennanteckning 443">
                    <a:extLst>
                      <a:ext uri="{FF2B5EF4-FFF2-40B4-BE49-F238E27FC236}">
                        <a16:creationId xmlns:a16="http://schemas.microsoft.com/office/drawing/2014/main" id="{0D884CF2-7D8A-4FA8-F22B-93DE2CFFB159}"/>
                      </a:ext>
                    </a:extLst>
                  </p14:cNvPr>
                  <p14:cNvContentPartPr/>
                  <p14:nvPr/>
                </p14:nvContentPartPr>
                <p14:xfrm>
                  <a:off x="3526468" y="3278579"/>
                  <a:ext cx="50040" cy="134280"/>
                </p14:xfrm>
              </p:contentPart>
            </mc:Choice>
            <mc:Fallback xmlns="">
              <p:pic>
                <p:nvPicPr>
                  <p:cNvPr id="444" name="Pennanteckning 443">
                    <a:extLst>
                      <a:ext uri="{FF2B5EF4-FFF2-40B4-BE49-F238E27FC236}">
                        <a16:creationId xmlns:a16="http://schemas.microsoft.com/office/drawing/2014/main" id="{0D884CF2-7D8A-4FA8-F22B-93DE2CFFB159}"/>
                      </a:ext>
                    </a:extLst>
                  </p:cNvPr>
                  <p:cNvPicPr/>
                  <p:nvPr/>
                </p:nvPicPr>
                <p:blipFill>
                  <a:blip r:embed="rId92"/>
                  <a:stretch>
                    <a:fillRect/>
                  </a:stretch>
                </p:blipFill>
                <p:spPr>
                  <a:xfrm>
                    <a:off x="3511348" y="3263099"/>
                    <a:ext cx="80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45" name="Pennanteckning 444">
                    <a:extLst>
                      <a:ext uri="{FF2B5EF4-FFF2-40B4-BE49-F238E27FC236}">
                        <a16:creationId xmlns:a16="http://schemas.microsoft.com/office/drawing/2014/main" id="{D933D2CE-865F-9D19-46A0-B1DACD02A97A}"/>
                      </a:ext>
                    </a:extLst>
                  </p14:cNvPr>
                  <p14:cNvContentPartPr/>
                  <p14:nvPr/>
                </p14:nvContentPartPr>
                <p14:xfrm>
                  <a:off x="3648148" y="3228899"/>
                  <a:ext cx="20520" cy="159120"/>
                </p14:xfrm>
              </p:contentPart>
            </mc:Choice>
            <mc:Fallback xmlns="">
              <p:pic>
                <p:nvPicPr>
                  <p:cNvPr id="445" name="Pennanteckning 444">
                    <a:extLst>
                      <a:ext uri="{FF2B5EF4-FFF2-40B4-BE49-F238E27FC236}">
                        <a16:creationId xmlns:a16="http://schemas.microsoft.com/office/drawing/2014/main" id="{D933D2CE-865F-9D19-46A0-B1DACD02A97A}"/>
                      </a:ext>
                    </a:extLst>
                  </p:cNvPr>
                  <p:cNvPicPr/>
                  <p:nvPr/>
                </p:nvPicPr>
                <p:blipFill>
                  <a:blip r:embed="rId94"/>
                  <a:stretch>
                    <a:fillRect/>
                  </a:stretch>
                </p:blipFill>
                <p:spPr>
                  <a:xfrm>
                    <a:off x="3632668" y="3213419"/>
                    <a:ext cx="507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46" name="Pennanteckning 445">
                    <a:extLst>
                      <a:ext uri="{FF2B5EF4-FFF2-40B4-BE49-F238E27FC236}">
                        <a16:creationId xmlns:a16="http://schemas.microsoft.com/office/drawing/2014/main" id="{8130A956-9ED0-F7AE-FEE0-B9DE91F0B196}"/>
                      </a:ext>
                    </a:extLst>
                  </p14:cNvPr>
                  <p14:cNvContentPartPr/>
                  <p14:nvPr/>
                </p14:nvContentPartPr>
                <p14:xfrm>
                  <a:off x="3643108" y="3299099"/>
                  <a:ext cx="83160" cy="5400"/>
                </p14:xfrm>
              </p:contentPart>
            </mc:Choice>
            <mc:Fallback xmlns="">
              <p:pic>
                <p:nvPicPr>
                  <p:cNvPr id="446" name="Pennanteckning 445">
                    <a:extLst>
                      <a:ext uri="{FF2B5EF4-FFF2-40B4-BE49-F238E27FC236}">
                        <a16:creationId xmlns:a16="http://schemas.microsoft.com/office/drawing/2014/main" id="{8130A956-9ED0-F7AE-FEE0-B9DE91F0B196}"/>
                      </a:ext>
                    </a:extLst>
                  </p:cNvPr>
                  <p:cNvPicPr/>
                  <p:nvPr/>
                </p:nvPicPr>
                <p:blipFill>
                  <a:blip r:embed="rId96"/>
                  <a:stretch>
                    <a:fillRect/>
                  </a:stretch>
                </p:blipFill>
                <p:spPr>
                  <a:xfrm>
                    <a:off x="3627988" y="3283979"/>
                    <a:ext cx="113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47" name="Pennanteckning 446">
                    <a:extLst>
                      <a:ext uri="{FF2B5EF4-FFF2-40B4-BE49-F238E27FC236}">
                        <a16:creationId xmlns:a16="http://schemas.microsoft.com/office/drawing/2014/main" id="{85E3E70C-1853-DF59-5A76-B9E449CF4441}"/>
                      </a:ext>
                    </a:extLst>
                  </p14:cNvPr>
                  <p14:cNvContentPartPr/>
                  <p14:nvPr/>
                </p14:nvContentPartPr>
                <p14:xfrm>
                  <a:off x="3738868" y="3305579"/>
                  <a:ext cx="225360" cy="92880"/>
                </p14:xfrm>
              </p:contentPart>
            </mc:Choice>
            <mc:Fallback xmlns="">
              <p:pic>
                <p:nvPicPr>
                  <p:cNvPr id="447" name="Pennanteckning 446">
                    <a:extLst>
                      <a:ext uri="{FF2B5EF4-FFF2-40B4-BE49-F238E27FC236}">
                        <a16:creationId xmlns:a16="http://schemas.microsoft.com/office/drawing/2014/main" id="{85E3E70C-1853-DF59-5A76-B9E449CF4441}"/>
                      </a:ext>
                    </a:extLst>
                  </p:cNvPr>
                  <p:cNvPicPr/>
                  <p:nvPr/>
                </p:nvPicPr>
                <p:blipFill>
                  <a:blip r:embed="rId98"/>
                  <a:stretch>
                    <a:fillRect/>
                  </a:stretch>
                </p:blipFill>
                <p:spPr>
                  <a:xfrm>
                    <a:off x="3723748" y="3290459"/>
                    <a:ext cx="2559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48" name="Pennanteckning 447">
                    <a:extLst>
                      <a:ext uri="{FF2B5EF4-FFF2-40B4-BE49-F238E27FC236}">
                        <a16:creationId xmlns:a16="http://schemas.microsoft.com/office/drawing/2014/main" id="{5E1721EC-DAAF-D931-8155-F6A8221FC2B9}"/>
                      </a:ext>
                    </a:extLst>
                  </p14:cNvPr>
                  <p14:cNvContentPartPr/>
                  <p14:nvPr/>
                </p14:nvContentPartPr>
                <p14:xfrm>
                  <a:off x="3968548" y="3256259"/>
                  <a:ext cx="109080" cy="152640"/>
                </p14:xfrm>
              </p:contentPart>
            </mc:Choice>
            <mc:Fallback xmlns="">
              <p:pic>
                <p:nvPicPr>
                  <p:cNvPr id="448" name="Pennanteckning 447">
                    <a:extLst>
                      <a:ext uri="{FF2B5EF4-FFF2-40B4-BE49-F238E27FC236}">
                        <a16:creationId xmlns:a16="http://schemas.microsoft.com/office/drawing/2014/main" id="{5E1721EC-DAAF-D931-8155-F6A8221FC2B9}"/>
                      </a:ext>
                    </a:extLst>
                  </p:cNvPr>
                  <p:cNvPicPr/>
                  <p:nvPr/>
                </p:nvPicPr>
                <p:blipFill>
                  <a:blip r:embed="rId100"/>
                  <a:stretch>
                    <a:fillRect/>
                  </a:stretch>
                </p:blipFill>
                <p:spPr>
                  <a:xfrm>
                    <a:off x="3953068" y="3240779"/>
                    <a:ext cx="139680" cy="183240"/>
                  </a:xfrm>
                  <a:prstGeom prst="rect">
                    <a:avLst/>
                  </a:prstGeom>
                </p:spPr>
              </p:pic>
            </mc:Fallback>
          </mc:AlternateContent>
        </p:grpSp>
      </p:grpSp>
      <p:grpSp>
        <p:nvGrpSpPr>
          <p:cNvPr id="895" name="Grupp 894">
            <a:extLst>
              <a:ext uri="{FF2B5EF4-FFF2-40B4-BE49-F238E27FC236}">
                <a16:creationId xmlns:a16="http://schemas.microsoft.com/office/drawing/2014/main" id="{8AF3E92C-5B7F-8F25-634B-863348461052}"/>
              </a:ext>
            </a:extLst>
          </p:cNvPr>
          <p:cNvGrpSpPr/>
          <p:nvPr/>
        </p:nvGrpSpPr>
        <p:grpSpPr>
          <a:xfrm>
            <a:off x="628894" y="3806589"/>
            <a:ext cx="3507480" cy="622080"/>
            <a:chOff x="823948" y="3796979"/>
            <a:chExt cx="3507480" cy="622080"/>
          </a:xfrm>
        </p:grpSpPr>
        <p:grpSp>
          <p:nvGrpSpPr>
            <p:cNvPr id="484" name="Grupp 483">
              <a:extLst>
                <a:ext uri="{FF2B5EF4-FFF2-40B4-BE49-F238E27FC236}">
                  <a16:creationId xmlns:a16="http://schemas.microsoft.com/office/drawing/2014/main" id="{D5D92889-E617-640A-A56D-508FADC7A3AF}"/>
                </a:ext>
              </a:extLst>
            </p:cNvPr>
            <p:cNvGrpSpPr/>
            <p:nvPr/>
          </p:nvGrpSpPr>
          <p:grpSpPr>
            <a:xfrm>
              <a:off x="823948" y="3928379"/>
              <a:ext cx="937440" cy="490680"/>
              <a:chOff x="823948" y="3928379"/>
              <a:chExt cx="937440" cy="490680"/>
            </a:xfrm>
          </p:grpSpPr>
          <mc:AlternateContent xmlns:mc="http://schemas.openxmlformats.org/markup-compatibility/2006" xmlns:p14="http://schemas.microsoft.com/office/powerpoint/2010/main">
            <mc:Choice Requires="p14">
              <p:contentPart p14:bwMode="auto" r:id="rId101">
                <p14:nvContentPartPr>
                  <p14:cNvPr id="473" name="Pennanteckning 472">
                    <a:extLst>
                      <a:ext uri="{FF2B5EF4-FFF2-40B4-BE49-F238E27FC236}">
                        <a16:creationId xmlns:a16="http://schemas.microsoft.com/office/drawing/2014/main" id="{E9B6A451-297C-3292-1A1C-DAC2DA046F17}"/>
                      </a:ext>
                    </a:extLst>
                  </p14:cNvPr>
                  <p14:cNvContentPartPr/>
                  <p14:nvPr/>
                </p14:nvContentPartPr>
                <p14:xfrm>
                  <a:off x="823948" y="4000379"/>
                  <a:ext cx="153360" cy="217080"/>
                </p14:xfrm>
              </p:contentPart>
            </mc:Choice>
            <mc:Fallback xmlns="">
              <p:pic>
                <p:nvPicPr>
                  <p:cNvPr id="473" name="Pennanteckning 472">
                    <a:extLst>
                      <a:ext uri="{FF2B5EF4-FFF2-40B4-BE49-F238E27FC236}">
                        <a16:creationId xmlns:a16="http://schemas.microsoft.com/office/drawing/2014/main" id="{E9B6A451-297C-3292-1A1C-DAC2DA046F17}"/>
                      </a:ext>
                    </a:extLst>
                  </p:cNvPr>
                  <p:cNvPicPr/>
                  <p:nvPr/>
                </p:nvPicPr>
                <p:blipFill>
                  <a:blip r:embed="rId102"/>
                  <a:stretch>
                    <a:fillRect/>
                  </a:stretch>
                </p:blipFill>
                <p:spPr>
                  <a:xfrm>
                    <a:off x="808828" y="3985259"/>
                    <a:ext cx="183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74" name="Pennanteckning 473">
                    <a:extLst>
                      <a:ext uri="{FF2B5EF4-FFF2-40B4-BE49-F238E27FC236}">
                        <a16:creationId xmlns:a16="http://schemas.microsoft.com/office/drawing/2014/main" id="{6AF13B09-1ADC-E685-B425-E6E1A01DC2D8}"/>
                      </a:ext>
                    </a:extLst>
                  </p14:cNvPr>
                  <p14:cNvContentPartPr/>
                  <p14:nvPr/>
                </p14:nvContentPartPr>
                <p14:xfrm>
                  <a:off x="1024108" y="3953219"/>
                  <a:ext cx="125280" cy="280800"/>
                </p14:xfrm>
              </p:contentPart>
            </mc:Choice>
            <mc:Fallback xmlns="">
              <p:pic>
                <p:nvPicPr>
                  <p:cNvPr id="474" name="Pennanteckning 473">
                    <a:extLst>
                      <a:ext uri="{FF2B5EF4-FFF2-40B4-BE49-F238E27FC236}">
                        <a16:creationId xmlns:a16="http://schemas.microsoft.com/office/drawing/2014/main" id="{6AF13B09-1ADC-E685-B425-E6E1A01DC2D8}"/>
                      </a:ext>
                    </a:extLst>
                  </p:cNvPr>
                  <p:cNvPicPr/>
                  <p:nvPr/>
                </p:nvPicPr>
                <p:blipFill>
                  <a:blip r:embed="rId104"/>
                  <a:stretch>
                    <a:fillRect/>
                  </a:stretch>
                </p:blipFill>
                <p:spPr>
                  <a:xfrm>
                    <a:off x="1008988" y="3938099"/>
                    <a:ext cx="1558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75" name="Pennanteckning 474">
                    <a:extLst>
                      <a:ext uri="{FF2B5EF4-FFF2-40B4-BE49-F238E27FC236}">
                        <a16:creationId xmlns:a16="http://schemas.microsoft.com/office/drawing/2014/main" id="{44519DD3-4C4E-7D60-F6FA-943F6933E821}"/>
                      </a:ext>
                    </a:extLst>
                  </p14:cNvPr>
                  <p14:cNvContentPartPr/>
                  <p14:nvPr/>
                </p14:nvContentPartPr>
                <p14:xfrm>
                  <a:off x="1121668" y="4145099"/>
                  <a:ext cx="55800" cy="220320"/>
                </p14:xfrm>
              </p:contentPart>
            </mc:Choice>
            <mc:Fallback xmlns="">
              <p:pic>
                <p:nvPicPr>
                  <p:cNvPr id="475" name="Pennanteckning 474">
                    <a:extLst>
                      <a:ext uri="{FF2B5EF4-FFF2-40B4-BE49-F238E27FC236}">
                        <a16:creationId xmlns:a16="http://schemas.microsoft.com/office/drawing/2014/main" id="{44519DD3-4C4E-7D60-F6FA-943F6933E821}"/>
                      </a:ext>
                    </a:extLst>
                  </p:cNvPr>
                  <p:cNvPicPr/>
                  <p:nvPr/>
                </p:nvPicPr>
                <p:blipFill>
                  <a:blip r:embed="rId106"/>
                  <a:stretch>
                    <a:fillRect/>
                  </a:stretch>
                </p:blipFill>
                <p:spPr>
                  <a:xfrm>
                    <a:off x="1106548" y="4129979"/>
                    <a:ext cx="864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76" name="Pennanteckning 475">
                    <a:extLst>
                      <a:ext uri="{FF2B5EF4-FFF2-40B4-BE49-F238E27FC236}">
                        <a16:creationId xmlns:a16="http://schemas.microsoft.com/office/drawing/2014/main" id="{802B1255-47A5-4B04-D679-6C8ACBE2994E}"/>
                      </a:ext>
                    </a:extLst>
                  </p14:cNvPr>
                  <p14:cNvContentPartPr/>
                  <p14:nvPr/>
                </p14:nvContentPartPr>
                <p14:xfrm>
                  <a:off x="1179628" y="4087139"/>
                  <a:ext cx="136080" cy="63360"/>
                </p14:xfrm>
              </p:contentPart>
            </mc:Choice>
            <mc:Fallback xmlns="">
              <p:pic>
                <p:nvPicPr>
                  <p:cNvPr id="476" name="Pennanteckning 475">
                    <a:extLst>
                      <a:ext uri="{FF2B5EF4-FFF2-40B4-BE49-F238E27FC236}">
                        <a16:creationId xmlns:a16="http://schemas.microsoft.com/office/drawing/2014/main" id="{802B1255-47A5-4B04-D679-6C8ACBE2994E}"/>
                      </a:ext>
                    </a:extLst>
                  </p:cNvPr>
                  <p:cNvPicPr/>
                  <p:nvPr/>
                </p:nvPicPr>
                <p:blipFill>
                  <a:blip r:embed="rId108"/>
                  <a:stretch>
                    <a:fillRect/>
                  </a:stretch>
                </p:blipFill>
                <p:spPr>
                  <a:xfrm>
                    <a:off x="1164148" y="4072019"/>
                    <a:ext cx="1666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77" name="Pennanteckning 476">
                    <a:extLst>
                      <a:ext uri="{FF2B5EF4-FFF2-40B4-BE49-F238E27FC236}">
                        <a16:creationId xmlns:a16="http://schemas.microsoft.com/office/drawing/2014/main" id="{48C4C2FD-8F85-3F2B-1DAF-70010A1A5B79}"/>
                      </a:ext>
                    </a:extLst>
                  </p14:cNvPr>
                  <p14:cNvContentPartPr/>
                  <p14:nvPr/>
                </p14:nvContentPartPr>
                <p14:xfrm>
                  <a:off x="1212748" y="4088219"/>
                  <a:ext cx="78120" cy="217800"/>
                </p14:xfrm>
              </p:contentPart>
            </mc:Choice>
            <mc:Fallback xmlns="">
              <p:pic>
                <p:nvPicPr>
                  <p:cNvPr id="477" name="Pennanteckning 476">
                    <a:extLst>
                      <a:ext uri="{FF2B5EF4-FFF2-40B4-BE49-F238E27FC236}">
                        <a16:creationId xmlns:a16="http://schemas.microsoft.com/office/drawing/2014/main" id="{48C4C2FD-8F85-3F2B-1DAF-70010A1A5B79}"/>
                      </a:ext>
                    </a:extLst>
                  </p:cNvPr>
                  <p:cNvPicPr/>
                  <p:nvPr/>
                </p:nvPicPr>
                <p:blipFill>
                  <a:blip r:embed="rId110"/>
                  <a:stretch>
                    <a:fillRect/>
                  </a:stretch>
                </p:blipFill>
                <p:spPr>
                  <a:xfrm>
                    <a:off x="1197268" y="4072739"/>
                    <a:ext cx="108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8" name="Pennanteckning 477">
                    <a:extLst>
                      <a:ext uri="{FF2B5EF4-FFF2-40B4-BE49-F238E27FC236}">
                        <a16:creationId xmlns:a16="http://schemas.microsoft.com/office/drawing/2014/main" id="{B8C1BD8E-BB0D-63F8-84C2-D72712C5E28C}"/>
                      </a:ext>
                    </a:extLst>
                  </p14:cNvPr>
                  <p14:cNvContentPartPr/>
                  <p14:nvPr/>
                </p14:nvContentPartPr>
                <p14:xfrm>
                  <a:off x="1382308" y="4133939"/>
                  <a:ext cx="8640" cy="42840"/>
                </p14:xfrm>
              </p:contentPart>
            </mc:Choice>
            <mc:Fallback xmlns="">
              <p:pic>
                <p:nvPicPr>
                  <p:cNvPr id="478" name="Pennanteckning 477">
                    <a:extLst>
                      <a:ext uri="{FF2B5EF4-FFF2-40B4-BE49-F238E27FC236}">
                        <a16:creationId xmlns:a16="http://schemas.microsoft.com/office/drawing/2014/main" id="{B8C1BD8E-BB0D-63F8-84C2-D72712C5E28C}"/>
                      </a:ext>
                    </a:extLst>
                  </p:cNvPr>
                  <p:cNvPicPr/>
                  <p:nvPr/>
                </p:nvPicPr>
                <p:blipFill>
                  <a:blip r:embed="rId112"/>
                  <a:stretch>
                    <a:fillRect/>
                  </a:stretch>
                </p:blipFill>
                <p:spPr>
                  <a:xfrm>
                    <a:off x="1366828" y="4118819"/>
                    <a:ext cx="392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79" name="Pennanteckning 478">
                    <a:extLst>
                      <a:ext uri="{FF2B5EF4-FFF2-40B4-BE49-F238E27FC236}">
                        <a16:creationId xmlns:a16="http://schemas.microsoft.com/office/drawing/2014/main" id="{77204EDE-CBC0-593C-11E7-0714974C8A2C}"/>
                      </a:ext>
                    </a:extLst>
                  </p14:cNvPr>
                  <p14:cNvContentPartPr/>
                  <p14:nvPr/>
                </p14:nvContentPartPr>
                <p14:xfrm>
                  <a:off x="1492828" y="4089659"/>
                  <a:ext cx="69840" cy="329400"/>
                </p14:xfrm>
              </p:contentPart>
            </mc:Choice>
            <mc:Fallback xmlns="">
              <p:pic>
                <p:nvPicPr>
                  <p:cNvPr id="479" name="Pennanteckning 478">
                    <a:extLst>
                      <a:ext uri="{FF2B5EF4-FFF2-40B4-BE49-F238E27FC236}">
                        <a16:creationId xmlns:a16="http://schemas.microsoft.com/office/drawing/2014/main" id="{77204EDE-CBC0-593C-11E7-0714974C8A2C}"/>
                      </a:ext>
                    </a:extLst>
                  </p:cNvPr>
                  <p:cNvPicPr/>
                  <p:nvPr/>
                </p:nvPicPr>
                <p:blipFill>
                  <a:blip r:embed="rId114"/>
                  <a:stretch>
                    <a:fillRect/>
                  </a:stretch>
                </p:blipFill>
                <p:spPr>
                  <a:xfrm>
                    <a:off x="1477708" y="4074539"/>
                    <a:ext cx="100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80" name="Pennanteckning 479">
                    <a:extLst>
                      <a:ext uri="{FF2B5EF4-FFF2-40B4-BE49-F238E27FC236}">
                        <a16:creationId xmlns:a16="http://schemas.microsoft.com/office/drawing/2014/main" id="{CEE6C0C9-D5B0-3BBC-1F8C-6EFB7074BB1F}"/>
                      </a:ext>
                    </a:extLst>
                  </p14:cNvPr>
                  <p14:cNvContentPartPr/>
                  <p14:nvPr/>
                </p14:nvContentPartPr>
                <p14:xfrm>
                  <a:off x="1509388" y="4208819"/>
                  <a:ext cx="86400" cy="80640"/>
                </p14:xfrm>
              </p:contentPart>
            </mc:Choice>
            <mc:Fallback xmlns="">
              <p:pic>
                <p:nvPicPr>
                  <p:cNvPr id="480" name="Pennanteckning 479">
                    <a:extLst>
                      <a:ext uri="{FF2B5EF4-FFF2-40B4-BE49-F238E27FC236}">
                        <a16:creationId xmlns:a16="http://schemas.microsoft.com/office/drawing/2014/main" id="{CEE6C0C9-D5B0-3BBC-1F8C-6EFB7074BB1F}"/>
                      </a:ext>
                    </a:extLst>
                  </p:cNvPr>
                  <p:cNvPicPr/>
                  <p:nvPr/>
                </p:nvPicPr>
                <p:blipFill>
                  <a:blip r:embed="rId116"/>
                  <a:stretch>
                    <a:fillRect/>
                  </a:stretch>
                </p:blipFill>
                <p:spPr>
                  <a:xfrm>
                    <a:off x="1494268" y="4193699"/>
                    <a:ext cx="117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481" name="Pennanteckning 480">
                    <a:extLst>
                      <a:ext uri="{FF2B5EF4-FFF2-40B4-BE49-F238E27FC236}">
                        <a16:creationId xmlns:a16="http://schemas.microsoft.com/office/drawing/2014/main" id="{2A84F7A7-7A8A-897C-AC13-C68DB5036D18}"/>
                      </a:ext>
                    </a:extLst>
                  </p14:cNvPr>
                  <p14:cNvContentPartPr/>
                  <p14:nvPr/>
                </p14:nvContentPartPr>
                <p14:xfrm>
                  <a:off x="1602988" y="4091459"/>
                  <a:ext cx="33480" cy="248400"/>
                </p14:xfrm>
              </p:contentPart>
            </mc:Choice>
            <mc:Fallback xmlns="">
              <p:pic>
                <p:nvPicPr>
                  <p:cNvPr id="481" name="Pennanteckning 480">
                    <a:extLst>
                      <a:ext uri="{FF2B5EF4-FFF2-40B4-BE49-F238E27FC236}">
                        <a16:creationId xmlns:a16="http://schemas.microsoft.com/office/drawing/2014/main" id="{2A84F7A7-7A8A-897C-AC13-C68DB5036D18}"/>
                      </a:ext>
                    </a:extLst>
                  </p:cNvPr>
                  <p:cNvPicPr/>
                  <p:nvPr/>
                </p:nvPicPr>
                <p:blipFill>
                  <a:blip r:embed="rId118"/>
                  <a:stretch>
                    <a:fillRect/>
                  </a:stretch>
                </p:blipFill>
                <p:spPr>
                  <a:xfrm>
                    <a:off x="1587868" y="4075979"/>
                    <a:ext cx="6408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83" name="Pennanteckning 482">
                    <a:extLst>
                      <a:ext uri="{FF2B5EF4-FFF2-40B4-BE49-F238E27FC236}">
                        <a16:creationId xmlns:a16="http://schemas.microsoft.com/office/drawing/2014/main" id="{DD23FA6C-8DD9-0904-1A41-FB02A7B2F8A0}"/>
                      </a:ext>
                    </a:extLst>
                  </p14:cNvPr>
                  <p14:cNvContentPartPr/>
                  <p14:nvPr/>
                </p14:nvContentPartPr>
                <p14:xfrm>
                  <a:off x="1703068" y="3928379"/>
                  <a:ext cx="58320" cy="298080"/>
                </p14:xfrm>
              </p:contentPart>
            </mc:Choice>
            <mc:Fallback xmlns="">
              <p:pic>
                <p:nvPicPr>
                  <p:cNvPr id="483" name="Pennanteckning 482">
                    <a:extLst>
                      <a:ext uri="{FF2B5EF4-FFF2-40B4-BE49-F238E27FC236}">
                        <a16:creationId xmlns:a16="http://schemas.microsoft.com/office/drawing/2014/main" id="{DD23FA6C-8DD9-0904-1A41-FB02A7B2F8A0}"/>
                      </a:ext>
                    </a:extLst>
                  </p:cNvPr>
                  <p:cNvPicPr/>
                  <p:nvPr/>
                </p:nvPicPr>
                <p:blipFill>
                  <a:blip r:embed="rId120"/>
                  <a:stretch>
                    <a:fillRect/>
                  </a:stretch>
                </p:blipFill>
                <p:spPr>
                  <a:xfrm>
                    <a:off x="1687948" y="3913259"/>
                    <a:ext cx="88920" cy="328680"/>
                  </a:xfrm>
                  <a:prstGeom prst="rect">
                    <a:avLst/>
                  </a:prstGeom>
                </p:spPr>
              </p:pic>
            </mc:Fallback>
          </mc:AlternateContent>
        </p:grpSp>
        <p:grpSp>
          <p:nvGrpSpPr>
            <p:cNvPr id="528" name="Grupp 527">
              <a:extLst>
                <a:ext uri="{FF2B5EF4-FFF2-40B4-BE49-F238E27FC236}">
                  <a16:creationId xmlns:a16="http://schemas.microsoft.com/office/drawing/2014/main" id="{36529C4C-3E45-77D2-4B89-DC9A5AC5E77B}"/>
                </a:ext>
              </a:extLst>
            </p:cNvPr>
            <p:cNvGrpSpPr/>
            <p:nvPr/>
          </p:nvGrpSpPr>
          <p:grpSpPr>
            <a:xfrm>
              <a:off x="1894948" y="3796979"/>
              <a:ext cx="2436480" cy="615240"/>
              <a:chOff x="1894948" y="3796979"/>
              <a:chExt cx="2436480" cy="615240"/>
            </a:xfrm>
          </p:grpSpPr>
          <mc:AlternateContent xmlns:mc="http://schemas.openxmlformats.org/markup-compatibility/2006" xmlns:p14="http://schemas.microsoft.com/office/powerpoint/2010/main">
            <mc:Choice Requires="p14">
              <p:contentPart p14:bwMode="auto" r:id="rId121">
                <p14:nvContentPartPr>
                  <p14:cNvPr id="488" name="Pennanteckning 487">
                    <a:extLst>
                      <a:ext uri="{FF2B5EF4-FFF2-40B4-BE49-F238E27FC236}">
                        <a16:creationId xmlns:a16="http://schemas.microsoft.com/office/drawing/2014/main" id="{680AE991-9108-8AD1-E3DE-261FA6C30714}"/>
                      </a:ext>
                    </a:extLst>
                  </p14:cNvPr>
                  <p14:cNvContentPartPr/>
                  <p14:nvPr/>
                </p14:nvContentPartPr>
                <p14:xfrm>
                  <a:off x="1894948" y="4034219"/>
                  <a:ext cx="96480" cy="34200"/>
                </p14:xfrm>
              </p:contentPart>
            </mc:Choice>
            <mc:Fallback xmlns="">
              <p:pic>
                <p:nvPicPr>
                  <p:cNvPr id="488" name="Pennanteckning 487">
                    <a:extLst>
                      <a:ext uri="{FF2B5EF4-FFF2-40B4-BE49-F238E27FC236}">
                        <a16:creationId xmlns:a16="http://schemas.microsoft.com/office/drawing/2014/main" id="{680AE991-9108-8AD1-E3DE-261FA6C30714}"/>
                      </a:ext>
                    </a:extLst>
                  </p:cNvPr>
                  <p:cNvPicPr/>
                  <p:nvPr/>
                </p:nvPicPr>
                <p:blipFill>
                  <a:blip r:embed="rId122"/>
                  <a:stretch>
                    <a:fillRect/>
                  </a:stretch>
                </p:blipFill>
                <p:spPr>
                  <a:xfrm>
                    <a:off x="1879468" y="4019099"/>
                    <a:ext cx="1267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489" name="Pennanteckning 488">
                    <a:extLst>
                      <a:ext uri="{FF2B5EF4-FFF2-40B4-BE49-F238E27FC236}">
                        <a16:creationId xmlns:a16="http://schemas.microsoft.com/office/drawing/2014/main" id="{8E3CDAFC-3D7D-B2EA-4249-342AEF6FE422}"/>
                      </a:ext>
                    </a:extLst>
                  </p14:cNvPr>
                  <p14:cNvContentPartPr/>
                  <p14:nvPr/>
                </p14:nvContentPartPr>
                <p14:xfrm>
                  <a:off x="1916548" y="4106939"/>
                  <a:ext cx="106200" cy="16920"/>
                </p14:xfrm>
              </p:contentPart>
            </mc:Choice>
            <mc:Fallback xmlns="">
              <p:pic>
                <p:nvPicPr>
                  <p:cNvPr id="489" name="Pennanteckning 488">
                    <a:extLst>
                      <a:ext uri="{FF2B5EF4-FFF2-40B4-BE49-F238E27FC236}">
                        <a16:creationId xmlns:a16="http://schemas.microsoft.com/office/drawing/2014/main" id="{8E3CDAFC-3D7D-B2EA-4249-342AEF6FE422}"/>
                      </a:ext>
                    </a:extLst>
                  </p:cNvPr>
                  <p:cNvPicPr/>
                  <p:nvPr/>
                </p:nvPicPr>
                <p:blipFill>
                  <a:blip r:embed="rId124"/>
                  <a:stretch>
                    <a:fillRect/>
                  </a:stretch>
                </p:blipFill>
                <p:spPr>
                  <a:xfrm>
                    <a:off x="1901068" y="4091819"/>
                    <a:ext cx="136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91" name="Pennanteckning 490">
                    <a:extLst>
                      <a:ext uri="{FF2B5EF4-FFF2-40B4-BE49-F238E27FC236}">
                        <a16:creationId xmlns:a16="http://schemas.microsoft.com/office/drawing/2014/main" id="{3BF1BD23-7AC2-00F2-9453-AE24E8CF5502}"/>
                      </a:ext>
                    </a:extLst>
                  </p14:cNvPr>
                  <p14:cNvContentPartPr/>
                  <p14:nvPr/>
                </p14:nvContentPartPr>
                <p14:xfrm>
                  <a:off x="2099068" y="3798419"/>
                  <a:ext cx="1815480" cy="504360"/>
                </p14:xfrm>
              </p:contentPart>
            </mc:Choice>
            <mc:Fallback xmlns="">
              <p:pic>
                <p:nvPicPr>
                  <p:cNvPr id="491" name="Pennanteckning 490">
                    <a:extLst>
                      <a:ext uri="{FF2B5EF4-FFF2-40B4-BE49-F238E27FC236}">
                        <a16:creationId xmlns:a16="http://schemas.microsoft.com/office/drawing/2014/main" id="{3BF1BD23-7AC2-00F2-9453-AE24E8CF5502}"/>
                      </a:ext>
                    </a:extLst>
                  </p:cNvPr>
                  <p:cNvPicPr/>
                  <p:nvPr/>
                </p:nvPicPr>
                <p:blipFill>
                  <a:blip r:embed="rId126"/>
                  <a:stretch>
                    <a:fillRect/>
                  </a:stretch>
                </p:blipFill>
                <p:spPr>
                  <a:xfrm>
                    <a:off x="2083948" y="3783299"/>
                    <a:ext cx="184608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93" name="Pennanteckning 492">
                    <a:extLst>
                      <a:ext uri="{FF2B5EF4-FFF2-40B4-BE49-F238E27FC236}">
                        <a16:creationId xmlns:a16="http://schemas.microsoft.com/office/drawing/2014/main" id="{4994D484-BDA6-4798-F1FB-8E80B6D8D89C}"/>
                      </a:ext>
                    </a:extLst>
                  </p14:cNvPr>
                  <p14:cNvContentPartPr/>
                  <p14:nvPr/>
                </p14:nvContentPartPr>
                <p14:xfrm>
                  <a:off x="2284828" y="4020179"/>
                  <a:ext cx="57960" cy="231840"/>
                </p14:xfrm>
              </p:contentPart>
            </mc:Choice>
            <mc:Fallback xmlns="">
              <p:pic>
                <p:nvPicPr>
                  <p:cNvPr id="493" name="Pennanteckning 492">
                    <a:extLst>
                      <a:ext uri="{FF2B5EF4-FFF2-40B4-BE49-F238E27FC236}">
                        <a16:creationId xmlns:a16="http://schemas.microsoft.com/office/drawing/2014/main" id="{4994D484-BDA6-4798-F1FB-8E80B6D8D89C}"/>
                      </a:ext>
                    </a:extLst>
                  </p:cNvPr>
                  <p:cNvPicPr/>
                  <p:nvPr/>
                </p:nvPicPr>
                <p:blipFill>
                  <a:blip r:embed="rId128"/>
                  <a:stretch>
                    <a:fillRect/>
                  </a:stretch>
                </p:blipFill>
                <p:spPr>
                  <a:xfrm>
                    <a:off x="2269348" y="4005059"/>
                    <a:ext cx="885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95" name="Pennanteckning 494">
                    <a:extLst>
                      <a:ext uri="{FF2B5EF4-FFF2-40B4-BE49-F238E27FC236}">
                        <a16:creationId xmlns:a16="http://schemas.microsoft.com/office/drawing/2014/main" id="{6E15A6C4-4B8D-01A2-2ED8-7B62528ACD06}"/>
                      </a:ext>
                    </a:extLst>
                  </p14:cNvPr>
                  <p14:cNvContentPartPr/>
                  <p14:nvPr/>
                </p14:nvContentPartPr>
                <p14:xfrm>
                  <a:off x="2402548" y="4161659"/>
                  <a:ext cx="34920" cy="221040"/>
                </p14:xfrm>
              </p:contentPart>
            </mc:Choice>
            <mc:Fallback xmlns="">
              <p:pic>
                <p:nvPicPr>
                  <p:cNvPr id="495" name="Pennanteckning 494">
                    <a:extLst>
                      <a:ext uri="{FF2B5EF4-FFF2-40B4-BE49-F238E27FC236}">
                        <a16:creationId xmlns:a16="http://schemas.microsoft.com/office/drawing/2014/main" id="{6E15A6C4-4B8D-01A2-2ED8-7B62528ACD06}"/>
                      </a:ext>
                    </a:extLst>
                  </p:cNvPr>
                  <p:cNvPicPr/>
                  <p:nvPr/>
                </p:nvPicPr>
                <p:blipFill>
                  <a:blip r:embed="rId130"/>
                  <a:stretch>
                    <a:fillRect/>
                  </a:stretch>
                </p:blipFill>
                <p:spPr>
                  <a:xfrm>
                    <a:off x="2387428" y="4146539"/>
                    <a:ext cx="655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96" name="Pennanteckning 495">
                    <a:extLst>
                      <a:ext uri="{FF2B5EF4-FFF2-40B4-BE49-F238E27FC236}">
                        <a16:creationId xmlns:a16="http://schemas.microsoft.com/office/drawing/2014/main" id="{BB66890D-EDE3-F3B6-47EE-491C62F83AAF}"/>
                      </a:ext>
                    </a:extLst>
                  </p14:cNvPr>
                  <p14:cNvContentPartPr/>
                  <p14:nvPr/>
                </p14:nvContentPartPr>
                <p14:xfrm>
                  <a:off x="2398588" y="4130339"/>
                  <a:ext cx="89640" cy="70560"/>
                </p14:xfrm>
              </p:contentPart>
            </mc:Choice>
            <mc:Fallback xmlns="">
              <p:pic>
                <p:nvPicPr>
                  <p:cNvPr id="496" name="Pennanteckning 495">
                    <a:extLst>
                      <a:ext uri="{FF2B5EF4-FFF2-40B4-BE49-F238E27FC236}">
                        <a16:creationId xmlns:a16="http://schemas.microsoft.com/office/drawing/2014/main" id="{BB66890D-EDE3-F3B6-47EE-491C62F83AAF}"/>
                      </a:ext>
                    </a:extLst>
                  </p:cNvPr>
                  <p:cNvPicPr/>
                  <p:nvPr/>
                </p:nvPicPr>
                <p:blipFill>
                  <a:blip r:embed="rId132"/>
                  <a:stretch>
                    <a:fillRect/>
                  </a:stretch>
                </p:blipFill>
                <p:spPr>
                  <a:xfrm>
                    <a:off x="2383108" y="4114859"/>
                    <a:ext cx="1202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97" name="Pennanteckning 496">
                    <a:extLst>
                      <a:ext uri="{FF2B5EF4-FFF2-40B4-BE49-F238E27FC236}">
                        <a16:creationId xmlns:a16="http://schemas.microsoft.com/office/drawing/2014/main" id="{0E859CE5-1B30-E698-CCDC-581B530B2FF5}"/>
                      </a:ext>
                    </a:extLst>
                  </p14:cNvPr>
                  <p14:cNvContentPartPr/>
                  <p14:nvPr/>
                </p14:nvContentPartPr>
                <p14:xfrm>
                  <a:off x="2525668" y="4211339"/>
                  <a:ext cx="3600" cy="60840"/>
                </p14:xfrm>
              </p:contentPart>
            </mc:Choice>
            <mc:Fallback xmlns="">
              <p:pic>
                <p:nvPicPr>
                  <p:cNvPr id="497" name="Pennanteckning 496">
                    <a:extLst>
                      <a:ext uri="{FF2B5EF4-FFF2-40B4-BE49-F238E27FC236}">
                        <a16:creationId xmlns:a16="http://schemas.microsoft.com/office/drawing/2014/main" id="{0E859CE5-1B30-E698-CCDC-581B530B2FF5}"/>
                      </a:ext>
                    </a:extLst>
                  </p:cNvPr>
                  <p:cNvPicPr/>
                  <p:nvPr/>
                </p:nvPicPr>
                <p:blipFill>
                  <a:blip r:embed="rId134"/>
                  <a:stretch>
                    <a:fillRect/>
                  </a:stretch>
                </p:blipFill>
                <p:spPr>
                  <a:xfrm>
                    <a:off x="2510548" y="4195859"/>
                    <a:ext cx="342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98" name="Pennanteckning 497">
                    <a:extLst>
                      <a:ext uri="{FF2B5EF4-FFF2-40B4-BE49-F238E27FC236}">
                        <a16:creationId xmlns:a16="http://schemas.microsoft.com/office/drawing/2014/main" id="{A6CB42C0-6B71-98DD-D4AD-7D4A935E334A}"/>
                      </a:ext>
                    </a:extLst>
                  </p14:cNvPr>
                  <p14:cNvContentPartPr/>
                  <p14:nvPr/>
                </p14:nvContentPartPr>
                <p14:xfrm>
                  <a:off x="2617828" y="4122779"/>
                  <a:ext cx="77400" cy="12600"/>
                </p14:xfrm>
              </p:contentPart>
            </mc:Choice>
            <mc:Fallback xmlns="">
              <p:pic>
                <p:nvPicPr>
                  <p:cNvPr id="498" name="Pennanteckning 497">
                    <a:extLst>
                      <a:ext uri="{FF2B5EF4-FFF2-40B4-BE49-F238E27FC236}">
                        <a16:creationId xmlns:a16="http://schemas.microsoft.com/office/drawing/2014/main" id="{A6CB42C0-6B71-98DD-D4AD-7D4A935E334A}"/>
                      </a:ext>
                    </a:extLst>
                  </p:cNvPr>
                  <p:cNvPicPr/>
                  <p:nvPr/>
                </p:nvPicPr>
                <p:blipFill>
                  <a:blip r:embed="rId136"/>
                  <a:stretch>
                    <a:fillRect/>
                  </a:stretch>
                </p:blipFill>
                <p:spPr>
                  <a:xfrm>
                    <a:off x="2602348" y="4107659"/>
                    <a:ext cx="107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499" name="Pennanteckning 498">
                    <a:extLst>
                      <a:ext uri="{FF2B5EF4-FFF2-40B4-BE49-F238E27FC236}">
                        <a16:creationId xmlns:a16="http://schemas.microsoft.com/office/drawing/2014/main" id="{768E1566-72C0-9247-32EE-F01E142A5B0C}"/>
                      </a:ext>
                    </a:extLst>
                  </p14:cNvPr>
                  <p14:cNvContentPartPr/>
                  <p14:nvPr/>
                </p14:nvContentPartPr>
                <p14:xfrm>
                  <a:off x="2756428" y="4092899"/>
                  <a:ext cx="60840" cy="222840"/>
                </p14:xfrm>
              </p:contentPart>
            </mc:Choice>
            <mc:Fallback xmlns="">
              <p:pic>
                <p:nvPicPr>
                  <p:cNvPr id="499" name="Pennanteckning 498">
                    <a:extLst>
                      <a:ext uri="{FF2B5EF4-FFF2-40B4-BE49-F238E27FC236}">
                        <a16:creationId xmlns:a16="http://schemas.microsoft.com/office/drawing/2014/main" id="{768E1566-72C0-9247-32EE-F01E142A5B0C}"/>
                      </a:ext>
                    </a:extLst>
                  </p:cNvPr>
                  <p:cNvPicPr/>
                  <p:nvPr/>
                </p:nvPicPr>
                <p:blipFill>
                  <a:blip r:embed="rId138"/>
                  <a:stretch>
                    <a:fillRect/>
                  </a:stretch>
                </p:blipFill>
                <p:spPr>
                  <a:xfrm>
                    <a:off x="2741308" y="4077779"/>
                    <a:ext cx="910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00" name="Pennanteckning 499">
                    <a:extLst>
                      <a:ext uri="{FF2B5EF4-FFF2-40B4-BE49-F238E27FC236}">
                        <a16:creationId xmlns:a16="http://schemas.microsoft.com/office/drawing/2014/main" id="{8E1FE6A4-C06B-1413-34AA-E04319952CA3}"/>
                      </a:ext>
                    </a:extLst>
                  </p14:cNvPr>
                  <p14:cNvContentPartPr/>
                  <p14:nvPr/>
                </p14:nvContentPartPr>
                <p14:xfrm>
                  <a:off x="2771548" y="4227899"/>
                  <a:ext cx="69840" cy="24480"/>
                </p14:xfrm>
              </p:contentPart>
            </mc:Choice>
            <mc:Fallback xmlns="">
              <p:pic>
                <p:nvPicPr>
                  <p:cNvPr id="500" name="Pennanteckning 499">
                    <a:extLst>
                      <a:ext uri="{FF2B5EF4-FFF2-40B4-BE49-F238E27FC236}">
                        <a16:creationId xmlns:a16="http://schemas.microsoft.com/office/drawing/2014/main" id="{8E1FE6A4-C06B-1413-34AA-E04319952CA3}"/>
                      </a:ext>
                    </a:extLst>
                  </p:cNvPr>
                  <p:cNvPicPr/>
                  <p:nvPr/>
                </p:nvPicPr>
                <p:blipFill>
                  <a:blip r:embed="rId140"/>
                  <a:stretch>
                    <a:fillRect/>
                  </a:stretch>
                </p:blipFill>
                <p:spPr>
                  <a:xfrm>
                    <a:off x="2756068" y="4212419"/>
                    <a:ext cx="1004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501" name="Pennanteckning 500">
                    <a:extLst>
                      <a:ext uri="{FF2B5EF4-FFF2-40B4-BE49-F238E27FC236}">
                        <a16:creationId xmlns:a16="http://schemas.microsoft.com/office/drawing/2014/main" id="{25B516AE-D804-DA76-FEEF-6127C089ED2A}"/>
                      </a:ext>
                    </a:extLst>
                  </p14:cNvPr>
                  <p14:cNvContentPartPr/>
                  <p14:nvPr/>
                </p14:nvContentPartPr>
                <p14:xfrm>
                  <a:off x="2881348" y="4251659"/>
                  <a:ext cx="6120" cy="71640"/>
                </p14:xfrm>
              </p:contentPart>
            </mc:Choice>
            <mc:Fallback xmlns="">
              <p:pic>
                <p:nvPicPr>
                  <p:cNvPr id="501" name="Pennanteckning 500">
                    <a:extLst>
                      <a:ext uri="{FF2B5EF4-FFF2-40B4-BE49-F238E27FC236}">
                        <a16:creationId xmlns:a16="http://schemas.microsoft.com/office/drawing/2014/main" id="{25B516AE-D804-DA76-FEEF-6127C089ED2A}"/>
                      </a:ext>
                    </a:extLst>
                  </p:cNvPr>
                  <p:cNvPicPr/>
                  <p:nvPr/>
                </p:nvPicPr>
                <p:blipFill>
                  <a:blip r:embed="rId142"/>
                  <a:stretch>
                    <a:fillRect/>
                  </a:stretch>
                </p:blipFill>
                <p:spPr>
                  <a:xfrm>
                    <a:off x="2866228" y="4236539"/>
                    <a:ext cx="367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503" name="Pennanteckning 502">
                    <a:extLst>
                      <a:ext uri="{FF2B5EF4-FFF2-40B4-BE49-F238E27FC236}">
                        <a16:creationId xmlns:a16="http://schemas.microsoft.com/office/drawing/2014/main" id="{516E55C6-A18A-A979-F568-6F754303353C}"/>
                      </a:ext>
                    </a:extLst>
                  </p14:cNvPr>
                  <p14:cNvContentPartPr/>
                  <p14:nvPr/>
                </p14:nvContentPartPr>
                <p14:xfrm>
                  <a:off x="2897188" y="4032419"/>
                  <a:ext cx="39240" cy="230400"/>
                </p14:xfrm>
              </p:contentPart>
            </mc:Choice>
            <mc:Fallback xmlns="">
              <p:pic>
                <p:nvPicPr>
                  <p:cNvPr id="503" name="Pennanteckning 502">
                    <a:extLst>
                      <a:ext uri="{FF2B5EF4-FFF2-40B4-BE49-F238E27FC236}">
                        <a16:creationId xmlns:a16="http://schemas.microsoft.com/office/drawing/2014/main" id="{516E55C6-A18A-A979-F568-6F754303353C}"/>
                      </a:ext>
                    </a:extLst>
                  </p:cNvPr>
                  <p:cNvPicPr/>
                  <p:nvPr/>
                </p:nvPicPr>
                <p:blipFill>
                  <a:blip r:embed="rId144"/>
                  <a:stretch>
                    <a:fillRect/>
                  </a:stretch>
                </p:blipFill>
                <p:spPr>
                  <a:xfrm>
                    <a:off x="2882068" y="4017299"/>
                    <a:ext cx="698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504" name="Pennanteckning 503">
                    <a:extLst>
                      <a:ext uri="{FF2B5EF4-FFF2-40B4-BE49-F238E27FC236}">
                        <a16:creationId xmlns:a16="http://schemas.microsoft.com/office/drawing/2014/main" id="{E2EF7B4E-5A90-8EDA-A5D4-F74D4D4AB27B}"/>
                      </a:ext>
                    </a:extLst>
                  </p14:cNvPr>
                  <p14:cNvContentPartPr/>
                  <p14:nvPr/>
                </p14:nvContentPartPr>
                <p14:xfrm>
                  <a:off x="2978188" y="3966539"/>
                  <a:ext cx="99720" cy="81360"/>
                </p14:xfrm>
              </p:contentPart>
            </mc:Choice>
            <mc:Fallback xmlns="">
              <p:pic>
                <p:nvPicPr>
                  <p:cNvPr id="504" name="Pennanteckning 503">
                    <a:extLst>
                      <a:ext uri="{FF2B5EF4-FFF2-40B4-BE49-F238E27FC236}">
                        <a16:creationId xmlns:a16="http://schemas.microsoft.com/office/drawing/2014/main" id="{E2EF7B4E-5A90-8EDA-A5D4-F74D4D4AB27B}"/>
                      </a:ext>
                    </a:extLst>
                  </p:cNvPr>
                  <p:cNvPicPr/>
                  <p:nvPr/>
                </p:nvPicPr>
                <p:blipFill>
                  <a:blip r:embed="rId146"/>
                  <a:stretch>
                    <a:fillRect/>
                  </a:stretch>
                </p:blipFill>
                <p:spPr>
                  <a:xfrm>
                    <a:off x="2963068" y="3951059"/>
                    <a:ext cx="1299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506" name="Pennanteckning 505">
                    <a:extLst>
                      <a:ext uri="{FF2B5EF4-FFF2-40B4-BE49-F238E27FC236}">
                        <a16:creationId xmlns:a16="http://schemas.microsoft.com/office/drawing/2014/main" id="{B35FEE7A-F80B-6EF4-9FA2-175B51799454}"/>
                      </a:ext>
                    </a:extLst>
                  </p14:cNvPr>
                  <p14:cNvContentPartPr/>
                  <p14:nvPr/>
                </p14:nvContentPartPr>
                <p14:xfrm>
                  <a:off x="3060988" y="4144379"/>
                  <a:ext cx="53280" cy="15120"/>
                </p14:xfrm>
              </p:contentPart>
            </mc:Choice>
            <mc:Fallback xmlns="">
              <p:pic>
                <p:nvPicPr>
                  <p:cNvPr id="506" name="Pennanteckning 505">
                    <a:extLst>
                      <a:ext uri="{FF2B5EF4-FFF2-40B4-BE49-F238E27FC236}">
                        <a16:creationId xmlns:a16="http://schemas.microsoft.com/office/drawing/2014/main" id="{B35FEE7A-F80B-6EF4-9FA2-175B51799454}"/>
                      </a:ext>
                    </a:extLst>
                  </p:cNvPr>
                  <p:cNvPicPr/>
                  <p:nvPr/>
                </p:nvPicPr>
                <p:blipFill>
                  <a:blip r:embed="rId148"/>
                  <a:stretch>
                    <a:fillRect/>
                  </a:stretch>
                </p:blipFill>
                <p:spPr>
                  <a:xfrm>
                    <a:off x="3045508" y="4128899"/>
                    <a:ext cx="838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507" name="Pennanteckning 506">
                    <a:extLst>
                      <a:ext uri="{FF2B5EF4-FFF2-40B4-BE49-F238E27FC236}">
                        <a16:creationId xmlns:a16="http://schemas.microsoft.com/office/drawing/2014/main" id="{F3601039-422E-0E8A-9D66-1D359CE31CFF}"/>
                      </a:ext>
                    </a:extLst>
                  </p14:cNvPr>
                  <p14:cNvContentPartPr/>
                  <p14:nvPr/>
                </p14:nvContentPartPr>
                <p14:xfrm>
                  <a:off x="3059188" y="4159139"/>
                  <a:ext cx="37440" cy="33480"/>
                </p14:xfrm>
              </p:contentPart>
            </mc:Choice>
            <mc:Fallback xmlns="">
              <p:pic>
                <p:nvPicPr>
                  <p:cNvPr id="507" name="Pennanteckning 506">
                    <a:extLst>
                      <a:ext uri="{FF2B5EF4-FFF2-40B4-BE49-F238E27FC236}">
                        <a16:creationId xmlns:a16="http://schemas.microsoft.com/office/drawing/2014/main" id="{F3601039-422E-0E8A-9D66-1D359CE31CFF}"/>
                      </a:ext>
                    </a:extLst>
                  </p:cNvPr>
                  <p:cNvPicPr/>
                  <p:nvPr/>
                </p:nvPicPr>
                <p:blipFill>
                  <a:blip r:embed="rId150"/>
                  <a:stretch>
                    <a:fillRect/>
                  </a:stretch>
                </p:blipFill>
                <p:spPr>
                  <a:xfrm>
                    <a:off x="3044068" y="4144019"/>
                    <a:ext cx="680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509" name="Pennanteckning 508">
                    <a:extLst>
                      <a:ext uri="{FF2B5EF4-FFF2-40B4-BE49-F238E27FC236}">
                        <a16:creationId xmlns:a16="http://schemas.microsoft.com/office/drawing/2014/main" id="{177E1424-5736-C0A4-33D2-E2931958A077}"/>
                      </a:ext>
                    </a:extLst>
                  </p14:cNvPr>
                  <p14:cNvContentPartPr/>
                  <p14:nvPr/>
                </p14:nvContentPartPr>
                <p14:xfrm>
                  <a:off x="3068188" y="4124579"/>
                  <a:ext cx="6120" cy="69120"/>
                </p14:xfrm>
              </p:contentPart>
            </mc:Choice>
            <mc:Fallback xmlns="">
              <p:pic>
                <p:nvPicPr>
                  <p:cNvPr id="509" name="Pennanteckning 508">
                    <a:extLst>
                      <a:ext uri="{FF2B5EF4-FFF2-40B4-BE49-F238E27FC236}">
                        <a16:creationId xmlns:a16="http://schemas.microsoft.com/office/drawing/2014/main" id="{177E1424-5736-C0A4-33D2-E2931958A077}"/>
                      </a:ext>
                    </a:extLst>
                  </p:cNvPr>
                  <p:cNvPicPr/>
                  <p:nvPr/>
                </p:nvPicPr>
                <p:blipFill>
                  <a:blip r:embed="rId152"/>
                  <a:stretch>
                    <a:fillRect/>
                  </a:stretch>
                </p:blipFill>
                <p:spPr>
                  <a:xfrm>
                    <a:off x="3053068" y="4109099"/>
                    <a:ext cx="367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511" name="Pennanteckning 510">
                    <a:extLst>
                      <a:ext uri="{FF2B5EF4-FFF2-40B4-BE49-F238E27FC236}">
                        <a16:creationId xmlns:a16="http://schemas.microsoft.com/office/drawing/2014/main" id="{54422F0E-AB40-3DC2-1AC2-AE5B01ACA77B}"/>
                      </a:ext>
                    </a:extLst>
                  </p14:cNvPr>
                  <p14:cNvContentPartPr/>
                  <p14:nvPr/>
                </p14:nvContentPartPr>
                <p14:xfrm>
                  <a:off x="3206428" y="4198739"/>
                  <a:ext cx="11880" cy="5400"/>
                </p14:xfrm>
              </p:contentPart>
            </mc:Choice>
            <mc:Fallback xmlns="">
              <p:pic>
                <p:nvPicPr>
                  <p:cNvPr id="511" name="Pennanteckning 510">
                    <a:extLst>
                      <a:ext uri="{FF2B5EF4-FFF2-40B4-BE49-F238E27FC236}">
                        <a16:creationId xmlns:a16="http://schemas.microsoft.com/office/drawing/2014/main" id="{54422F0E-AB40-3DC2-1AC2-AE5B01ACA77B}"/>
                      </a:ext>
                    </a:extLst>
                  </p:cNvPr>
                  <p:cNvPicPr/>
                  <p:nvPr/>
                </p:nvPicPr>
                <p:blipFill>
                  <a:blip r:embed="rId154"/>
                  <a:stretch>
                    <a:fillRect/>
                  </a:stretch>
                </p:blipFill>
                <p:spPr>
                  <a:xfrm>
                    <a:off x="3191308" y="4183619"/>
                    <a:ext cx="424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512" name="Pennanteckning 511">
                    <a:extLst>
                      <a:ext uri="{FF2B5EF4-FFF2-40B4-BE49-F238E27FC236}">
                        <a16:creationId xmlns:a16="http://schemas.microsoft.com/office/drawing/2014/main" id="{1F3565F7-B7BE-0CF1-A8F4-FABF331DBDF3}"/>
                      </a:ext>
                    </a:extLst>
                  </p14:cNvPr>
                  <p14:cNvContentPartPr/>
                  <p14:nvPr/>
                </p14:nvContentPartPr>
                <p14:xfrm>
                  <a:off x="3292468" y="4214579"/>
                  <a:ext cx="18720" cy="8640"/>
                </p14:xfrm>
              </p:contentPart>
            </mc:Choice>
            <mc:Fallback xmlns="">
              <p:pic>
                <p:nvPicPr>
                  <p:cNvPr id="512" name="Pennanteckning 511">
                    <a:extLst>
                      <a:ext uri="{FF2B5EF4-FFF2-40B4-BE49-F238E27FC236}">
                        <a16:creationId xmlns:a16="http://schemas.microsoft.com/office/drawing/2014/main" id="{1F3565F7-B7BE-0CF1-A8F4-FABF331DBDF3}"/>
                      </a:ext>
                    </a:extLst>
                  </p:cNvPr>
                  <p:cNvPicPr/>
                  <p:nvPr/>
                </p:nvPicPr>
                <p:blipFill>
                  <a:blip r:embed="rId156"/>
                  <a:stretch>
                    <a:fillRect/>
                  </a:stretch>
                </p:blipFill>
                <p:spPr>
                  <a:xfrm>
                    <a:off x="3277348" y="4199459"/>
                    <a:ext cx="489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513" name="Pennanteckning 512">
                    <a:extLst>
                      <a:ext uri="{FF2B5EF4-FFF2-40B4-BE49-F238E27FC236}">
                        <a16:creationId xmlns:a16="http://schemas.microsoft.com/office/drawing/2014/main" id="{4D239353-AC77-0ED9-EA08-2DF93FD7EC97}"/>
                      </a:ext>
                    </a:extLst>
                  </p14:cNvPr>
                  <p14:cNvContentPartPr/>
                  <p14:nvPr/>
                </p14:nvContentPartPr>
                <p14:xfrm>
                  <a:off x="3293188" y="4219619"/>
                  <a:ext cx="66600" cy="4680"/>
                </p14:xfrm>
              </p:contentPart>
            </mc:Choice>
            <mc:Fallback xmlns="">
              <p:pic>
                <p:nvPicPr>
                  <p:cNvPr id="513" name="Pennanteckning 512">
                    <a:extLst>
                      <a:ext uri="{FF2B5EF4-FFF2-40B4-BE49-F238E27FC236}">
                        <a16:creationId xmlns:a16="http://schemas.microsoft.com/office/drawing/2014/main" id="{4D239353-AC77-0ED9-EA08-2DF93FD7EC97}"/>
                      </a:ext>
                    </a:extLst>
                  </p:cNvPr>
                  <p:cNvPicPr/>
                  <p:nvPr/>
                </p:nvPicPr>
                <p:blipFill>
                  <a:blip r:embed="rId158"/>
                  <a:stretch>
                    <a:fillRect/>
                  </a:stretch>
                </p:blipFill>
                <p:spPr>
                  <a:xfrm>
                    <a:off x="3278068" y="4204139"/>
                    <a:ext cx="97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514" name="Pennanteckning 513">
                    <a:extLst>
                      <a:ext uri="{FF2B5EF4-FFF2-40B4-BE49-F238E27FC236}">
                        <a16:creationId xmlns:a16="http://schemas.microsoft.com/office/drawing/2014/main" id="{0BD144C2-E2A5-50D9-AF88-BBD892A7D63A}"/>
                      </a:ext>
                    </a:extLst>
                  </p14:cNvPr>
                  <p14:cNvContentPartPr/>
                  <p14:nvPr/>
                </p14:nvContentPartPr>
                <p14:xfrm>
                  <a:off x="3383548" y="4137539"/>
                  <a:ext cx="86760" cy="19440"/>
                </p14:xfrm>
              </p:contentPart>
            </mc:Choice>
            <mc:Fallback xmlns="">
              <p:pic>
                <p:nvPicPr>
                  <p:cNvPr id="514" name="Pennanteckning 513">
                    <a:extLst>
                      <a:ext uri="{FF2B5EF4-FFF2-40B4-BE49-F238E27FC236}">
                        <a16:creationId xmlns:a16="http://schemas.microsoft.com/office/drawing/2014/main" id="{0BD144C2-E2A5-50D9-AF88-BBD892A7D63A}"/>
                      </a:ext>
                    </a:extLst>
                  </p:cNvPr>
                  <p:cNvPicPr/>
                  <p:nvPr/>
                </p:nvPicPr>
                <p:blipFill>
                  <a:blip r:embed="rId160"/>
                  <a:stretch>
                    <a:fillRect/>
                  </a:stretch>
                </p:blipFill>
                <p:spPr>
                  <a:xfrm>
                    <a:off x="3368068" y="4122419"/>
                    <a:ext cx="117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515" name="Pennanteckning 514">
                    <a:extLst>
                      <a:ext uri="{FF2B5EF4-FFF2-40B4-BE49-F238E27FC236}">
                        <a16:creationId xmlns:a16="http://schemas.microsoft.com/office/drawing/2014/main" id="{03C73AFE-2765-C239-83F4-F51616B221F9}"/>
                      </a:ext>
                    </a:extLst>
                  </p14:cNvPr>
                  <p14:cNvContentPartPr/>
                  <p14:nvPr/>
                </p14:nvContentPartPr>
                <p14:xfrm>
                  <a:off x="3409108" y="4111259"/>
                  <a:ext cx="24480" cy="87120"/>
                </p14:xfrm>
              </p:contentPart>
            </mc:Choice>
            <mc:Fallback xmlns="">
              <p:pic>
                <p:nvPicPr>
                  <p:cNvPr id="515" name="Pennanteckning 514">
                    <a:extLst>
                      <a:ext uri="{FF2B5EF4-FFF2-40B4-BE49-F238E27FC236}">
                        <a16:creationId xmlns:a16="http://schemas.microsoft.com/office/drawing/2014/main" id="{03C73AFE-2765-C239-83F4-F51616B221F9}"/>
                      </a:ext>
                    </a:extLst>
                  </p:cNvPr>
                  <p:cNvPicPr/>
                  <p:nvPr/>
                </p:nvPicPr>
                <p:blipFill>
                  <a:blip r:embed="rId162"/>
                  <a:stretch>
                    <a:fillRect/>
                  </a:stretch>
                </p:blipFill>
                <p:spPr>
                  <a:xfrm>
                    <a:off x="3393628" y="4095779"/>
                    <a:ext cx="55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517" name="Pennanteckning 516">
                    <a:extLst>
                      <a:ext uri="{FF2B5EF4-FFF2-40B4-BE49-F238E27FC236}">
                        <a16:creationId xmlns:a16="http://schemas.microsoft.com/office/drawing/2014/main" id="{4B046953-1D02-7796-F939-8F9DBE3DB847}"/>
                      </a:ext>
                    </a:extLst>
                  </p14:cNvPr>
                  <p14:cNvContentPartPr/>
                  <p14:nvPr/>
                </p14:nvContentPartPr>
                <p14:xfrm>
                  <a:off x="3563548" y="4049339"/>
                  <a:ext cx="41760" cy="243360"/>
                </p14:xfrm>
              </p:contentPart>
            </mc:Choice>
            <mc:Fallback xmlns="">
              <p:pic>
                <p:nvPicPr>
                  <p:cNvPr id="517" name="Pennanteckning 516">
                    <a:extLst>
                      <a:ext uri="{FF2B5EF4-FFF2-40B4-BE49-F238E27FC236}">
                        <a16:creationId xmlns:a16="http://schemas.microsoft.com/office/drawing/2014/main" id="{4B046953-1D02-7796-F939-8F9DBE3DB847}"/>
                      </a:ext>
                    </a:extLst>
                  </p:cNvPr>
                  <p:cNvPicPr/>
                  <p:nvPr/>
                </p:nvPicPr>
                <p:blipFill>
                  <a:blip r:embed="rId164"/>
                  <a:stretch>
                    <a:fillRect/>
                  </a:stretch>
                </p:blipFill>
                <p:spPr>
                  <a:xfrm>
                    <a:off x="3548428" y="4033859"/>
                    <a:ext cx="72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518" name="Pennanteckning 517">
                    <a:extLst>
                      <a:ext uri="{FF2B5EF4-FFF2-40B4-BE49-F238E27FC236}">
                        <a16:creationId xmlns:a16="http://schemas.microsoft.com/office/drawing/2014/main" id="{B8B33B68-D981-1637-672D-37A883296A04}"/>
                      </a:ext>
                    </a:extLst>
                  </p14:cNvPr>
                  <p14:cNvContentPartPr/>
                  <p14:nvPr/>
                </p14:nvContentPartPr>
                <p14:xfrm>
                  <a:off x="3639148" y="4212779"/>
                  <a:ext cx="16200" cy="199440"/>
                </p14:xfrm>
              </p:contentPart>
            </mc:Choice>
            <mc:Fallback xmlns="">
              <p:pic>
                <p:nvPicPr>
                  <p:cNvPr id="518" name="Pennanteckning 517">
                    <a:extLst>
                      <a:ext uri="{FF2B5EF4-FFF2-40B4-BE49-F238E27FC236}">
                        <a16:creationId xmlns:a16="http://schemas.microsoft.com/office/drawing/2014/main" id="{B8B33B68-D981-1637-672D-37A883296A04}"/>
                      </a:ext>
                    </a:extLst>
                  </p:cNvPr>
                  <p:cNvPicPr/>
                  <p:nvPr/>
                </p:nvPicPr>
                <p:blipFill>
                  <a:blip r:embed="rId166"/>
                  <a:stretch>
                    <a:fillRect/>
                  </a:stretch>
                </p:blipFill>
                <p:spPr>
                  <a:xfrm>
                    <a:off x="3623668" y="4197659"/>
                    <a:ext cx="464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19" name="Pennanteckning 518">
                    <a:extLst>
                      <a:ext uri="{FF2B5EF4-FFF2-40B4-BE49-F238E27FC236}">
                        <a16:creationId xmlns:a16="http://schemas.microsoft.com/office/drawing/2014/main" id="{1CA4AF23-849A-FBA4-5CD4-34CE89D51311}"/>
                      </a:ext>
                    </a:extLst>
                  </p14:cNvPr>
                  <p14:cNvContentPartPr/>
                  <p14:nvPr/>
                </p14:nvContentPartPr>
                <p14:xfrm>
                  <a:off x="3639868" y="4162379"/>
                  <a:ext cx="84600" cy="73800"/>
                </p14:xfrm>
              </p:contentPart>
            </mc:Choice>
            <mc:Fallback xmlns="">
              <p:pic>
                <p:nvPicPr>
                  <p:cNvPr id="519" name="Pennanteckning 518">
                    <a:extLst>
                      <a:ext uri="{FF2B5EF4-FFF2-40B4-BE49-F238E27FC236}">
                        <a16:creationId xmlns:a16="http://schemas.microsoft.com/office/drawing/2014/main" id="{1CA4AF23-849A-FBA4-5CD4-34CE89D51311}"/>
                      </a:ext>
                    </a:extLst>
                  </p:cNvPr>
                  <p:cNvPicPr/>
                  <p:nvPr/>
                </p:nvPicPr>
                <p:blipFill>
                  <a:blip r:embed="rId168"/>
                  <a:stretch>
                    <a:fillRect/>
                  </a:stretch>
                </p:blipFill>
                <p:spPr>
                  <a:xfrm>
                    <a:off x="3624388" y="4147259"/>
                    <a:ext cx="1152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520" name="Pennanteckning 519">
                    <a:extLst>
                      <a:ext uri="{FF2B5EF4-FFF2-40B4-BE49-F238E27FC236}">
                        <a16:creationId xmlns:a16="http://schemas.microsoft.com/office/drawing/2014/main" id="{8D6DC669-C6A2-0E9F-6F0F-C0E44306DF67}"/>
                      </a:ext>
                    </a:extLst>
                  </p14:cNvPr>
                  <p14:cNvContentPartPr/>
                  <p14:nvPr/>
                </p14:nvContentPartPr>
                <p14:xfrm>
                  <a:off x="3753268" y="4259219"/>
                  <a:ext cx="37440" cy="46800"/>
                </p14:xfrm>
              </p:contentPart>
            </mc:Choice>
            <mc:Fallback xmlns="">
              <p:pic>
                <p:nvPicPr>
                  <p:cNvPr id="520" name="Pennanteckning 519">
                    <a:extLst>
                      <a:ext uri="{FF2B5EF4-FFF2-40B4-BE49-F238E27FC236}">
                        <a16:creationId xmlns:a16="http://schemas.microsoft.com/office/drawing/2014/main" id="{8D6DC669-C6A2-0E9F-6F0F-C0E44306DF67}"/>
                      </a:ext>
                    </a:extLst>
                  </p:cNvPr>
                  <p:cNvPicPr/>
                  <p:nvPr/>
                </p:nvPicPr>
                <p:blipFill>
                  <a:blip r:embed="rId170"/>
                  <a:stretch>
                    <a:fillRect/>
                  </a:stretch>
                </p:blipFill>
                <p:spPr>
                  <a:xfrm>
                    <a:off x="3737788" y="4244099"/>
                    <a:ext cx="680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521" name="Pennanteckning 520">
                    <a:extLst>
                      <a:ext uri="{FF2B5EF4-FFF2-40B4-BE49-F238E27FC236}">
                        <a16:creationId xmlns:a16="http://schemas.microsoft.com/office/drawing/2014/main" id="{5166317A-49E3-6958-8E1A-B35E53D6AE57}"/>
                      </a:ext>
                    </a:extLst>
                  </p14:cNvPr>
                  <p14:cNvContentPartPr/>
                  <p14:nvPr/>
                </p14:nvContentPartPr>
                <p14:xfrm>
                  <a:off x="3847228" y="4164179"/>
                  <a:ext cx="54000" cy="29160"/>
                </p14:xfrm>
              </p:contentPart>
            </mc:Choice>
            <mc:Fallback xmlns="">
              <p:pic>
                <p:nvPicPr>
                  <p:cNvPr id="521" name="Pennanteckning 520">
                    <a:extLst>
                      <a:ext uri="{FF2B5EF4-FFF2-40B4-BE49-F238E27FC236}">
                        <a16:creationId xmlns:a16="http://schemas.microsoft.com/office/drawing/2014/main" id="{5166317A-49E3-6958-8E1A-B35E53D6AE57}"/>
                      </a:ext>
                    </a:extLst>
                  </p:cNvPr>
                  <p:cNvPicPr/>
                  <p:nvPr/>
                </p:nvPicPr>
                <p:blipFill>
                  <a:blip r:embed="rId172"/>
                  <a:stretch>
                    <a:fillRect/>
                  </a:stretch>
                </p:blipFill>
                <p:spPr>
                  <a:xfrm>
                    <a:off x="3832108" y="4148699"/>
                    <a:ext cx="84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522" name="Pennanteckning 521">
                    <a:extLst>
                      <a:ext uri="{FF2B5EF4-FFF2-40B4-BE49-F238E27FC236}">
                        <a16:creationId xmlns:a16="http://schemas.microsoft.com/office/drawing/2014/main" id="{813AF5CF-8163-49FD-05CB-A9F29AD6FBE5}"/>
                      </a:ext>
                    </a:extLst>
                  </p14:cNvPr>
                  <p14:cNvContentPartPr/>
                  <p14:nvPr/>
                </p14:nvContentPartPr>
                <p14:xfrm>
                  <a:off x="3941548" y="4115219"/>
                  <a:ext cx="49320" cy="249480"/>
                </p14:xfrm>
              </p:contentPart>
            </mc:Choice>
            <mc:Fallback xmlns="">
              <p:pic>
                <p:nvPicPr>
                  <p:cNvPr id="522" name="Pennanteckning 521">
                    <a:extLst>
                      <a:ext uri="{FF2B5EF4-FFF2-40B4-BE49-F238E27FC236}">
                        <a16:creationId xmlns:a16="http://schemas.microsoft.com/office/drawing/2014/main" id="{813AF5CF-8163-49FD-05CB-A9F29AD6FBE5}"/>
                      </a:ext>
                    </a:extLst>
                  </p:cNvPr>
                  <p:cNvPicPr/>
                  <p:nvPr/>
                </p:nvPicPr>
                <p:blipFill>
                  <a:blip r:embed="rId174"/>
                  <a:stretch>
                    <a:fillRect/>
                  </a:stretch>
                </p:blipFill>
                <p:spPr>
                  <a:xfrm>
                    <a:off x="3926428" y="4100099"/>
                    <a:ext cx="79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523" name="Pennanteckning 522">
                    <a:extLst>
                      <a:ext uri="{FF2B5EF4-FFF2-40B4-BE49-F238E27FC236}">
                        <a16:creationId xmlns:a16="http://schemas.microsoft.com/office/drawing/2014/main" id="{EC8846C8-1FE1-F207-44F1-381FC826C9F0}"/>
                      </a:ext>
                    </a:extLst>
                  </p14:cNvPr>
                  <p14:cNvContentPartPr/>
                  <p14:nvPr/>
                </p14:nvContentPartPr>
                <p14:xfrm>
                  <a:off x="3945868" y="4249139"/>
                  <a:ext cx="82080" cy="78120"/>
                </p14:xfrm>
              </p:contentPart>
            </mc:Choice>
            <mc:Fallback xmlns="">
              <p:pic>
                <p:nvPicPr>
                  <p:cNvPr id="523" name="Pennanteckning 522">
                    <a:extLst>
                      <a:ext uri="{FF2B5EF4-FFF2-40B4-BE49-F238E27FC236}">
                        <a16:creationId xmlns:a16="http://schemas.microsoft.com/office/drawing/2014/main" id="{EC8846C8-1FE1-F207-44F1-381FC826C9F0}"/>
                      </a:ext>
                    </a:extLst>
                  </p:cNvPr>
                  <p:cNvPicPr/>
                  <p:nvPr/>
                </p:nvPicPr>
                <p:blipFill>
                  <a:blip r:embed="rId176"/>
                  <a:stretch>
                    <a:fillRect/>
                  </a:stretch>
                </p:blipFill>
                <p:spPr>
                  <a:xfrm>
                    <a:off x="3930388" y="4234019"/>
                    <a:ext cx="1126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524" name="Pennanteckning 523">
                    <a:extLst>
                      <a:ext uri="{FF2B5EF4-FFF2-40B4-BE49-F238E27FC236}">
                        <a16:creationId xmlns:a16="http://schemas.microsoft.com/office/drawing/2014/main" id="{B7790B42-E6FF-28DA-D86B-D39737972BB4}"/>
                      </a:ext>
                    </a:extLst>
                  </p14:cNvPr>
                  <p14:cNvContentPartPr/>
                  <p14:nvPr/>
                </p14:nvContentPartPr>
                <p14:xfrm>
                  <a:off x="4045948" y="4234379"/>
                  <a:ext cx="52560" cy="71640"/>
                </p14:xfrm>
              </p:contentPart>
            </mc:Choice>
            <mc:Fallback xmlns="">
              <p:pic>
                <p:nvPicPr>
                  <p:cNvPr id="524" name="Pennanteckning 523">
                    <a:extLst>
                      <a:ext uri="{FF2B5EF4-FFF2-40B4-BE49-F238E27FC236}">
                        <a16:creationId xmlns:a16="http://schemas.microsoft.com/office/drawing/2014/main" id="{B7790B42-E6FF-28DA-D86B-D39737972BB4}"/>
                      </a:ext>
                    </a:extLst>
                  </p:cNvPr>
                  <p:cNvPicPr/>
                  <p:nvPr/>
                </p:nvPicPr>
                <p:blipFill>
                  <a:blip r:embed="rId178"/>
                  <a:stretch>
                    <a:fillRect/>
                  </a:stretch>
                </p:blipFill>
                <p:spPr>
                  <a:xfrm>
                    <a:off x="4030468" y="4219259"/>
                    <a:ext cx="828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525" name="Pennanteckning 524">
                    <a:extLst>
                      <a:ext uri="{FF2B5EF4-FFF2-40B4-BE49-F238E27FC236}">
                        <a16:creationId xmlns:a16="http://schemas.microsoft.com/office/drawing/2014/main" id="{B9AE7514-35B1-3377-6E1B-3073CD9D56B9}"/>
                      </a:ext>
                    </a:extLst>
                  </p14:cNvPr>
                  <p14:cNvContentPartPr/>
                  <p14:nvPr/>
                </p14:nvContentPartPr>
                <p14:xfrm>
                  <a:off x="4090588" y="4006139"/>
                  <a:ext cx="88200" cy="390600"/>
                </p14:xfrm>
              </p:contentPart>
            </mc:Choice>
            <mc:Fallback xmlns="">
              <p:pic>
                <p:nvPicPr>
                  <p:cNvPr id="525" name="Pennanteckning 524">
                    <a:extLst>
                      <a:ext uri="{FF2B5EF4-FFF2-40B4-BE49-F238E27FC236}">
                        <a16:creationId xmlns:a16="http://schemas.microsoft.com/office/drawing/2014/main" id="{B9AE7514-35B1-3377-6E1B-3073CD9D56B9}"/>
                      </a:ext>
                    </a:extLst>
                  </p:cNvPr>
                  <p:cNvPicPr/>
                  <p:nvPr/>
                </p:nvPicPr>
                <p:blipFill>
                  <a:blip r:embed="rId180"/>
                  <a:stretch>
                    <a:fillRect/>
                  </a:stretch>
                </p:blipFill>
                <p:spPr>
                  <a:xfrm>
                    <a:off x="4075108" y="3991019"/>
                    <a:ext cx="11844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526" name="Pennanteckning 525">
                    <a:extLst>
                      <a:ext uri="{FF2B5EF4-FFF2-40B4-BE49-F238E27FC236}">
                        <a16:creationId xmlns:a16="http://schemas.microsoft.com/office/drawing/2014/main" id="{F8427788-ED50-81E6-0CC8-B8FDEE019D6E}"/>
                      </a:ext>
                    </a:extLst>
                  </p14:cNvPr>
                  <p14:cNvContentPartPr/>
                  <p14:nvPr/>
                </p14:nvContentPartPr>
                <p14:xfrm>
                  <a:off x="4208668" y="3923339"/>
                  <a:ext cx="122760" cy="71640"/>
                </p14:xfrm>
              </p:contentPart>
            </mc:Choice>
            <mc:Fallback xmlns="">
              <p:pic>
                <p:nvPicPr>
                  <p:cNvPr id="526" name="Pennanteckning 525">
                    <a:extLst>
                      <a:ext uri="{FF2B5EF4-FFF2-40B4-BE49-F238E27FC236}">
                        <a16:creationId xmlns:a16="http://schemas.microsoft.com/office/drawing/2014/main" id="{F8427788-ED50-81E6-0CC8-B8FDEE019D6E}"/>
                      </a:ext>
                    </a:extLst>
                  </p:cNvPr>
                  <p:cNvPicPr/>
                  <p:nvPr/>
                </p:nvPicPr>
                <p:blipFill>
                  <a:blip r:embed="rId182"/>
                  <a:stretch>
                    <a:fillRect/>
                  </a:stretch>
                </p:blipFill>
                <p:spPr>
                  <a:xfrm>
                    <a:off x="4193548" y="3908219"/>
                    <a:ext cx="1533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527" name="Pennanteckning 526">
                    <a:extLst>
                      <a:ext uri="{FF2B5EF4-FFF2-40B4-BE49-F238E27FC236}">
                        <a16:creationId xmlns:a16="http://schemas.microsoft.com/office/drawing/2014/main" id="{5B507ECD-D31E-C656-6172-E056A00BED71}"/>
                      </a:ext>
                    </a:extLst>
                  </p14:cNvPr>
                  <p14:cNvContentPartPr/>
                  <p14:nvPr/>
                </p14:nvContentPartPr>
                <p14:xfrm>
                  <a:off x="3876388" y="3796979"/>
                  <a:ext cx="396360" cy="85680"/>
                </p14:xfrm>
              </p:contentPart>
            </mc:Choice>
            <mc:Fallback xmlns="">
              <p:pic>
                <p:nvPicPr>
                  <p:cNvPr id="527" name="Pennanteckning 526">
                    <a:extLst>
                      <a:ext uri="{FF2B5EF4-FFF2-40B4-BE49-F238E27FC236}">
                        <a16:creationId xmlns:a16="http://schemas.microsoft.com/office/drawing/2014/main" id="{5B507ECD-D31E-C656-6172-E056A00BED71}"/>
                      </a:ext>
                    </a:extLst>
                  </p:cNvPr>
                  <p:cNvPicPr/>
                  <p:nvPr/>
                </p:nvPicPr>
                <p:blipFill>
                  <a:blip r:embed="rId184"/>
                  <a:stretch>
                    <a:fillRect/>
                  </a:stretch>
                </p:blipFill>
                <p:spPr>
                  <a:xfrm>
                    <a:off x="3860908" y="3781859"/>
                    <a:ext cx="426960" cy="115920"/>
                  </a:xfrm>
                  <a:prstGeom prst="rect">
                    <a:avLst/>
                  </a:prstGeom>
                </p:spPr>
              </p:pic>
            </mc:Fallback>
          </mc:AlternateContent>
        </p:grpSp>
      </p:grpSp>
      <p:grpSp>
        <p:nvGrpSpPr>
          <p:cNvPr id="894" name="Grupp 893">
            <a:extLst>
              <a:ext uri="{FF2B5EF4-FFF2-40B4-BE49-F238E27FC236}">
                <a16:creationId xmlns:a16="http://schemas.microsoft.com/office/drawing/2014/main" id="{5A64B0CE-E50A-8885-BABC-5BA733BAE63A}"/>
              </a:ext>
            </a:extLst>
          </p:cNvPr>
          <p:cNvGrpSpPr/>
          <p:nvPr/>
        </p:nvGrpSpPr>
        <p:grpSpPr>
          <a:xfrm>
            <a:off x="842646" y="4741549"/>
            <a:ext cx="2581200" cy="505800"/>
            <a:chOff x="842646" y="4741549"/>
            <a:chExt cx="2581200" cy="505800"/>
          </a:xfrm>
        </p:grpSpPr>
        <mc:AlternateContent xmlns:mc="http://schemas.openxmlformats.org/markup-compatibility/2006" xmlns:p14="http://schemas.microsoft.com/office/powerpoint/2010/main">
          <mc:Choice Requires="p14">
            <p:contentPart p14:bwMode="auto" r:id="rId185">
              <p14:nvContentPartPr>
                <p14:cNvPr id="529" name="Pennanteckning 528">
                  <a:extLst>
                    <a:ext uri="{FF2B5EF4-FFF2-40B4-BE49-F238E27FC236}">
                      <a16:creationId xmlns:a16="http://schemas.microsoft.com/office/drawing/2014/main" id="{3E72023C-7455-C9CC-70C8-CE9BD5A2B9F9}"/>
                    </a:ext>
                  </a:extLst>
                </p14:cNvPr>
                <p14:cNvContentPartPr/>
                <p14:nvPr/>
              </p14:nvContentPartPr>
              <p14:xfrm>
                <a:off x="842646" y="4989949"/>
                <a:ext cx="217440" cy="126720"/>
              </p14:xfrm>
            </p:contentPart>
          </mc:Choice>
          <mc:Fallback xmlns="">
            <p:pic>
              <p:nvPicPr>
                <p:cNvPr id="529" name="Pennanteckning 528">
                  <a:extLst>
                    <a:ext uri="{FF2B5EF4-FFF2-40B4-BE49-F238E27FC236}">
                      <a16:creationId xmlns:a16="http://schemas.microsoft.com/office/drawing/2014/main" id="{3E72023C-7455-C9CC-70C8-CE9BD5A2B9F9}"/>
                    </a:ext>
                  </a:extLst>
                </p:cNvPr>
                <p:cNvPicPr/>
                <p:nvPr/>
              </p:nvPicPr>
              <p:blipFill>
                <a:blip r:embed="rId186"/>
                <a:stretch>
                  <a:fillRect/>
                </a:stretch>
              </p:blipFill>
              <p:spPr>
                <a:xfrm>
                  <a:off x="827526" y="4974469"/>
                  <a:ext cx="248040" cy="157320"/>
                </a:xfrm>
                <a:prstGeom prst="rect">
                  <a:avLst/>
                </a:prstGeom>
              </p:spPr>
            </p:pic>
          </mc:Fallback>
        </mc:AlternateContent>
        <p:grpSp>
          <p:nvGrpSpPr>
            <p:cNvPr id="545" name="Grupp 544">
              <a:extLst>
                <a:ext uri="{FF2B5EF4-FFF2-40B4-BE49-F238E27FC236}">
                  <a16:creationId xmlns:a16="http://schemas.microsoft.com/office/drawing/2014/main" id="{84291267-6C24-463A-7EBC-2699BAD8A6F3}"/>
                </a:ext>
              </a:extLst>
            </p:cNvPr>
            <p:cNvGrpSpPr/>
            <p:nvPr/>
          </p:nvGrpSpPr>
          <p:grpSpPr>
            <a:xfrm>
              <a:off x="1323246" y="4837669"/>
              <a:ext cx="834480" cy="253080"/>
              <a:chOff x="1737268" y="4838099"/>
              <a:chExt cx="834480" cy="253080"/>
            </a:xfrm>
          </p:grpSpPr>
          <mc:AlternateContent xmlns:mc="http://schemas.openxmlformats.org/markup-compatibility/2006" xmlns:p14="http://schemas.microsoft.com/office/powerpoint/2010/main">
            <mc:Choice Requires="p14">
              <p:contentPart p14:bwMode="auto" r:id="rId187">
                <p14:nvContentPartPr>
                  <p14:cNvPr id="530" name="Pennanteckning 529">
                    <a:extLst>
                      <a:ext uri="{FF2B5EF4-FFF2-40B4-BE49-F238E27FC236}">
                        <a16:creationId xmlns:a16="http://schemas.microsoft.com/office/drawing/2014/main" id="{2D072771-5DDA-8666-2076-8048BB341002}"/>
                      </a:ext>
                    </a:extLst>
                  </p14:cNvPr>
                  <p14:cNvContentPartPr/>
                  <p14:nvPr/>
                </p14:nvContentPartPr>
                <p14:xfrm>
                  <a:off x="1737268" y="4917299"/>
                  <a:ext cx="95040" cy="173880"/>
                </p14:xfrm>
              </p:contentPart>
            </mc:Choice>
            <mc:Fallback xmlns="">
              <p:pic>
                <p:nvPicPr>
                  <p:cNvPr id="530" name="Pennanteckning 529">
                    <a:extLst>
                      <a:ext uri="{FF2B5EF4-FFF2-40B4-BE49-F238E27FC236}">
                        <a16:creationId xmlns:a16="http://schemas.microsoft.com/office/drawing/2014/main" id="{2D072771-5DDA-8666-2076-8048BB341002}"/>
                      </a:ext>
                    </a:extLst>
                  </p:cNvPr>
                  <p:cNvPicPr/>
                  <p:nvPr/>
                </p:nvPicPr>
                <p:blipFill>
                  <a:blip r:embed="rId188"/>
                  <a:stretch>
                    <a:fillRect/>
                  </a:stretch>
                </p:blipFill>
                <p:spPr>
                  <a:xfrm>
                    <a:off x="1722148" y="4902179"/>
                    <a:ext cx="1256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531" name="Pennanteckning 530">
                    <a:extLst>
                      <a:ext uri="{FF2B5EF4-FFF2-40B4-BE49-F238E27FC236}">
                        <a16:creationId xmlns:a16="http://schemas.microsoft.com/office/drawing/2014/main" id="{A973B3DC-A369-08DA-EE94-00EC2F0961FF}"/>
                      </a:ext>
                    </a:extLst>
                  </p14:cNvPr>
                  <p14:cNvContentPartPr/>
                  <p14:nvPr/>
                </p14:nvContentPartPr>
                <p14:xfrm>
                  <a:off x="1932028" y="4981019"/>
                  <a:ext cx="67320" cy="56520"/>
                </p14:xfrm>
              </p:contentPart>
            </mc:Choice>
            <mc:Fallback xmlns="">
              <p:pic>
                <p:nvPicPr>
                  <p:cNvPr id="531" name="Pennanteckning 530">
                    <a:extLst>
                      <a:ext uri="{FF2B5EF4-FFF2-40B4-BE49-F238E27FC236}">
                        <a16:creationId xmlns:a16="http://schemas.microsoft.com/office/drawing/2014/main" id="{A973B3DC-A369-08DA-EE94-00EC2F0961FF}"/>
                      </a:ext>
                    </a:extLst>
                  </p:cNvPr>
                  <p:cNvPicPr/>
                  <p:nvPr/>
                </p:nvPicPr>
                <p:blipFill>
                  <a:blip r:embed="rId190"/>
                  <a:stretch>
                    <a:fillRect/>
                  </a:stretch>
                </p:blipFill>
                <p:spPr>
                  <a:xfrm>
                    <a:off x="1916908" y="4965899"/>
                    <a:ext cx="979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532" name="Pennanteckning 531">
                    <a:extLst>
                      <a:ext uri="{FF2B5EF4-FFF2-40B4-BE49-F238E27FC236}">
                        <a16:creationId xmlns:a16="http://schemas.microsoft.com/office/drawing/2014/main" id="{16B2E597-1D70-5887-8C23-CEB3B1194F37}"/>
                      </a:ext>
                    </a:extLst>
                  </p14:cNvPr>
                  <p14:cNvContentPartPr/>
                  <p14:nvPr/>
                </p14:nvContentPartPr>
                <p14:xfrm>
                  <a:off x="2058748" y="4943219"/>
                  <a:ext cx="36000" cy="123480"/>
                </p14:xfrm>
              </p:contentPart>
            </mc:Choice>
            <mc:Fallback xmlns="">
              <p:pic>
                <p:nvPicPr>
                  <p:cNvPr id="532" name="Pennanteckning 531">
                    <a:extLst>
                      <a:ext uri="{FF2B5EF4-FFF2-40B4-BE49-F238E27FC236}">
                        <a16:creationId xmlns:a16="http://schemas.microsoft.com/office/drawing/2014/main" id="{16B2E597-1D70-5887-8C23-CEB3B1194F37}"/>
                      </a:ext>
                    </a:extLst>
                  </p:cNvPr>
                  <p:cNvPicPr/>
                  <p:nvPr/>
                </p:nvPicPr>
                <p:blipFill>
                  <a:blip r:embed="rId192"/>
                  <a:stretch>
                    <a:fillRect/>
                  </a:stretch>
                </p:blipFill>
                <p:spPr>
                  <a:xfrm>
                    <a:off x="2043268" y="4927739"/>
                    <a:ext cx="662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533" name="Pennanteckning 532">
                    <a:extLst>
                      <a:ext uri="{FF2B5EF4-FFF2-40B4-BE49-F238E27FC236}">
                        <a16:creationId xmlns:a16="http://schemas.microsoft.com/office/drawing/2014/main" id="{D0D18B7F-AE82-3C6E-FEC0-5D31EF9376B0}"/>
                      </a:ext>
                    </a:extLst>
                  </p14:cNvPr>
                  <p14:cNvContentPartPr/>
                  <p14:nvPr/>
                </p14:nvContentPartPr>
                <p14:xfrm>
                  <a:off x="2176828" y="4963739"/>
                  <a:ext cx="18720" cy="30240"/>
                </p14:xfrm>
              </p:contentPart>
            </mc:Choice>
            <mc:Fallback xmlns="">
              <p:pic>
                <p:nvPicPr>
                  <p:cNvPr id="533" name="Pennanteckning 532">
                    <a:extLst>
                      <a:ext uri="{FF2B5EF4-FFF2-40B4-BE49-F238E27FC236}">
                        <a16:creationId xmlns:a16="http://schemas.microsoft.com/office/drawing/2014/main" id="{D0D18B7F-AE82-3C6E-FEC0-5D31EF9376B0}"/>
                      </a:ext>
                    </a:extLst>
                  </p:cNvPr>
                  <p:cNvPicPr/>
                  <p:nvPr/>
                </p:nvPicPr>
                <p:blipFill>
                  <a:blip r:embed="rId194"/>
                  <a:stretch>
                    <a:fillRect/>
                  </a:stretch>
                </p:blipFill>
                <p:spPr>
                  <a:xfrm>
                    <a:off x="2161708" y="4948619"/>
                    <a:ext cx="489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534" name="Pennanteckning 533">
                    <a:extLst>
                      <a:ext uri="{FF2B5EF4-FFF2-40B4-BE49-F238E27FC236}">
                        <a16:creationId xmlns:a16="http://schemas.microsoft.com/office/drawing/2014/main" id="{D91D49C4-B231-B5CB-9D86-D1B61E584AD7}"/>
                      </a:ext>
                    </a:extLst>
                  </p14:cNvPr>
                  <p14:cNvContentPartPr/>
                  <p14:nvPr/>
                </p14:nvContentPartPr>
                <p14:xfrm>
                  <a:off x="2199148" y="4838099"/>
                  <a:ext cx="212040" cy="110160"/>
                </p14:xfrm>
              </p:contentPart>
            </mc:Choice>
            <mc:Fallback xmlns="">
              <p:pic>
                <p:nvPicPr>
                  <p:cNvPr id="534" name="Pennanteckning 533">
                    <a:extLst>
                      <a:ext uri="{FF2B5EF4-FFF2-40B4-BE49-F238E27FC236}">
                        <a16:creationId xmlns:a16="http://schemas.microsoft.com/office/drawing/2014/main" id="{D91D49C4-B231-B5CB-9D86-D1B61E584AD7}"/>
                      </a:ext>
                    </a:extLst>
                  </p:cNvPr>
                  <p:cNvPicPr/>
                  <p:nvPr/>
                </p:nvPicPr>
                <p:blipFill>
                  <a:blip r:embed="rId196"/>
                  <a:stretch>
                    <a:fillRect/>
                  </a:stretch>
                </p:blipFill>
                <p:spPr>
                  <a:xfrm>
                    <a:off x="2184028" y="4822979"/>
                    <a:ext cx="242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535" name="Pennanteckning 534">
                    <a:extLst>
                      <a:ext uri="{FF2B5EF4-FFF2-40B4-BE49-F238E27FC236}">
                        <a16:creationId xmlns:a16="http://schemas.microsoft.com/office/drawing/2014/main" id="{C99905FE-13FA-1259-DA1C-5274337A69DA}"/>
                      </a:ext>
                    </a:extLst>
                  </p14:cNvPr>
                  <p14:cNvContentPartPr/>
                  <p14:nvPr/>
                </p14:nvContentPartPr>
                <p14:xfrm>
                  <a:off x="2450788" y="4843859"/>
                  <a:ext cx="120960" cy="105840"/>
                </p14:xfrm>
              </p:contentPart>
            </mc:Choice>
            <mc:Fallback xmlns="">
              <p:pic>
                <p:nvPicPr>
                  <p:cNvPr id="535" name="Pennanteckning 534">
                    <a:extLst>
                      <a:ext uri="{FF2B5EF4-FFF2-40B4-BE49-F238E27FC236}">
                        <a16:creationId xmlns:a16="http://schemas.microsoft.com/office/drawing/2014/main" id="{C99905FE-13FA-1259-DA1C-5274337A69DA}"/>
                      </a:ext>
                    </a:extLst>
                  </p:cNvPr>
                  <p:cNvPicPr/>
                  <p:nvPr/>
                </p:nvPicPr>
                <p:blipFill>
                  <a:blip r:embed="rId198"/>
                  <a:stretch>
                    <a:fillRect/>
                  </a:stretch>
                </p:blipFill>
                <p:spPr>
                  <a:xfrm>
                    <a:off x="2435308" y="4828379"/>
                    <a:ext cx="151560" cy="136440"/>
                  </a:xfrm>
                  <a:prstGeom prst="rect">
                    <a:avLst/>
                  </a:prstGeom>
                </p:spPr>
              </p:pic>
            </mc:Fallback>
          </mc:AlternateContent>
        </p:grpSp>
        <p:grpSp>
          <p:nvGrpSpPr>
            <p:cNvPr id="544" name="Grupp 543">
              <a:extLst>
                <a:ext uri="{FF2B5EF4-FFF2-40B4-BE49-F238E27FC236}">
                  <a16:creationId xmlns:a16="http://schemas.microsoft.com/office/drawing/2014/main" id="{A4B1FDEF-7A91-5052-50BB-9A665BED5331}"/>
                </a:ext>
              </a:extLst>
            </p:cNvPr>
            <p:cNvGrpSpPr/>
            <p:nvPr/>
          </p:nvGrpSpPr>
          <p:grpSpPr>
            <a:xfrm>
              <a:off x="2393166" y="4741549"/>
              <a:ext cx="1030680" cy="505800"/>
              <a:chOff x="2807188" y="4741979"/>
              <a:chExt cx="1030680" cy="505800"/>
            </a:xfrm>
          </p:grpSpPr>
          <mc:AlternateContent xmlns:mc="http://schemas.openxmlformats.org/markup-compatibility/2006" xmlns:p14="http://schemas.microsoft.com/office/powerpoint/2010/main">
            <mc:Choice Requires="p14">
              <p:contentPart p14:bwMode="auto" r:id="rId199">
                <p14:nvContentPartPr>
                  <p14:cNvPr id="536" name="Pennanteckning 535">
                    <a:extLst>
                      <a:ext uri="{FF2B5EF4-FFF2-40B4-BE49-F238E27FC236}">
                        <a16:creationId xmlns:a16="http://schemas.microsoft.com/office/drawing/2014/main" id="{A3740FF3-E466-D5E7-76CE-808D8FDBD5EE}"/>
                      </a:ext>
                    </a:extLst>
                  </p14:cNvPr>
                  <p14:cNvContentPartPr/>
                  <p14:nvPr/>
                </p14:nvContentPartPr>
                <p14:xfrm>
                  <a:off x="2807188" y="4880219"/>
                  <a:ext cx="31680" cy="129960"/>
                </p14:xfrm>
              </p:contentPart>
            </mc:Choice>
            <mc:Fallback xmlns="">
              <p:pic>
                <p:nvPicPr>
                  <p:cNvPr id="536" name="Pennanteckning 535">
                    <a:extLst>
                      <a:ext uri="{FF2B5EF4-FFF2-40B4-BE49-F238E27FC236}">
                        <a16:creationId xmlns:a16="http://schemas.microsoft.com/office/drawing/2014/main" id="{A3740FF3-E466-D5E7-76CE-808D8FDBD5EE}"/>
                      </a:ext>
                    </a:extLst>
                  </p:cNvPr>
                  <p:cNvPicPr/>
                  <p:nvPr/>
                </p:nvPicPr>
                <p:blipFill>
                  <a:blip r:embed="rId200"/>
                  <a:stretch>
                    <a:fillRect/>
                  </a:stretch>
                </p:blipFill>
                <p:spPr>
                  <a:xfrm>
                    <a:off x="2791708" y="4865099"/>
                    <a:ext cx="622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537" name="Pennanteckning 536">
                    <a:extLst>
                      <a:ext uri="{FF2B5EF4-FFF2-40B4-BE49-F238E27FC236}">
                        <a16:creationId xmlns:a16="http://schemas.microsoft.com/office/drawing/2014/main" id="{A854A226-DBA2-AD54-5E6A-9E839291C55F}"/>
                      </a:ext>
                    </a:extLst>
                  </p14:cNvPr>
                  <p14:cNvContentPartPr/>
                  <p14:nvPr/>
                </p14:nvContentPartPr>
                <p14:xfrm>
                  <a:off x="2920228" y="4917299"/>
                  <a:ext cx="20160" cy="55800"/>
                </p14:xfrm>
              </p:contentPart>
            </mc:Choice>
            <mc:Fallback xmlns="">
              <p:pic>
                <p:nvPicPr>
                  <p:cNvPr id="537" name="Pennanteckning 536">
                    <a:extLst>
                      <a:ext uri="{FF2B5EF4-FFF2-40B4-BE49-F238E27FC236}">
                        <a16:creationId xmlns:a16="http://schemas.microsoft.com/office/drawing/2014/main" id="{A854A226-DBA2-AD54-5E6A-9E839291C55F}"/>
                      </a:ext>
                    </a:extLst>
                  </p:cNvPr>
                  <p:cNvPicPr/>
                  <p:nvPr/>
                </p:nvPicPr>
                <p:blipFill>
                  <a:blip r:embed="rId202"/>
                  <a:stretch>
                    <a:fillRect/>
                  </a:stretch>
                </p:blipFill>
                <p:spPr>
                  <a:xfrm>
                    <a:off x="2905108" y="4902179"/>
                    <a:ext cx="507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538" name="Pennanteckning 537">
                    <a:extLst>
                      <a:ext uri="{FF2B5EF4-FFF2-40B4-BE49-F238E27FC236}">
                        <a16:creationId xmlns:a16="http://schemas.microsoft.com/office/drawing/2014/main" id="{1FFE87C2-EF71-825A-E817-229EA3769C82}"/>
                      </a:ext>
                    </a:extLst>
                  </p14:cNvPr>
                  <p14:cNvContentPartPr/>
                  <p14:nvPr/>
                </p14:nvContentPartPr>
                <p14:xfrm>
                  <a:off x="2944348" y="4787699"/>
                  <a:ext cx="3600" cy="18720"/>
                </p14:xfrm>
              </p:contentPart>
            </mc:Choice>
            <mc:Fallback xmlns="">
              <p:pic>
                <p:nvPicPr>
                  <p:cNvPr id="538" name="Pennanteckning 537">
                    <a:extLst>
                      <a:ext uri="{FF2B5EF4-FFF2-40B4-BE49-F238E27FC236}">
                        <a16:creationId xmlns:a16="http://schemas.microsoft.com/office/drawing/2014/main" id="{1FFE87C2-EF71-825A-E817-229EA3769C82}"/>
                      </a:ext>
                    </a:extLst>
                  </p:cNvPr>
                  <p:cNvPicPr/>
                  <p:nvPr/>
                </p:nvPicPr>
                <p:blipFill>
                  <a:blip r:embed="rId204"/>
                  <a:stretch>
                    <a:fillRect/>
                  </a:stretch>
                </p:blipFill>
                <p:spPr>
                  <a:xfrm>
                    <a:off x="2928868" y="4772219"/>
                    <a:ext cx="342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539" name="Pennanteckning 538">
                    <a:extLst>
                      <a:ext uri="{FF2B5EF4-FFF2-40B4-BE49-F238E27FC236}">
                        <a16:creationId xmlns:a16="http://schemas.microsoft.com/office/drawing/2014/main" id="{B4D8D0FC-16E9-DE33-5F50-CB8285AB7348}"/>
                      </a:ext>
                    </a:extLst>
                  </p14:cNvPr>
                  <p14:cNvContentPartPr/>
                  <p14:nvPr/>
                </p14:nvContentPartPr>
                <p14:xfrm>
                  <a:off x="3044428" y="4883459"/>
                  <a:ext cx="173880" cy="69840"/>
                </p14:xfrm>
              </p:contentPart>
            </mc:Choice>
            <mc:Fallback xmlns="">
              <p:pic>
                <p:nvPicPr>
                  <p:cNvPr id="539" name="Pennanteckning 538">
                    <a:extLst>
                      <a:ext uri="{FF2B5EF4-FFF2-40B4-BE49-F238E27FC236}">
                        <a16:creationId xmlns:a16="http://schemas.microsoft.com/office/drawing/2014/main" id="{B4D8D0FC-16E9-DE33-5F50-CB8285AB7348}"/>
                      </a:ext>
                    </a:extLst>
                  </p:cNvPr>
                  <p:cNvPicPr/>
                  <p:nvPr/>
                </p:nvPicPr>
                <p:blipFill>
                  <a:blip r:embed="rId206"/>
                  <a:stretch>
                    <a:fillRect/>
                  </a:stretch>
                </p:blipFill>
                <p:spPr>
                  <a:xfrm>
                    <a:off x="3029308" y="4868339"/>
                    <a:ext cx="2044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540" name="Pennanteckning 539">
                    <a:extLst>
                      <a:ext uri="{FF2B5EF4-FFF2-40B4-BE49-F238E27FC236}">
                        <a16:creationId xmlns:a16="http://schemas.microsoft.com/office/drawing/2014/main" id="{2FF34DBC-8A4E-FBD3-DBF3-4CF2309D931A}"/>
                      </a:ext>
                    </a:extLst>
                  </p14:cNvPr>
                  <p14:cNvContentPartPr/>
                  <p14:nvPr/>
                </p14:nvContentPartPr>
                <p14:xfrm>
                  <a:off x="3265108" y="4888499"/>
                  <a:ext cx="22680" cy="44640"/>
                </p14:xfrm>
              </p:contentPart>
            </mc:Choice>
            <mc:Fallback xmlns="">
              <p:pic>
                <p:nvPicPr>
                  <p:cNvPr id="540" name="Pennanteckning 539">
                    <a:extLst>
                      <a:ext uri="{FF2B5EF4-FFF2-40B4-BE49-F238E27FC236}">
                        <a16:creationId xmlns:a16="http://schemas.microsoft.com/office/drawing/2014/main" id="{2FF34DBC-8A4E-FBD3-DBF3-4CF2309D931A}"/>
                      </a:ext>
                    </a:extLst>
                  </p:cNvPr>
                  <p:cNvPicPr/>
                  <p:nvPr/>
                </p:nvPicPr>
                <p:blipFill>
                  <a:blip r:embed="rId208"/>
                  <a:stretch>
                    <a:fillRect/>
                  </a:stretch>
                </p:blipFill>
                <p:spPr>
                  <a:xfrm>
                    <a:off x="3249988" y="4873379"/>
                    <a:ext cx="532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541" name="Pennanteckning 540">
                    <a:extLst>
                      <a:ext uri="{FF2B5EF4-FFF2-40B4-BE49-F238E27FC236}">
                        <a16:creationId xmlns:a16="http://schemas.microsoft.com/office/drawing/2014/main" id="{05281DAA-0E92-84B0-055B-672529370D04}"/>
                      </a:ext>
                    </a:extLst>
                  </p14:cNvPr>
                  <p14:cNvContentPartPr/>
                  <p14:nvPr/>
                </p14:nvContentPartPr>
                <p14:xfrm>
                  <a:off x="3265468" y="4741979"/>
                  <a:ext cx="19800" cy="48240"/>
                </p14:xfrm>
              </p:contentPart>
            </mc:Choice>
            <mc:Fallback xmlns="">
              <p:pic>
                <p:nvPicPr>
                  <p:cNvPr id="541" name="Pennanteckning 540">
                    <a:extLst>
                      <a:ext uri="{FF2B5EF4-FFF2-40B4-BE49-F238E27FC236}">
                        <a16:creationId xmlns:a16="http://schemas.microsoft.com/office/drawing/2014/main" id="{05281DAA-0E92-84B0-055B-672529370D04}"/>
                      </a:ext>
                    </a:extLst>
                  </p:cNvPr>
                  <p:cNvPicPr/>
                  <p:nvPr/>
                </p:nvPicPr>
                <p:blipFill>
                  <a:blip r:embed="rId210"/>
                  <a:stretch>
                    <a:fillRect/>
                  </a:stretch>
                </p:blipFill>
                <p:spPr>
                  <a:xfrm>
                    <a:off x="3250348" y="4726859"/>
                    <a:ext cx="504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542" name="Pennanteckning 541">
                    <a:extLst>
                      <a:ext uri="{FF2B5EF4-FFF2-40B4-BE49-F238E27FC236}">
                        <a16:creationId xmlns:a16="http://schemas.microsoft.com/office/drawing/2014/main" id="{425C8DFB-0F27-8C70-53D7-F547B5672110}"/>
                      </a:ext>
                    </a:extLst>
                  </p14:cNvPr>
                  <p14:cNvContentPartPr/>
                  <p14:nvPr/>
                </p14:nvContentPartPr>
                <p14:xfrm>
                  <a:off x="3400828" y="4741979"/>
                  <a:ext cx="298800" cy="214560"/>
                </p14:xfrm>
              </p:contentPart>
            </mc:Choice>
            <mc:Fallback xmlns="">
              <p:pic>
                <p:nvPicPr>
                  <p:cNvPr id="542" name="Pennanteckning 541">
                    <a:extLst>
                      <a:ext uri="{FF2B5EF4-FFF2-40B4-BE49-F238E27FC236}">
                        <a16:creationId xmlns:a16="http://schemas.microsoft.com/office/drawing/2014/main" id="{425C8DFB-0F27-8C70-53D7-F547B5672110}"/>
                      </a:ext>
                    </a:extLst>
                  </p:cNvPr>
                  <p:cNvPicPr/>
                  <p:nvPr/>
                </p:nvPicPr>
                <p:blipFill>
                  <a:blip r:embed="rId212"/>
                  <a:stretch>
                    <a:fillRect/>
                  </a:stretch>
                </p:blipFill>
                <p:spPr>
                  <a:xfrm>
                    <a:off x="3385708" y="4726859"/>
                    <a:ext cx="329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543" name="Pennanteckning 542">
                    <a:extLst>
                      <a:ext uri="{FF2B5EF4-FFF2-40B4-BE49-F238E27FC236}">
                        <a16:creationId xmlns:a16="http://schemas.microsoft.com/office/drawing/2014/main" id="{3C4AC7D6-0C06-4D7F-E991-222B166FEDEB}"/>
                      </a:ext>
                    </a:extLst>
                  </p14:cNvPr>
                  <p14:cNvContentPartPr/>
                  <p14:nvPr/>
                </p14:nvContentPartPr>
                <p14:xfrm>
                  <a:off x="3638068" y="4844579"/>
                  <a:ext cx="199800" cy="403200"/>
                </p14:xfrm>
              </p:contentPart>
            </mc:Choice>
            <mc:Fallback xmlns="">
              <p:pic>
                <p:nvPicPr>
                  <p:cNvPr id="543" name="Pennanteckning 542">
                    <a:extLst>
                      <a:ext uri="{FF2B5EF4-FFF2-40B4-BE49-F238E27FC236}">
                        <a16:creationId xmlns:a16="http://schemas.microsoft.com/office/drawing/2014/main" id="{3C4AC7D6-0C06-4D7F-E991-222B166FEDEB}"/>
                      </a:ext>
                    </a:extLst>
                  </p:cNvPr>
                  <p:cNvPicPr/>
                  <p:nvPr/>
                </p:nvPicPr>
                <p:blipFill>
                  <a:blip r:embed="rId214"/>
                  <a:stretch>
                    <a:fillRect/>
                  </a:stretch>
                </p:blipFill>
                <p:spPr>
                  <a:xfrm>
                    <a:off x="3622948" y="4829459"/>
                    <a:ext cx="230040" cy="433440"/>
                  </a:xfrm>
                  <a:prstGeom prst="rect">
                    <a:avLst/>
                  </a:prstGeom>
                </p:spPr>
              </p:pic>
            </mc:Fallback>
          </mc:AlternateContent>
        </p:grpSp>
      </p:grpSp>
      <p:grpSp>
        <p:nvGrpSpPr>
          <p:cNvPr id="896" name="Grupp 895">
            <a:extLst>
              <a:ext uri="{FF2B5EF4-FFF2-40B4-BE49-F238E27FC236}">
                <a16:creationId xmlns:a16="http://schemas.microsoft.com/office/drawing/2014/main" id="{98709541-03B5-0FFC-3272-46726AE5B7B1}"/>
              </a:ext>
            </a:extLst>
          </p:cNvPr>
          <p:cNvGrpSpPr/>
          <p:nvPr/>
        </p:nvGrpSpPr>
        <p:grpSpPr>
          <a:xfrm>
            <a:off x="814948" y="5528579"/>
            <a:ext cx="2307600" cy="505800"/>
            <a:chOff x="814948" y="5528579"/>
            <a:chExt cx="2307600" cy="505800"/>
          </a:xfrm>
        </p:grpSpPr>
        <p:grpSp>
          <p:nvGrpSpPr>
            <p:cNvPr id="562" name="Grupp 561">
              <a:extLst>
                <a:ext uri="{FF2B5EF4-FFF2-40B4-BE49-F238E27FC236}">
                  <a16:creationId xmlns:a16="http://schemas.microsoft.com/office/drawing/2014/main" id="{B25B931B-0738-936B-9D93-08C587C16141}"/>
                </a:ext>
              </a:extLst>
            </p:cNvPr>
            <p:cNvGrpSpPr/>
            <p:nvPr/>
          </p:nvGrpSpPr>
          <p:grpSpPr>
            <a:xfrm>
              <a:off x="814948" y="5528579"/>
              <a:ext cx="1103400" cy="505800"/>
              <a:chOff x="814948" y="5528579"/>
              <a:chExt cx="1103400" cy="505800"/>
            </a:xfrm>
          </p:grpSpPr>
          <mc:AlternateContent xmlns:mc="http://schemas.openxmlformats.org/markup-compatibility/2006" xmlns:p14="http://schemas.microsoft.com/office/powerpoint/2010/main">
            <mc:Choice Requires="p14">
              <p:contentPart p14:bwMode="auto" r:id="rId215">
                <p14:nvContentPartPr>
                  <p14:cNvPr id="546" name="Pennanteckning 545">
                    <a:extLst>
                      <a:ext uri="{FF2B5EF4-FFF2-40B4-BE49-F238E27FC236}">
                        <a16:creationId xmlns:a16="http://schemas.microsoft.com/office/drawing/2014/main" id="{91B67345-F350-455F-049A-8D03DF3CEBA0}"/>
                      </a:ext>
                    </a:extLst>
                  </p14:cNvPr>
                  <p14:cNvContentPartPr/>
                  <p14:nvPr/>
                </p14:nvContentPartPr>
                <p14:xfrm>
                  <a:off x="814948" y="5610659"/>
                  <a:ext cx="120960" cy="230400"/>
                </p14:xfrm>
              </p:contentPart>
            </mc:Choice>
            <mc:Fallback xmlns="">
              <p:pic>
                <p:nvPicPr>
                  <p:cNvPr id="546" name="Pennanteckning 545">
                    <a:extLst>
                      <a:ext uri="{FF2B5EF4-FFF2-40B4-BE49-F238E27FC236}">
                        <a16:creationId xmlns:a16="http://schemas.microsoft.com/office/drawing/2014/main" id="{91B67345-F350-455F-049A-8D03DF3CEBA0}"/>
                      </a:ext>
                    </a:extLst>
                  </p:cNvPr>
                  <p:cNvPicPr/>
                  <p:nvPr/>
                </p:nvPicPr>
                <p:blipFill>
                  <a:blip r:embed="rId216"/>
                  <a:stretch>
                    <a:fillRect/>
                  </a:stretch>
                </p:blipFill>
                <p:spPr>
                  <a:xfrm>
                    <a:off x="799468" y="5595179"/>
                    <a:ext cx="151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547" name="Pennanteckning 546">
                    <a:extLst>
                      <a:ext uri="{FF2B5EF4-FFF2-40B4-BE49-F238E27FC236}">
                        <a16:creationId xmlns:a16="http://schemas.microsoft.com/office/drawing/2014/main" id="{2B2CDE8E-2197-7BEF-EDE8-3A1CEED954E2}"/>
                      </a:ext>
                    </a:extLst>
                  </p14:cNvPr>
                  <p14:cNvContentPartPr/>
                  <p14:nvPr/>
                </p14:nvContentPartPr>
                <p14:xfrm>
                  <a:off x="1002508" y="5814779"/>
                  <a:ext cx="128520" cy="97920"/>
                </p14:xfrm>
              </p:contentPart>
            </mc:Choice>
            <mc:Fallback xmlns="">
              <p:pic>
                <p:nvPicPr>
                  <p:cNvPr id="547" name="Pennanteckning 546">
                    <a:extLst>
                      <a:ext uri="{FF2B5EF4-FFF2-40B4-BE49-F238E27FC236}">
                        <a16:creationId xmlns:a16="http://schemas.microsoft.com/office/drawing/2014/main" id="{2B2CDE8E-2197-7BEF-EDE8-3A1CEED954E2}"/>
                      </a:ext>
                    </a:extLst>
                  </p:cNvPr>
                  <p:cNvPicPr/>
                  <p:nvPr/>
                </p:nvPicPr>
                <p:blipFill>
                  <a:blip r:embed="rId218"/>
                  <a:stretch>
                    <a:fillRect/>
                  </a:stretch>
                </p:blipFill>
                <p:spPr>
                  <a:xfrm>
                    <a:off x="987388" y="5799659"/>
                    <a:ext cx="1591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549" name="Pennanteckning 548">
                    <a:extLst>
                      <a:ext uri="{FF2B5EF4-FFF2-40B4-BE49-F238E27FC236}">
                        <a16:creationId xmlns:a16="http://schemas.microsoft.com/office/drawing/2014/main" id="{0D87BE49-5289-9717-67E3-720BAC761319}"/>
                      </a:ext>
                    </a:extLst>
                  </p14:cNvPr>
                  <p14:cNvContentPartPr/>
                  <p14:nvPr/>
                </p14:nvContentPartPr>
                <p14:xfrm>
                  <a:off x="1177108" y="5531099"/>
                  <a:ext cx="112680" cy="372600"/>
                </p14:xfrm>
              </p:contentPart>
            </mc:Choice>
            <mc:Fallback xmlns="">
              <p:pic>
                <p:nvPicPr>
                  <p:cNvPr id="549" name="Pennanteckning 548">
                    <a:extLst>
                      <a:ext uri="{FF2B5EF4-FFF2-40B4-BE49-F238E27FC236}">
                        <a16:creationId xmlns:a16="http://schemas.microsoft.com/office/drawing/2014/main" id="{0D87BE49-5289-9717-67E3-720BAC761319}"/>
                      </a:ext>
                    </a:extLst>
                  </p:cNvPr>
                  <p:cNvPicPr/>
                  <p:nvPr/>
                </p:nvPicPr>
                <p:blipFill>
                  <a:blip r:embed="rId220"/>
                  <a:stretch>
                    <a:fillRect/>
                  </a:stretch>
                </p:blipFill>
                <p:spPr>
                  <a:xfrm>
                    <a:off x="1161628" y="5515979"/>
                    <a:ext cx="1432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551" name="Pennanteckning 550">
                    <a:extLst>
                      <a:ext uri="{FF2B5EF4-FFF2-40B4-BE49-F238E27FC236}">
                        <a16:creationId xmlns:a16="http://schemas.microsoft.com/office/drawing/2014/main" id="{0A7B386F-350E-2820-B8CB-9CFC205E6218}"/>
                      </a:ext>
                    </a:extLst>
                  </p14:cNvPr>
                  <p14:cNvContentPartPr/>
                  <p14:nvPr/>
                </p14:nvContentPartPr>
                <p14:xfrm>
                  <a:off x="1320028" y="5737739"/>
                  <a:ext cx="45000" cy="296640"/>
                </p14:xfrm>
              </p:contentPart>
            </mc:Choice>
            <mc:Fallback xmlns="">
              <p:pic>
                <p:nvPicPr>
                  <p:cNvPr id="551" name="Pennanteckning 550">
                    <a:extLst>
                      <a:ext uri="{FF2B5EF4-FFF2-40B4-BE49-F238E27FC236}">
                        <a16:creationId xmlns:a16="http://schemas.microsoft.com/office/drawing/2014/main" id="{0A7B386F-350E-2820-B8CB-9CFC205E6218}"/>
                      </a:ext>
                    </a:extLst>
                  </p:cNvPr>
                  <p:cNvPicPr/>
                  <p:nvPr/>
                </p:nvPicPr>
                <p:blipFill>
                  <a:blip r:embed="rId222"/>
                  <a:stretch>
                    <a:fillRect/>
                  </a:stretch>
                </p:blipFill>
                <p:spPr>
                  <a:xfrm>
                    <a:off x="1304908" y="5722619"/>
                    <a:ext cx="756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552" name="Pennanteckning 551">
                    <a:extLst>
                      <a:ext uri="{FF2B5EF4-FFF2-40B4-BE49-F238E27FC236}">
                        <a16:creationId xmlns:a16="http://schemas.microsoft.com/office/drawing/2014/main" id="{62745657-5CA1-C001-A3FF-5B750B48DE6E}"/>
                      </a:ext>
                    </a:extLst>
                  </p14:cNvPr>
                  <p14:cNvContentPartPr/>
                  <p14:nvPr/>
                </p14:nvContentPartPr>
                <p14:xfrm>
                  <a:off x="1295188" y="5681579"/>
                  <a:ext cx="126000" cy="124560"/>
                </p14:xfrm>
              </p:contentPart>
            </mc:Choice>
            <mc:Fallback xmlns="">
              <p:pic>
                <p:nvPicPr>
                  <p:cNvPr id="552" name="Pennanteckning 551">
                    <a:extLst>
                      <a:ext uri="{FF2B5EF4-FFF2-40B4-BE49-F238E27FC236}">
                        <a16:creationId xmlns:a16="http://schemas.microsoft.com/office/drawing/2014/main" id="{62745657-5CA1-C001-A3FF-5B750B48DE6E}"/>
                      </a:ext>
                    </a:extLst>
                  </p:cNvPr>
                  <p:cNvPicPr/>
                  <p:nvPr/>
                </p:nvPicPr>
                <p:blipFill>
                  <a:blip r:embed="rId224"/>
                  <a:stretch>
                    <a:fillRect/>
                  </a:stretch>
                </p:blipFill>
                <p:spPr>
                  <a:xfrm>
                    <a:off x="1280068" y="5666459"/>
                    <a:ext cx="1566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553" name="Pennanteckning 552">
                    <a:extLst>
                      <a:ext uri="{FF2B5EF4-FFF2-40B4-BE49-F238E27FC236}">
                        <a16:creationId xmlns:a16="http://schemas.microsoft.com/office/drawing/2014/main" id="{902410DB-8BD6-DA99-EF1C-B5E4BDD1D51E}"/>
                      </a:ext>
                    </a:extLst>
                  </p14:cNvPr>
                  <p14:cNvContentPartPr/>
                  <p14:nvPr/>
                </p14:nvContentPartPr>
                <p14:xfrm>
                  <a:off x="1348108" y="5717219"/>
                  <a:ext cx="38520" cy="273960"/>
                </p14:xfrm>
              </p:contentPart>
            </mc:Choice>
            <mc:Fallback xmlns="">
              <p:pic>
                <p:nvPicPr>
                  <p:cNvPr id="553" name="Pennanteckning 552">
                    <a:extLst>
                      <a:ext uri="{FF2B5EF4-FFF2-40B4-BE49-F238E27FC236}">
                        <a16:creationId xmlns:a16="http://schemas.microsoft.com/office/drawing/2014/main" id="{902410DB-8BD6-DA99-EF1C-B5E4BDD1D51E}"/>
                      </a:ext>
                    </a:extLst>
                  </p:cNvPr>
                  <p:cNvPicPr/>
                  <p:nvPr/>
                </p:nvPicPr>
                <p:blipFill>
                  <a:blip r:embed="rId226"/>
                  <a:stretch>
                    <a:fillRect/>
                  </a:stretch>
                </p:blipFill>
                <p:spPr>
                  <a:xfrm>
                    <a:off x="1332988" y="5701739"/>
                    <a:ext cx="687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554" name="Pennanteckning 553">
                    <a:extLst>
                      <a:ext uri="{FF2B5EF4-FFF2-40B4-BE49-F238E27FC236}">
                        <a16:creationId xmlns:a16="http://schemas.microsoft.com/office/drawing/2014/main" id="{BDFB59E4-5608-F77F-FD65-EB2999907C0A}"/>
                      </a:ext>
                    </a:extLst>
                  </p14:cNvPr>
                  <p14:cNvContentPartPr/>
                  <p14:nvPr/>
                </p14:nvContentPartPr>
                <p14:xfrm>
                  <a:off x="1529548" y="5802179"/>
                  <a:ext cx="10080" cy="59040"/>
                </p14:xfrm>
              </p:contentPart>
            </mc:Choice>
            <mc:Fallback xmlns="">
              <p:pic>
                <p:nvPicPr>
                  <p:cNvPr id="554" name="Pennanteckning 553">
                    <a:extLst>
                      <a:ext uri="{FF2B5EF4-FFF2-40B4-BE49-F238E27FC236}">
                        <a16:creationId xmlns:a16="http://schemas.microsoft.com/office/drawing/2014/main" id="{BDFB59E4-5608-F77F-FD65-EB2999907C0A}"/>
                      </a:ext>
                    </a:extLst>
                  </p:cNvPr>
                  <p:cNvPicPr/>
                  <p:nvPr/>
                </p:nvPicPr>
                <p:blipFill>
                  <a:blip r:embed="rId228"/>
                  <a:stretch>
                    <a:fillRect/>
                  </a:stretch>
                </p:blipFill>
                <p:spPr>
                  <a:xfrm>
                    <a:off x="1514068" y="5787059"/>
                    <a:ext cx="40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555" name="Pennanteckning 554">
                    <a:extLst>
                      <a:ext uri="{FF2B5EF4-FFF2-40B4-BE49-F238E27FC236}">
                        <a16:creationId xmlns:a16="http://schemas.microsoft.com/office/drawing/2014/main" id="{DF68F412-54A7-F7AC-A556-454F404D5C2C}"/>
                      </a:ext>
                    </a:extLst>
                  </p14:cNvPr>
                  <p14:cNvContentPartPr/>
                  <p14:nvPr/>
                </p14:nvContentPartPr>
                <p14:xfrm>
                  <a:off x="1617028" y="5695619"/>
                  <a:ext cx="103680" cy="306360"/>
                </p14:xfrm>
              </p:contentPart>
            </mc:Choice>
            <mc:Fallback xmlns="">
              <p:pic>
                <p:nvPicPr>
                  <p:cNvPr id="555" name="Pennanteckning 554">
                    <a:extLst>
                      <a:ext uri="{FF2B5EF4-FFF2-40B4-BE49-F238E27FC236}">
                        <a16:creationId xmlns:a16="http://schemas.microsoft.com/office/drawing/2014/main" id="{DF68F412-54A7-F7AC-A556-454F404D5C2C}"/>
                      </a:ext>
                    </a:extLst>
                  </p:cNvPr>
                  <p:cNvPicPr/>
                  <p:nvPr/>
                </p:nvPicPr>
                <p:blipFill>
                  <a:blip r:embed="rId230"/>
                  <a:stretch>
                    <a:fillRect/>
                  </a:stretch>
                </p:blipFill>
                <p:spPr>
                  <a:xfrm>
                    <a:off x="1601908" y="5680499"/>
                    <a:ext cx="1342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556" name="Pennanteckning 555">
                    <a:extLst>
                      <a:ext uri="{FF2B5EF4-FFF2-40B4-BE49-F238E27FC236}">
                        <a16:creationId xmlns:a16="http://schemas.microsoft.com/office/drawing/2014/main" id="{14BE0914-4DB6-6352-C8E2-ACB3D9BBD98D}"/>
                      </a:ext>
                    </a:extLst>
                  </p14:cNvPr>
                  <p14:cNvContentPartPr/>
                  <p14:nvPr/>
                </p14:nvContentPartPr>
                <p14:xfrm>
                  <a:off x="1689028" y="5828099"/>
                  <a:ext cx="81360" cy="55800"/>
                </p14:xfrm>
              </p:contentPart>
            </mc:Choice>
            <mc:Fallback xmlns="">
              <p:pic>
                <p:nvPicPr>
                  <p:cNvPr id="556" name="Pennanteckning 555">
                    <a:extLst>
                      <a:ext uri="{FF2B5EF4-FFF2-40B4-BE49-F238E27FC236}">
                        <a16:creationId xmlns:a16="http://schemas.microsoft.com/office/drawing/2014/main" id="{14BE0914-4DB6-6352-C8E2-ACB3D9BBD98D}"/>
                      </a:ext>
                    </a:extLst>
                  </p:cNvPr>
                  <p:cNvPicPr/>
                  <p:nvPr/>
                </p:nvPicPr>
                <p:blipFill>
                  <a:blip r:embed="rId232"/>
                  <a:stretch>
                    <a:fillRect/>
                  </a:stretch>
                </p:blipFill>
                <p:spPr>
                  <a:xfrm>
                    <a:off x="1673548" y="5812619"/>
                    <a:ext cx="1119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557" name="Pennanteckning 556">
                    <a:extLst>
                      <a:ext uri="{FF2B5EF4-FFF2-40B4-BE49-F238E27FC236}">
                        <a16:creationId xmlns:a16="http://schemas.microsoft.com/office/drawing/2014/main" id="{37B37194-C5EC-154C-F269-FF206563658E}"/>
                      </a:ext>
                    </a:extLst>
                  </p14:cNvPr>
                  <p14:cNvContentPartPr/>
                  <p14:nvPr/>
                </p14:nvContentPartPr>
                <p14:xfrm>
                  <a:off x="1769308" y="5712899"/>
                  <a:ext cx="10440" cy="236160"/>
                </p14:xfrm>
              </p:contentPart>
            </mc:Choice>
            <mc:Fallback xmlns="">
              <p:pic>
                <p:nvPicPr>
                  <p:cNvPr id="557" name="Pennanteckning 556">
                    <a:extLst>
                      <a:ext uri="{FF2B5EF4-FFF2-40B4-BE49-F238E27FC236}">
                        <a16:creationId xmlns:a16="http://schemas.microsoft.com/office/drawing/2014/main" id="{37B37194-C5EC-154C-F269-FF206563658E}"/>
                      </a:ext>
                    </a:extLst>
                  </p:cNvPr>
                  <p:cNvPicPr/>
                  <p:nvPr/>
                </p:nvPicPr>
                <p:blipFill>
                  <a:blip r:embed="rId234"/>
                  <a:stretch>
                    <a:fillRect/>
                  </a:stretch>
                </p:blipFill>
                <p:spPr>
                  <a:xfrm>
                    <a:off x="1753828" y="5697779"/>
                    <a:ext cx="406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558" name="Pennanteckning 557">
                    <a:extLst>
                      <a:ext uri="{FF2B5EF4-FFF2-40B4-BE49-F238E27FC236}">
                        <a16:creationId xmlns:a16="http://schemas.microsoft.com/office/drawing/2014/main" id="{C3D49EC4-B9A5-5DF4-FA94-A89F8E8F1A3D}"/>
                      </a:ext>
                    </a:extLst>
                  </p14:cNvPr>
                  <p14:cNvContentPartPr/>
                  <p14:nvPr/>
                </p14:nvContentPartPr>
                <p14:xfrm>
                  <a:off x="1794868" y="5528579"/>
                  <a:ext cx="123480" cy="326880"/>
                </p14:xfrm>
              </p:contentPart>
            </mc:Choice>
            <mc:Fallback xmlns="">
              <p:pic>
                <p:nvPicPr>
                  <p:cNvPr id="558" name="Pennanteckning 557">
                    <a:extLst>
                      <a:ext uri="{FF2B5EF4-FFF2-40B4-BE49-F238E27FC236}">
                        <a16:creationId xmlns:a16="http://schemas.microsoft.com/office/drawing/2014/main" id="{C3D49EC4-B9A5-5DF4-FA94-A89F8E8F1A3D}"/>
                      </a:ext>
                    </a:extLst>
                  </p:cNvPr>
                  <p:cNvPicPr/>
                  <p:nvPr/>
                </p:nvPicPr>
                <p:blipFill>
                  <a:blip r:embed="rId236"/>
                  <a:stretch>
                    <a:fillRect/>
                  </a:stretch>
                </p:blipFill>
                <p:spPr>
                  <a:xfrm>
                    <a:off x="1779388" y="5513459"/>
                    <a:ext cx="154080" cy="357120"/>
                  </a:xfrm>
                  <a:prstGeom prst="rect">
                    <a:avLst/>
                  </a:prstGeom>
                </p:spPr>
              </p:pic>
            </mc:Fallback>
          </mc:AlternateContent>
        </p:grpSp>
        <p:grpSp>
          <p:nvGrpSpPr>
            <p:cNvPr id="561" name="Grupp 560">
              <a:extLst>
                <a:ext uri="{FF2B5EF4-FFF2-40B4-BE49-F238E27FC236}">
                  <a16:creationId xmlns:a16="http://schemas.microsoft.com/office/drawing/2014/main" id="{0736E248-A93A-35AE-FC98-562927ACC4BF}"/>
                </a:ext>
              </a:extLst>
            </p:cNvPr>
            <p:cNvGrpSpPr/>
            <p:nvPr/>
          </p:nvGrpSpPr>
          <p:grpSpPr>
            <a:xfrm>
              <a:off x="2101228" y="5651699"/>
              <a:ext cx="72720" cy="102960"/>
              <a:chOff x="2101228" y="5651699"/>
              <a:chExt cx="72720" cy="102960"/>
            </a:xfrm>
          </p:grpSpPr>
          <mc:AlternateContent xmlns:mc="http://schemas.openxmlformats.org/markup-compatibility/2006" xmlns:p14="http://schemas.microsoft.com/office/powerpoint/2010/main">
            <mc:Choice Requires="p14">
              <p:contentPart p14:bwMode="auto" r:id="rId237">
                <p14:nvContentPartPr>
                  <p14:cNvPr id="559" name="Pennanteckning 558">
                    <a:extLst>
                      <a:ext uri="{FF2B5EF4-FFF2-40B4-BE49-F238E27FC236}">
                        <a16:creationId xmlns:a16="http://schemas.microsoft.com/office/drawing/2014/main" id="{3C666732-1B00-F681-CBAD-50C93EAB93CE}"/>
                      </a:ext>
                    </a:extLst>
                  </p14:cNvPr>
                  <p14:cNvContentPartPr/>
                  <p14:nvPr/>
                </p14:nvContentPartPr>
                <p14:xfrm>
                  <a:off x="2109148" y="5651699"/>
                  <a:ext cx="64800" cy="24480"/>
                </p14:xfrm>
              </p:contentPart>
            </mc:Choice>
            <mc:Fallback xmlns="">
              <p:pic>
                <p:nvPicPr>
                  <p:cNvPr id="559" name="Pennanteckning 558">
                    <a:extLst>
                      <a:ext uri="{FF2B5EF4-FFF2-40B4-BE49-F238E27FC236}">
                        <a16:creationId xmlns:a16="http://schemas.microsoft.com/office/drawing/2014/main" id="{3C666732-1B00-F681-CBAD-50C93EAB93CE}"/>
                      </a:ext>
                    </a:extLst>
                  </p:cNvPr>
                  <p:cNvPicPr/>
                  <p:nvPr/>
                </p:nvPicPr>
                <p:blipFill>
                  <a:blip r:embed="rId238"/>
                  <a:stretch>
                    <a:fillRect/>
                  </a:stretch>
                </p:blipFill>
                <p:spPr>
                  <a:xfrm>
                    <a:off x="2093668" y="5636579"/>
                    <a:ext cx="954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560" name="Pennanteckning 559">
                    <a:extLst>
                      <a:ext uri="{FF2B5EF4-FFF2-40B4-BE49-F238E27FC236}">
                        <a16:creationId xmlns:a16="http://schemas.microsoft.com/office/drawing/2014/main" id="{447036F6-3E4E-C15A-6037-632541DC016C}"/>
                      </a:ext>
                    </a:extLst>
                  </p14:cNvPr>
                  <p14:cNvContentPartPr/>
                  <p14:nvPr/>
                </p14:nvContentPartPr>
                <p14:xfrm>
                  <a:off x="2101228" y="5742059"/>
                  <a:ext cx="68040" cy="12600"/>
                </p14:xfrm>
              </p:contentPart>
            </mc:Choice>
            <mc:Fallback xmlns="">
              <p:pic>
                <p:nvPicPr>
                  <p:cNvPr id="560" name="Pennanteckning 559">
                    <a:extLst>
                      <a:ext uri="{FF2B5EF4-FFF2-40B4-BE49-F238E27FC236}">
                        <a16:creationId xmlns:a16="http://schemas.microsoft.com/office/drawing/2014/main" id="{447036F6-3E4E-C15A-6037-632541DC016C}"/>
                      </a:ext>
                    </a:extLst>
                  </p:cNvPr>
                  <p:cNvPicPr/>
                  <p:nvPr/>
                </p:nvPicPr>
                <p:blipFill>
                  <a:blip r:embed="rId240"/>
                  <a:stretch>
                    <a:fillRect/>
                  </a:stretch>
                </p:blipFill>
                <p:spPr>
                  <a:xfrm>
                    <a:off x="2085748" y="5726579"/>
                    <a:ext cx="98280" cy="43200"/>
                  </a:xfrm>
                  <a:prstGeom prst="rect">
                    <a:avLst/>
                  </a:prstGeom>
                </p:spPr>
              </p:pic>
            </mc:Fallback>
          </mc:AlternateContent>
        </p:grpSp>
        <p:grpSp>
          <p:nvGrpSpPr>
            <p:cNvPr id="570" name="Grupp 569">
              <a:extLst>
                <a:ext uri="{FF2B5EF4-FFF2-40B4-BE49-F238E27FC236}">
                  <a16:creationId xmlns:a16="http://schemas.microsoft.com/office/drawing/2014/main" id="{722AE3A4-8235-0CB8-1EFA-BE88AFF1D735}"/>
                </a:ext>
              </a:extLst>
            </p:cNvPr>
            <p:cNvGrpSpPr/>
            <p:nvPr/>
          </p:nvGrpSpPr>
          <p:grpSpPr>
            <a:xfrm>
              <a:off x="2343868" y="5578979"/>
              <a:ext cx="778680" cy="252720"/>
              <a:chOff x="2343868" y="5578979"/>
              <a:chExt cx="778680" cy="252720"/>
            </a:xfrm>
          </p:grpSpPr>
          <mc:AlternateContent xmlns:mc="http://schemas.openxmlformats.org/markup-compatibility/2006" xmlns:p14="http://schemas.microsoft.com/office/powerpoint/2010/main">
            <mc:Choice Requires="p14">
              <p:contentPart p14:bwMode="auto" r:id="rId241">
                <p14:nvContentPartPr>
                  <p14:cNvPr id="566" name="Pennanteckning 565">
                    <a:extLst>
                      <a:ext uri="{FF2B5EF4-FFF2-40B4-BE49-F238E27FC236}">
                        <a16:creationId xmlns:a16="http://schemas.microsoft.com/office/drawing/2014/main" id="{4142C115-6B03-C2F8-5C3F-0C69622419B9}"/>
                      </a:ext>
                    </a:extLst>
                  </p14:cNvPr>
                  <p14:cNvContentPartPr/>
                  <p14:nvPr/>
                </p14:nvContentPartPr>
                <p14:xfrm>
                  <a:off x="2343868" y="5661779"/>
                  <a:ext cx="72360" cy="152640"/>
                </p14:xfrm>
              </p:contentPart>
            </mc:Choice>
            <mc:Fallback xmlns="">
              <p:pic>
                <p:nvPicPr>
                  <p:cNvPr id="566" name="Pennanteckning 565">
                    <a:extLst>
                      <a:ext uri="{FF2B5EF4-FFF2-40B4-BE49-F238E27FC236}">
                        <a16:creationId xmlns:a16="http://schemas.microsoft.com/office/drawing/2014/main" id="{4142C115-6B03-C2F8-5C3F-0C69622419B9}"/>
                      </a:ext>
                    </a:extLst>
                  </p:cNvPr>
                  <p:cNvPicPr/>
                  <p:nvPr/>
                </p:nvPicPr>
                <p:blipFill>
                  <a:blip r:embed="rId242"/>
                  <a:stretch>
                    <a:fillRect/>
                  </a:stretch>
                </p:blipFill>
                <p:spPr>
                  <a:xfrm>
                    <a:off x="2328748" y="5646659"/>
                    <a:ext cx="1029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567" name="Pennanteckning 566">
                    <a:extLst>
                      <a:ext uri="{FF2B5EF4-FFF2-40B4-BE49-F238E27FC236}">
                        <a16:creationId xmlns:a16="http://schemas.microsoft.com/office/drawing/2014/main" id="{BB5CE451-5E79-FC72-8BD7-55B54E5B24A4}"/>
                      </a:ext>
                    </a:extLst>
                  </p14:cNvPr>
                  <p14:cNvContentPartPr/>
                  <p14:nvPr/>
                </p14:nvContentPartPr>
                <p14:xfrm>
                  <a:off x="2575348" y="5657459"/>
                  <a:ext cx="253440" cy="174240"/>
                </p14:xfrm>
              </p:contentPart>
            </mc:Choice>
            <mc:Fallback xmlns="">
              <p:pic>
                <p:nvPicPr>
                  <p:cNvPr id="567" name="Pennanteckning 566">
                    <a:extLst>
                      <a:ext uri="{FF2B5EF4-FFF2-40B4-BE49-F238E27FC236}">
                        <a16:creationId xmlns:a16="http://schemas.microsoft.com/office/drawing/2014/main" id="{BB5CE451-5E79-FC72-8BD7-55B54E5B24A4}"/>
                      </a:ext>
                    </a:extLst>
                  </p:cNvPr>
                  <p:cNvPicPr/>
                  <p:nvPr/>
                </p:nvPicPr>
                <p:blipFill>
                  <a:blip r:embed="rId244"/>
                  <a:stretch>
                    <a:fillRect/>
                  </a:stretch>
                </p:blipFill>
                <p:spPr>
                  <a:xfrm>
                    <a:off x="2560228" y="5642339"/>
                    <a:ext cx="2840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568" name="Pennanteckning 567">
                    <a:extLst>
                      <a:ext uri="{FF2B5EF4-FFF2-40B4-BE49-F238E27FC236}">
                        <a16:creationId xmlns:a16="http://schemas.microsoft.com/office/drawing/2014/main" id="{A3C089EA-AFC2-77BA-9623-5C79D56F0F20}"/>
                      </a:ext>
                    </a:extLst>
                  </p14:cNvPr>
                  <p14:cNvContentPartPr/>
                  <p14:nvPr/>
                </p14:nvContentPartPr>
                <p14:xfrm>
                  <a:off x="2995468" y="5578979"/>
                  <a:ext cx="111960" cy="235800"/>
                </p14:xfrm>
              </p:contentPart>
            </mc:Choice>
            <mc:Fallback xmlns="">
              <p:pic>
                <p:nvPicPr>
                  <p:cNvPr id="568" name="Pennanteckning 567">
                    <a:extLst>
                      <a:ext uri="{FF2B5EF4-FFF2-40B4-BE49-F238E27FC236}">
                        <a16:creationId xmlns:a16="http://schemas.microsoft.com/office/drawing/2014/main" id="{A3C089EA-AFC2-77BA-9623-5C79D56F0F20}"/>
                      </a:ext>
                    </a:extLst>
                  </p:cNvPr>
                  <p:cNvPicPr/>
                  <p:nvPr/>
                </p:nvPicPr>
                <p:blipFill>
                  <a:blip r:embed="rId246"/>
                  <a:stretch>
                    <a:fillRect/>
                  </a:stretch>
                </p:blipFill>
                <p:spPr>
                  <a:xfrm>
                    <a:off x="2980348" y="5563859"/>
                    <a:ext cx="1425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569" name="Pennanteckning 568">
                    <a:extLst>
                      <a:ext uri="{FF2B5EF4-FFF2-40B4-BE49-F238E27FC236}">
                        <a16:creationId xmlns:a16="http://schemas.microsoft.com/office/drawing/2014/main" id="{89882803-8E82-C9E5-B5D6-D6F36F639B43}"/>
                      </a:ext>
                    </a:extLst>
                  </p14:cNvPr>
                  <p14:cNvContentPartPr/>
                  <p14:nvPr/>
                </p14:nvContentPartPr>
                <p14:xfrm>
                  <a:off x="2975668" y="5687339"/>
                  <a:ext cx="146880" cy="53280"/>
                </p14:xfrm>
              </p:contentPart>
            </mc:Choice>
            <mc:Fallback xmlns="">
              <p:pic>
                <p:nvPicPr>
                  <p:cNvPr id="569" name="Pennanteckning 568">
                    <a:extLst>
                      <a:ext uri="{FF2B5EF4-FFF2-40B4-BE49-F238E27FC236}">
                        <a16:creationId xmlns:a16="http://schemas.microsoft.com/office/drawing/2014/main" id="{89882803-8E82-C9E5-B5D6-D6F36F639B43}"/>
                      </a:ext>
                    </a:extLst>
                  </p:cNvPr>
                  <p:cNvPicPr/>
                  <p:nvPr/>
                </p:nvPicPr>
                <p:blipFill>
                  <a:blip r:embed="rId248"/>
                  <a:stretch>
                    <a:fillRect/>
                  </a:stretch>
                </p:blipFill>
                <p:spPr>
                  <a:xfrm>
                    <a:off x="2960548" y="5672219"/>
                    <a:ext cx="177120" cy="83880"/>
                  </a:xfrm>
                  <a:prstGeom prst="rect">
                    <a:avLst/>
                  </a:prstGeom>
                </p:spPr>
              </p:pic>
            </mc:Fallback>
          </mc:AlternateContent>
        </p:grpSp>
      </p:grpSp>
      <p:grpSp>
        <p:nvGrpSpPr>
          <p:cNvPr id="897" name="Grupp 896">
            <a:extLst>
              <a:ext uri="{FF2B5EF4-FFF2-40B4-BE49-F238E27FC236}">
                <a16:creationId xmlns:a16="http://schemas.microsoft.com/office/drawing/2014/main" id="{C44D7FD5-96AE-E31B-6B08-943F109520C5}"/>
              </a:ext>
            </a:extLst>
          </p:cNvPr>
          <p:cNvGrpSpPr/>
          <p:nvPr/>
        </p:nvGrpSpPr>
        <p:grpSpPr>
          <a:xfrm>
            <a:off x="4831468" y="1519619"/>
            <a:ext cx="1240560" cy="1078560"/>
            <a:chOff x="4831468" y="1519619"/>
            <a:chExt cx="1240560" cy="1078560"/>
          </a:xfrm>
        </p:grpSpPr>
        <p:grpSp>
          <p:nvGrpSpPr>
            <p:cNvPr id="578" name="Grupp 577">
              <a:extLst>
                <a:ext uri="{FF2B5EF4-FFF2-40B4-BE49-F238E27FC236}">
                  <a16:creationId xmlns:a16="http://schemas.microsoft.com/office/drawing/2014/main" id="{6F01C425-BB9A-175A-23ED-4349C790FF3E}"/>
                </a:ext>
              </a:extLst>
            </p:cNvPr>
            <p:cNvGrpSpPr/>
            <p:nvPr/>
          </p:nvGrpSpPr>
          <p:grpSpPr>
            <a:xfrm>
              <a:off x="4831468" y="1519619"/>
              <a:ext cx="765720" cy="919080"/>
              <a:chOff x="4831468" y="1519619"/>
              <a:chExt cx="765720" cy="919080"/>
            </a:xfrm>
          </p:grpSpPr>
          <mc:AlternateContent xmlns:mc="http://schemas.openxmlformats.org/markup-compatibility/2006" xmlns:p14="http://schemas.microsoft.com/office/powerpoint/2010/main">
            <mc:Choice Requires="p14">
              <p:contentPart p14:bwMode="auto" r:id="rId249">
                <p14:nvContentPartPr>
                  <p14:cNvPr id="571" name="Pennanteckning 570">
                    <a:extLst>
                      <a:ext uri="{FF2B5EF4-FFF2-40B4-BE49-F238E27FC236}">
                        <a16:creationId xmlns:a16="http://schemas.microsoft.com/office/drawing/2014/main" id="{F717A153-7B51-3058-D7C3-632EDDE6C345}"/>
                      </a:ext>
                    </a:extLst>
                  </p14:cNvPr>
                  <p14:cNvContentPartPr/>
                  <p14:nvPr/>
                </p14:nvContentPartPr>
                <p14:xfrm>
                  <a:off x="4831468" y="1704659"/>
                  <a:ext cx="507240" cy="734040"/>
                </p14:xfrm>
              </p:contentPart>
            </mc:Choice>
            <mc:Fallback xmlns="">
              <p:pic>
                <p:nvPicPr>
                  <p:cNvPr id="571" name="Pennanteckning 570">
                    <a:extLst>
                      <a:ext uri="{FF2B5EF4-FFF2-40B4-BE49-F238E27FC236}">
                        <a16:creationId xmlns:a16="http://schemas.microsoft.com/office/drawing/2014/main" id="{F717A153-7B51-3058-D7C3-632EDDE6C345}"/>
                      </a:ext>
                    </a:extLst>
                  </p:cNvPr>
                  <p:cNvPicPr/>
                  <p:nvPr/>
                </p:nvPicPr>
                <p:blipFill>
                  <a:blip r:embed="rId250"/>
                  <a:stretch>
                    <a:fillRect/>
                  </a:stretch>
                </p:blipFill>
                <p:spPr>
                  <a:xfrm>
                    <a:off x="4816348" y="1689539"/>
                    <a:ext cx="537840" cy="7646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572" name="Pennanteckning 571">
                    <a:extLst>
                      <a:ext uri="{FF2B5EF4-FFF2-40B4-BE49-F238E27FC236}">
                        <a16:creationId xmlns:a16="http://schemas.microsoft.com/office/drawing/2014/main" id="{537B6288-BB47-D370-06CE-916A42BE64CA}"/>
                      </a:ext>
                    </a:extLst>
                  </p14:cNvPr>
                  <p14:cNvContentPartPr/>
                  <p14:nvPr/>
                </p14:nvContentPartPr>
                <p14:xfrm>
                  <a:off x="5231068" y="1692419"/>
                  <a:ext cx="122760" cy="119520"/>
                </p14:xfrm>
              </p:contentPart>
            </mc:Choice>
            <mc:Fallback xmlns="">
              <p:pic>
                <p:nvPicPr>
                  <p:cNvPr id="572" name="Pennanteckning 571">
                    <a:extLst>
                      <a:ext uri="{FF2B5EF4-FFF2-40B4-BE49-F238E27FC236}">
                        <a16:creationId xmlns:a16="http://schemas.microsoft.com/office/drawing/2014/main" id="{537B6288-BB47-D370-06CE-916A42BE64CA}"/>
                      </a:ext>
                    </a:extLst>
                  </p:cNvPr>
                  <p:cNvPicPr/>
                  <p:nvPr/>
                </p:nvPicPr>
                <p:blipFill>
                  <a:blip r:embed="rId252"/>
                  <a:stretch>
                    <a:fillRect/>
                  </a:stretch>
                </p:blipFill>
                <p:spPr>
                  <a:xfrm>
                    <a:off x="5215588" y="1676939"/>
                    <a:ext cx="1533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573" name="Pennanteckning 572">
                    <a:extLst>
                      <a:ext uri="{FF2B5EF4-FFF2-40B4-BE49-F238E27FC236}">
                        <a16:creationId xmlns:a16="http://schemas.microsoft.com/office/drawing/2014/main" id="{A5C2ED80-2B19-9F6E-F6F9-60F4FA3018CB}"/>
                      </a:ext>
                    </a:extLst>
                  </p14:cNvPr>
                  <p14:cNvContentPartPr/>
                  <p14:nvPr/>
                </p14:nvContentPartPr>
                <p14:xfrm>
                  <a:off x="5251588" y="1743539"/>
                  <a:ext cx="84600" cy="34920"/>
                </p14:xfrm>
              </p:contentPart>
            </mc:Choice>
            <mc:Fallback xmlns="">
              <p:pic>
                <p:nvPicPr>
                  <p:cNvPr id="573" name="Pennanteckning 572">
                    <a:extLst>
                      <a:ext uri="{FF2B5EF4-FFF2-40B4-BE49-F238E27FC236}">
                        <a16:creationId xmlns:a16="http://schemas.microsoft.com/office/drawing/2014/main" id="{A5C2ED80-2B19-9F6E-F6F9-60F4FA3018CB}"/>
                      </a:ext>
                    </a:extLst>
                  </p:cNvPr>
                  <p:cNvPicPr/>
                  <p:nvPr/>
                </p:nvPicPr>
                <p:blipFill>
                  <a:blip r:embed="rId254"/>
                  <a:stretch>
                    <a:fillRect/>
                  </a:stretch>
                </p:blipFill>
                <p:spPr>
                  <a:xfrm>
                    <a:off x="5236468" y="1728419"/>
                    <a:ext cx="1152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575" name="Pennanteckning 574">
                    <a:extLst>
                      <a:ext uri="{FF2B5EF4-FFF2-40B4-BE49-F238E27FC236}">
                        <a16:creationId xmlns:a16="http://schemas.microsoft.com/office/drawing/2014/main" id="{FE4390EF-8C58-FB31-0E30-5145D7100AF8}"/>
                      </a:ext>
                    </a:extLst>
                  </p14:cNvPr>
                  <p14:cNvContentPartPr/>
                  <p14:nvPr/>
                </p14:nvContentPartPr>
                <p14:xfrm>
                  <a:off x="5483788" y="1555979"/>
                  <a:ext cx="17640" cy="264240"/>
                </p14:xfrm>
              </p:contentPart>
            </mc:Choice>
            <mc:Fallback xmlns="">
              <p:pic>
                <p:nvPicPr>
                  <p:cNvPr id="575" name="Pennanteckning 574">
                    <a:extLst>
                      <a:ext uri="{FF2B5EF4-FFF2-40B4-BE49-F238E27FC236}">
                        <a16:creationId xmlns:a16="http://schemas.microsoft.com/office/drawing/2014/main" id="{FE4390EF-8C58-FB31-0E30-5145D7100AF8}"/>
                      </a:ext>
                    </a:extLst>
                  </p:cNvPr>
                  <p:cNvPicPr/>
                  <p:nvPr/>
                </p:nvPicPr>
                <p:blipFill>
                  <a:blip r:embed="rId256"/>
                  <a:stretch>
                    <a:fillRect/>
                  </a:stretch>
                </p:blipFill>
                <p:spPr>
                  <a:xfrm>
                    <a:off x="5468668" y="1540499"/>
                    <a:ext cx="482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576" name="Pennanteckning 575">
                    <a:extLst>
                      <a:ext uri="{FF2B5EF4-FFF2-40B4-BE49-F238E27FC236}">
                        <a16:creationId xmlns:a16="http://schemas.microsoft.com/office/drawing/2014/main" id="{83CC10C6-6F63-4A31-EF3D-A9904CA5C066}"/>
                      </a:ext>
                    </a:extLst>
                  </p14:cNvPr>
                  <p14:cNvContentPartPr/>
                  <p14:nvPr/>
                </p14:nvContentPartPr>
                <p14:xfrm>
                  <a:off x="5474068" y="1519619"/>
                  <a:ext cx="123120" cy="148320"/>
                </p14:xfrm>
              </p:contentPart>
            </mc:Choice>
            <mc:Fallback xmlns="">
              <p:pic>
                <p:nvPicPr>
                  <p:cNvPr id="576" name="Pennanteckning 575">
                    <a:extLst>
                      <a:ext uri="{FF2B5EF4-FFF2-40B4-BE49-F238E27FC236}">
                        <a16:creationId xmlns:a16="http://schemas.microsoft.com/office/drawing/2014/main" id="{83CC10C6-6F63-4A31-EF3D-A9904CA5C066}"/>
                      </a:ext>
                    </a:extLst>
                  </p:cNvPr>
                  <p:cNvPicPr/>
                  <p:nvPr/>
                </p:nvPicPr>
                <p:blipFill>
                  <a:blip r:embed="rId258"/>
                  <a:stretch>
                    <a:fillRect/>
                  </a:stretch>
                </p:blipFill>
                <p:spPr>
                  <a:xfrm>
                    <a:off x="5458948" y="1504139"/>
                    <a:ext cx="1537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577" name="Pennanteckning 576">
                    <a:extLst>
                      <a:ext uri="{FF2B5EF4-FFF2-40B4-BE49-F238E27FC236}">
                        <a16:creationId xmlns:a16="http://schemas.microsoft.com/office/drawing/2014/main" id="{88305BCE-FC4E-3649-8AA6-2A7BE4C2F2B0}"/>
                      </a:ext>
                    </a:extLst>
                  </p14:cNvPr>
                  <p14:cNvContentPartPr/>
                  <p14:nvPr/>
                </p14:nvContentPartPr>
                <p14:xfrm>
                  <a:off x="5521228" y="1547699"/>
                  <a:ext cx="48240" cy="311400"/>
                </p14:xfrm>
              </p:contentPart>
            </mc:Choice>
            <mc:Fallback xmlns="">
              <p:pic>
                <p:nvPicPr>
                  <p:cNvPr id="577" name="Pennanteckning 576">
                    <a:extLst>
                      <a:ext uri="{FF2B5EF4-FFF2-40B4-BE49-F238E27FC236}">
                        <a16:creationId xmlns:a16="http://schemas.microsoft.com/office/drawing/2014/main" id="{88305BCE-FC4E-3649-8AA6-2A7BE4C2F2B0}"/>
                      </a:ext>
                    </a:extLst>
                  </p:cNvPr>
                  <p:cNvPicPr/>
                  <p:nvPr/>
                </p:nvPicPr>
                <p:blipFill>
                  <a:blip r:embed="rId260"/>
                  <a:stretch>
                    <a:fillRect/>
                  </a:stretch>
                </p:blipFill>
                <p:spPr>
                  <a:xfrm>
                    <a:off x="5505748" y="1532219"/>
                    <a:ext cx="78840" cy="341640"/>
                  </a:xfrm>
                  <a:prstGeom prst="rect">
                    <a:avLst/>
                  </a:prstGeom>
                </p:spPr>
              </p:pic>
            </mc:Fallback>
          </mc:AlternateContent>
        </p:grpSp>
        <p:grpSp>
          <p:nvGrpSpPr>
            <p:cNvPr id="588" name="Grupp 587">
              <a:extLst>
                <a:ext uri="{FF2B5EF4-FFF2-40B4-BE49-F238E27FC236}">
                  <a16:creationId xmlns:a16="http://schemas.microsoft.com/office/drawing/2014/main" id="{F766FB61-2940-36EF-3F19-AD11D78ABA78}"/>
                </a:ext>
              </a:extLst>
            </p:cNvPr>
            <p:cNvGrpSpPr/>
            <p:nvPr/>
          </p:nvGrpSpPr>
          <p:grpSpPr>
            <a:xfrm>
              <a:off x="4883668" y="2075819"/>
              <a:ext cx="1188360" cy="522360"/>
              <a:chOff x="4883668" y="2075819"/>
              <a:chExt cx="1188360" cy="522360"/>
            </a:xfrm>
          </p:grpSpPr>
          <mc:AlternateContent xmlns:mc="http://schemas.openxmlformats.org/markup-compatibility/2006" xmlns:p14="http://schemas.microsoft.com/office/powerpoint/2010/main">
            <mc:Choice Requires="p14">
              <p:contentPart p14:bwMode="auto" r:id="rId261">
                <p14:nvContentPartPr>
                  <p14:cNvPr id="579" name="Pennanteckning 578">
                    <a:extLst>
                      <a:ext uri="{FF2B5EF4-FFF2-40B4-BE49-F238E27FC236}">
                        <a16:creationId xmlns:a16="http://schemas.microsoft.com/office/drawing/2014/main" id="{8DFBDAB7-F4E5-2006-286D-38AFB8F6C864}"/>
                      </a:ext>
                    </a:extLst>
                  </p14:cNvPr>
                  <p14:cNvContentPartPr/>
                  <p14:nvPr/>
                </p14:nvContentPartPr>
                <p14:xfrm>
                  <a:off x="4883668" y="2211539"/>
                  <a:ext cx="894240" cy="221040"/>
                </p14:xfrm>
              </p:contentPart>
            </mc:Choice>
            <mc:Fallback xmlns="">
              <p:pic>
                <p:nvPicPr>
                  <p:cNvPr id="579" name="Pennanteckning 578">
                    <a:extLst>
                      <a:ext uri="{FF2B5EF4-FFF2-40B4-BE49-F238E27FC236}">
                        <a16:creationId xmlns:a16="http://schemas.microsoft.com/office/drawing/2014/main" id="{8DFBDAB7-F4E5-2006-286D-38AFB8F6C864}"/>
                      </a:ext>
                    </a:extLst>
                  </p:cNvPr>
                  <p:cNvPicPr/>
                  <p:nvPr/>
                </p:nvPicPr>
                <p:blipFill>
                  <a:blip r:embed="rId262"/>
                  <a:stretch>
                    <a:fillRect/>
                  </a:stretch>
                </p:blipFill>
                <p:spPr>
                  <a:xfrm>
                    <a:off x="4868188" y="2196419"/>
                    <a:ext cx="9248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580" name="Pennanteckning 579">
                    <a:extLst>
                      <a:ext uri="{FF2B5EF4-FFF2-40B4-BE49-F238E27FC236}">
                        <a16:creationId xmlns:a16="http://schemas.microsoft.com/office/drawing/2014/main" id="{BD84FFA7-5B7B-A950-B9FE-C3D16EB2FB41}"/>
                      </a:ext>
                    </a:extLst>
                  </p14:cNvPr>
                  <p14:cNvContentPartPr/>
                  <p14:nvPr/>
                </p14:nvContentPartPr>
                <p14:xfrm>
                  <a:off x="5933788" y="2198219"/>
                  <a:ext cx="93600" cy="367560"/>
                </p14:xfrm>
              </p:contentPart>
            </mc:Choice>
            <mc:Fallback xmlns="">
              <p:pic>
                <p:nvPicPr>
                  <p:cNvPr id="580" name="Pennanteckning 579">
                    <a:extLst>
                      <a:ext uri="{FF2B5EF4-FFF2-40B4-BE49-F238E27FC236}">
                        <a16:creationId xmlns:a16="http://schemas.microsoft.com/office/drawing/2014/main" id="{BD84FFA7-5B7B-A950-B9FE-C3D16EB2FB41}"/>
                      </a:ext>
                    </a:extLst>
                  </p:cNvPr>
                  <p:cNvPicPr/>
                  <p:nvPr/>
                </p:nvPicPr>
                <p:blipFill>
                  <a:blip r:embed="rId264"/>
                  <a:stretch>
                    <a:fillRect/>
                  </a:stretch>
                </p:blipFill>
                <p:spPr>
                  <a:xfrm>
                    <a:off x="5918668" y="2183099"/>
                    <a:ext cx="12420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581" name="Pennanteckning 580">
                    <a:extLst>
                      <a:ext uri="{FF2B5EF4-FFF2-40B4-BE49-F238E27FC236}">
                        <a16:creationId xmlns:a16="http://schemas.microsoft.com/office/drawing/2014/main" id="{017C863B-D6C7-08C3-0B6C-25B966E70C82}"/>
                      </a:ext>
                    </a:extLst>
                  </p14:cNvPr>
                  <p14:cNvContentPartPr/>
                  <p14:nvPr/>
                </p14:nvContentPartPr>
                <p14:xfrm>
                  <a:off x="5947828" y="2379299"/>
                  <a:ext cx="114480" cy="56520"/>
                </p14:xfrm>
              </p:contentPart>
            </mc:Choice>
            <mc:Fallback xmlns="">
              <p:pic>
                <p:nvPicPr>
                  <p:cNvPr id="581" name="Pennanteckning 580">
                    <a:extLst>
                      <a:ext uri="{FF2B5EF4-FFF2-40B4-BE49-F238E27FC236}">
                        <a16:creationId xmlns:a16="http://schemas.microsoft.com/office/drawing/2014/main" id="{017C863B-D6C7-08C3-0B6C-25B966E70C82}"/>
                      </a:ext>
                    </a:extLst>
                  </p:cNvPr>
                  <p:cNvPicPr/>
                  <p:nvPr/>
                </p:nvPicPr>
                <p:blipFill>
                  <a:blip r:embed="rId266"/>
                  <a:stretch>
                    <a:fillRect/>
                  </a:stretch>
                </p:blipFill>
                <p:spPr>
                  <a:xfrm>
                    <a:off x="5932708" y="2364179"/>
                    <a:ext cx="1450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582" name="Pennanteckning 581">
                    <a:extLst>
                      <a:ext uri="{FF2B5EF4-FFF2-40B4-BE49-F238E27FC236}">
                        <a16:creationId xmlns:a16="http://schemas.microsoft.com/office/drawing/2014/main" id="{5D12B739-85B0-AE02-AD6E-501413EC721D}"/>
                      </a:ext>
                    </a:extLst>
                  </p14:cNvPr>
                  <p14:cNvContentPartPr/>
                  <p14:nvPr/>
                </p14:nvContentPartPr>
                <p14:xfrm>
                  <a:off x="6028828" y="2237099"/>
                  <a:ext cx="43200" cy="361080"/>
                </p14:xfrm>
              </p:contentPart>
            </mc:Choice>
            <mc:Fallback xmlns="">
              <p:pic>
                <p:nvPicPr>
                  <p:cNvPr id="582" name="Pennanteckning 581">
                    <a:extLst>
                      <a:ext uri="{FF2B5EF4-FFF2-40B4-BE49-F238E27FC236}">
                        <a16:creationId xmlns:a16="http://schemas.microsoft.com/office/drawing/2014/main" id="{5D12B739-85B0-AE02-AD6E-501413EC721D}"/>
                      </a:ext>
                    </a:extLst>
                  </p:cNvPr>
                  <p:cNvPicPr/>
                  <p:nvPr/>
                </p:nvPicPr>
                <p:blipFill>
                  <a:blip r:embed="rId268"/>
                  <a:stretch>
                    <a:fillRect/>
                  </a:stretch>
                </p:blipFill>
                <p:spPr>
                  <a:xfrm>
                    <a:off x="6013708" y="2221979"/>
                    <a:ext cx="738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584" name="Pennanteckning 583">
                    <a:extLst>
                      <a:ext uri="{FF2B5EF4-FFF2-40B4-BE49-F238E27FC236}">
                        <a16:creationId xmlns:a16="http://schemas.microsoft.com/office/drawing/2014/main" id="{67FFD19A-092B-35CD-6497-763F3EE86913}"/>
                      </a:ext>
                    </a:extLst>
                  </p14:cNvPr>
                  <p14:cNvContentPartPr/>
                  <p14:nvPr/>
                </p14:nvContentPartPr>
                <p14:xfrm>
                  <a:off x="5024068" y="2177699"/>
                  <a:ext cx="94680" cy="224640"/>
                </p14:xfrm>
              </p:contentPart>
            </mc:Choice>
            <mc:Fallback xmlns="">
              <p:pic>
                <p:nvPicPr>
                  <p:cNvPr id="584" name="Pennanteckning 583">
                    <a:extLst>
                      <a:ext uri="{FF2B5EF4-FFF2-40B4-BE49-F238E27FC236}">
                        <a16:creationId xmlns:a16="http://schemas.microsoft.com/office/drawing/2014/main" id="{67FFD19A-092B-35CD-6497-763F3EE86913}"/>
                      </a:ext>
                    </a:extLst>
                  </p:cNvPr>
                  <p:cNvPicPr/>
                  <p:nvPr/>
                </p:nvPicPr>
                <p:blipFill>
                  <a:blip r:embed="rId270"/>
                  <a:stretch>
                    <a:fillRect/>
                  </a:stretch>
                </p:blipFill>
                <p:spPr>
                  <a:xfrm>
                    <a:off x="5008948" y="2162579"/>
                    <a:ext cx="1252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586" name="Pennanteckning 585">
                    <a:extLst>
                      <a:ext uri="{FF2B5EF4-FFF2-40B4-BE49-F238E27FC236}">
                        <a16:creationId xmlns:a16="http://schemas.microsoft.com/office/drawing/2014/main" id="{4D0293B2-4075-68B6-7033-79B8D9139815}"/>
                      </a:ext>
                    </a:extLst>
                  </p14:cNvPr>
                  <p14:cNvContentPartPr/>
                  <p14:nvPr/>
                </p14:nvContentPartPr>
                <p14:xfrm>
                  <a:off x="5207668" y="2075819"/>
                  <a:ext cx="117720" cy="220680"/>
                </p14:xfrm>
              </p:contentPart>
            </mc:Choice>
            <mc:Fallback xmlns="">
              <p:pic>
                <p:nvPicPr>
                  <p:cNvPr id="586" name="Pennanteckning 585">
                    <a:extLst>
                      <a:ext uri="{FF2B5EF4-FFF2-40B4-BE49-F238E27FC236}">
                        <a16:creationId xmlns:a16="http://schemas.microsoft.com/office/drawing/2014/main" id="{4D0293B2-4075-68B6-7033-79B8D9139815}"/>
                      </a:ext>
                    </a:extLst>
                  </p:cNvPr>
                  <p:cNvPicPr/>
                  <p:nvPr/>
                </p:nvPicPr>
                <p:blipFill>
                  <a:blip r:embed="rId272"/>
                  <a:stretch>
                    <a:fillRect/>
                  </a:stretch>
                </p:blipFill>
                <p:spPr>
                  <a:xfrm>
                    <a:off x="5192548" y="2060699"/>
                    <a:ext cx="1483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587" name="Pennanteckning 586">
                    <a:extLst>
                      <a:ext uri="{FF2B5EF4-FFF2-40B4-BE49-F238E27FC236}">
                        <a16:creationId xmlns:a16="http://schemas.microsoft.com/office/drawing/2014/main" id="{BDCC2391-E7E2-13C6-7E93-F5C3FF5277E3}"/>
                      </a:ext>
                    </a:extLst>
                  </p14:cNvPr>
                  <p14:cNvContentPartPr/>
                  <p14:nvPr/>
                </p14:nvContentPartPr>
                <p14:xfrm>
                  <a:off x="5234308" y="2175179"/>
                  <a:ext cx="92160" cy="42480"/>
                </p14:xfrm>
              </p:contentPart>
            </mc:Choice>
            <mc:Fallback xmlns="">
              <p:pic>
                <p:nvPicPr>
                  <p:cNvPr id="587" name="Pennanteckning 586">
                    <a:extLst>
                      <a:ext uri="{FF2B5EF4-FFF2-40B4-BE49-F238E27FC236}">
                        <a16:creationId xmlns:a16="http://schemas.microsoft.com/office/drawing/2014/main" id="{BDCC2391-E7E2-13C6-7E93-F5C3FF5277E3}"/>
                      </a:ext>
                    </a:extLst>
                  </p:cNvPr>
                  <p:cNvPicPr/>
                  <p:nvPr/>
                </p:nvPicPr>
                <p:blipFill>
                  <a:blip r:embed="rId274"/>
                  <a:stretch>
                    <a:fillRect/>
                  </a:stretch>
                </p:blipFill>
                <p:spPr>
                  <a:xfrm>
                    <a:off x="5218828" y="2160059"/>
                    <a:ext cx="122760" cy="73080"/>
                  </a:xfrm>
                  <a:prstGeom prst="rect">
                    <a:avLst/>
                  </a:prstGeom>
                </p:spPr>
              </p:pic>
            </mc:Fallback>
          </mc:AlternateContent>
        </p:grpSp>
      </p:grpSp>
      <p:grpSp>
        <p:nvGrpSpPr>
          <p:cNvPr id="898" name="Grupp 897">
            <a:extLst>
              <a:ext uri="{FF2B5EF4-FFF2-40B4-BE49-F238E27FC236}">
                <a16:creationId xmlns:a16="http://schemas.microsoft.com/office/drawing/2014/main" id="{E76D76B0-624E-C908-EB83-EC024E5F6AC7}"/>
              </a:ext>
            </a:extLst>
          </p:cNvPr>
          <p:cNvGrpSpPr/>
          <p:nvPr/>
        </p:nvGrpSpPr>
        <p:grpSpPr>
          <a:xfrm>
            <a:off x="4581628" y="2606819"/>
            <a:ext cx="2785680" cy="746280"/>
            <a:chOff x="4581628" y="2606819"/>
            <a:chExt cx="2785680" cy="746280"/>
          </a:xfrm>
        </p:grpSpPr>
        <p:grpSp>
          <p:nvGrpSpPr>
            <p:cNvPr id="593" name="Grupp 592">
              <a:extLst>
                <a:ext uri="{FF2B5EF4-FFF2-40B4-BE49-F238E27FC236}">
                  <a16:creationId xmlns:a16="http://schemas.microsoft.com/office/drawing/2014/main" id="{E2FB4CAE-A391-40D0-E8B7-00DA7E7472EC}"/>
                </a:ext>
              </a:extLst>
            </p:cNvPr>
            <p:cNvGrpSpPr/>
            <p:nvPr/>
          </p:nvGrpSpPr>
          <p:grpSpPr>
            <a:xfrm>
              <a:off x="4581628" y="2745059"/>
              <a:ext cx="1212840" cy="195840"/>
              <a:chOff x="4581628" y="2745059"/>
              <a:chExt cx="1212840" cy="195840"/>
            </a:xfrm>
          </p:grpSpPr>
          <mc:AlternateContent xmlns:mc="http://schemas.openxmlformats.org/markup-compatibility/2006" xmlns:p14="http://schemas.microsoft.com/office/powerpoint/2010/main">
            <mc:Choice Requires="p14">
              <p:contentPart p14:bwMode="auto" r:id="rId275">
                <p14:nvContentPartPr>
                  <p14:cNvPr id="589" name="Pennanteckning 588">
                    <a:extLst>
                      <a:ext uri="{FF2B5EF4-FFF2-40B4-BE49-F238E27FC236}">
                        <a16:creationId xmlns:a16="http://schemas.microsoft.com/office/drawing/2014/main" id="{8124F127-002A-797F-D180-F527809A768C}"/>
                      </a:ext>
                    </a:extLst>
                  </p14:cNvPr>
                  <p14:cNvContentPartPr/>
                  <p14:nvPr/>
                </p14:nvContentPartPr>
                <p14:xfrm>
                  <a:off x="4581628" y="2777099"/>
                  <a:ext cx="206280" cy="154800"/>
                </p14:xfrm>
              </p:contentPart>
            </mc:Choice>
            <mc:Fallback xmlns="">
              <p:pic>
                <p:nvPicPr>
                  <p:cNvPr id="589" name="Pennanteckning 588">
                    <a:extLst>
                      <a:ext uri="{FF2B5EF4-FFF2-40B4-BE49-F238E27FC236}">
                        <a16:creationId xmlns:a16="http://schemas.microsoft.com/office/drawing/2014/main" id="{8124F127-002A-797F-D180-F527809A768C}"/>
                      </a:ext>
                    </a:extLst>
                  </p:cNvPr>
                  <p:cNvPicPr/>
                  <p:nvPr/>
                </p:nvPicPr>
                <p:blipFill>
                  <a:blip r:embed="rId276"/>
                  <a:stretch>
                    <a:fillRect/>
                  </a:stretch>
                </p:blipFill>
                <p:spPr>
                  <a:xfrm>
                    <a:off x="4566508" y="2761979"/>
                    <a:ext cx="2368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590" name="Pennanteckning 589">
                    <a:extLst>
                      <a:ext uri="{FF2B5EF4-FFF2-40B4-BE49-F238E27FC236}">
                        <a16:creationId xmlns:a16="http://schemas.microsoft.com/office/drawing/2014/main" id="{06E2685A-CCF3-7509-21E9-E6BCC783D7D7}"/>
                      </a:ext>
                    </a:extLst>
                  </p14:cNvPr>
                  <p14:cNvContentPartPr/>
                  <p14:nvPr/>
                </p14:nvContentPartPr>
                <p14:xfrm>
                  <a:off x="4854508" y="2789699"/>
                  <a:ext cx="129240" cy="132840"/>
                </p14:xfrm>
              </p:contentPart>
            </mc:Choice>
            <mc:Fallback xmlns="">
              <p:pic>
                <p:nvPicPr>
                  <p:cNvPr id="590" name="Pennanteckning 589">
                    <a:extLst>
                      <a:ext uri="{FF2B5EF4-FFF2-40B4-BE49-F238E27FC236}">
                        <a16:creationId xmlns:a16="http://schemas.microsoft.com/office/drawing/2014/main" id="{06E2685A-CCF3-7509-21E9-E6BCC783D7D7}"/>
                      </a:ext>
                    </a:extLst>
                  </p:cNvPr>
                  <p:cNvPicPr/>
                  <p:nvPr/>
                </p:nvPicPr>
                <p:blipFill>
                  <a:blip r:embed="rId278"/>
                  <a:stretch>
                    <a:fillRect/>
                  </a:stretch>
                </p:blipFill>
                <p:spPr>
                  <a:xfrm>
                    <a:off x="4839388" y="2774579"/>
                    <a:ext cx="159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591" name="Pennanteckning 590">
                    <a:extLst>
                      <a:ext uri="{FF2B5EF4-FFF2-40B4-BE49-F238E27FC236}">
                        <a16:creationId xmlns:a16="http://schemas.microsoft.com/office/drawing/2014/main" id="{6F11B4D2-304A-1805-1392-49EB9585C064}"/>
                      </a:ext>
                    </a:extLst>
                  </p14:cNvPr>
                  <p14:cNvContentPartPr/>
                  <p14:nvPr/>
                </p14:nvContentPartPr>
                <p14:xfrm>
                  <a:off x="5022628" y="2767019"/>
                  <a:ext cx="195480" cy="149760"/>
                </p14:xfrm>
              </p:contentPart>
            </mc:Choice>
            <mc:Fallback xmlns="">
              <p:pic>
                <p:nvPicPr>
                  <p:cNvPr id="591" name="Pennanteckning 590">
                    <a:extLst>
                      <a:ext uri="{FF2B5EF4-FFF2-40B4-BE49-F238E27FC236}">
                        <a16:creationId xmlns:a16="http://schemas.microsoft.com/office/drawing/2014/main" id="{6F11B4D2-304A-1805-1392-49EB9585C064}"/>
                      </a:ext>
                    </a:extLst>
                  </p:cNvPr>
                  <p:cNvPicPr/>
                  <p:nvPr/>
                </p:nvPicPr>
                <p:blipFill>
                  <a:blip r:embed="rId280"/>
                  <a:stretch>
                    <a:fillRect/>
                  </a:stretch>
                </p:blipFill>
                <p:spPr>
                  <a:xfrm>
                    <a:off x="5007148" y="2751539"/>
                    <a:ext cx="2260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592" name="Pennanteckning 591">
                    <a:extLst>
                      <a:ext uri="{FF2B5EF4-FFF2-40B4-BE49-F238E27FC236}">
                        <a16:creationId xmlns:a16="http://schemas.microsoft.com/office/drawing/2014/main" id="{0C55AB94-BFF6-9463-DAE5-20845FD13E57}"/>
                      </a:ext>
                    </a:extLst>
                  </p14:cNvPr>
                  <p14:cNvContentPartPr/>
                  <p14:nvPr/>
                </p14:nvContentPartPr>
                <p14:xfrm>
                  <a:off x="5267428" y="2745059"/>
                  <a:ext cx="527040" cy="195840"/>
                </p14:xfrm>
              </p:contentPart>
            </mc:Choice>
            <mc:Fallback xmlns="">
              <p:pic>
                <p:nvPicPr>
                  <p:cNvPr id="592" name="Pennanteckning 591">
                    <a:extLst>
                      <a:ext uri="{FF2B5EF4-FFF2-40B4-BE49-F238E27FC236}">
                        <a16:creationId xmlns:a16="http://schemas.microsoft.com/office/drawing/2014/main" id="{0C55AB94-BFF6-9463-DAE5-20845FD13E57}"/>
                      </a:ext>
                    </a:extLst>
                  </p:cNvPr>
                  <p:cNvPicPr/>
                  <p:nvPr/>
                </p:nvPicPr>
                <p:blipFill>
                  <a:blip r:embed="rId282"/>
                  <a:stretch>
                    <a:fillRect/>
                  </a:stretch>
                </p:blipFill>
                <p:spPr>
                  <a:xfrm>
                    <a:off x="5251948" y="2729939"/>
                    <a:ext cx="557640" cy="226440"/>
                  </a:xfrm>
                  <a:prstGeom prst="rect">
                    <a:avLst/>
                  </a:prstGeom>
                </p:spPr>
              </p:pic>
            </mc:Fallback>
          </mc:AlternateContent>
        </p:grpSp>
        <p:grpSp>
          <p:nvGrpSpPr>
            <p:cNvPr id="601" name="Grupp 600">
              <a:extLst>
                <a:ext uri="{FF2B5EF4-FFF2-40B4-BE49-F238E27FC236}">
                  <a16:creationId xmlns:a16="http://schemas.microsoft.com/office/drawing/2014/main" id="{E32ADB7E-1769-1716-7E4B-1F21D27C2626}"/>
                </a:ext>
              </a:extLst>
            </p:cNvPr>
            <p:cNvGrpSpPr/>
            <p:nvPr/>
          </p:nvGrpSpPr>
          <p:grpSpPr>
            <a:xfrm>
              <a:off x="6092548" y="2625179"/>
              <a:ext cx="712440" cy="457560"/>
              <a:chOff x="6092548" y="2625179"/>
              <a:chExt cx="712440" cy="457560"/>
            </a:xfrm>
          </p:grpSpPr>
          <mc:AlternateContent xmlns:mc="http://schemas.openxmlformats.org/markup-compatibility/2006" xmlns:p14="http://schemas.microsoft.com/office/powerpoint/2010/main">
            <mc:Choice Requires="p14">
              <p:contentPart p14:bwMode="auto" r:id="rId283">
                <p14:nvContentPartPr>
                  <p14:cNvPr id="594" name="Pennanteckning 593">
                    <a:extLst>
                      <a:ext uri="{FF2B5EF4-FFF2-40B4-BE49-F238E27FC236}">
                        <a16:creationId xmlns:a16="http://schemas.microsoft.com/office/drawing/2014/main" id="{94D3F6AA-F3E1-3CC4-73E4-1927D00F8634}"/>
                      </a:ext>
                    </a:extLst>
                  </p14:cNvPr>
                  <p14:cNvContentPartPr/>
                  <p14:nvPr/>
                </p14:nvContentPartPr>
                <p14:xfrm>
                  <a:off x="6092548" y="2786459"/>
                  <a:ext cx="272520" cy="100440"/>
                </p14:xfrm>
              </p:contentPart>
            </mc:Choice>
            <mc:Fallback xmlns="">
              <p:pic>
                <p:nvPicPr>
                  <p:cNvPr id="594" name="Pennanteckning 593">
                    <a:extLst>
                      <a:ext uri="{FF2B5EF4-FFF2-40B4-BE49-F238E27FC236}">
                        <a16:creationId xmlns:a16="http://schemas.microsoft.com/office/drawing/2014/main" id="{94D3F6AA-F3E1-3CC4-73E4-1927D00F8634}"/>
                      </a:ext>
                    </a:extLst>
                  </p:cNvPr>
                  <p:cNvPicPr/>
                  <p:nvPr/>
                </p:nvPicPr>
                <p:blipFill>
                  <a:blip r:embed="rId284"/>
                  <a:stretch>
                    <a:fillRect/>
                  </a:stretch>
                </p:blipFill>
                <p:spPr>
                  <a:xfrm>
                    <a:off x="6077428" y="2770979"/>
                    <a:ext cx="3031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595" name="Pennanteckning 594">
                    <a:extLst>
                      <a:ext uri="{FF2B5EF4-FFF2-40B4-BE49-F238E27FC236}">
                        <a16:creationId xmlns:a16="http://schemas.microsoft.com/office/drawing/2014/main" id="{D1FA8E73-22DF-CE77-B1D3-D4C5F4487CA5}"/>
                      </a:ext>
                    </a:extLst>
                  </p14:cNvPr>
                  <p14:cNvContentPartPr/>
                  <p14:nvPr/>
                </p14:nvContentPartPr>
                <p14:xfrm>
                  <a:off x="6402868" y="2780339"/>
                  <a:ext cx="69840" cy="302400"/>
                </p14:xfrm>
              </p:contentPart>
            </mc:Choice>
            <mc:Fallback xmlns="">
              <p:pic>
                <p:nvPicPr>
                  <p:cNvPr id="595" name="Pennanteckning 594">
                    <a:extLst>
                      <a:ext uri="{FF2B5EF4-FFF2-40B4-BE49-F238E27FC236}">
                        <a16:creationId xmlns:a16="http://schemas.microsoft.com/office/drawing/2014/main" id="{D1FA8E73-22DF-CE77-B1D3-D4C5F4487CA5}"/>
                      </a:ext>
                    </a:extLst>
                  </p:cNvPr>
                  <p:cNvPicPr/>
                  <p:nvPr/>
                </p:nvPicPr>
                <p:blipFill>
                  <a:blip r:embed="rId286"/>
                  <a:stretch>
                    <a:fillRect/>
                  </a:stretch>
                </p:blipFill>
                <p:spPr>
                  <a:xfrm>
                    <a:off x="6387388" y="2765219"/>
                    <a:ext cx="1004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596" name="Pennanteckning 595">
                    <a:extLst>
                      <a:ext uri="{FF2B5EF4-FFF2-40B4-BE49-F238E27FC236}">
                        <a16:creationId xmlns:a16="http://schemas.microsoft.com/office/drawing/2014/main" id="{BA7C9F51-FD5E-A1F1-15F5-0DF55220169C}"/>
                      </a:ext>
                    </a:extLst>
                  </p14:cNvPr>
                  <p14:cNvContentPartPr/>
                  <p14:nvPr/>
                </p14:nvContentPartPr>
                <p14:xfrm>
                  <a:off x="6591148" y="2625179"/>
                  <a:ext cx="18720" cy="182880"/>
                </p14:xfrm>
              </p:contentPart>
            </mc:Choice>
            <mc:Fallback xmlns="">
              <p:pic>
                <p:nvPicPr>
                  <p:cNvPr id="596" name="Pennanteckning 595">
                    <a:extLst>
                      <a:ext uri="{FF2B5EF4-FFF2-40B4-BE49-F238E27FC236}">
                        <a16:creationId xmlns:a16="http://schemas.microsoft.com/office/drawing/2014/main" id="{BA7C9F51-FD5E-A1F1-15F5-0DF55220169C}"/>
                      </a:ext>
                    </a:extLst>
                  </p:cNvPr>
                  <p:cNvPicPr/>
                  <p:nvPr/>
                </p:nvPicPr>
                <p:blipFill>
                  <a:blip r:embed="rId288"/>
                  <a:stretch>
                    <a:fillRect/>
                  </a:stretch>
                </p:blipFill>
                <p:spPr>
                  <a:xfrm>
                    <a:off x="6576028" y="2609699"/>
                    <a:ext cx="48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597" name="Pennanteckning 596">
                    <a:extLst>
                      <a:ext uri="{FF2B5EF4-FFF2-40B4-BE49-F238E27FC236}">
                        <a16:creationId xmlns:a16="http://schemas.microsoft.com/office/drawing/2014/main" id="{48A8A014-0699-78BA-C99F-08615139C90B}"/>
                      </a:ext>
                    </a:extLst>
                  </p14:cNvPr>
                  <p14:cNvContentPartPr/>
                  <p14:nvPr/>
                </p14:nvContentPartPr>
                <p14:xfrm>
                  <a:off x="6671428" y="2720219"/>
                  <a:ext cx="133560" cy="143640"/>
                </p14:xfrm>
              </p:contentPart>
            </mc:Choice>
            <mc:Fallback xmlns="">
              <p:pic>
                <p:nvPicPr>
                  <p:cNvPr id="597" name="Pennanteckning 596">
                    <a:extLst>
                      <a:ext uri="{FF2B5EF4-FFF2-40B4-BE49-F238E27FC236}">
                        <a16:creationId xmlns:a16="http://schemas.microsoft.com/office/drawing/2014/main" id="{48A8A014-0699-78BA-C99F-08615139C90B}"/>
                      </a:ext>
                    </a:extLst>
                  </p:cNvPr>
                  <p:cNvPicPr/>
                  <p:nvPr/>
                </p:nvPicPr>
                <p:blipFill>
                  <a:blip r:embed="rId290"/>
                  <a:stretch>
                    <a:fillRect/>
                  </a:stretch>
                </p:blipFill>
                <p:spPr>
                  <a:xfrm>
                    <a:off x="6656308" y="2705099"/>
                    <a:ext cx="164160" cy="174240"/>
                  </a:xfrm>
                  <a:prstGeom prst="rect">
                    <a:avLst/>
                  </a:prstGeom>
                </p:spPr>
              </p:pic>
            </mc:Fallback>
          </mc:AlternateContent>
        </p:grpSp>
        <p:grpSp>
          <p:nvGrpSpPr>
            <p:cNvPr id="600" name="Grupp 599">
              <a:extLst>
                <a:ext uri="{FF2B5EF4-FFF2-40B4-BE49-F238E27FC236}">
                  <a16:creationId xmlns:a16="http://schemas.microsoft.com/office/drawing/2014/main" id="{5DE1ECFD-A949-FD0A-EECD-CF0EDACC0D45}"/>
                </a:ext>
              </a:extLst>
            </p:cNvPr>
            <p:cNvGrpSpPr/>
            <p:nvPr/>
          </p:nvGrpSpPr>
          <p:grpSpPr>
            <a:xfrm>
              <a:off x="7071028" y="2606819"/>
              <a:ext cx="129600" cy="203040"/>
              <a:chOff x="7071028" y="2606819"/>
              <a:chExt cx="129600" cy="203040"/>
            </a:xfrm>
          </p:grpSpPr>
          <mc:AlternateContent xmlns:mc="http://schemas.openxmlformats.org/markup-compatibility/2006" xmlns:p14="http://schemas.microsoft.com/office/powerpoint/2010/main">
            <mc:Choice Requires="p14">
              <p:contentPart p14:bwMode="auto" r:id="rId291">
                <p14:nvContentPartPr>
                  <p14:cNvPr id="598" name="Pennanteckning 597">
                    <a:extLst>
                      <a:ext uri="{FF2B5EF4-FFF2-40B4-BE49-F238E27FC236}">
                        <a16:creationId xmlns:a16="http://schemas.microsoft.com/office/drawing/2014/main" id="{13D31584-EADF-36B2-758E-48370074D5E5}"/>
                      </a:ext>
                    </a:extLst>
                  </p14:cNvPr>
                  <p14:cNvContentPartPr/>
                  <p14:nvPr/>
                </p14:nvContentPartPr>
                <p14:xfrm>
                  <a:off x="7087588" y="2606819"/>
                  <a:ext cx="113040" cy="203040"/>
                </p14:xfrm>
              </p:contentPart>
            </mc:Choice>
            <mc:Fallback xmlns="">
              <p:pic>
                <p:nvPicPr>
                  <p:cNvPr id="598" name="Pennanteckning 597">
                    <a:extLst>
                      <a:ext uri="{FF2B5EF4-FFF2-40B4-BE49-F238E27FC236}">
                        <a16:creationId xmlns:a16="http://schemas.microsoft.com/office/drawing/2014/main" id="{13D31584-EADF-36B2-758E-48370074D5E5}"/>
                      </a:ext>
                    </a:extLst>
                  </p:cNvPr>
                  <p:cNvPicPr/>
                  <p:nvPr/>
                </p:nvPicPr>
                <p:blipFill>
                  <a:blip r:embed="rId292"/>
                  <a:stretch>
                    <a:fillRect/>
                  </a:stretch>
                </p:blipFill>
                <p:spPr>
                  <a:xfrm>
                    <a:off x="7072108" y="2591699"/>
                    <a:ext cx="143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599" name="Pennanteckning 598">
                    <a:extLst>
                      <a:ext uri="{FF2B5EF4-FFF2-40B4-BE49-F238E27FC236}">
                        <a16:creationId xmlns:a16="http://schemas.microsoft.com/office/drawing/2014/main" id="{91CE386B-7D68-BE54-17FB-64B3F1919B46}"/>
                      </a:ext>
                    </a:extLst>
                  </p14:cNvPr>
                  <p14:cNvContentPartPr/>
                  <p14:nvPr/>
                </p14:nvContentPartPr>
                <p14:xfrm>
                  <a:off x="7071028" y="2702939"/>
                  <a:ext cx="115200" cy="37440"/>
                </p14:xfrm>
              </p:contentPart>
            </mc:Choice>
            <mc:Fallback xmlns="">
              <p:pic>
                <p:nvPicPr>
                  <p:cNvPr id="599" name="Pennanteckning 598">
                    <a:extLst>
                      <a:ext uri="{FF2B5EF4-FFF2-40B4-BE49-F238E27FC236}">
                        <a16:creationId xmlns:a16="http://schemas.microsoft.com/office/drawing/2014/main" id="{91CE386B-7D68-BE54-17FB-64B3F1919B46}"/>
                      </a:ext>
                    </a:extLst>
                  </p:cNvPr>
                  <p:cNvPicPr/>
                  <p:nvPr/>
                </p:nvPicPr>
                <p:blipFill>
                  <a:blip r:embed="rId294"/>
                  <a:stretch>
                    <a:fillRect/>
                  </a:stretch>
                </p:blipFill>
                <p:spPr>
                  <a:xfrm>
                    <a:off x="7055548" y="2687459"/>
                    <a:ext cx="145800" cy="68040"/>
                  </a:xfrm>
                  <a:prstGeom prst="rect">
                    <a:avLst/>
                  </a:prstGeom>
                </p:spPr>
              </p:pic>
            </mc:Fallback>
          </mc:AlternateContent>
        </p:grpSp>
        <p:grpSp>
          <p:nvGrpSpPr>
            <p:cNvPr id="612" name="Grupp 611">
              <a:extLst>
                <a:ext uri="{FF2B5EF4-FFF2-40B4-BE49-F238E27FC236}">
                  <a16:creationId xmlns:a16="http://schemas.microsoft.com/office/drawing/2014/main" id="{B4BE03CB-C544-3355-AE91-1F01C801DF86}"/>
                </a:ext>
              </a:extLst>
            </p:cNvPr>
            <p:cNvGrpSpPr/>
            <p:nvPr/>
          </p:nvGrpSpPr>
          <p:grpSpPr>
            <a:xfrm>
              <a:off x="4606468" y="3145379"/>
              <a:ext cx="1273320" cy="207720"/>
              <a:chOff x="4606468" y="3145379"/>
              <a:chExt cx="1273320" cy="207720"/>
            </a:xfrm>
          </p:grpSpPr>
          <mc:AlternateContent xmlns:mc="http://schemas.openxmlformats.org/markup-compatibility/2006" xmlns:p14="http://schemas.microsoft.com/office/powerpoint/2010/main">
            <mc:Choice Requires="p14">
              <p:contentPart p14:bwMode="auto" r:id="rId295">
                <p14:nvContentPartPr>
                  <p14:cNvPr id="602" name="Pennanteckning 601">
                    <a:extLst>
                      <a:ext uri="{FF2B5EF4-FFF2-40B4-BE49-F238E27FC236}">
                        <a16:creationId xmlns:a16="http://schemas.microsoft.com/office/drawing/2014/main" id="{6DDE43E7-FB66-843D-B9B5-39454A7F7381}"/>
                      </a:ext>
                    </a:extLst>
                  </p14:cNvPr>
                  <p14:cNvContentPartPr/>
                  <p14:nvPr/>
                </p14:nvContentPartPr>
                <p14:xfrm>
                  <a:off x="4606468" y="3193979"/>
                  <a:ext cx="109440" cy="148680"/>
                </p14:xfrm>
              </p:contentPart>
            </mc:Choice>
            <mc:Fallback xmlns="">
              <p:pic>
                <p:nvPicPr>
                  <p:cNvPr id="602" name="Pennanteckning 601">
                    <a:extLst>
                      <a:ext uri="{FF2B5EF4-FFF2-40B4-BE49-F238E27FC236}">
                        <a16:creationId xmlns:a16="http://schemas.microsoft.com/office/drawing/2014/main" id="{6DDE43E7-FB66-843D-B9B5-39454A7F7381}"/>
                      </a:ext>
                    </a:extLst>
                  </p:cNvPr>
                  <p:cNvPicPr/>
                  <p:nvPr/>
                </p:nvPicPr>
                <p:blipFill>
                  <a:blip r:embed="rId296"/>
                  <a:stretch>
                    <a:fillRect/>
                  </a:stretch>
                </p:blipFill>
                <p:spPr>
                  <a:xfrm>
                    <a:off x="4591348" y="3178859"/>
                    <a:ext cx="1400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603" name="Pennanteckning 602">
                    <a:extLst>
                      <a:ext uri="{FF2B5EF4-FFF2-40B4-BE49-F238E27FC236}">
                        <a16:creationId xmlns:a16="http://schemas.microsoft.com/office/drawing/2014/main" id="{854695E0-B058-815B-C216-11D53753019A}"/>
                      </a:ext>
                    </a:extLst>
                  </p14:cNvPr>
                  <p14:cNvContentPartPr/>
                  <p14:nvPr/>
                </p14:nvContentPartPr>
                <p14:xfrm>
                  <a:off x="4786828" y="3238619"/>
                  <a:ext cx="185760" cy="114480"/>
                </p14:xfrm>
              </p:contentPart>
            </mc:Choice>
            <mc:Fallback xmlns="">
              <p:pic>
                <p:nvPicPr>
                  <p:cNvPr id="603" name="Pennanteckning 602">
                    <a:extLst>
                      <a:ext uri="{FF2B5EF4-FFF2-40B4-BE49-F238E27FC236}">
                        <a16:creationId xmlns:a16="http://schemas.microsoft.com/office/drawing/2014/main" id="{854695E0-B058-815B-C216-11D53753019A}"/>
                      </a:ext>
                    </a:extLst>
                  </p:cNvPr>
                  <p:cNvPicPr/>
                  <p:nvPr/>
                </p:nvPicPr>
                <p:blipFill>
                  <a:blip r:embed="rId298"/>
                  <a:stretch>
                    <a:fillRect/>
                  </a:stretch>
                </p:blipFill>
                <p:spPr>
                  <a:xfrm>
                    <a:off x="4771708" y="3223499"/>
                    <a:ext cx="216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604" name="Pennanteckning 603">
                    <a:extLst>
                      <a:ext uri="{FF2B5EF4-FFF2-40B4-BE49-F238E27FC236}">
                        <a16:creationId xmlns:a16="http://schemas.microsoft.com/office/drawing/2014/main" id="{CABA81D4-BF21-579E-576F-F38C5984AB61}"/>
                      </a:ext>
                    </a:extLst>
                  </p14:cNvPr>
                  <p14:cNvContentPartPr/>
                  <p14:nvPr/>
                </p14:nvContentPartPr>
                <p14:xfrm>
                  <a:off x="5004268" y="3145379"/>
                  <a:ext cx="21240" cy="176400"/>
                </p14:xfrm>
              </p:contentPart>
            </mc:Choice>
            <mc:Fallback xmlns="">
              <p:pic>
                <p:nvPicPr>
                  <p:cNvPr id="604" name="Pennanteckning 603">
                    <a:extLst>
                      <a:ext uri="{FF2B5EF4-FFF2-40B4-BE49-F238E27FC236}">
                        <a16:creationId xmlns:a16="http://schemas.microsoft.com/office/drawing/2014/main" id="{CABA81D4-BF21-579E-576F-F38C5984AB61}"/>
                      </a:ext>
                    </a:extLst>
                  </p:cNvPr>
                  <p:cNvPicPr/>
                  <p:nvPr/>
                </p:nvPicPr>
                <p:blipFill>
                  <a:blip r:embed="rId300"/>
                  <a:stretch>
                    <a:fillRect/>
                  </a:stretch>
                </p:blipFill>
                <p:spPr>
                  <a:xfrm>
                    <a:off x="4989148" y="3129899"/>
                    <a:ext cx="514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605" name="Pennanteckning 604">
                    <a:extLst>
                      <a:ext uri="{FF2B5EF4-FFF2-40B4-BE49-F238E27FC236}">
                        <a16:creationId xmlns:a16="http://schemas.microsoft.com/office/drawing/2014/main" id="{1FEC2DC7-C7B4-BF88-5BAE-45950143BFCA}"/>
                      </a:ext>
                    </a:extLst>
                  </p14:cNvPr>
                  <p14:cNvContentPartPr/>
                  <p14:nvPr/>
                </p14:nvContentPartPr>
                <p14:xfrm>
                  <a:off x="4970428" y="3202259"/>
                  <a:ext cx="114480" cy="39960"/>
                </p14:xfrm>
              </p:contentPart>
            </mc:Choice>
            <mc:Fallback xmlns="">
              <p:pic>
                <p:nvPicPr>
                  <p:cNvPr id="605" name="Pennanteckning 604">
                    <a:extLst>
                      <a:ext uri="{FF2B5EF4-FFF2-40B4-BE49-F238E27FC236}">
                        <a16:creationId xmlns:a16="http://schemas.microsoft.com/office/drawing/2014/main" id="{1FEC2DC7-C7B4-BF88-5BAE-45950143BFCA}"/>
                      </a:ext>
                    </a:extLst>
                  </p:cNvPr>
                  <p:cNvPicPr/>
                  <p:nvPr/>
                </p:nvPicPr>
                <p:blipFill>
                  <a:blip r:embed="rId302"/>
                  <a:stretch>
                    <a:fillRect/>
                  </a:stretch>
                </p:blipFill>
                <p:spPr>
                  <a:xfrm>
                    <a:off x="4955308" y="3187139"/>
                    <a:ext cx="1450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606" name="Pennanteckning 605">
                    <a:extLst>
                      <a:ext uri="{FF2B5EF4-FFF2-40B4-BE49-F238E27FC236}">
                        <a16:creationId xmlns:a16="http://schemas.microsoft.com/office/drawing/2014/main" id="{6FA9211F-A2CD-BBF7-849C-F79411BE088F}"/>
                      </a:ext>
                    </a:extLst>
                  </p14:cNvPr>
                  <p14:cNvContentPartPr/>
                  <p14:nvPr/>
                </p14:nvContentPartPr>
                <p14:xfrm>
                  <a:off x="5137468" y="3200819"/>
                  <a:ext cx="178920" cy="88920"/>
                </p14:xfrm>
              </p:contentPart>
            </mc:Choice>
            <mc:Fallback xmlns="">
              <p:pic>
                <p:nvPicPr>
                  <p:cNvPr id="606" name="Pennanteckning 605">
                    <a:extLst>
                      <a:ext uri="{FF2B5EF4-FFF2-40B4-BE49-F238E27FC236}">
                        <a16:creationId xmlns:a16="http://schemas.microsoft.com/office/drawing/2014/main" id="{6FA9211F-A2CD-BBF7-849C-F79411BE088F}"/>
                      </a:ext>
                    </a:extLst>
                  </p:cNvPr>
                  <p:cNvPicPr/>
                  <p:nvPr/>
                </p:nvPicPr>
                <p:blipFill>
                  <a:blip r:embed="rId304"/>
                  <a:stretch>
                    <a:fillRect/>
                  </a:stretch>
                </p:blipFill>
                <p:spPr>
                  <a:xfrm>
                    <a:off x="5122348" y="3185339"/>
                    <a:ext cx="2095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607" name="Pennanteckning 606">
                    <a:extLst>
                      <a:ext uri="{FF2B5EF4-FFF2-40B4-BE49-F238E27FC236}">
                        <a16:creationId xmlns:a16="http://schemas.microsoft.com/office/drawing/2014/main" id="{0E553B6E-CC20-E141-6D7D-D77001A962CF}"/>
                      </a:ext>
                    </a:extLst>
                  </p14:cNvPr>
                  <p14:cNvContentPartPr/>
                  <p14:nvPr/>
                </p14:nvContentPartPr>
                <p14:xfrm>
                  <a:off x="5394508" y="3221339"/>
                  <a:ext cx="136080" cy="96120"/>
                </p14:xfrm>
              </p:contentPart>
            </mc:Choice>
            <mc:Fallback xmlns="">
              <p:pic>
                <p:nvPicPr>
                  <p:cNvPr id="607" name="Pennanteckning 606">
                    <a:extLst>
                      <a:ext uri="{FF2B5EF4-FFF2-40B4-BE49-F238E27FC236}">
                        <a16:creationId xmlns:a16="http://schemas.microsoft.com/office/drawing/2014/main" id="{0E553B6E-CC20-E141-6D7D-D77001A962CF}"/>
                      </a:ext>
                    </a:extLst>
                  </p:cNvPr>
                  <p:cNvPicPr/>
                  <p:nvPr/>
                </p:nvPicPr>
                <p:blipFill>
                  <a:blip r:embed="rId306"/>
                  <a:stretch>
                    <a:fillRect/>
                  </a:stretch>
                </p:blipFill>
                <p:spPr>
                  <a:xfrm>
                    <a:off x="5379388" y="3206219"/>
                    <a:ext cx="1663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608" name="Pennanteckning 607">
                    <a:extLst>
                      <a:ext uri="{FF2B5EF4-FFF2-40B4-BE49-F238E27FC236}">
                        <a16:creationId xmlns:a16="http://schemas.microsoft.com/office/drawing/2014/main" id="{32807205-0C00-A03B-B643-FF7533F622EB}"/>
                      </a:ext>
                    </a:extLst>
                  </p14:cNvPr>
                  <p14:cNvContentPartPr/>
                  <p14:nvPr/>
                </p14:nvContentPartPr>
                <p14:xfrm>
                  <a:off x="5558308" y="3201539"/>
                  <a:ext cx="130320" cy="136800"/>
                </p14:xfrm>
              </p:contentPart>
            </mc:Choice>
            <mc:Fallback xmlns="">
              <p:pic>
                <p:nvPicPr>
                  <p:cNvPr id="608" name="Pennanteckning 607">
                    <a:extLst>
                      <a:ext uri="{FF2B5EF4-FFF2-40B4-BE49-F238E27FC236}">
                        <a16:creationId xmlns:a16="http://schemas.microsoft.com/office/drawing/2014/main" id="{32807205-0C00-A03B-B643-FF7533F622EB}"/>
                      </a:ext>
                    </a:extLst>
                  </p:cNvPr>
                  <p:cNvPicPr/>
                  <p:nvPr/>
                </p:nvPicPr>
                <p:blipFill>
                  <a:blip r:embed="rId308"/>
                  <a:stretch>
                    <a:fillRect/>
                  </a:stretch>
                </p:blipFill>
                <p:spPr>
                  <a:xfrm>
                    <a:off x="5543188" y="3186059"/>
                    <a:ext cx="1605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609" name="Pennanteckning 608">
                    <a:extLst>
                      <a:ext uri="{FF2B5EF4-FFF2-40B4-BE49-F238E27FC236}">
                        <a16:creationId xmlns:a16="http://schemas.microsoft.com/office/drawing/2014/main" id="{9B46CF63-2DC2-6E6D-DD87-EE0EA3DEE686}"/>
                      </a:ext>
                    </a:extLst>
                  </p14:cNvPr>
                  <p14:cNvContentPartPr/>
                  <p14:nvPr/>
                </p14:nvContentPartPr>
                <p14:xfrm>
                  <a:off x="5732188" y="3202259"/>
                  <a:ext cx="147600" cy="73800"/>
                </p14:xfrm>
              </p:contentPart>
            </mc:Choice>
            <mc:Fallback xmlns="">
              <p:pic>
                <p:nvPicPr>
                  <p:cNvPr id="609" name="Pennanteckning 608">
                    <a:extLst>
                      <a:ext uri="{FF2B5EF4-FFF2-40B4-BE49-F238E27FC236}">
                        <a16:creationId xmlns:a16="http://schemas.microsoft.com/office/drawing/2014/main" id="{9B46CF63-2DC2-6E6D-DD87-EE0EA3DEE686}"/>
                      </a:ext>
                    </a:extLst>
                  </p:cNvPr>
                  <p:cNvPicPr/>
                  <p:nvPr/>
                </p:nvPicPr>
                <p:blipFill>
                  <a:blip r:embed="rId310"/>
                  <a:stretch>
                    <a:fillRect/>
                  </a:stretch>
                </p:blipFill>
                <p:spPr>
                  <a:xfrm>
                    <a:off x="5716708" y="3187139"/>
                    <a:ext cx="1782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611" name="Pennanteckning 610">
                    <a:extLst>
                      <a:ext uri="{FF2B5EF4-FFF2-40B4-BE49-F238E27FC236}">
                        <a16:creationId xmlns:a16="http://schemas.microsoft.com/office/drawing/2014/main" id="{3BF3AFC0-0ED0-D22B-E508-E61B08B7F1F0}"/>
                      </a:ext>
                    </a:extLst>
                  </p14:cNvPr>
                  <p14:cNvContentPartPr/>
                  <p14:nvPr/>
                </p14:nvContentPartPr>
                <p14:xfrm>
                  <a:off x="5441668" y="3183179"/>
                  <a:ext cx="59760" cy="81360"/>
                </p14:xfrm>
              </p:contentPart>
            </mc:Choice>
            <mc:Fallback xmlns="">
              <p:pic>
                <p:nvPicPr>
                  <p:cNvPr id="611" name="Pennanteckning 610">
                    <a:extLst>
                      <a:ext uri="{FF2B5EF4-FFF2-40B4-BE49-F238E27FC236}">
                        <a16:creationId xmlns:a16="http://schemas.microsoft.com/office/drawing/2014/main" id="{3BF3AFC0-0ED0-D22B-E508-E61B08B7F1F0}"/>
                      </a:ext>
                    </a:extLst>
                  </p:cNvPr>
                  <p:cNvPicPr/>
                  <p:nvPr/>
                </p:nvPicPr>
                <p:blipFill>
                  <a:blip r:embed="rId312"/>
                  <a:stretch>
                    <a:fillRect/>
                  </a:stretch>
                </p:blipFill>
                <p:spPr>
                  <a:xfrm>
                    <a:off x="5426548" y="3168059"/>
                    <a:ext cx="90360" cy="111960"/>
                  </a:xfrm>
                  <a:prstGeom prst="rect">
                    <a:avLst/>
                  </a:prstGeom>
                </p:spPr>
              </p:pic>
            </mc:Fallback>
          </mc:AlternateContent>
        </p:grpSp>
        <p:grpSp>
          <p:nvGrpSpPr>
            <p:cNvPr id="620" name="Grupp 619">
              <a:extLst>
                <a:ext uri="{FF2B5EF4-FFF2-40B4-BE49-F238E27FC236}">
                  <a16:creationId xmlns:a16="http://schemas.microsoft.com/office/drawing/2014/main" id="{6D8EE2DC-8F41-663A-2784-7CB3CA27C0F5}"/>
                </a:ext>
              </a:extLst>
            </p:cNvPr>
            <p:cNvGrpSpPr/>
            <p:nvPr/>
          </p:nvGrpSpPr>
          <p:grpSpPr>
            <a:xfrm>
              <a:off x="6154828" y="3084899"/>
              <a:ext cx="1212480" cy="263520"/>
              <a:chOff x="6154828" y="3084899"/>
              <a:chExt cx="1212480" cy="263520"/>
            </a:xfrm>
          </p:grpSpPr>
          <mc:AlternateContent xmlns:mc="http://schemas.openxmlformats.org/markup-compatibility/2006" xmlns:p14="http://schemas.microsoft.com/office/powerpoint/2010/main">
            <mc:Choice Requires="p14">
              <p:contentPart p14:bwMode="auto" r:id="rId313">
                <p14:nvContentPartPr>
                  <p14:cNvPr id="613" name="Pennanteckning 612">
                    <a:extLst>
                      <a:ext uri="{FF2B5EF4-FFF2-40B4-BE49-F238E27FC236}">
                        <a16:creationId xmlns:a16="http://schemas.microsoft.com/office/drawing/2014/main" id="{8E2F1E0C-FB47-4B3E-7700-33A0227B8FA8}"/>
                      </a:ext>
                    </a:extLst>
                  </p14:cNvPr>
                  <p14:cNvContentPartPr/>
                  <p14:nvPr/>
                </p14:nvContentPartPr>
                <p14:xfrm>
                  <a:off x="6154828" y="3164459"/>
                  <a:ext cx="164520" cy="183960"/>
                </p14:xfrm>
              </p:contentPart>
            </mc:Choice>
            <mc:Fallback xmlns="">
              <p:pic>
                <p:nvPicPr>
                  <p:cNvPr id="613" name="Pennanteckning 612">
                    <a:extLst>
                      <a:ext uri="{FF2B5EF4-FFF2-40B4-BE49-F238E27FC236}">
                        <a16:creationId xmlns:a16="http://schemas.microsoft.com/office/drawing/2014/main" id="{8E2F1E0C-FB47-4B3E-7700-33A0227B8FA8}"/>
                      </a:ext>
                    </a:extLst>
                  </p:cNvPr>
                  <p:cNvPicPr/>
                  <p:nvPr/>
                </p:nvPicPr>
                <p:blipFill>
                  <a:blip r:embed="rId314"/>
                  <a:stretch>
                    <a:fillRect/>
                  </a:stretch>
                </p:blipFill>
                <p:spPr>
                  <a:xfrm>
                    <a:off x="6139708" y="3148979"/>
                    <a:ext cx="1951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614" name="Pennanteckning 613">
                    <a:extLst>
                      <a:ext uri="{FF2B5EF4-FFF2-40B4-BE49-F238E27FC236}">
                        <a16:creationId xmlns:a16="http://schemas.microsoft.com/office/drawing/2014/main" id="{B6F9E81B-1085-7D56-3EAC-B4113A682F1B}"/>
                      </a:ext>
                    </a:extLst>
                  </p14:cNvPr>
                  <p14:cNvContentPartPr/>
                  <p14:nvPr/>
                </p14:nvContentPartPr>
                <p14:xfrm>
                  <a:off x="6408628" y="3213779"/>
                  <a:ext cx="108000" cy="97920"/>
                </p14:xfrm>
              </p:contentPart>
            </mc:Choice>
            <mc:Fallback xmlns="">
              <p:pic>
                <p:nvPicPr>
                  <p:cNvPr id="614" name="Pennanteckning 613">
                    <a:extLst>
                      <a:ext uri="{FF2B5EF4-FFF2-40B4-BE49-F238E27FC236}">
                        <a16:creationId xmlns:a16="http://schemas.microsoft.com/office/drawing/2014/main" id="{B6F9E81B-1085-7D56-3EAC-B4113A682F1B}"/>
                      </a:ext>
                    </a:extLst>
                  </p:cNvPr>
                  <p:cNvPicPr/>
                  <p:nvPr/>
                </p:nvPicPr>
                <p:blipFill>
                  <a:blip r:embed="rId316"/>
                  <a:stretch>
                    <a:fillRect/>
                  </a:stretch>
                </p:blipFill>
                <p:spPr>
                  <a:xfrm>
                    <a:off x="6393148" y="3198659"/>
                    <a:ext cx="1382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615" name="Pennanteckning 614">
                    <a:extLst>
                      <a:ext uri="{FF2B5EF4-FFF2-40B4-BE49-F238E27FC236}">
                        <a16:creationId xmlns:a16="http://schemas.microsoft.com/office/drawing/2014/main" id="{357F185D-70F4-D3F8-EDF7-8382420A8221}"/>
                      </a:ext>
                    </a:extLst>
                  </p14:cNvPr>
                  <p14:cNvContentPartPr/>
                  <p14:nvPr/>
                </p14:nvContentPartPr>
                <p14:xfrm>
                  <a:off x="6582868" y="3206579"/>
                  <a:ext cx="136080" cy="111960"/>
                </p14:xfrm>
              </p:contentPart>
            </mc:Choice>
            <mc:Fallback xmlns="">
              <p:pic>
                <p:nvPicPr>
                  <p:cNvPr id="615" name="Pennanteckning 614">
                    <a:extLst>
                      <a:ext uri="{FF2B5EF4-FFF2-40B4-BE49-F238E27FC236}">
                        <a16:creationId xmlns:a16="http://schemas.microsoft.com/office/drawing/2014/main" id="{357F185D-70F4-D3F8-EDF7-8382420A8221}"/>
                      </a:ext>
                    </a:extLst>
                  </p:cNvPr>
                  <p:cNvPicPr/>
                  <p:nvPr/>
                </p:nvPicPr>
                <p:blipFill>
                  <a:blip r:embed="rId318"/>
                  <a:stretch>
                    <a:fillRect/>
                  </a:stretch>
                </p:blipFill>
                <p:spPr>
                  <a:xfrm>
                    <a:off x="6567748" y="3191099"/>
                    <a:ext cx="1666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616" name="Pennanteckning 615">
                    <a:extLst>
                      <a:ext uri="{FF2B5EF4-FFF2-40B4-BE49-F238E27FC236}">
                        <a16:creationId xmlns:a16="http://schemas.microsoft.com/office/drawing/2014/main" id="{404EE049-2FDF-97BA-F2A7-8E2D494319F2}"/>
                      </a:ext>
                    </a:extLst>
                  </p14:cNvPr>
                  <p14:cNvContentPartPr/>
                  <p14:nvPr/>
                </p14:nvContentPartPr>
                <p14:xfrm>
                  <a:off x="6763228" y="3195059"/>
                  <a:ext cx="71640" cy="106200"/>
                </p14:xfrm>
              </p:contentPart>
            </mc:Choice>
            <mc:Fallback xmlns="">
              <p:pic>
                <p:nvPicPr>
                  <p:cNvPr id="616" name="Pennanteckning 615">
                    <a:extLst>
                      <a:ext uri="{FF2B5EF4-FFF2-40B4-BE49-F238E27FC236}">
                        <a16:creationId xmlns:a16="http://schemas.microsoft.com/office/drawing/2014/main" id="{404EE049-2FDF-97BA-F2A7-8E2D494319F2}"/>
                      </a:ext>
                    </a:extLst>
                  </p:cNvPr>
                  <p:cNvPicPr/>
                  <p:nvPr/>
                </p:nvPicPr>
                <p:blipFill>
                  <a:blip r:embed="rId320"/>
                  <a:stretch>
                    <a:fillRect/>
                  </a:stretch>
                </p:blipFill>
                <p:spPr>
                  <a:xfrm>
                    <a:off x="6748108" y="3179579"/>
                    <a:ext cx="101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617" name="Pennanteckning 616">
                    <a:extLst>
                      <a:ext uri="{FF2B5EF4-FFF2-40B4-BE49-F238E27FC236}">
                        <a16:creationId xmlns:a16="http://schemas.microsoft.com/office/drawing/2014/main" id="{4786FB3E-CD09-155B-D73E-AE0F9B6EA970}"/>
                      </a:ext>
                    </a:extLst>
                  </p14:cNvPr>
                  <p14:cNvContentPartPr/>
                  <p14:nvPr/>
                </p14:nvContentPartPr>
                <p14:xfrm>
                  <a:off x="6884188" y="3084899"/>
                  <a:ext cx="11880" cy="226080"/>
                </p14:xfrm>
              </p:contentPart>
            </mc:Choice>
            <mc:Fallback xmlns="">
              <p:pic>
                <p:nvPicPr>
                  <p:cNvPr id="617" name="Pennanteckning 616">
                    <a:extLst>
                      <a:ext uri="{FF2B5EF4-FFF2-40B4-BE49-F238E27FC236}">
                        <a16:creationId xmlns:a16="http://schemas.microsoft.com/office/drawing/2014/main" id="{4786FB3E-CD09-155B-D73E-AE0F9B6EA970}"/>
                      </a:ext>
                    </a:extLst>
                  </p:cNvPr>
                  <p:cNvPicPr/>
                  <p:nvPr/>
                </p:nvPicPr>
                <p:blipFill>
                  <a:blip r:embed="rId322"/>
                  <a:stretch>
                    <a:fillRect/>
                  </a:stretch>
                </p:blipFill>
                <p:spPr>
                  <a:xfrm>
                    <a:off x="6868708" y="3069779"/>
                    <a:ext cx="424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618" name="Pennanteckning 617">
                    <a:extLst>
                      <a:ext uri="{FF2B5EF4-FFF2-40B4-BE49-F238E27FC236}">
                        <a16:creationId xmlns:a16="http://schemas.microsoft.com/office/drawing/2014/main" id="{BEEFCE00-2462-A294-CCAE-995978817B43}"/>
                      </a:ext>
                    </a:extLst>
                  </p14:cNvPr>
                  <p14:cNvContentPartPr/>
                  <p14:nvPr/>
                </p14:nvContentPartPr>
                <p14:xfrm>
                  <a:off x="6879148" y="3199739"/>
                  <a:ext cx="62280" cy="11160"/>
                </p14:xfrm>
              </p:contentPart>
            </mc:Choice>
            <mc:Fallback xmlns="">
              <p:pic>
                <p:nvPicPr>
                  <p:cNvPr id="618" name="Pennanteckning 617">
                    <a:extLst>
                      <a:ext uri="{FF2B5EF4-FFF2-40B4-BE49-F238E27FC236}">
                        <a16:creationId xmlns:a16="http://schemas.microsoft.com/office/drawing/2014/main" id="{BEEFCE00-2462-A294-CCAE-995978817B43}"/>
                      </a:ext>
                    </a:extLst>
                  </p:cNvPr>
                  <p:cNvPicPr/>
                  <p:nvPr/>
                </p:nvPicPr>
                <p:blipFill>
                  <a:blip r:embed="rId324"/>
                  <a:stretch>
                    <a:fillRect/>
                  </a:stretch>
                </p:blipFill>
                <p:spPr>
                  <a:xfrm>
                    <a:off x="6863668" y="3184619"/>
                    <a:ext cx="92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619" name="Pennanteckning 618">
                    <a:extLst>
                      <a:ext uri="{FF2B5EF4-FFF2-40B4-BE49-F238E27FC236}">
                        <a16:creationId xmlns:a16="http://schemas.microsoft.com/office/drawing/2014/main" id="{B26E03D7-9BD9-7B01-BF05-EF36DB76BD89}"/>
                      </a:ext>
                    </a:extLst>
                  </p14:cNvPr>
                  <p14:cNvContentPartPr/>
                  <p14:nvPr/>
                </p14:nvContentPartPr>
                <p14:xfrm>
                  <a:off x="7008388" y="3090659"/>
                  <a:ext cx="358920" cy="176400"/>
                </p14:xfrm>
              </p:contentPart>
            </mc:Choice>
            <mc:Fallback xmlns="">
              <p:pic>
                <p:nvPicPr>
                  <p:cNvPr id="619" name="Pennanteckning 618">
                    <a:extLst>
                      <a:ext uri="{FF2B5EF4-FFF2-40B4-BE49-F238E27FC236}">
                        <a16:creationId xmlns:a16="http://schemas.microsoft.com/office/drawing/2014/main" id="{B26E03D7-9BD9-7B01-BF05-EF36DB76BD89}"/>
                      </a:ext>
                    </a:extLst>
                  </p:cNvPr>
                  <p:cNvPicPr/>
                  <p:nvPr/>
                </p:nvPicPr>
                <p:blipFill>
                  <a:blip r:embed="rId326"/>
                  <a:stretch>
                    <a:fillRect/>
                  </a:stretch>
                </p:blipFill>
                <p:spPr>
                  <a:xfrm>
                    <a:off x="6993268" y="3075539"/>
                    <a:ext cx="389520" cy="207000"/>
                  </a:xfrm>
                  <a:prstGeom prst="rect">
                    <a:avLst/>
                  </a:prstGeom>
                </p:spPr>
              </p:pic>
            </mc:Fallback>
          </mc:AlternateContent>
        </p:grpSp>
      </p:grpSp>
      <p:grpSp>
        <p:nvGrpSpPr>
          <p:cNvPr id="899" name="Grupp 898">
            <a:extLst>
              <a:ext uri="{FF2B5EF4-FFF2-40B4-BE49-F238E27FC236}">
                <a16:creationId xmlns:a16="http://schemas.microsoft.com/office/drawing/2014/main" id="{E274F98C-68B8-262B-0718-CD2ADC2173B2}"/>
              </a:ext>
            </a:extLst>
          </p:cNvPr>
          <p:cNvGrpSpPr/>
          <p:nvPr/>
        </p:nvGrpSpPr>
        <p:grpSpPr>
          <a:xfrm>
            <a:off x="4761988" y="3839819"/>
            <a:ext cx="1812960" cy="431640"/>
            <a:chOff x="4761988" y="3839819"/>
            <a:chExt cx="1812960" cy="431640"/>
          </a:xfrm>
        </p:grpSpPr>
        <p:grpSp>
          <p:nvGrpSpPr>
            <p:cNvPr id="623" name="Grupp 622">
              <a:extLst>
                <a:ext uri="{FF2B5EF4-FFF2-40B4-BE49-F238E27FC236}">
                  <a16:creationId xmlns:a16="http://schemas.microsoft.com/office/drawing/2014/main" id="{44E790DF-D384-CF2C-748B-FCC56EF54051}"/>
                </a:ext>
              </a:extLst>
            </p:cNvPr>
            <p:cNvGrpSpPr/>
            <p:nvPr/>
          </p:nvGrpSpPr>
          <p:grpSpPr>
            <a:xfrm>
              <a:off x="5616628" y="3926939"/>
              <a:ext cx="326160" cy="273240"/>
              <a:chOff x="5616628" y="3926939"/>
              <a:chExt cx="326160" cy="273240"/>
            </a:xfrm>
          </p:grpSpPr>
          <mc:AlternateContent xmlns:mc="http://schemas.openxmlformats.org/markup-compatibility/2006" xmlns:p14="http://schemas.microsoft.com/office/powerpoint/2010/main">
            <mc:Choice Requires="p14">
              <p:contentPart p14:bwMode="auto" r:id="rId327">
                <p14:nvContentPartPr>
                  <p14:cNvPr id="621" name="Pennanteckning 620">
                    <a:extLst>
                      <a:ext uri="{FF2B5EF4-FFF2-40B4-BE49-F238E27FC236}">
                        <a16:creationId xmlns:a16="http://schemas.microsoft.com/office/drawing/2014/main" id="{B2CB9BFA-380C-83B2-8397-A8BE6E674A55}"/>
                      </a:ext>
                    </a:extLst>
                  </p14:cNvPr>
                  <p14:cNvContentPartPr/>
                  <p14:nvPr/>
                </p14:nvContentPartPr>
                <p14:xfrm>
                  <a:off x="5616628" y="3926939"/>
                  <a:ext cx="156240" cy="225360"/>
                </p14:xfrm>
              </p:contentPart>
            </mc:Choice>
            <mc:Fallback xmlns="">
              <p:pic>
                <p:nvPicPr>
                  <p:cNvPr id="621" name="Pennanteckning 620">
                    <a:extLst>
                      <a:ext uri="{FF2B5EF4-FFF2-40B4-BE49-F238E27FC236}">
                        <a16:creationId xmlns:a16="http://schemas.microsoft.com/office/drawing/2014/main" id="{B2CB9BFA-380C-83B2-8397-A8BE6E674A55}"/>
                      </a:ext>
                    </a:extLst>
                  </p:cNvPr>
                  <p:cNvPicPr/>
                  <p:nvPr/>
                </p:nvPicPr>
                <p:blipFill>
                  <a:blip r:embed="rId328"/>
                  <a:stretch>
                    <a:fillRect/>
                  </a:stretch>
                </p:blipFill>
                <p:spPr>
                  <a:xfrm>
                    <a:off x="5601148" y="3911459"/>
                    <a:ext cx="1868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622" name="Pennanteckning 621">
                    <a:extLst>
                      <a:ext uri="{FF2B5EF4-FFF2-40B4-BE49-F238E27FC236}">
                        <a16:creationId xmlns:a16="http://schemas.microsoft.com/office/drawing/2014/main" id="{F197F9EB-5F63-B7A5-4302-0DE6804B7520}"/>
                      </a:ext>
                    </a:extLst>
                  </p14:cNvPr>
                  <p14:cNvContentPartPr/>
                  <p14:nvPr/>
                </p14:nvContentPartPr>
                <p14:xfrm>
                  <a:off x="5787988" y="4111259"/>
                  <a:ext cx="154800" cy="88920"/>
                </p14:xfrm>
              </p:contentPart>
            </mc:Choice>
            <mc:Fallback xmlns="">
              <p:pic>
                <p:nvPicPr>
                  <p:cNvPr id="622" name="Pennanteckning 621">
                    <a:extLst>
                      <a:ext uri="{FF2B5EF4-FFF2-40B4-BE49-F238E27FC236}">
                        <a16:creationId xmlns:a16="http://schemas.microsoft.com/office/drawing/2014/main" id="{F197F9EB-5F63-B7A5-4302-0DE6804B7520}"/>
                      </a:ext>
                    </a:extLst>
                  </p:cNvPr>
                  <p:cNvPicPr/>
                  <p:nvPr/>
                </p:nvPicPr>
                <p:blipFill>
                  <a:blip r:embed="rId330"/>
                  <a:stretch>
                    <a:fillRect/>
                  </a:stretch>
                </p:blipFill>
                <p:spPr>
                  <a:xfrm>
                    <a:off x="5772508" y="4095779"/>
                    <a:ext cx="185040" cy="119520"/>
                  </a:xfrm>
                  <a:prstGeom prst="rect">
                    <a:avLst/>
                  </a:prstGeom>
                </p:spPr>
              </p:pic>
            </mc:Fallback>
          </mc:AlternateContent>
        </p:grpSp>
        <p:grpSp>
          <p:nvGrpSpPr>
            <p:cNvPr id="628" name="Grupp 627">
              <a:extLst>
                <a:ext uri="{FF2B5EF4-FFF2-40B4-BE49-F238E27FC236}">
                  <a16:creationId xmlns:a16="http://schemas.microsoft.com/office/drawing/2014/main" id="{EAFC01F3-99E2-65B8-15DB-30DD1B195C62}"/>
                </a:ext>
              </a:extLst>
            </p:cNvPr>
            <p:cNvGrpSpPr/>
            <p:nvPr/>
          </p:nvGrpSpPr>
          <p:grpSpPr>
            <a:xfrm>
              <a:off x="4761988" y="3967259"/>
              <a:ext cx="560160" cy="304200"/>
              <a:chOff x="4761988" y="3967259"/>
              <a:chExt cx="560160" cy="304200"/>
            </a:xfrm>
          </p:grpSpPr>
          <mc:AlternateContent xmlns:mc="http://schemas.openxmlformats.org/markup-compatibility/2006" xmlns:p14="http://schemas.microsoft.com/office/powerpoint/2010/main">
            <mc:Choice Requires="p14">
              <p:contentPart p14:bwMode="auto" r:id="rId331">
                <p14:nvContentPartPr>
                  <p14:cNvPr id="624" name="Pennanteckning 623">
                    <a:extLst>
                      <a:ext uri="{FF2B5EF4-FFF2-40B4-BE49-F238E27FC236}">
                        <a16:creationId xmlns:a16="http://schemas.microsoft.com/office/drawing/2014/main" id="{030BDE2E-0646-6864-1A36-03DD70D8D742}"/>
                      </a:ext>
                    </a:extLst>
                  </p14:cNvPr>
                  <p14:cNvContentPartPr/>
                  <p14:nvPr/>
                </p14:nvContentPartPr>
                <p14:xfrm>
                  <a:off x="5199388" y="3967259"/>
                  <a:ext cx="120960" cy="96480"/>
                </p14:xfrm>
              </p:contentPart>
            </mc:Choice>
            <mc:Fallback xmlns="">
              <p:pic>
                <p:nvPicPr>
                  <p:cNvPr id="624" name="Pennanteckning 623">
                    <a:extLst>
                      <a:ext uri="{FF2B5EF4-FFF2-40B4-BE49-F238E27FC236}">
                        <a16:creationId xmlns:a16="http://schemas.microsoft.com/office/drawing/2014/main" id="{030BDE2E-0646-6864-1A36-03DD70D8D742}"/>
                      </a:ext>
                    </a:extLst>
                  </p:cNvPr>
                  <p:cNvPicPr/>
                  <p:nvPr/>
                </p:nvPicPr>
                <p:blipFill>
                  <a:blip r:embed="rId332"/>
                  <a:stretch>
                    <a:fillRect/>
                  </a:stretch>
                </p:blipFill>
                <p:spPr>
                  <a:xfrm>
                    <a:off x="5184268" y="3952139"/>
                    <a:ext cx="1515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625" name="Pennanteckning 624">
                    <a:extLst>
                      <a:ext uri="{FF2B5EF4-FFF2-40B4-BE49-F238E27FC236}">
                        <a16:creationId xmlns:a16="http://schemas.microsoft.com/office/drawing/2014/main" id="{06BD2851-DD3A-96B9-A3F4-DC7CFE818EB1}"/>
                      </a:ext>
                    </a:extLst>
                  </p14:cNvPr>
                  <p14:cNvContentPartPr/>
                  <p14:nvPr/>
                </p14:nvContentPartPr>
                <p14:xfrm>
                  <a:off x="5187148" y="4154099"/>
                  <a:ext cx="135000" cy="25560"/>
                </p14:xfrm>
              </p:contentPart>
            </mc:Choice>
            <mc:Fallback xmlns="">
              <p:pic>
                <p:nvPicPr>
                  <p:cNvPr id="625" name="Pennanteckning 624">
                    <a:extLst>
                      <a:ext uri="{FF2B5EF4-FFF2-40B4-BE49-F238E27FC236}">
                        <a16:creationId xmlns:a16="http://schemas.microsoft.com/office/drawing/2014/main" id="{06BD2851-DD3A-96B9-A3F4-DC7CFE818EB1}"/>
                      </a:ext>
                    </a:extLst>
                  </p:cNvPr>
                  <p:cNvPicPr/>
                  <p:nvPr/>
                </p:nvPicPr>
                <p:blipFill>
                  <a:blip r:embed="rId334"/>
                  <a:stretch>
                    <a:fillRect/>
                  </a:stretch>
                </p:blipFill>
                <p:spPr>
                  <a:xfrm>
                    <a:off x="5171668" y="4138979"/>
                    <a:ext cx="1656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626" name="Pennanteckning 625">
                    <a:extLst>
                      <a:ext uri="{FF2B5EF4-FFF2-40B4-BE49-F238E27FC236}">
                        <a16:creationId xmlns:a16="http://schemas.microsoft.com/office/drawing/2014/main" id="{0B3E639C-D54C-1A44-801D-0B78FF678F99}"/>
                      </a:ext>
                    </a:extLst>
                  </p14:cNvPr>
                  <p14:cNvContentPartPr/>
                  <p14:nvPr/>
                </p14:nvContentPartPr>
                <p14:xfrm>
                  <a:off x="4761988" y="4099739"/>
                  <a:ext cx="146880" cy="16200"/>
                </p14:xfrm>
              </p:contentPart>
            </mc:Choice>
            <mc:Fallback xmlns="">
              <p:pic>
                <p:nvPicPr>
                  <p:cNvPr id="626" name="Pennanteckning 625">
                    <a:extLst>
                      <a:ext uri="{FF2B5EF4-FFF2-40B4-BE49-F238E27FC236}">
                        <a16:creationId xmlns:a16="http://schemas.microsoft.com/office/drawing/2014/main" id="{0B3E639C-D54C-1A44-801D-0B78FF678F99}"/>
                      </a:ext>
                    </a:extLst>
                  </p:cNvPr>
                  <p:cNvPicPr/>
                  <p:nvPr/>
                </p:nvPicPr>
                <p:blipFill>
                  <a:blip r:embed="rId336"/>
                  <a:stretch>
                    <a:fillRect/>
                  </a:stretch>
                </p:blipFill>
                <p:spPr>
                  <a:xfrm>
                    <a:off x="4746868" y="4084259"/>
                    <a:ext cx="1771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627" name="Pennanteckning 626">
                    <a:extLst>
                      <a:ext uri="{FF2B5EF4-FFF2-40B4-BE49-F238E27FC236}">
                        <a16:creationId xmlns:a16="http://schemas.microsoft.com/office/drawing/2014/main" id="{889FF7CE-338A-AD68-94F3-B8C8BFE80D5E}"/>
                      </a:ext>
                    </a:extLst>
                  </p14:cNvPr>
                  <p14:cNvContentPartPr/>
                  <p14:nvPr/>
                </p14:nvContentPartPr>
                <p14:xfrm>
                  <a:off x="5004268" y="3969779"/>
                  <a:ext cx="10440" cy="301680"/>
                </p14:xfrm>
              </p:contentPart>
            </mc:Choice>
            <mc:Fallback xmlns="">
              <p:pic>
                <p:nvPicPr>
                  <p:cNvPr id="627" name="Pennanteckning 626">
                    <a:extLst>
                      <a:ext uri="{FF2B5EF4-FFF2-40B4-BE49-F238E27FC236}">
                        <a16:creationId xmlns:a16="http://schemas.microsoft.com/office/drawing/2014/main" id="{889FF7CE-338A-AD68-94F3-B8C8BFE80D5E}"/>
                      </a:ext>
                    </a:extLst>
                  </p:cNvPr>
                  <p:cNvPicPr/>
                  <p:nvPr/>
                </p:nvPicPr>
                <p:blipFill>
                  <a:blip r:embed="rId338"/>
                  <a:stretch>
                    <a:fillRect/>
                  </a:stretch>
                </p:blipFill>
                <p:spPr>
                  <a:xfrm>
                    <a:off x="4989148" y="3954659"/>
                    <a:ext cx="41040" cy="332280"/>
                  </a:xfrm>
                  <a:prstGeom prst="rect">
                    <a:avLst/>
                  </a:prstGeom>
                </p:spPr>
              </p:pic>
            </mc:Fallback>
          </mc:AlternateContent>
        </p:grpSp>
        <p:grpSp>
          <p:nvGrpSpPr>
            <p:cNvPr id="632" name="Grupp 631">
              <a:extLst>
                <a:ext uri="{FF2B5EF4-FFF2-40B4-BE49-F238E27FC236}">
                  <a16:creationId xmlns:a16="http://schemas.microsoft.com/office/drawing/2014/main" id="{C671E0F0-E1C7-5EF9-4FB8-D8EA164922C7}"/>
                </a:ext>
              </a:extLst>
            </p:cNvPr>
            <p:cNvGrpSpPr/>
            <p:nvPr/>
          </p:nvGrpSpPr>
          <p:grpSpPr>
            <a:xfrm>
              <a:off x="6104068" y="3922619"/>
              <a:ext cx="141840" cy="184320"/>
              <a:chOff x="6104068" y="3922619"/>
              <a:chExt cx="141840" cy="184320"/>
            </a:xfrm>
          </p:grpSpPr>
          <mc:AlternateContent xmlns:mc="http://schemas.openxmlformats.org/markup-compatibility/2006" xmlns:p14="http://schemas.microsoft.com/office/powerpoint/2010/main">
            <mc:Choice Requires="p14">
              <p:contentPart p14:bwMode="auto" r:id="rId339">
                <p14:nvContentPartPr>
                  <p14:cNvPr id="629" name="Pennanteckning 628">
                    <a:extLst>
                      <a:ext uri="{FF2B5EF4-FFF2-40B4-BE49-F238E27FC236}">
                        <a16:creationId xmlns:a16="http://schemas.microsoft.com/office/drawing/2014/main" id="{29438FDE-D554-9F43-61AA-79698BF1553A}"/>
                      </a:ext>
                    </a:extLst>
                  </p14:cNvPr>
                  <p14:cNvContentPartPr/>
                  <p14:nvPr/>
                </p14:nvContentPartPr>
                <p14:xfrm>
                  <a:off x="6104068" y="3922619"/>
                  <a:ext cx="124200" cy="92160"/>
                </p14:xfrm>
              </p:contentPart>
            </mc:Choice>
            <mc:Fallback xmlns="">
              <p:pic>
                <p:nvPicPr>
                  <p:cNvPr id="629" name="Pennanteckning 628">
                    <a:extLst>
                      <a:ext uri="{FF2B5EF4-FFF2-40B4-BE49-F238E27FC236}">
                        <a16:creationId xmlns:a16="http://schemas.microsoft.com/office/drawing/2014/main" id="{29438FDE-D554-9F43-61AA-79698BF1553A}"/>
                      </a:ext>
                    </a:extLst>
                  </p:cNvPr>
                  <p:cNvPicPr/>
                  <p:nvPr/>
                </p:nvPicPr>
                <p:blipFill>
                  <a:blip r:embed="rId340"/>
                  <a:stretch>
                    <a:fillRect/>
                  </a:stretch>
                </p:blipFill>
                <p:spPr>
                  <a:xfrm>
                    <a:off x="6088948" y="3907499"/>
                    <a:ext cx="1548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630" name="Pennanteckning 629">
                    <a:extLst>
                      <a:ext uri="{FF2B5EF4-FFF2-40B4-BE49-F238E27FC236}">
                        <a16:creationId xmlns:a16="http://schemas.microsoft.com/office/drawing/2014/main" id="{A5311D56-750C-B1AF-58C8-67E22ECB5D26}"/>
                      </a:ext>
                    </a:extLst>
                  </p14:cNvPr>
                  <p14:cNvContentPartPr/>
                  <p14:nvPr/>
                </p14:nvContentPartPr>
                <p14:xfrm>
                  <a:off x="6116668" y="4092179"/>
                  <a:ext cx="129240" cy="14760"/>
                </p14:xfrm>
              </p:contentPart>
            </mc:Choice>
            <mc:Fallback xmlns="">
              <p:pic>
                <p:nvPicPr>
                  <p:cNvPr id="630" name="Pennanteckning 629">
                    <a:extLst>
                      <a:ext uri="{FF2B5EF4-FFF2-40B4-BE49-F238E27FC236}">
                        <a16:creationId xmlns:a16="http://schemas.microsoft.com/office/drawing/2014/main" id="{A5311D56-750C-B1AF-58C8-67E22ECB5D26}"/>
                      </a:ext>
                    </a:extLst>
                  </p:cNvPr>
                  <p:cNvPicPr/>
                  <p:nvPr/>
                </p:nvPicPr>
                <p:blipFill>
                  <a:blip r:embed="rId342"/>
                  <a:stretch>
                    <a:fillRect/>
                  </a:stretch>
                </p:blipFill>
                <p:spPr>
                  <a:xfrm>
                    <a:off x="6101188" y="4077059"/>
                    <a:ext cx="159840" cy="4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3">
              <p14:nvContentPartPr>
                <p14:cNvPr id="631" name="Pennanteckning 630">
                  <a:extLst>
                    <a:ext uri="{FF2B5EF4-FFF2-40B4-BE49-F238E27FC236}">
                      <a16:creationId xmlns:a16="http://schemas.microsoft.com/office/drawing/2014/main" id="{B58410A5-1CB3-A72E-2378-8D2ECCC7C8B3}"/>
                    </a:ext>
                  </a:extLst>
                </p14:cNvPr>
                <p14:cNvContentPartPr/>
                <p14:nvPr/>
              </p14:nvContentPartPr>
              <p14:xfrm>
                <a:off x="6540028" y="3839819"/>
                <a:ext cx="34920" cy="242640"/>
              </p14:xfrm>
            </p:contentPart>
          </mc:Choice>
          <mc:Fallback xmlns="">
            <p:pic>
              <p:nvPicPr>
                <p:cNvPr id="631" name="Pennanteckning 630">
                  <a:extLst>
                    <a:ext uri="{FF2B5EF4-FFF2-40B4-BE49-F238E27FC236}">
                      <a16:creationId xmlns:a16="http://schemas.microsoft.com/office/drawing/2014/main" id="{B58410A5-1CB3-A72E-2378-8D2ECCC7C8B3}"/>
                    </a:ext>
                  </a:extLst>
                </p:cNvPr>
                <p:cNvPicPr/>
                <p:nvPr/>
              </p:nvPicPr>
              <p:blipFill>
                <a:blip r:embed="rId344"/>
                <a:stretch>
                  <a:fillRect/>
                </a:stretch>
              </p:blipFill>
              <p:spPr>
                <a:xfrm>
                  <a:off x="6524908" y="3824699"/>
                  <a:ext cx="65520" cy="273240"/>
                </a:xfrm>
                <a:prstGeom prst="rect">
                  <a:avLst/>
                </a:prstGeom>
              </p:spPr>
            </p:pic>
          </mc:Fallback>
        </mc:AlternateContent>
      </p:grpSp>
      <p:grpSp>
        <p:nvGrpSpPr>
          <p:cNvPr id="903" name="Grupp 902">
            <a:extLst>
              <a:ext uri="{FF2B5EF4-FFF2-40B4-BE49-F238E27FC236}">
                <a16:creationId xmlns:a16="http://schemas.microsoft.com/office/drawing/2014/main" id="{68A69A67-4DCE-03AD-8E04-F86712D89EA1}"/>
              </a:ext>
            </a:extLst>
          </p:cNvPr>
          <p:cNvGrpSpPr/>
          <p:nvPr/>
        </p:nvGrpSpPr>
        <p:grpSpPr>
          <a:xfrm>
            <a:off x="4981948" y="5264266"/>
            <a:ext cx="2639160" cy="428400"/>
            <a:chOff x="5091028" y="5014139"/>
            <a:chExt cx="2639160" cy="428400"/>
          </a:xfrm>
        </p:grpSpPr>
        <p:grpSp>
          <p:nvGrpSpPr>
            <p:cNvPr id="656" name="Grupp 655">
              <a:extLst>
                <a:ext uri="{FF2B5EF4-FFF2-40B4-BE49-F238E27FC236}">
                  <a16:creationId xmlns:a16="http://schemas.microsoft.com/office/drawing/2014/main" id="{CB80E614-9C17-7017-5C59-19F0D4269EAE}"/>
                </a:ext>
              </a:extLst>
            </p:cNvPr>
            <p:cNvGrpSpPr/>
            <p:nvPr/>
          </p:nvGrpSpPr>
          <p:grpSpPr>
            <a:xfrm>
              <a:off x="5091028" y="5267219"/>
              <a:ext cx="353520" cy="175320"/>
              <a:chOff x="5091028" y="5267219"/>
              <a:chExt cx="353520" cy="175320"/>
            </a:xfrm>
          </p:grpSpPr>
          <mc:AlternateContent xmlns:mc="http://schemas.openxmlformats.org/markup-compatibility/2006" xmlns:p14="http://schemas.microsoft.com/office/powerpoint/2010/main">
            <mc:Choice Requires="p14">
              <p:contentPart p14:bwMode="auto" r:id="rId345">
                <p14:nvContentPartPr>
                  <p14:cNvPr id="652" name="Pennanteckning 651">
                    <a:extLst>
                      <a:ext uri="{FF2B5EF4-FFF2-40B4-BE49-F238E27FC236}">
                        <a16:creationId xmlns:a16="http://schemas.microsoft.com/office/drawing/2014/main" id="{AEB917F6-7AE6-3AB0-CFA3-E00494793902}"/>
                      </a:ext>
                    </a:extLst>
                  </p14:cNvPr>
                  <p14:cNvContentPartPr/>
                  <p14:nvPr/>
                </p14:nvContentPartPr>
                <p14:xfrm>
                  <a:off x="5106148" y="5267219"/>
                  <a:ext cx="87120" cy="175320"/>
                </p14:xfrm>
              </p:contentPart>
            </mc:Choice>
            <mc:Fallback xmlns="">
              <p:pic>
                <p:nvPicPr>
                  <p:cNvPr id="652" name="Pennanteckning 651">
                    <a:extLst>
                      <a:ext uri="{FF2B5EF4-FFF2-40B4-BE49-F238E27FC236}">
                        <a16:creationId xmlns:a16="http://schemas.microsoft.com/office/drawing/2014/main" id="{AEB917F6-7AE6-3AB0-CFA3-E00494793902}"/>
                      </a:ext>
                    </a:extLst>
                  </p:cNvPr>
                  <p:cNvPicPr/>
                  <p:nvPr/>
                </p:nvPicPr>
                <p:blipFill>
                  <a:blip r:embed="rId346"/>
                  <a:stretch>
                    <a:fillRect/>
                  </a:stretch>
                </p:blipFill>
                <p:spPr>
                  <a:xfrm>
                    <a:off x="5090668" y="5252099"/>
                    <a:ext cx="1177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653" name="Pennanteckning 652">
                    <a:extLst>
                      <a:ext uri="{FF2B5EF4-FFF2-40B4-BE49-F238E27FC236}">
                        <a16:creationId xmlns:a16="http://schemas.microsoft.com/office/drawing/2014/main" id="{6D1FBC3F-2336-69FB-ECCB-EA55711FE928}"/>
                      </a:ext>
                    </a:extLst>
                  </p14:cNvPr>
                  <p14:cNvContentPartPr/>
                  <p14:nvPr/>
                </p14:nvContentPartPr>
                <p14:xfrm>
                  <a:off x="5091028" y="5363339"/>
                  <a:ext cx="109440" cy="41760"/>
                </p14:xfrm>
              </p:contentPart>
            </mc:Choice>
            <mc:Fallback xmlns="">
              <p:pic>
                <p:nvPicPr>
                  <p:cNvPr id="653" name="Pennanteckning 652">
                    <a:extLst>
                      <a:ext uri="{FF2B5EF4-FFF2-40B4-BE49-F238E27FC236}">
                        <a16:creationId xmlns:a16="http://schemas.microsoft.com/office/drawing/2014/main" id="{6D1FBC3F-2336-69FB-ECCB-EA55711FE928}"/>
                      </a:ext>
                    </a:extLst>
                  </p:cNvPr>
                  <p:cNvPicPr/>
                  <p:nvPr/>
                </p:nvPicPr>
                <p:blipFill>
                  <a:blip r:embed="rId348"/>
                  <a:stretch>
                    <a:fillRect/>
                  </a:stretch>
                </p:blipFill>
                <p:spPr>
                  <a:xfrm>
                    <a:off x="5075908" y="5347859"/>
                    <a:ext cx="1400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654" name="Pennanteckning 653">
                    <a:extLst>
                      <a:ext uri="{FF2B5EF4-FFF2-40B4-BE49-F238E27FC236}">
                        <a16:creationId xmlns:a16="http://schemas.microsoft.com/office/drawing/2014/main" id="{25908E60-E4FC-7B8F-7682-183A306239F1}"/>
                      </a:ext>
                    </a:extLst>
                  </p14:cNvPr>
                  <p14:cNvContentPartPr/>
                  <p14:nvPr/>
                </p14:nvContentPartPr>
                <p14:xfrm>
                  <a:off x="5320348" y="5310419"/>
                  <a:ext cx="106920" cy="36000"/>
                </p14:xfrm>
              </p:contentPart>
            </mc:Choice>
            <mc:Fallback xmlns="">
              <p:pic>
                <p:nvPicPr>
                  <p:cNvPr id="654" name="Pennanteckning 653">
                    <a:extLst>
                      <a:ext uri="{FF2B5EF4-FFF2-40B4-BE49-F238E27FC236}">
                        <a16:creationId xmlns:a16="http://schemas.microsoft.com/office/drawing/2014/main" id="{25908E60-E4FC-7B8F-7682-183A306239F1}"/>
                      </a:ext>
                    </a:extLst>
                  </p:cNvPr>
                  <p:cNvPicPr/>
                  <p:nvPr/>
                </p:nvPicPr>
                <p:blipFill>
                  <a:blip r:embed="rId350"/>
                  <a:stretch>
                    <a:fillRect/>
                  </a:stretch>
                </p:blipFill>
                <p:spPr>
                  <a:xfrm>
                    <a:off x="5304868" y="5294939"/>
                    <a:ext cx="137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655" name="Pennanteckning 654">
                    <a:extLst>
                      <a:ext uri="{FF2B5EF4-FFF2-40B4-BE49-F238E27FC236}">
                        <a16:creationId xmlns:a16="http://schemas.microsoft.com/office/drawing/2014/main" id="{CEF4D486-310E-EACC-5A59-5BCF4FA9361D}"/>
                      </a:ext>
                    </a:extLst>
                  </p14:cNvPr>
                  <p14:cNvContentPartPr/>
                  <p14:nvPr/>
                </p14:nvContentPartPr>
                <p14:xfrm>
                  <a:off x="5360668" y="5366579"/>
                  <a:ext cx="83880" cy="19440"/>
                </p14:xfrm>
              </p:contentPart>
            </mc:Choice>
            <mc:Fallback xmlns="">
              <p:pic>
                <p:nvPicPr>
                  <p:cNvPr id="655" name="Pennanteckning 654">
                    <a:extLst>
                      <a:ext uri="{FF2B5EF4-FFF2-40B4-BE49-F238E27FC236}">
                        <a16:creationId xmlns:a16="http://schemas.microsoft.com/office/drawing/2014/main" id="{CEF4D486-310E-EACC-5A59-5BCF4FA9361D}"/>
                      </a:ext>
                    </a:extLst>
                  </p:cNvPr>
                  <p:cNvPicPr/>
                  <p:nvPr/>
                </p:nvPicPr>
                <p:blipFill>
                  <a:blip r:embed="rId352"/>
                  <a:stretch>
                    <a:fillRect/>
                  </a:stretch>
                </p:blipFill>
                <p:spPr>
                  <a:xfrm>
                    <a:off x="5345548" y="5351099"/>
                    <a:ext cx="114480" cy="50040"/>
                  </a:xfrm>
                  <a:prstGeom prst="rect">
                    <a:avLst/>
                  </a:prstGeom>
                </p:spPr>
              </p:pic>
            </mc:Fallback>
          </mc:AlternateContent>
        </p:grpSp>
        <p:grpSp>
          <p:nvGrpSpPr>
            <p:cNvPr id="662" name="Grupp 661">
              <a:extLst>
                <a:ext uri="{FF2B5EF4-FFF2-40B4-BE49-F238E27FC236}">
                  <a16:creationId xmlns:a16="http://schemas.microsoft.com/office/drawing/2014/main" id="{A71EBC64-3738-4D96-20A5-DF9AE0E9CFA4}"/>
                </a:ext>
              </a:extLst>
            </p:cNvPr>
            <p:cNvGrpSpPr/>
            <p:nvPr/>
          </p:nvGrpSpPr>
          <p:grpSpPr>
            <a:xfrm>
              <a:off x="5618068" y="5182979"/>
              <a:ext cx="331920" cy="204480"/>
              <a:chOff x="5618068" y="5182979"/>
              <a:chExt cx="331920" cy="204480"/>
            </a:xfrm>
          </p:grpSpPr>
          <mc:AlternateContent xmlns:mc="http://schemas.openxmlformats.org/markup-compatibility/2006" xmlns:p14="http://schemas.microsoft.com/office/powerpoint/2010/main">
            <mc:Choice Requires="p14">
              <p:contentPart p14:bwMode="auto" r:id="rId353">
                <p14:nvContentPartPr>
                  <p14:cNvPr id="657" name="Pennanteckning 656">
                    <a:extLst>
                      <a:ext uri="{FF2B5EF4-FFF2-40B4-BE49-F238E27FC236}">
                        <a16:creationId xmlns:a16="http://schemas.microsoft.com/office/drawing/2014/main" id="{744B5AF0-06F6-A4AD-C0DA-312C25CF2705}"/>
                      </a:ext>
                    </a:extLst>
                  </p14:cNvPr>
                  <p14:cNvContentPartPr/>
                  <p14:nvPr/>
                </p14:nvContentPartPr>
                <p14:xfrm>
                  <a:off x="5618068" y="5260019"/>
                  <a:ext cx="11880" cy="122040"/>
                </p14:xfrm>
              </p:contentPart>
            </mc:Choice>
            <mc:Fallback xmlns="">
              <p:pic>
                <p:nvPicPr>
                  <p:cNvPr id="657" name="Pennanteckning 656">
                    <a:extLst>
                      <a:ext uri="{FF2B5EF4-FFF2-40B4-BE49-F238E27FC236}">
                        <a16:creationId xmlns:a16="http://schemas.microsoft.com/office/drawing/2014/main" id="{744B5AF0-06F6-A4AD-C0DA-312C25CF2705}"/>
                      </a:ext>
                    </a:extLst>
                  </p:cNvPr>
                  <p:cNvPicPr/>
                  <p:nvPr/>
                </p:nvPicPr>
                <p:blipFill>
                  <a:blip r:embed="rId354"/>
                  <a:stretch>
                    <a:fillRect/>
                  </a:stretch>
                </p:blipFill>
                <p:spPr>
                  <a:xfrm>
                    <a:off x="5602588" y="5244539"/>
                    <a:ext cx="42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658" name="Pennanteckning 657">
                    <a:extLst>
                      <a:ext uri="{FF2B5EF4-FFF2-40B4-BE49-F238E27FC236}">
                        <a16:creationId xmlns:a16="http://schemas.microsoft.com/office/drawing/2014/main" id="{1C613BBD-7865-ECE8-8FBE-28EF1B10C45E}"/>
                      </a:ext>
                    </a:extLst>
                  </p14:cNvPr>
                  <p14:cNvContentPartPr/>
                  <p14:nvPr/>
                </p14:nvContentPartPr>
                <p14:xfrm>
                  <a:off x="5727868" y="5234099"/>
                  <a:ext cx="51480" cy="153360"/>
                </p14:xfrm>
              </p:contentPart>
            </mc:Choice>
            <mc:Fallback xmlns="">
              <p:pic>
                <p:nvPicPr>
                  <p:cNvPr id="658" name="Pennanteckning 657">
                    <a:extLst>
                      <a:ext uri="{FF2B5EF4-FFF2-40B4-BE49-F238E27FC236}">
                        <a16:creationId xmlns:a16="http://schemas.microsoft.com/office/drawing/2014/main" id="{1C613BBD-7865-ECE8-8FBE-28EF1B10C45E}"/>
                      </a:ext>
                    </a:extLst>
                  </p:cNvPr>
                  <p:cNvPicPr/>
                  <p:nvPr/>
                </p:nvPicPr>
                <p:blipFill>
                  <a:blip r:embed="rId356"/>
                  <a:stretch>
                    <a:fillRect/>
                  </a:stretch>
                </p:blipFill>
                <p:spPr>
                  <a:xfrm>
                    <a:off x="5712748" y="5218619"/>
                    <a:ext cx="820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659" name="Pennanteckning 658">
                    <a:extLst>
                      <a:ext uri="{FF2B5EF4-FFF2-40B4-BE49-F238E27FC236}">
                        <a16:creationId xmlns:a16="http://schemas.microsoft.com/office/drawing/2014/main" id="{98A27535-CE2D-4A3D-C3C1-5FEDB53984AB}"/>
                      </a:ext>
                    </a:extLst>
                  </p14:cNvPr>
                  <p14:cNvContentPartPr/>
                  <p14:nvPr/>
                </p14:nvContentPartPr>
                <p14:xfrm>
                  <a:off x="5816428" y="5261459"/>
                  <a:ext cx="83880" cy="115200"/>
                </p14:xfrm>
              </p:contentPart>
            </mc:Choice>
            <mc:Fallback xmlns="">
              <p:pic>
                <p:nvPicPr>
                  <p:cNvPr id="659" name="Pennanteckning 658">
                    <a:extLst>
                      <a:ext uri="{FF2B5EF4-FFF2-40B4-BE49-F238E27FC236}">
                        <a16:creationId xmlns:a16="http://schemas.microsoft.com/office/drawing/2014/main" id="{98A27535-CE2D-4A3D-C3C1-5FEDB53984AB}"/>
                      </a:ext>
                    </a:extLst>
                  </p:cNvPr>
                  <p:cNvPicPr/>
                  <p:nvPr/>
                </p:nvPicPr>
                <p:blipFill>
                  <a:blip r:embed="rId358"/>
                  <a:stretch>
                    <a:fillRect/>
                  </a:stretch>
                </p:blipFill>
                <p:spPr>
                  <a:xfrm>
                    <a:off x="5800948" y="5246339"/>
                    <a:ext cx="1144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661" name="Pennanteckning 660">
                    <a:extLst>
                      <a:ext uri="{FF2B5EF4-FFF2-40B4-BE49-F238E27FC236}">
                        <a16:creationId xmlns:a16="http://schemas.microsoft.com/office/drawing/2014/main" id="{D4DCEDE8-BD46-3C05-93EF-AE2C53121C3F}"/>
                      </a:ext>
                    </a:extLst>
                  </p14:cNvPr>
                  <p14:cNvContentPartPr/>
                  <p14:nvPr/>
                </p14:nvContentPartPr>
                <p14:xfrm>
                  <a:off x="5907508" y="5182979"/>
                  <a:ext cx="42480" cy="37440"/>
                </p14:xfrm>
              </p:contentPart>
            </mc:Choice>
            <mc:Fallback xmlns="">
              <p:pic>
                <p:nvPicPr>
                  <p:cNvPr id="661" name="Pennanteckning 660">
                    <a:extLst>
                      <a:ext uri="{FF2B5EF4-FFF2-40B4-BE49-F238E27FC236}">
                        <a16:creationId xmlns:a16="http://schemas.microsoft.com/office/drawing/2014/main" id="{D4DCEDE8-BD46-3C05-93EF-AE2C53121C3F}"/>
                      </a:ext>
                    </a:extLst>
                  </p:cNvPr>
                  <p:cNvPicPr/>
                  <p:nvPr/>
                </p:nvPicPr>
                <p:blipFill>
                  <a:blip r:embed="rId360"/>
                  <a:stretch>
                    <a:fillRect/>
                  </a:stretch>
                </p:blipFill>
                <p:spPr>
                  <a:xfrm>
                    <a:off x="5892028" y="5167859"/>
                    <a:ext cx="73080" cy="68040"/>
                  </a:xfrm>
                  <a:prstGeom prst="rect">
                    <a:avLst/>
                  </a:prstGeom>
                </p:spPr>
              </p:pic>
            </mc:Fallback>
          </mc:AlternateContent>
        </p:grpSp>
        <p:grpSp>
          <p:nvGrpSpPr>
            <p:cNvPr id="667" name="Grupp 666">
              <a:extLst>
                <a:ext uri="{FF2B5EF4-FFF2-40B4-BE49-F238E27FC236}">
                  <a16:creationId xmlns:a16="http://schemas.microsoft.com/office/drawing/2014/main" id="{F4A6E82D-CE01-A616-AE29-9A40A70003B8}"/>
                </a:ext>
              </a:extLst>
            </p:cNvPr>
            <p:cNvGrpSpPr/>
            <p:nvPr/>
          </p:nvGrpSpPr>
          <p:grpSpPr>
            <a:xfrm>
              <a:off x="6137908" y="5182259"/>
              <a:ext cx="231120" cy="157320"/>
              <a:chOff x="6137908" y="5182259"/>
              <a:chExt cx="231120" cy="157320"/>
            </a:xfrm>
          </p:grpSpPr>
          <mc:AlternateContent xmlns:mc="http://schemas.openxmlformats.org/markup-compatibility/2006" xmlns:p14="http://schemas.microsoft.com/office/powerpoint/2010/main">
            <mc:Choice Requires="p14">
              <p:contentPart p14:bwMode="auto" r:id="rId361">
                <p14:nvContentPartPr>
                  <p14:cNvPr id="664" name="Pennanteckning 663">
                    <a:extLst>
                      <a:ext uri="{FF2B5EF4-FFF2-40B4-BE49-F238E27FC236}">
                        <a16:creationId xmlns:a16="http://schemas.microsoft.com/office/drawing/2014/main" id="{6AFCEF98-26C8-B81A-8161-1F0ED300832A}"/>
                      </a:ext>
                    </a:extLst>
                  </p14:cNvPr>
                  <p14:cNvContentPartPr/>
                  <p14:nvPr/>
                </p14:nvContentPartPr>
                <p14:xfrm>
                  <a:off x="6137908" y="5231579"/>
                  <a:ext cx="81360" cy="20880"/>
                </p14:xfrm>
              </p:contentPart>
            </mc:Choice>
            <mc:Fallback xmlns="">
              <p:pic>
                <p:nvPicPr>
                  <p:cNvPr id="664" name="Pennanteckning 663">
                    <a:extLst>
                      <a:ext uri="{FF2B5EF4-FFF2-40B4-BE49-F238E27FC236}">
                        <a16:creationId xmlns:a16="http://schemas.microsoft.com/office/drawing/2014/main" id="{6AFCEF98-26C8-B81A-8161-1F0ED300832A}"/>
                      </a:ext>
                    </a:extLst>
                  </p:cNvPr>
                  <p:cNvPicPr/>
                  <p:nvPr/>
                </p:nvPicPr>
                <p:blipFill>
                  <a:blip r:embed="rId362"/>
                  <a:stretch>
                    <a:fillRect/>
                  </a:stretch>
                </p:blipFill>
                <p:spPr>
                  <a:xfrm>
                    <a:off x="6122788" y="5216459"/>
                    <a:ext cx="1119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665" name="Pennanteckning 664">
                    <a:extLst>
                      <a:ext uri="{FF2B5EF4-FFF2-40B4-BE49-F238E27FC236}">
                        <a16:creationId xmlns:a16="http://schemas.microsoft.com/office/drawing/2014/main" id="{F1B3E24D-4D1F-8215-D6F5-B9A0D1A82322}"/>
                      </a:ext>
                    </a:extLst>
                  </p14:cNvPr>
                  <p14:cNvContentPartPr/>
                  <p14:nvPr/>
                </p14:nvContentPartPr>
                <p14:xfrm>
                  <a:off x="6170308" y="5274059"/>
                  <a:ext cx="69840" cy="13680"/>
                </p14:xfrm>
              </p:contentPart>
            </mc:Choice>
            <mc:Fallback xmlns="">
              <p:pic>
                <p:nvPicPr>
                  <p:cNvPr id="665" name="Pennanteckning 664">
                    <a:extLst>
                      <a:ext uri="{FF2B5EF4-FFF2-40B4-BE49-F238E27FC236}">
                        <a16:creationId xmlns:a16="http://schemas.microsoft.com/office/drawing/2014/main" id="{F1B3E24D-4D1F-8215-D6F5-B9A0D1A82322}"/>
                      </a:ext>
                    </a:extLst>
                  </p:cNvPr>
                  <p:cNvPicPr/>
                  <p:nvPr/>
                </p:nvPicPr>
                <p:blipFill>
                  <a:blip r:embed="rId364"/>
                  <a:stretch>
                    <a:fillRect/>
                  </a:stretch>
                </p:blipFill>
                <p:spPr>
                  <a:xfrm>
                    <a:off x="6155188" y="5258579"/>
                    <a:ext cx="1004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666" name="Pennanteckning 665">
                    <a:extLst>
                      <a:ext uri="{FF2B5EF4-FFF2-40B4-BE49-F238E27FC236}">
                        <a16:creationId xmlns:a16="http://schemas.microsoft.com/office/drawing/2014/main" id="{77AEBA94-63E3-E400-F8F5-88FD735CBB40}"/>
                      </a:ext>
                    </a:extLst>
                  </p14:cNvPr>
                  <p14:cNvContentPartPr/>
                  <p14:nvPr/>
                </p14:nvContentPartPr>
                <p14:xfrm>
                  <a:off x="6274348" y="5182259"/>
                  <a:ext cx="94680" cy="157320"/>
                </p14:xfrm>
              </p:contentPart>
            </mc:Choice>
            <mc:Fallback xmlns="">
              <p:pic>
                <p:nvPicPr>
                  <p:cNvPr id="666" name="Pennanteckning 665">
                    <a:extLst>
                      <a:ext uri="{FF2B5EF4-FFF2-40B4-BE49-F238E27FC236}">
                        <a16:creationId xmlns:a16="http://schemas.microsoft.com/office/drawing/2014/main" id="{77AEBA94-63E3-E400-F8F5-88FD735CBB40}"/>
                      </a:ext>
                    </a:extLst>
                  </p:cNvPr>
                  <p:cNvPicPr/>
                  <p:nvPr/>
                </p:nvPicPr>
                <p:blipFill>
                  <a:blip r:embed="rId366"/>
                  <a:stretch>
                    <a:fillRect/>
                  </a:stretch>
                </p:blipFill>
                <p:spPr>
                  <a:xfrm>
                    <a:off x="6259228" y="5166779"/>
                    <a:ext cx="124920" cy="187920"/>
                  </a:xfrm>
                  <a:prstGeom prst="rect">
                    <a:avLst/>
                  </a:prstGeom>
                </p:spPr>
              </p:pic>
            </mc:Fallback>
          </mc:AlternateContent>
        </p:grpSp>
        <p:grpSp>
          <p:nvGrpSpPr>
            <p:cNvPr id="676" name="Grupp 675">
              <a:extLst>
                <a:ext uri="{FF2B5EF4-FFF2-40B4-BE49-F238E27FC236}">
                  <a16:creationId xmlns:a16="http://schemas.microsoft.com/office/drawing/2014/main" id="{5DD506A6-2169-B73C-9593-0869DC930A4A}"/>
                </a:ext>
              </a:extLst>
            </p:cNvPr>
            <p:cNvGrpSpPr/>
            <p:nvPr/>
          </p:nvGrpSpPr>
          <p:grpSpPr>
            <a:xfrm>
              <a:off x="6631828" y="5014139"/>
              <a:ext cx="1098360" cy="288360"/>
              <a:chOff x="6631828" y="5014139"/>
              <a:chExt cx="1098360" cy="288360"/>
            </a:xfrm>
          </p:grpSpPr>
          <mc:AlternateContent xmlns:mc="http://schemas.openxmlformats.org/markup-compatibility/2006" xmlns:p14="http://schemas.microsoft.com/office/powerpoint/2010/main">
            <mc:Choice Requires="p14">
              <p:contentPart p14:bwMode="auto" r:id="rId367">
                <p14:nvContentPartPr>
                  <p14:cNvPr id="668" name="Pennanteckning 667">
                    <a:extLst>
                      <a:ext uri="{FF2B5EF4-FFF2-40B4-BE49-F238E27FC236}">
                        <a16:creationId xmlns:a16="http://schemas.microsoft.com/office/drawing/2014/main" id="{87FBDE5B-5195-967C-1559-A59A2D8DA0B7}"/>
                      </a:ext>
                    </a:extLst>
                  </p14:cNvPr>
                  <p14:cNvContentPartPr/>
                  <p14:nvPr/>
                </p14:nvContentPartPr>
                <p14:xfrm>
                  <a:off x="6631828" y="5202779"/>
                  <a:ext cx="145080" cy="99720"/>
                </p14:xfrm>
              </p:contentPart>
            </mc:Choice>
            <mc:Fallback xmlns="">
              <p:pic>
                <p:nvPicPr>
                  <p:cNvPr id="668" name="Pennanteckning 667">
                    <a:extLst>
                      <a:ext uri="{FF2B5EF4-FFF2-40B4-BE49-F238E27FC236}">
                        <a16:creationId xmlns:a16="http://schemas.microsoft.com/office/drawing/2014/main" id="{87FBDE5B-5195-967C-1559-A59A2D8DA0B7}"/>
                      </a:ext>
                    </a:extLst>
                  </p:cNvPr>
                  <p:cNvPicPr/>
                  <p:nvPr/>
                </p:nvPicPr>
                <p:blipFill>
                  <a:blip r:embed="rId368"/>
                  <a:stretch>
                    <a:fillRect/>
                  </a:stretch>
                </p:blipFill>
                <p:spPr>
                  <a:xfrm>
                    <a:off x="6616708" y="5187659"/>
                    <a:ext cx="1756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669" name="Pennanteckning 668">
                    <a:extLst>
                      <a:ext uri="{FF2B5EF4-FFF2-40B4-BE49-F238E27FC236}">
                        <a16:creationId xmlns:a16="http://schemas.microsoft.com/office/drawing/2014/main" id="{440B11EC-BF0F-8F70-FEE4-CC77FB8823AC}"/>
                      </a:ext>
                    </a:extLst>
                  </p14:cNvPr>
                  <p14:cNvContentPartPr/>
                  <p14:nvPr/>
                </p14:nvContentPartPr>
                <p14:xfrm>
                  <a:off x="6804628" y="5188739"/>
                  <a:ext cx="182160" cy="84600"/>
                </p14:xfrm>
              </p:contentPart>
            </mc:Choice>
            <mc:Fallback xmlns="">
              <p:pic>
                <p:nvPicPr>
                  <p:cNvPr id="669" name="Pennanteckning 668">
                    <a:extLst>
                      <a:ext uri="{FF2B5EF4-FFF2-40B4-BE49-F238E27FC236}">
                        <a16:creationId xmlns:a16="http://schemas.microsoft.com/office/drawing/2014/main" id="{440B11EC-BF0F-8F70-FEE4-CC77FB8823AC}"/>
                      </a:ext>
                    </a:extLst>
                  </p:cNvPr>
                  <p:cNvPicPr/>
                  <p:nvPr/>
                </p:nvPicPr>
                <p:blipFill>
                  <a:blip r:embed="rId370"/>
                  <a:stretch>
                    <a:fillRect/>
                  </a:stretch>
                </p:blipFill>
                <p:spPr>
                  <a:xfrm>
                    <a:off x="6789508" y="5173619"/>
                    <a:ext cx="2127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670" name="Pennanteckning 669">
                    <a:extLst>
                      <a:ext uri="{FF2B5EF4-FFF2-40B4-BE49-F238E27FC236}">
                        <a16:creationId xmlns:a16="http://schemas.microsoft.com/office/drawing/2014/main" id="{7A3DDD97-B012-23E3-1AD9-5A3494F63875}"/>
                      </a:ext>
                    </a:extLst>
                  </p14:cNvPr>
                  <p14:cNvContentPartPr/>
                  <p14:nvPr/>
                </p14:nvContentPartPr>
                <p14:xfrm>
                  <a:off x="7074988" y="5110979"/>
                  <a:ext cx="111960" cy="158400"/>
                </p14:xfrm>
              </p:contentPart>
            </mc:Choice>
            <mc:Fallback xmlns="">
              <p:pic>
                <p:nvPicPr>
                  <p:cNvPr id="670" name="Pennanteckning 669">
                    <a:extLst>
                      <a:ext uri="{FF2B5EF4-FFF2-40B4-BE49-F238E27FC236}">
                        <a16:creationId xmlns:a16="http://schemas.microsoft.com/office/drawing/2014/main" id="{7A3DDD97-B012-23E3-1AD9-5A3494F63875}"/>
                      </a:ext>
                    </a:extLst>
                  </p:cNvPr>
                  <p:cNvPicPr/>
                  <p:nvPr/>
                </p:nvPicPr>
                <p:blipFill>
                  <a:blip r:embed="rId372"/>
                  <a:stretch>
                    <a:fillRect/>
                  </a:stretch>
                </p:blipFill>
                <p:spPr>
                  <a:xfrm>
                    <a:off x="7059868" y="5095859"/>
                    <a:ext cx="14256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671" name="Pennanteckning 670">
                    <a:extLst>
                      <a:ext uri="{FF2B5EF4-FFF2-40B4-BE49-F238E27FC236}">
                        <a16:creationId xmlns:a16="http://schemas.microsoft.com/office/drawing/2014/main" id="{6060597E-A8AA-A252-D639-F5B44F26BCB5}"/>
                      </a:ext>
                    </a:extLst>
                  </p14:cNvPr>
                  <p14:cNvContentPartPr/>
                  <p14:nvPr/>
                </p14:nvContentPartPr>
                <p14:xfrm>
                  <a:off x="7082548" y="5165699"/>
                  <a:ext cx="104400" cy="26640"/>
                </p14:xfrm>
              </p:contentPart>
            </mc:Choice>
            <mc:Fallback xmlns="">
              <p:pic>
                <p:nvPicPr>
                  <p:cNvPr id="671" name="Pennanteckning 670">
                    <a:extLst>
                      <a:ext uri="{FF2B5EF4-FFF2-40B4-BE49-F238E27FC236}">
                        <a16:creationId xmlns:a16="http://schemas.microsoft.com/office/drawing/2014/main" id="{6060597E-A8AA-A252-D639-F5B44F26BCB5}"/>
                      </a:ext>
                    </a:extLst>
                  </p:cNvPr>
                  <p:cNvPicPr/>
                  <p:nvPr/>
                </p:nvPicPr>
                <p:blipFill>
                  <a:blip r:embed="rId374"/>
                  <a:stretch>
                    <a:fillRect/>
                  </a:stretch>
                </p:blipFill>
                <p:spPr>
                  <a:xfrm>
                    <a:off x="7067428" y="5150219"/>
                    <a:ext cx="1350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672" name="Pennanteckning 671">
                    <a:extLst>
                      <a:ext uri="{FF2B5EF4-FFF2-40B4-BE49-F238E27FC236}">
                        <a16:creationId xmlns:a16="http://schemas.microsoft.com/office/drawing/2014/main" id="{8C681E0F-E606-5062-4E2B-EF29359A3552}"/>
                      </a:ext>
                    </a:extLst>
                  </p14:cNvPr>
                  <p14:cNvContentPartPr/>
                  <p14:nvPr/>
                </p14:nvContentPartPr>
                <p14:xfrm>
                  <a:off x="7319788" y="5139779"/>
                  <a:ext cx="74880" cy="11880"/>
                </p14:xfrm>
              </p:contentPart>
            </mc:Choice>
            <mc:Fallback xmlns="">
              <p:pic>
                <p:nvPicPr>
                  <p:cNvPr id="672" name="Pennanteckning 671">
                    <a:extLst>
                      <a:ext uri="{FF2B5EF4-FFF2-40B4-BE49-F238E27FC236}">
                        <a16:creationId xmlns:a16="http://schemas.microsoft.com/office/drawing/2014/main" id="{8C681E0F-E606-5062-4E2B-EF29359A3552}"/>
                      </a:ext>
                    </a:extLst>
                  </p:cNvPr>
                  <p:cNvPicPr/>
                  <p:nvPr/>
                </p:nvPicPr>
                <p:blipFill>
                  <a:blip r:embed="rId376"/>
                  <a:stretch>
                    <a:fillRect/>
                  </a:stretch>
                </p:blipFill>
                <p:spPr>
                  <a:xfrm>
                    <a:off x="7304668" y="5124659"/>
                    <a:ext cx="105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673" name="Pennanteckning 672">
                    <a:extLst>
                      <a:ext uri="{FF2B5EF4-FFF2-40B4-BE49-F238E27FC236}">
                        <a16:creationId xmlns:a16="http://schemas.microsoft.com/office/drawing/2014/main" id="{59C35A3F-943C-15F9-EBF4-537E0ED8633A}"/>
                      </a:ext>
                    </a:extLst>
                  </p14:cNvPr>
                  <p14:cNvContentPartPr/>
                  <p14:nvPr/>
                </p14:nvContentPartPr>
                <p14:xfrm>
                  <a:off x="7358668" y="5180459"/>
                  <a:ext cx="52560" cy="6120"/>
                </p14:xfrm>
              </p:contentPart>
            </mc:Choice>
            <mc:Fallback xmlns="">
              <p:pic>
                <p:nvPicPr>
                  <p:cNvPr id="673" name="Pennanteckning 672">
                    <a:extLst>
                      <a:ext uri="{FF2B5EF4-FFF2-40B4-BE49-F238E27FC236}">
                        <a16:creationId xmlns:a16="http://schemas.microsoft.com/office/drawing/2014/main" id="{59C35A3F-943C-15F9-EBF4-537E0ED8633A}"/>
                      </a:ext>
                    </a:extLst>
                  </p:cNvPr>
                  <p:cNvPicPr/>
                  <p:nvPr/>
                </p:nvPicPr>
                <p:blipFill>
                  <a:blip r:embed="rId378"/>
                  <a:stretch>
                    <a:fillRect/>
                  </a:stretch>
                </p:blipFill>
                <p:spPr>
                  <a:xfrm>
                    <a:off x="7343548" y="5165339"/>
                    <a:ext cx="828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674" name="Pennanteckning 673">
                    <a:extLst>
                      <a:ext uri="{FF2B5EF4-FFF2-40B4-BE49-F238E27FC236}">
                        <a16:creationId xmlns:a16="http://schemas.microsoft.com/office/drawing/2014/main" id="{14CB8008-41EC-B865-B7D1-37F5F9A60CD6}"/>
                      </a:ext>
                    </a:extLst>
                  </p14:cNvPr>
                  <p14:cNvContentPartPr/>
                  <p14:nvPr/>
                </p14:nvContentPartPr>
                <p14:xfrm>
                  <a:off x="7528948" y="5104499"/>
                  <a:ext cx="82080" cy="10080"/>
                </p14:xfrm>
              </p:contentPart>
            </mc:Choice>
            <mc:Fallback xmlns="">
              <p:pic>
                <p:nvPicPr>
                  <p:cNvPr id="674" name="Pennanteckning 673">
                    <a:extLst>
                      <a:ext uri="{FF2B5EF4-FFF2-40B4-BE49-F238E27FC236}">
                        <a16:creationId xmlns:a16="http://schemas.microsoft.com/office/drawing/2014/main" id="{14CB8008-41EC-B865-B7D1-37F5F9A60CD6}"/>
                      </a:ext>
                    </a:extLst>
                  </p:cNvPr>
                  <p:cNvPicPr/>
                  <p:nvPr/>
                </p:nvPicPr>
                <p:blipFill>
                  <a:blip r:embed="rId380"/>
                  <a:stretch>
                    <a:fillRect/>
                  </a:stretch>
                </p:blipFill>
                <p:spPr>
                  <a:xfrm>
                    <a:off x="7513828" y="5089019"/>
                    <a:ext cx="1126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675" name="Pennanteckning 674">
                    <a:extLst>
                      <a:ext uri="{FF2B5EF4-FFF2-40B4-BE49-F238E27FC236}">
                        <a16:creationId xmlns:a16="http://schemas.microsoft.com/office/drawing/2014/main" id="{D435CF12-3282-DF29-3187-72EE52B7D0F6}"/>
                      </a:ext>
                    </a:extLst>
                  </p14:cNvPr>
                  <p14:cNvContentPartPr/>
                  <p14:nvPr/>
                </p14:nvContentPartPr>
                <p14:xfrm>
                  <a:off x="7679428" y="5014139"/>
                  <a:ext cx="50760" cy="164880"/>
                </p14:xfrm>
              </p:contentPart>
            </mc:Choice>
            <mc:Fallback xmlns="">
              <p:pic>
                <p:nvPicPr>
                  <p:cNvPr id="675" name="Pennanteckning 674">
                    <a:extLst>
                      <a:ext uri="{FF2B5EF4-FFF2-40B4-BE49-F238E27FC236}">
                        <a16:creationId xmlns:a16="http://schemas.microsoft.com/office/drawing/2014/main" id="{D435CF12-3282-DF29-3187-72EE52B7D0F6}"/>
                      </a:ext>
                    </a:extLst>
                  </p:cNvPr>
                  <p:cNvPicPr/>
                  <p:nvPr/>
                </p:nvPicPr>
                <p:blipFill>
                  <a:blip r:embed="rId382"/>
                  <a:stretch>
                    <a:fillRect/>
                  </a:stretch>
                </p:blipFill>
                <p:spPr>
                  <a:xfrm>
                    <a:off x="7664308" y="4999019"/>
                    <a:ext cx="81360" cy="195480"/>
                  </a:xfrm>
                  <a:prstGeom prst="rect">
                    <a:avLst/>
                  </a:prstGeom>
                </p:spPr>
              </p:pic>
            </mc:Fallback>
          </mc:AlternateContent>
        </p:grpSp>
      </p:grpSp>
      <p:grpSp>
        <p:nvGrpSpPr>
          <p:cNvPr id="904" name="Grupp 903">
            <a:extLst>
              <a:ext uri="{FF2B5EF4-FFF2-40B4-BE49-F238E27FC236}">
                <a16:creationId xmlns:a16="http://schemas.microsoft.com/office/drawing/2014/main" id="{46275A5E-9164-9EC8-144D-4CE11107491C}"/>
              </a:ext>
            </a:extLst>
          </p:cNvPr>
          <p:cNvGrpSpPr/>
          <p:nvPr/>
        </p:nvGrpSpPr>
        <p:grpSpPr>
          <a:xfrm>
            <a:off x="8492668" y="1520339"/>
            <a:ext cx="3019320" cy="2227680"/>
            <a:chOff x="8492668" y="1520339"/>
            <a:chExt cx="3019320" cy="2227680"/>
          </a:xfrm>
        </p:grpSpPr>
        <p:grpSp>
          <p:nvGrpSpPr>
            <p:cNvPr id="709" name="Grupp 708">
              <a:extLst>
                <a:ext uri="{FF2B5EF4-FFF2-40B4-BE49-F238E27FC236}">
                  <a16:creationId xmlns:a16="http://schemas.microsoft.com/office/drawing/2014/main" id="{D0B5143E-48D4-EBF6-AAF7-A5057F89195E}"/>
                </a:ext>
              </a:extLst>
            </p:cNvPr>
            <p:cNvGrpSpPr/>
            <p:nvPr/>
          </p:nvGrpSpPr>
          <p:grpSpPr>
            <a:xfrm>
              <a:off x="8520748" y="1520339"/>
              <a:ext cx="2472120" cy="1076760"/>
              <a:chOff x="8520748" y="1520339"/>
              <a:chExt cx="2472120" cy="1076760"/>
            </a:xfrm>
          </p:grpSpPr>
          <mc:AlternateContent xmlns:mc="http://schemas.openxmlformats.org/markup-compatibility/2006" xmlns:p14="http://schemas.microsoft.com/office/powerpoint/2010/main">
            <mc:Choice Requires="p14">
              <p:contentPart p14:bwMode="auto" r:id="rId383">
                <p14:nvContentPartPr>
                  <p14:cNvPr id="677" name="Pennanteckning 676">
                    <a:extLst>
                      <a:ext uri="{FF2B5EF4-FFF2-40B4-BE49-F238E27FC236}">
                        <a16:creationId xmlns:a16="http://schemas.microsoft.com/office/drawing/2014/main" id="{C2F3C4E1-F81C-ED2C-4EB5-F9193EEF27EB}"/>
                      </a:ext>
                    </a:extLst>
                  </p14:cNvPr>
                  <p14:cNvContentPartPr/>
                  <p14:nvPr/>
                </p14:nvContentPartPr>
                <p14:xfrm>
                  <a:off x="8564308" y="1748579"/>
                  <a:ext cx="98640" cy="141120"/>
                </p14:xfrm>
              </p:contentPart>
            </mc:Choice>
            <mc:Fallback xmlns="">
              <p:pic>
                <p:nvPicPr>
                  <p:cNvPr id="677" name="Pennanteckning 676">
                    <a:extLst>
                      <a:ext uri="{FF2B5EF4-FFF2-40B4-BE49-F238E27FC236}">
                        <a16:creationId xmlns:a16="http://schemas.microsoft.com/office/drawing/2014/main" id="{C2F3C4E1-F81C-ED2C-4EB5-F9193EEF27EB}"/>
                      </a:ext>
                    </a:extLst>
                  </p:cNvPr>
                  <p:cNvPicPr/>
                  <p:nvPr/>
                </p:nvPicPr>
                <p:blipFill>
                  <a:blip r:embed="rId384"/>
                  <a:stretch>
                    <a:fillRect/>
                  </a:stretch>
                </p:blipFill>
                <p:spPr>
                  <a:xfrm>
                    <a:off x="8549188" y="1733099"/>
                    <a:ext cx="1292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678" name="Pennanteckning 677">
                    <a:extLst>
                      <a:ext uri="{FF2B5EF4-FFF2-40B4-BE49-F238E27FC236}">
                        <a16:creationId xmlns:a16="http://schemas.microsoft.com/office/drawing/2014/main" id="{42700135-653F-2D33-8212-9A24B7CED2F0}"/>
                      </a:ext>
                    </a:extLst>
                  </p14:cNvPr>
                  <p14:cNvContentPartPr/>
                  <p14:nvPr/>
                </p14:nvContentPartPr>
                <p14:xfrm>
                  <a:off x="8733868" y="1754339"/>
                  <a:ext cx="205560" cy="144720"/>
                </p14:xfrm>
              </p:contentPart>
            </mc:Choice>
            <mc:Fallback xmlns="">
              <p:pic>
                <p:nvPicPr>
                  <p:cNvPr id="678" name="Pennanteckning 677">
                    <a:extLst>
                      <a:ext uri="{FF2B5EF4-FFF2-40B4-BE49-F238E27FC236}">
                        <a16:creationId xmlns:a16="http://schemas.microsoft.com/office/drawing/2014/main" id="{42700135-653F-2D33-8212-9A24B7CED2F0}"/>
                      </a:ext>
                    </a:extLst>
                  </p:cNvPr>
                  <p:cNvPicPr/>
                  <p:nvPr/>
                </p:nvPicPr>
                <p:blipFill>
                  <a:blip r:embed="rId386"/>
                  <a:stretch>
                    <a:fillRect/>
                  </a:stretch>
                </p:blipFill>
                <p:spPr>
                  <a:xfrm>
                    <a:off x="8718748" y="1738859"/>
                    <a:ext cx="2358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679" name="Pennanteckning 678">
                    <a:extLst>
                      <a:ext uri="{FF2B5EF4-FFF2-40B4-BE49-F238E27FC236}">
                        <a16:creationId xmlns:a16="http://schemas.microsoft.com/office/drawing/2014/main" id="{C83B05B9-124A-F1F8-8461-2850F0594250}"/>
                      </a:ext>
                    </a:extLst>
                  </p14:cNvPr>
                  <p14:cNvContentPartPr/>
                  <p14:nvPr/>
                </p14:nvContentPartPr>
                <p14:xfrm>
                  <a:off x="8997748" y="1699619"/>
                  <a:ext cx="393840" cy="165960"/>
                </p14:xfrm>
              </p:contentPart>
            </mc:Choice>
            <mc:Fallback xmlns="">
              <p:pic>
                <p:nvPicPr>
                  <p:cNvPr id="679" name="Pennanteckning 678">
                    <a:extLst>
                      <a:ext uri="{FF2B5EF4-FFF2-40B4-BE49-F238E27FC236}">
                        <a16:creationId xmlns:a16="http://schemas.microsoft.com/office/drawing/2014/main" id="{C83B05B9-124A-F1F8-8461-2850F0594250}"/>
                      </a:ext>
                    </a:extLst>
                  </p:cNvPr>
                  <p:cNvPicPr/>
                  <p:nvPr/>
                </p:nvPicPr>
                <p:blipFill>
                  <a:blip r:embed="rId388"/>
                  <a:stretch>
                    <a:fillRect/>
                  </a:stretch>
                </p:blipFill>
                <p:spPr>
                  <a:xfrm>
                    <a:off x="8982628" y="1684499"/>
                    <a:ext cx="4244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680" name="Pennanteckning 679">
                    <a:extLst>
                      <a:ext uri="{FF2B5EF4-FFF2-40B4-BE49-F238E27FC236}">
                        <a16:creationId xmlns:a16="http://schemas.microsoft.com/office/drawing/2014/main" id="{13F9649C-8922-3BE8-C66F-BC8C862376AA}"/>
                      </a:ext>
                    </a:extLst>
                  </p14:cNvPr>
                  <p14:cNvContentPartPr/>
                  <p14:nvPr/>
                </p14:nvContentPartPr>
                <p14:xfrm>
                  <a:off x="9581668" y="1674059"/>
                  <a:ext cx="36720" cy="197640"/>
                </p14:xfrm>
              </p:contentPart>
            </mc:Choice>
            <mc:Fallback xmlns="">
              <p:pic>
                <p:nvPicPr>
                  <p:cNvPr id="680" name="Pennanteckning 679">
                    <a:extLst>
                      <a:ext uri="{FF2B5EF4-FFF2-40B4-BE49-F238E27FC236}">
                        <a16:creationId xmlns:a16="http://schemas.microsoft.com/office/drawing/2014/main" id="{13F9649C-8922-3BE8-C66F-BC8C862376AA}"/>
                      </a:ext>
                    </a:extLst>
                  </p:cNvPr>
                  <p:cNvPicPr/>
                  <p:nvPr/>
                </p:nvPicPr>
                <p:blipFill>
                  <a:blip r:embed="rId390"/>
                  <a:stretch>
                    <a:fillRect/>
                  </a:stretch>
                </p:blipFill>
                <p:spPr>
                  <a:xfrm>
                    <a:off x="9566548" y="1658939"/>
                    <a:ext cx="673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681" name="Pennanteckning 680">
                    <a:extLst>
                      <a:ext uri="{FF2B5EF4-FFF2-40B4-BE49-F238E27FC236}">
                        <a16:creationId xmlns:a16="http://schemas.microsoft.com/office/drawing/2014/main" id="{912E7A5A-F8D3-B8C9-33FF-4B5A8CBB3349}"/>
                      </a:ext>
                    </a:extLst>
                  </p14:cNvPr>
                  <p14:cNvContentPartPr/>
                  <p14:nvPr/>
                </p14:nvContentPartPr>
                <p14:xfrm>
                  <a:off x="9723148" y="1746779"/>
                  <a:ext cx="15120" cy="95040"/>
                </p14:xfrm>
              </p:contentPart>
            </mc:Choice>
            <mc:Fallback xmlns="">
              <p:pic>
                <p:nvPicPr>
                  <p:cNvPr id="681" name="Pennanteckning 680">
                    <a:extLst>
                      <a:ext uri="{FF2B5EF4-FFF2-40B4-BE49-F238E27FC236}">
                        <a16:creationId xmlns:a16="http://schemas.microsoft.com/office/drawing/2014/main" id="{912E7A5A-F8D3-B8C9-33FF-4B5A8CBB3349}"/>
                      </a:ext>
                    </a:extLst>
                  </p:cNvPr>
                  <p:cNvPicPr/>
                  <p:nvPr/>
                </p:nvPicPr>
                <p:blipFill>
                  <a:blip r:embed="rId392"/>
                  <a:stretch>
                    <a:fillRect/>
                  </a:stretch>
                </p:blipFill>
                <p:spPr>
                  <a:xfrm>
                    <a:off x="9707668" y="1731659"/>
                    <a:ext cx="457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682" name="Pennanteckning 681">
                    <a:extLst>
                      <a:ext uri="{FF2B5EF4-FFF2-40B4-BE49-F238E27FC236}">
                        <a16:creationId xmlns:a16="http://schemas.microsoft.com/office/drawing/2014/main" id="{3998B548-8C0E-28E2-0453-1479F5E7CB22}"/>
                      </a:ext>
                    </a:extLst>
                  </p14:cNvPr>
                  <p14:cNvContentPartPr/>
                  <p14:nvPr/>
                </p14:nvContentPartPr>
                <p14:xfrm>
                  <a:off x="9728908" y="1621859"/>
                  <a:ext cx="27720" cy="84600"/>
                </p14:xfrm>
              </p:contentPart>
            </mc:Choice>
            <mc:Fallback xmlns="">
              <p:pic>
                <p:nvPicPr>
                  <p:cNvPr id="682" name="Pennanteckning 681">
                    <a:extLst>
                      <a:ext uri="{FF2B5EF4-FFF2-40B4-BE49-F238E27FC236}">
                        <a16:creationId xmlns:a16="http://schemas.microsoft.com/office/drawing/2014/main" id="{3998B548-8C0E-28E2-0453-1479F5E7CB22}"/>
                      </a:ext>
                    </a:extLst>
                  </p:cNvPr>
                  <p:cNvPicPr/>
                  <p:nvPr/>
                </p:nvPicPr>
                <p:blipFill>
                  <a:blip r:embed="rId394"/>
                  <a:stretch>
                    <a:fillRect/>
                  </a:stretch>
                </p:blipFill>
                <p:spPr>
                  <a:xfrm>
                    <a:off x="9713428" y="1606739"/>
                    <a:ext cx="583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683" name="Pennanteckning 682">
                    <a:extLst>
                      <a:ext uri="{FF2B5EF4-FFF2-40B4-BE49-F238E27FC236}">
                        <a16:creationId xmlns:a16="http://schemas.microsoft.com/office/drawing/2014/main" id="{D9CBA9C5-1DE2-4013-6780-14DF527EFC73}"/>
                      </a:ext>
                    </a:extLst>
                  </p14:cNvPr>
                  <p14:cNvContentPartPr/>
                  <p14:nvPr/>
                </p14:nvContentPartPr>
                <p14:xfrm>
                  <a:off x="9840508" y="1728779"/>
                  <a:ext cx="268200" cy="77400"/>
                </p14:xfrm>
              </p:contentPart>
            </mc:Choice>
            <mc:Fallback xmlns="">
              <p:pic>
                <p:nvPicPr>
                  <p:cNvPr id="683" name="Pennanteckning 682">
                    <a:extLst>
                      <a:ext uri="{FF2B5EF4-FFF2-40B4-BE49-F238E27FC236}">
                        <a16:creationId xmlns:a16="http://schemas.microsoft.com/office/drawing/2014/main" id="{D9CBA9C5-1DE2-4013-6780-14DF527EFC73}"/>
                      </a:ext>
                    </a:extLst>
                  </p:cNvPr>
                  <p:cNvPicPr/>
                  <p:nvPr/>
                </p:nvPicPr>
                <p:blipFill>
                  <a:blip r:embed="rId396"/>
                  <a:stretch>
                    <a:fillRect/>
                  </a:stretch>
                </p:blipFill>
                <p:spPr>
                  <a:xfrm>
                    <a:off x="9825388" y="1713299"/>
                    <a:ext cx="2988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684" name="Pennanteckning 683">
                    <a:extLst>
                      <a:ext uri="{FF2B5EF4-FFF2-40B4-BE49-F238E27FC236}">
                        <a16:creationId xmlns:a16="http://schemas.microsoft.com/office/drawing/2014/main" id="{1EA08442-0907-D1BA-7845-CD558AA33245}"/>
                      </a:ext>
                    </a:extLst>
                  </p14:cNvPr>
                  <p14:cNvContentPartPr/>
                  <p14:nvPr/>
                </p14:nvContentPartPr>
                <p14:xfrm>
                  <a:off x="10110868" y="1619339"/>
                  <a:ext cx="9360" cy="14400"/>
                </p14:xfrm>
              </p:contentPart>
            </mc:Choice>
            <mc:Fallback xmlns="">
              <p:pic>
                <p:nvPicPr>
                  <p:cNvPr id="684" name="Pennanteckning 683">
                    <a:extLst>
                      <a:ext uri="{FF2B5EF4-FFF2-40B4-BE49-F238E27FC236}">
                        <a16:creationId xmlns:a16="http://schemas.microsoft.com/office/drawing/2014/main" id="{1EA08442-0907-D1BA-7845-CD558AA33245}"/>
                      </a:ext>
                    </a:extLst>
                  </p:cNvPr>
                  <p:cNvPicPr/>
                  <p:nvPr/>
                </p:nvPicPr>
                <p:blipFill>
                  <a:blip r:embed="rId398"/>
                  <a:stretch>
                    <a:fillRect/>
                  </a:stretch>
                </p:blipFill>
                <p:spPr>
                  <a:xfrm>
                    <a:off x="10095748" y="1604219"/>
                    <a:ext cx="399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685" name="Pennanteckning 684">
                    <a:extLst>
                      <a:ext uri="{FF2B5EF4-FFF2-40B4-BE49-F238E27FC236}">
                        <a16:creationId xmlns:a16="http://schemas.microsoft.com/office/drawing/2014/main" id="{81016A7B-4624-BF62-6319-2198894D8C88}"/>
                      </a:ext>
                    </a:extLst>
                  </p14:cNvPr>
                  <p14:cNvContentPartPr/>
                  <p14:nvPr/>
                </p14:nvContentPartPr>
                <p14:xfrm>
                  <a:off x="10247308" y="1651019"/>
                  <a:ext cx="213840" cy="151920"/>
                </p14:xfrm>
              </p:contentPart>
            </mc:Choice>
            <mc:Fallback xmlns="">
              <p:pic>
                <p:nvPicPr>
                  <p:cNvPr id="685" name="Pennanteckning 684">
                    <a:extLst>
                      <a:ext uri="{FF2B5EF4-FFF2-40B4-BE49-F238E27FC236}">
                        <a16:creationId xmlns:a16="http://schemas.microsoft.com/office/drawing/2014/main" id="{81016A7B-4624-BF62-6319-2198894D8C88}"/>
                      </a:ext>
                    </a:extLst>
                  </p:cNvPr>
                  <p:cNvPicPr/>
                  <p:nvPr/>
                </p:nvPicPr>
                <p:blipFill>
                  <a:blip r:embed="rId400"/>
                  <a:stretch>
                    <a:fillRect/>
                  </a:stretch>
                </p:blipFill>
                <p:spPr>
                  <a:xfrm>
                    <a:off x="10232188" y="1635539"/>
                    <a:ext cx="2440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688" name="Pennanteckning 687">
                    <a:extLst>
                      <a:ext uri="{FF2B5EF4-FFF2-40B4-BE49-F238E27FC236}">
                        <a16:creationId xmlns:a16="http://schemas.microsoft.com/office/drawing/2014/main" id="{3E4F223E-6264-6E38-6102-80DB5A4428FC}"/>
                      </a:ext>
                    </a:extLst>
                  </p14:cNvPr>
                  <p14:cNvContentPartPr/>
                  <p14:nvPr/>
                </p14:nvContentPartPr>
                <p14:xfrm>
                  <a:off x="10204468" y="1556339"/>
                  <a:ext cx="30240" cy="224640"/>
                </p14:xfrm>
              </p:contentPart>
            </mc:Choice>
            <mc:Fallback xmlns="">
              <p:pic>
                <p:nvPicPr>
                  <p:cNvPr id="688" name="Pennanteckning 687">
                    <a:extLst>
                      <a:ext uri="{FF2B5EF4-FFF2-40B4-BE49-F238E27FC236}">
                        <a16:creationId xmlns:a16="http://schemas.microsoft.com/office/drawing/2014/main" id="{3E4F223E-6264-6E38-6102-80DB5A4428FC}"/>
                      </a:ext>
                    </a:extLst>
                  </p:cNvPr>
                  <p:cNvPicPr/>
                  <p:nvPr/>
                </p:nvPicPr>
                <p:blipFill>
                  <a:blip r:embed="rId402"/>
                  <a:stretch>
                    <a:fillRect/>
                  </a:stretch>
                </p:blipFill>
                <p:spPr>
                  <a:xfrm>
                    <a:off x="10188988" y="1541219"/>
                    <a:ext cx="604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690" name="Pennanteckning 689">
                    <a:extLst>
                      <a:ext uri="{FF2B5EF4-FFF2-40B4-BE49-F238E27FC236}">
                        <a16:creationId xmlns:a16="http://schemas.microsoft.com/office/drawing/2014/main" id="{6E62E093-8D30-EEB7-C797-98110AE339E2}"/>
                      </a:ext>
                    </a:extLst>
                  </p14:cNvPr>
                  <p14:cNvContentPartPr/>
                  <p14:nvPr/>
                </p14:nvContentPartPr>
                <p14:xfrm>
                  <a:off x="10427668" y="1682339"/>
                  <a:ext cx="66600" cy="114480"/>
                </p14:xfrm>
              </p:contentPart>
            </mc:Choice>
            <mc:Fallback xmlns="">
              <p:pic>
                <p:nvPicPr>
                  <p:cNvPr id="690" name="Pennanteckning 689">
                    <a:extLst>
                      <a:ext uri="{FF2B5EF4-FFF2-40B4-BE49-F238E27FC236}">
                        <a16:creationId xmlns:a16="http://schemas.microsoft.com/office/drawing/2014/main" id="{6E62E093-8D30-EEB7-C797-98110AE339E2}"/>
                      </a:ext>
                    </a:extLst>
                  </p:cNvPr>
                  <p:cNvPicPr/>
                  <p:nvPr/>
                </p:nvPicPr>
                <p:blipFill>
                  <a:blip r:embed="rId404"/>
                  <a:stretch>
                    <a:fillRect/>
                  </a:stretch>
                </p:blipFill>
                <p:spPr>
                  <a:xfrm>
                    <a:off x="10412548" y="1667219"/>
                    <a:ext cx="968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691" name="Pennanteckning 690">
                    <a:extLst>
                      <a:ext uri="{FF2B5EF4-FFF2-40B4-BE49-F238E27FC236}">
                        <a16:creationId xmlns:a16="http://schemas.microsoft.com/office/drawing/2014/main" id="{7975F7E0-AB8A-E248-21B2-B8F0B43173A7}"/>
                      </a:ext>
                    </a:extLst>
                  </p14:cNvPr>
                  <p14:cNvContentPartPr/>
                  <p14:nvPr/>
                </p14:nvContentPartPr>
                <p14:xfrm>
                  <a:off x="10598668" y="1674779"/>
                  <a:ext cx="6120" cy="82080"/>
                </p14:xfrm>
              </p:contentPart>
            </mc:Choice>
            <mc:Fallback xmlns="">
              <p:pic>
                <p:nvPicPr>
                  <p:cNvPr id="691" name="Pennanteckning 690">
                    <a:extLst>
                      <a:ext uri="{FF2B5EF4-FFF2-40B4-BE49-F238E27FC236}">
                        <a16:creationId xmlns:a16="http://schemas.microsoft.com/office/drawing/2014/main" id="{7975F7E0-AB8A-E248-21B2-B8F0B43173A7}"/>
                      </a:ext>
                    </a:extLst>
                  </p:cNvPr>
                  <p:cNvPicPr/>
                  <p:nvPr/>
                </p:nvPicPr>
                <p:blipFill>
                  <a:blip r:embed="rId406"/>
                  <a:stretch>
                    <a:fillRect/>
                  </a:stretch>
                </p:blipFill>
                <p:spPr>
                  <a:xfrm>
                    <a:off x="10583548" y="1659659"/>
                    <a:ext cx="367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692" name="Pennanteckning 691">
                    <a:extLst>
                      <a:ext uri="{FF2B5EF4-FFF2-40B4-BE49-F238E27FC236}">
                        <a16:creationId xmlns:a16="http://schemas.microsoft.com/office/drawing/2014/main" id="{8D32800C-5429-106F-2D86-509AE1B3AF3C}"/>
                      </a:ext>
                    </a:extLst>
                  </p14:cNvPr>
                  <p14:cNvContentPartPr/>
                  <p14:nvPr/>
                </p14:nvContentPartPr>
                <p14:xfrm>
                  <a:off x="10631068" y="1543379"/>
                  <a:ext cx="97920" cy="19440"/>
                </p14:xfrm>
              </p:contentPart>
            </mc:Choice>
            <mc:Fallback xmlns="">
              <p:pic>
                <p:nvPicPr>
                  <p:cNvPr id="692" name="Pennanteckning 691">
                    <a:extLst>
                      <a:ext uri="{FF2B5EF4-FFF2-40B4-BE49-F238E27FC236}">
                        <a16:creationId xmlns:a16="http://schemas.microsoft.com/office/drawing/2014/main" id="{8D32800C-5429-106F-2D86-509AE1B3AF3C}"/>
                      </a:ext>
                    </a:extLst>
                  </p:cNvPr>
                  <p:cNvPicPr/>
                  <p:nvPr/>
                </p:nvPicPr>
                <p:blipFill>
                  <a:blip r:embed="rId408"/>
                  <a:stretch>
                    <a:fillRect/>
                  </a:stretch>
                </p:blipFill>
                <p:spPr>
                  <a:xfrm>
                    <a:off x="10615948" y="1528259"/>
                    <a:ext cx="1285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693" name="Pennanteckning 692">
                    <a:extLst>
                      <a:ext uri="{FF2B5EF4-FFF2-40B4-BE49-F238E27FC236}">
                        <a16:creationId xmlns:a16="http://schemas.microsoft.com/office/drawing/2014/main" id="{A71AFAFD-C377-4DA9-0E9D-980921D1C08E}"/>
                      </a:ext>
                    </a:extLst>
                  </p14:cNvPr>
                  <p14:cNvContentPartPr/>
                  <p14:nvPr/>
                </p14:nvContentPartPr>
                <p14:xfrm>
                  <a:off x="10746988" y="1520339"/>
                  <a:ext cx="28080" cy="209520"/>
                </p14:xfrm>
              </p:contentPart>
            </mc:Choice>
            <mc:Fallback xmlns="">
              <p:pic>
                <p:nvPicPr>
                  <p:cNvPr id="693" name="Pennanteckning 692">
                    <a:extLst>
                      <a:ext uri="{FF2B5EF4-FFF2-40B4-BE49-F238E27FC236}">
                        <a16:creationId xmlns:a16="http://schemas.microsoft.com/office/drawing/2014/main" id="{A71AFAFD-C377-4DA9-0E9D-980921D1C08E}"/>
                      </a:ext>
                    </a:extLst>
                  </p:cNvPr>
                  <p:cNvPicPr/>
                  <p:nvPr/>
                </p:nvPicPr>
                <p:blipFill>
                  <a:blip r:embed="rId410"/>
                  <a:stretch>
                    <a:fillRect/>
                  </a:stretch>
                </p:blipFill>
                <p:spPr>
                  <a:xfrm>
                    <a:off x="10731508" y="1504859"/>
                    <a:ext cx="586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694" name="Pennanteckning 693">
                    <a:extLst>
                      <a:ext uri="{FF2B5EF4-FFF2-40B4-BE49-F238E27FC236}">
                        <a16:creationId xmlns:a16="http://schemas.microsoft.com/office/drawing/2014/main" id="{094F864E-78AC-72F5-B1B8-75B3F612EBC4}"/>
                      </a:ext>
                    </a:extLst>
                  </p14:cNvPr>
                  <p14:cNvContentPartPr/>
                  <p14:nvPr/>
                </p14:nvContentPartPr>
                <p14:xfrm>
                  <a:off x="10736188" y="1652459"/>
                  <a:ext cx="256680" cy="341280"/>
                </p14:xfrm>
              </p:contentPart>
            </mc:Choice>
            <mc:Fallback xmlns="">
              <p:pic>
                <p:nvPicPr>
                  <p:cNvPr id="694" name="Pennanteckning 693">
                    <a:extLst>
                      <a:ext uri="{FF2B5EF4-FFF2-40B4-BE49-F238E27FC236}">
                        <a16:creationId xmlns:a16="http://schemas.microsoft.com/office/drawing/2014/main" id="{094F864E-78AC-72F5-B1B8-75B3F612EBC4}"/>
                      </a:ext>
                    </a:extLst>
                  </p:cNvPr>
                  <p:cNvPicPr/>
                  <p:nvPr/>
                </p:nvPicPr>
                <p:blipFill>
                  <a:blip r:embed="rId412"/>
                  <a:stretch>
                    <a:fillRect/>
                  </a:stretch>
                </p:blipFill>
                <p:spPr>
                  <a:xfrm>
                    <a:off x="10720708" y="1637339"/>
                    <a:ext cx="28692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696" name="Pennanteckning 695">
                    <a:extLst>
                      <a:ext uri="{FF2B5EF4-FFF2-40B4-BE49-F238E27FC236}">
                        <a16:creationId xmlns:a16="http://schemas.microsoft.com/office/drawing/2014/main" id="{8A6A4EFC-887F-DE8F-923A-364EBF9475A6}"/>
                      </a:ext>
                    </a:extLst>
                  </p14:cNvPr>
                  <p14:cNvContentPartPr/>
                  <p14:nvPr/>
                </p14:nvContentPartPr>
                <p14:xfrm>
                  <a:off x="8520748" y="2214059"/>
                  <a:ext cx="134280" cy="129600"/>
                </p14:xfrm>
              </p:contentPart>
            </mc:Choice>
            <mc:Fallback xmlns="">
              <p:pic>
                <p:nvPicPr>
                  <p:cNvPr id="696" name="Pennanteckning 695">
                    <a:extLst>
                      <a:ext uri="{FF2B5EF4-FFF2-40B4-BE49-F238E27FC236}">
                        <a16:creationId xmlns:a16="http://schemas.microsoft.com/office/drawing/2014/main" id="{8A6A4EFC-887F-DE8F-923A-364EBF9475A6}"/>
                      </a:ext>
                    </a:extLst>
                  </p:cNvPr>
                  <p:cNvPicPr/>
                  <p:nvPr/>
                </p:nvPicPr>
                <p:blipFill>
                  <a:blip r:embed="rId414"/>
                  <a:stretch>
                    <a:fillRect/>
                  </a:stretch>
                </p:blipFill>
                <p:spPr>
                  <a:xfrm>
                    <a:off x="8505268" y="2198939"/>
                    <a:ext cx="1648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697" name="Pennanteckning 696">
                    <a:extLst>
                      <a:ext uri="{FF2B5EF4-FFF2-40B4-BE49-F238E27FC236}">
                        <a16:creationId xmlns:a16="http://schemas.microsoft.com/office/drawing/2014/main" id="{8AAEE998-2256-55E1-9026-1BBF8C322A33}"/>
                      </a:ext>
                    </a:extLst>
                  </p14:cNvPr>
                  <p14:cNvContentPartPr/>
                  <p14:nvPr/>
                </p14:nvContentPartPr>
                <p14:xfrm>
                  <a:off x="8688508" y="2237099"/>
                  <a:ext cx="302400" cy="178560"/>
                </p14:xfrm>
              </p:contentPart>
            </mc:Choice>
            <mc:Fallback xmlns="">
              <p:pic>
                <p:nvPicPr>
                  <p:cNvPr id="697" name="Pennanteckning 696">
                    <a:extLst>
                      <a:ext uri="{FF2B5EF4-FFF2-40B4-BE49-F238E27FC236}">
                        <a16:creationId xmlns:a16="http://schemas.microsoft.com/office/drawing/2014/main" id="{8AAEE998-2256-55E1-9026-1BBF8C322A33}"/>
                      </a:ext>
                    </a:extLst>
                  </p:cNvPr>
                  <p:cNvPicPr/>
                  <p:nvPr/>
                </p:nvPicPr>
                <p:blipFill>
                  <a:blip r:embed="rId416"/>
                  <a:stretch>
                    <a:fillRect/>
                  </a:stretch>
                </p:blipFill>
                <p:spPr>
                  <a:xfrm>
                    <a:off x="8673388" y="2221979"/>
                    <a:ext cx="3326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698" name="Pennanteckning 697">
                    <a:extLst>
                      <a:ext uri="{FF2B5EF4-FFF2-40B4-BE49-F238E27FC236}">
                        <a16:creationId xmlns:a16="http://schemas.microsoft.com/office/drawing/2014/main" id="{0DCDBF89-C6C3-BDF2-01A9-6991BF105785}"/>
                      </a:ext>
                    </a:extLst>
                  </p14:cNvPr>
                  <p14:cNvContentPartPr/>
                  <p14:nvPr/>
                </p14:nvContentPartPr>
                <p14:xfrm>
                  <a:off x="8997748" y="2124059"/>
                  <a:ext cx="150120" cy="297720"/>
                </p14:xfrm>
              </p:contentPart>
            </mc:Choice>
            <mc:Fallback xmlns="">
              <p:pic>
                <p:nvPicPr>
                  <p:cNvPr id="698" name="Pennanteckning 697">
                    <a:extLst>
                      <a:ext uri="{FF2B5EF4-FFF2-40B4-BE49-F238E27FC236}">
                        <a16:creationId xmlns:a16="http://schemas.microsoft.com/office/drawing/2014/main" id="{0DCDBF89-C6C3-BDF2-01A9-6991BF105785}"/>
                      </a:ext>
                    </a:extLst>
                  </p:cNvPr>
                  <p:cNvPicPr/>
                  <p:nvPr/>
                </p:nvPicPr>
                <p:blipFill>
                  <a:blip r:embed="rId418"/>
                  <a:stretch>
                    <a:fillRect/>
                  </a:stretch>
                </p:blipFill>
                <p:spPr>
                  <a:xfrm>
                    <a:off x="8982628" y="2108939"/>
                    <a:ext cx="1807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699" name="Pennanteckning 698">
                    <a:extLst>
                      <a:ext uri="{FF2B5EF4-FFF2-40B4-BE49-F238E27FC236}">
                        <a16:creationId xmlns:a16="http://schemas.microsoft.com/office/drawing/2014/main" id="{9FB36618-CB82-E458-32D1-FAC69CAD89BE}"/>
                      </a:ext>
                    </a:extLst>
                  </p14:cNvPr>
                  <p14:cNvContentPartPr/>
                  <p14:nvPr/>
                </p14:nvContentPartPr>
                <p14:xfrm>
                  <a:off x="9484828" y="2229179"/>
                  <a:ext cx="252720" cy="184320"/>
                </p14:xfrm>
              </p:contentPart>
            </mc:Choice>
            <mc:Fallback xmlns="">
              <p:pic>
                <p:nvPicPr>
                  <p:cNvPr id="699" name="Pennanteckning 698">
                    <a:extLst>
                      <a:ext uri="{FF2B5EF4-FFF2-40B4-BE49-F238E27FC236}">
                        <a16:creationId xmlns:a16="http://schemas.microsoft.com/office/drawing/2014/main" id="{9FB36618-CB82-E458-32D1-FAC69CAD89BE}"/>
                      </a:ext>
                    </a:extLst>
                  </p:cNvPr>
                  <p:cNvPicPr/>
                  <p:nvPr/>
                </p:nvPicPr>
                <p:blipFill>
                  <a:blip r:embed="rId420"/>
                  <a:stretch>
                    <a:fillRect/>
                  </a:stretch>
                </p:blipFill>
                <p:spPr>
                  <a:xfrm>
                    <a:off x="9469708" y="2214059"/>
                    <a:ext cx="2829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700" name="Pennanteckning 699">
                    <a:extLst>
                      <a:ext uri="{FF2B5EF4-FFF2-40B4-BE49-F238E27FC236}">
                        <a16:creationId xmlns:a16="http://schemas.microsoft.com/office/drawing/2014/main" id="{7C5C9BF8-821E-0876-468D-9744D7CAD636}"/>
                      </a:ext>
                    </a:extLst>
                  </p14:cNvPr>
                  <p14:cNvContentPartPr/>
                  <p14:nvPr/>
                </p14:nvContentPartPr>
                <p14:xfrm>
                  <a:off x="9651148" y="2253659"/>
                  <a:ext cx="111240" cy="138600"/>
                </p14:xfrm>
              </p:contentPart>
            </mc:Choice>
            <mc:Fallback xmlns="">
              <p:pic>
                <p:nvPicPr>
                  <p:cNvPr id="700" name="Pennanteckning 699">
                    <a:extLst>
                      <a:ext uri="{FF2B5EF4-FFF2-40B4-BE49-F238E27FC236}">
                        <a16:creationId xmlns:a16="http://schemas.microsoft.com/office/drawing/2014/main" id="{7C5C9BF8-821E-0876-468D-9744D7CAD636}"/>
                      </a:ext>
                    </a:extLst>
                  </p:cNvPr>
                  <p:cNvPicPr/>
                  <p:nvPr/>
                </p:nvPicPr>
                <p:blipFill>
                  <a:blip r:embed="rId422"/>
                  <a:stretch>
                    <a:fillRect/>
                  </a:stretch>
                </p:blipFill>
                <p:spPr>
                  <a:xfrm>
                    <a:off x="9636028" y="2238539"/>
                    <a:ext cx="1418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701" name="Pennanteckning 700">
                    <a:extLst>
                      <a:ext uri="{FF2B5EF4-FFF2-40B4-BE49-F238E27FC236}">
                        <a16:creationId xmlns:a16="http://schemas.microsoft.com/office/drawing/2014/main" id="{92302F69-20B5-C9A7-6F81-21920C523FB0}"/>
                      </a:ext>
                    </a:extLst>
                  </p14:cNvPr>
                  <p14:cNvContentPartPr/>
                  <p14:nvPr/>
                </p14:nvContentPartPr>
                <p14:xfrm>
                  <a:off x="9843028" y="2113979"/>
                  <a:ext cx="5760" cy="262800"/>
                </p14:xfrm>
              </p:contentPart>
            </mc:Choice>
            <mc:Fallback xmlns="">
              <p:pic>
                <p:nvPicPr>
                  <p:cNvPr id="701" name="Pennanteckning 700">
                    <a:extLst>
                      <a:ext uri="{FF2B5EF4-FFF2-40B4-BE49-F238E27FC236}">
                        <a16:creationId xmlns:a16="http://schemas.microsoft.com/office/drawing/2014/main" id="{92302F69-20B5-C9A7-6F81-21920C523FB0}"/>
                      </a:ext>
                    </a:extLst>
                  </p:cNvPr>
                  <p:cNvPicPr/>
                  <p:nvPr/>
                </p:nvPicPr>
                <p:blipFill>
                  <a:blip r:embed="rId424"/>
                  <a:stretch>
                    <a:fillRect/>
                  </a:stretch>
                </p:blipFill>
                <p:spPr>
                  <a:xfrm>
                    <a:off x="9827548" y="2098859"/>
                    <a:ext cx="3636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702" name="Pennanteckning 701">
                    <a:extLst>
                      <a:ext uri="{FF2B5EF4-FFF2-40B4-BE49-F238E27FC236}">
                        <a16:creationId xmlns:a16="http://schemas.microsoft.com/office/drawing/2014/main" id="{4D4F0B78-702C-4200-49CC-703407892F1A}"/>
                      </a:ext>
                    </a:extLst>
                  </p14:cNvPr>
                  <p14:cNvContentPartPr/>
                  <p14:nvPr/>
                </p14:nvContentPartPr>
                <p14:xfrm>
                  <a:off x="9816388" y="2196059"/>
                  <a:ext cx="432720" cy="146160"/>
                </p14:xfrm>
              </p:contentPart>
            </mc:Choice>
            <mc:Fallback xmlns="">
              <p:pic>
                <p:nvPicPr>
                  <p:cNvPr id="702" name="Pennanteckning 701">
                    <a:extLst>
                      <a:ext uri="{FF2B5EF4-FFF2-40B4-BE49-F238E27FC236}">
                        <a16:creationId xmlns:a16="http://schemas.microsoft.com/office/drawing/2014/main" id="{4D4F0B78-702C-4200-49CC-703407892F1A}"/>
                      </a:ext>
                    </a:extLst>
                  </p:cNvPr>
                  <p:cNvPicPr/>
                  <p:nvPr/>
                </p:nvPicPr>
                <p:blipFill>
                  <a:blip r:embed="rId426"/>
                  <a:stretch>
                    <a:fillRect/>
                  </a:stretch>
                </p:blipFill>
                <p:spPr>
                  <a:xfrm>
                    <a:off x="9801268" y="2180579"/>
                    <a:ext cx="463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703" name="Pennanteckning 702">
                    <a:extLst>
                      <a:ext uri="{FF2B5EF4-FFF2-40B4-BE49-F238E27FC236}">
                        <a16:creationId xmlns:a16="http://schemas.microsoft.com/office/drawing/2014/main" id="{C74D6C30-CFF4-621E-05E4-F710111BC3FE}"/>
                      </a:ext>
                    </a:extLst>
                  </p14:cNvPr>
                  <p14:cNvContentPartPr/>
                  <p14:nvPr/>
                </p14:nvContentPartPr>
                <p14:xfrm>
                  <a:off x="10319308" y="2087699"/>
                  <a:ext cx="207000" cy="226800"/>
                </p14:xfrm>
              </p:contentPart>
            </mc:Choice>
            <mc:Fallback xmlns="">
              <p:pic>
                <p:nvPicPr>
                  <p:cNvPr id="703" name="Pennanteckning 702">
                    <a:extLst>
                      <a:ext uri="{FF2B5EF4-FFF2-40B4-BE49-F238E27FC236}">
                        <a16:creationId xmlns:a16="http://schemas.microsoft.com/office/drawing/2014/main" id="{C74D6C30-CFF4-621E-05E4-F710111BC3FE}"/>
                      </a:ext>
                    </a:extLst>
                  </p:cNvPr>
                  <p:cNvPicPr/>
                  <p:nvPr/>
                </p:nvPicPr>
                <p:blipFill>
                  <a:blip r:embed="rId428"/>
                  <a:stretch>
                    <a:fillRect/>
                  </a:stretch>
                </p:blipFill>
                <p:spPr>
                  <a:xfrm>
                    <a:off x="10304188" y="2072219"/>
                    <a:ext cx="2376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704" name="Pennanteckning 703">
                    <a:extLst>
                      <a:ext uri="{FF2B5EF4-FFF2-40B4-BE49-F238E27FC236}">
                        <a16:creationId xmlns:a16="http://schemas.microsoft.com/office/drawing/2014/main" id="{ADC558BB-6B26-D5A4-6812-37EAB78BBC1C}"/>
                      </a:ext>
                    </a:extLst>
                  </p14:cNvPr>
                  <p14:cNvContentPartPr/>
                  <p14:nvPr/>
                </p14:nvContentPartPr>
                <p14:xfrm>
                  <a:off x="10566628" y="2119019"/>
                  <a:ext cx="124560" cy="141480"/>
                </p14:xfrm>
              </p:contentPart>
            </mc:Choice>
            <mc:Fallback xmlns="">
              <p:pic>
                <p:nvPicPr>
                  <p:cNvPr id="704" name="Pennanteckning 703">
                    <a:extLst>
                      <a:ext uri="{FF2B5EF4-FFF2-40B4-BE49-F238E27FC236}">
                        <a16:creationId xmlns:a16="http://schemas.microsoft.com/office/drawing/2014/main" id="{ADC558BB-6B26-D5A4-6812-37EAB78BBC1C}"/>
                      </a:ext>
                    </a:extLst>
                  </p:cNvPr>
                  <p:cNvPicPr/>
                  <p:nvPr/>
                </p:nvPicPr>
                <p:blipFill>
                  <a:blip r:embed="rId430"/>
                  <a:stretch>
                    <a:fillRect/>
                  </a:stretch>
                </p:blipFill>
                <p:spPr>
                  <a:xfrm>
                    <a:off x="10551148" y="2103899"/>
                    <a:ext cx="1548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705" name="Pennanteckning 704">
                    <a:extLst>
                      <a:ext uri="{FF2B5EF4-FFF2-40B4-BE49-F238E27FC236}">
                        <a16:creationId xmlns:a16="http://schemas.microsoft.com/office/drawing/2014/main" id="{661B635E-1F0F-3A24-1B75-2A99F18638AE}"/>
                      </a:ext>
                    </a:extLst>
                  </p14:cNvPr>
                  <p14:cNvContentPartPr/>
                  <p14:nvPr/>
                </p14:nvContentPartPr>
                <p14:xfrm>
                  <a:off x="10716388" y="2043779"/>
                  <a:ext cx="225360" cy="553320"/>
                </p14:xfrm>
              </p:contentPart>
            </mc:Choice>
            <mc:Fallback xmlns="">
              <p:pic>
                <p:nvPicPr>
                  <p:cNvPr id="705" name="Pennanteckning 704">
                    <a:extLst>
                      <a:ext uri="{FF2B5EF4-FFF2-40B4-BE49-F238E27FC236}">
                        <a16:creationId xmlns:a16="http://schemas.microsoft.com/office/drawing/2014/main" id="{661B635E-1F0F-3A24-1B75-2A99F18638AE}"/>
                      </a:ext>
                    </a:extLst>
                  </p:cNvPr>
                  <p:cNvPicPr/>
                  <p:nvPr/>
                </p:nvPicPr>
                <p:blipFill>
                  <a:blip r:embed="rId432"/>
                  <a:stretch>
                    <a:fillRect/>
                  </a:stretch>
                </p:blipFill>
                <p:spPr>
                  <a:xfrm>
                    <a:off x="10700908" y="2028299"/>
                    <a:ext cx="255960" cy="583920"/>
                  </a:xfrm>
                  <a:prstGeom prst="rect">
                    <a:avLst/>
                  </a:prstGeom>
                </p:spPr>
              </p:pic>
            </mc:Fallback>
          </mc:AlternateContent>
        </p:grpSp>
        <p:grpSp>
          <p:nvGrpSpPr>
            <p:cNvPr id="708" name="Grupp 707">
              <a:extLst>
                <a:ext uri="{FF2B5EF4-FFF2-40B4-BE49-F238E27FC236}">
                  <a16:creationId xmlns:a16="http://schemas.microsoft.com/office/drawing/2014/main" id="{8F134B5C-1AFA-DD58-351C-69CDD998B3D1}"/>
                </a:ext>
              </a:extLst>
            </p:cNvPr>
            <p:cNvGrpSpPr/>
            <p:nvPr/>
          </p:nvGrpSpPr>
          <p:grpSpPr>
            <a:xfrm>
              <a:off x="11249548" y="2080859"/>
              <a:ext cx="262440" cy="250200"/>
              <a:chOff x="11249548" y="2080859"/>
              <a:chExt cx="262440" cy="250200"/>
            </a:xfrm>
          </p:grpSpPr>
          <mc:AlternateContent xmlns:mc="http://schemas.openxmlformats.org/markup-compatibility/2006" xmlns:p14="http://schemas.microsoft.com/office/powerpoint/2010/main">
            <mc:Choice Requires="p14">
              <p:contentPart p14:bwMode="auto" r:id="rId433">
                <p14:nvContentPartPr>
                  <p14:cNvPr id="706" name="Pennanteckning 705">
                    <a:extLst>
                      <a:ext uri="{FF2B5EF4-FFF2-40B4-BE49-F238E27FC236}">
                        <a16:creationId xmlns:a16="http://schemas.microsoft.com/office/drawing/2014/main" id="{EB02AE87-761C-DCAA-E247-C75B3297D5F6}"/>
                      </a:ext>
                    </a:extLst>
                  </p14:cNvPr>
                  <p14:cNvContentPartPr/>
                  <p14:nvPr/>
                </p14:nvContentPartPr>
                <p14:xfrm>
                  <a:off x="11249548" y="2236379"/>
                  <a:ext cx="19440" cy="94680"/>
                </p14:xfrm>
              </p:contentPart>
            </mc:Choice>
            <mc:Fallback xmlns="">
              <p:pic>
                <p:nvPicPr>
                  <p:cNvPr id="706" name="Pennanteckning 705">
                    <a:extLst>
                      <a:ext uri="{FF2B5EF4-FFF2-40B4-BE49-F238E27FC236}">
                        <a16:creationId xmlns:a16="http://schemas.microsoft.com/office/drawing/2014/main" id="{EB02AE87-761C-DCAA-E247-C75B3297D5F6}"/>
                      </a:ext>
                    </a:extLst>
                  </p:cNvPr>
                  <p:cNvPicPr/>
                  <p:nvPr/>
                </p:nvPicPr>
                <p:blipFill>
                  <a:blip r:embed="rId434"/>
                  <a:stretch>
                    <a:fillRect/>
                  </a:stretch>
                </p:blipFill>
                <p:spPr>
                  <a:xfrm>
                    <a:off x="11234428" y="2221259"/>
                    <a:ext cx="500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707" name="Pennanteckning 706">
                    <a:extLst>
                      <a:ext uri="{FF2B5EF4-FFF2-40B4-BE49-F238E27FC236}">
                        <a16:creationId xmlns:a16="http://schemas.microsoft.com/office/drawing/2014/main" id="{DCDD4287-6C55-741B-64E8-71C1418D3CA6}"/>
                      </a:ext>
                    </a:extLst>
                  </p14:cNvPr>
                  <p14:cNvContentPartPr/>
                  <p14:nvPr/>
                </p14:nvContentPartPr>
                <p14:xfrm>
                  <a:off x="11280148" y="2080859"/>
                  <a:ext cx="231840" cy="249120"/>
                </p14:xfrm>
              </p:contentPart>
            </mc:Choice>
            <mc:Fallback xmlns="">
              <p:pic>
                <p:nvPicPr>
                  <p:cNvPr id="707" name="Pennanteckning 706">
                    <a:extLst>
                      <a:ext uri="{FF2B5EF4-FFF2-40B4-BE49-F238E27FC236}">
                        <a16:creationId xmlns:a16="http://schemas.microsoft.com/office/drawing/2014/main" id="{DCDD4287-6C55-741B-64E8-71C1418D3CA6}"/>
                      </a:ext>
                    </a:extLst>
                  </p:cNvPr>
                  <p:cNvPicPr/>
                  <p:nvPr/>
                </p:nvPicPr>
                <p:blipFill>
                  <a:blip r:embed="rId436"/>
                  <a:stretch>
                    <a:fillRect/>
                  </a:stretch>
                </p:blipFill>
                <p:spPr>
                  <a:xfrm>
                    <a:off x="11265028" y="2065739"/>
                    <a:ext cx="262440" cy="279720"/>
                  </a:xfrm>
                  <a:prstGeom prst="rect">
                    <a:avLst/>
                  </a:prstGeom>
                </p:spPr>
              </p:pic>
            </mc:Fallback>
          </mc:AlternateContent>
        </p:grpSp>
        <p:grpSp>
          <p:nvGrpSpPr>
            <p:cNvPr id="715" name="Grupp 714">
              <a:extLst>
                <a:ext uri="{FF2B5EF4-FFF2-40B4-BE49-F238E27FC236}">
                  <a16:creationId xmlns:a16="http://schemas.microsoft.com/office/drawing/2014/main" id="{4A103A84-8B94-1854-6DB0-0C74515BC4CD}"/>
                </a:ext>
              </a:extLst>
            </p:cNvPr>
            <p:cNvGrpSpPr/>
            <p:nvPr/>
          </p:nvGrpSpPr>
          <p:grpSpPr>
            <a:xfrm>
              <a:off x="8580868" y="2796899"/>
              <a:ext cx="766440" cy="246240"/>
              <a:chOff x="8580868" y="2796899"/>
              <a:chExt cx="766440" cy="246240"/>
            </a:xfrm>
          </p:grpSpPr>
          <mc:AlternateContent xmlns:mc="http://schemas.openxmlformats.org/markup-compatibility/2006" xmlns:p14="http://schemas.microsoft.com/office/powerpoint/2010/main">
            <mc:Choice Requires="p14">
              <p:contentPart p14:bwMode="auto" r:id="rId437">
                <p14:nvContentPartPr>
                  <p14:cNvPr id="710" name="Pennanteckning 709">
                    <a:extLst>
                      <a:ext uri="{FF2B5EF4-FFF2-40B4-BE49-F238E27FC236}">
                        <a16:creationId xmlns:a16="http://schemas.microsoft.com/office/drawing/2014/main" id="{6E8F77DD-784B-BA93-4C9F-CE645BC2730B}"/>
                      </a:ext>
                    </a:extLst>
                  </p14:cNvPr>
                  <p14:cNvContentPartPr/>
                  <p14:nvPr/>
                </p14:nvContentPartPr>
                <p14:xfrm>
                  <a:off x="8580868" y="2817779"/>
                  <a:ext cx="21240" cy="192960"/>
                </p14:xfrm>
              </p:contentPart>
            </mc:Choice>
            <mc:Fallback xmlns="">
              <p:pic>
                <p:nvPicPr>
                  <p:cNvPr id="710" name="Pennanteckning 709">
                    <a:extLst>
                      <a:ext uri="{FF2B5EF4-FFF2-40B4-BE49-F238E27FC236}">
                        <a16:creationId xmlns:a16="http://schemas.microsoft.com/office/drawing/2014/main" id="{6E8F77DD-784B-BA93-4C9F-CE645BC2730B}"/>
                      </a:ext>
                    </a:extLst>
                  </p:cNvPr>
                  <p:cNvPicPr/>
                  <p:nvPr/>
                </p:nvPicPr>
                <p:blipFill>
                  <a:blip r:embed="rId438"/>
                  <a:stretch>
                    <a:fillRect/>
                  </a:stretch>
                </p:blipFill>
                <p:spPr>
                  <a:xfrm>
                    <a:off x="8565748" y="2802659"/>
                    <a:ext cx="518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711" name="Pennanteckning 710">
                    <a:extLst>
                      <a:ext uri="{FF2B5EF4-FFF2-40B4-BE49-F238E27FC236}">
                        <a16:creationId xmlns:a16="http://schemas.microsoft.com/office/drawing/2014/main" id="{B2D91A50-FA1C-0386-1D2C-C1A58F5ACFCB}"/>
                      </a:ext>
                    </a:extLst>
                  </p14:cNvPr>
                  <p14:cNvContentPartPr/>
                  <p14:nvPr/>
                </p14:nvContentPartPr>
                <p14:xfrm>
                  <a:off x="8613988" y="2810219"/>
                  <a:ext cx="140040" cy="121320"/>
                </p14:xfrm>
              </p:contentPart>
            </mc:Choice>
            <mc:Fallback xmlns="">
              <p:pic>
                <p:nvPicPr>
                  <p:cNvPr id="711" name="Pennanteckning 710">
                    <a:extLst>
                      <a:ext uri="{FF2B5EF4-FFF2-40B4-BE49-F238E27FC236}">
                        <a16:creationId xmlns:a16="http://schemas.microsoft.com/office/drawing/2014/main" id="{B2D91A50-FA1C-0386-1D2C-C1A58F5ACFCB}"/>
                      </a:ext>
                    </a:extLst>
                  </p:cNvPr>
                  <p:cNvPicPr/>
                  <p:nvPr/>
                </p:nvPicPr>
                <p:blipFill>
                  <a:blip r:embed="rId440"/>
                  <a:stretch>
                    <a:fillRect/>
                  </a:stretch>
                </p:blipFill>
                <p:spPr>
                  <a:xfrm>
                    <a:off x="8598868" y="2795099"/>
                    <a:ext cx="1706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712" name="Pennanteckning 711">
                    <a:extLst>
                      <a:ext uri="{FF2B5EF4-FFF2-40B4-BE49-F238E27FC236}">
                        <a16:creationId xmlns:a16="http://schemas.microsoft.com/office/drawing/2014/main" id="{20EEEE94-2747-5BDC-C810-43499CB15E87}"/>
                      </a:ext>
                    </a:extLst>
                  </p14:cNvPr>
                  <p14:cNvContentPartPr/>
                  <p14:nvPr/>
                </p14:nvContentPartPr>
                <p14:xfrm>
                  <a:off x="8874628" y="2826059"/>
                  <a:ext cx="164880" cy="212760"/>
                </p14:xfrm>
              </p:contentPart>
            </mc:Choice>
            <mc:Fallback xmlns="">
              <p:pic>
                <p:nvPicPr>
                  <p:cNvPr id="712" name="Pennanteckning 711">
                    <a:extLst>
                      <a:ext uri="{FF2B5EF4-FFF2-40B4-BE49-F238E27FC236}">
                        <a16:creationId xmlns:a16="http://schemas.microsoft.com/office/drawing/2014/main" id="{20EEEE94-2747-5BDC-C810-43499CB15E87}"/>
                      </a:ext>
                    </a:extLst>
                  </p:cNvPr>
                  <p:cNvPicPr/>
                  <p:nvPr/>
                </p:nvPicPr>
                <p:blipFill>
                  <a:blip r:embed="rId442"/>
                  <a:stretch>
                    <a:fillRect/>
                  </a:stretch>
                </p:blipFill>
                <p:spPr>
                  <a:xfrm>
                    <a:off x="8859148" y="2810939"/>
                    <a:ext cx="1954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713" name="Pennanteckning 712">
                    <a:extLst>
                      <a:ext uri="{FF2B5EF4-FFF2-40B4-BE49-F238E27FC236}">
                        <a16:creationId xmlns:a16="http://schemas.microsoft.com/office/drawing/2014/main" id="{4876F266-B5BC-1509-F1D6-D7C5731DC424}"/>
                      </a:ext>
                    </a:extLst>
                  </p14:cNvPr>
                  <p14:cNvContentPartPr/>
                  <p14:nvPr/>
                </p14:nvContentPartPr>
                <p14:xfrm>
                  <a:off x="9193948" y="2873219"/>
                  <a:ext cx="14040" cy="169920"/>
                </p14:xfrm>
              </p:contentPart>
            </mc:Choice>
            <mc:Fallback xmlns="">
              <p:pic>
                <p:nvPicPr>
                  <p:cNvPr id="713" name="Pennanteckning 712">
                    <a:extLst>
                      <a:ext uri="{FF2B5EF4-FFF2-40B4-BE49-F238E27FC236}">
                        <a16:creationId xmlns:a16="http://schemas.microsoft.com/office/drawing/2014/main" id="{4876F266-B5BC-1509-F1D6-D7C5731DC424}"/>
                      </a:ext>
                    </a:extLst>
                  </p:cNvPr>
                  <p:cNvPicPr/>
                  <p:nvPr/>
                </p:nvPicPr>
                <p:blipFill>
                  <a:blip r:embed="rId444"/>
                  <a:stretch>
                    <a:fillRect/>
                  </a:stretch>
                </p:blipFill>
                <p:spPr>
                  <a:xfrm>
                    <a:off x="9178468" y="2858099"/>
                    <a:ext cx="442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714" name="Pennanteckning 713">
                    <a:extLst>
                      <a:ext uri="{FF2B5EF4-FFF2-40B4-BE49-F238E27FC236}">
                        <a16:creationId xmlns:a16="http://schemas.microsoft.com/office/drawing/2014/main" id="{9A224585-1CD9-5F8C-243E-B485A353B4B9}"/>
                      </a:ext>
                    </a:extLst>
                  </p14:cNvPr>
                  <p14:cNvContentPartPr/>
                  <p14:nvPr/>
                </p14:nvContentPartPr>
                <p14:xfrm>
                  <a:off x="9173788" y="2796899"/>
                  <a:ext cx="173520" cy="113040"/>
                </p14:xfrm>
              </p:contentPart>
            </mc:Choice>
            <mc:Fallback xmlns="">
              <p:pic>
                <p:nvPicPr>
                  <p:cNvPr id="714" name="Pennanteckning 713">
                    <a:extLst>
                      <a:ext uri="{FF2B5EF4-FFF2-40B4-BE49-F238E27FC236}">
                        <a16:creationId xmlns:a16="http://schemas.microsoft.com/office/drawing/2014/main" id="{9A224585-1CD9-5F8C-243E-B485A353B4B9}"/>
                      </a:ext>
                    </a:extLst>
                  </p:cNvPr>
                  <p:cNvPicPr/>
                  <p:nvPr/>
                </p:nvPicPr>
                <p:blipFill>
                  <a:blip r:embed="rId446"/>
                  <a:stretch>
                    <a:fillRect/>
                  </a:stretch>
                </p:blipFill>
                <p:spPr>
                  <a:xfrm>
                    <a:off x="9158668" y="2781779"/>
                    <a:ext cx="204120" cy="14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7">
              <p14:nvContentPartPr>
                <p14:cNvPr id="716" name="Pennanteckning 715">
                  <a:extLst>
                    <a:ext uri="{FF2B5EF4-FFF2-40B4-BE49-F238E27FC236}">
                      <a16:creationId xmlns:a16="http://schemas.microsoft.com/office/drawing/2014/main" id="{7F7EF3BD-CB60-4753-25E8-BF5609E5915A}"/>
                    </a:ext>
                  </a:extLst>
                </p14:cNvPr>
                <p14:cNvContentPartPr/>
                <p14:nvPr/>
              </p14:nvContentPartPr>
              <p14:xfrm>
                <a:off x="9714868" y="2777099"/>
                <a:ext cx="301320" cy="173160"/>
              </p14:xfrm>
            </p:contentPart>
          </mc:Choice>
          <mc:Fallback xmlns="">
            <p:pic>
              <p:nvPicPr>
                <p:cNvPr id="716" name="Pennanteckning 715">
                  <a:extLst>
                    <a:ext uri="{FF2B5EF4-FFF2-40B4-BE49-F238E27FC236}">
                      <a16:creationId xmlns:a16="http://schemas.microsoft.com/office/drawing/2014/main" id="{7F7EF3BD-CB60-4753-25E8-BF5609E5915A}"/>
                    </a:ext>
                  </a:extLst>
                </p:cNvPr>
                <p:cNvPicPr/>
                <p:nvPr/>
              </p:nvPicPr>
              <p:blipFill>
                <a:blip r:embed="rId448"/>
                <a:stretch>
                  <a:fillRect/>
                </a:stretch>
              </p:blipFill>
              <p:spPr>
                <a:xfrm>
                  <a:off x="9699388" y="2761979"/>
                  <a:ext cx="331920" cy="203760"/>
                </a:xfrm>
                <a:prstGeom prst="rect">
                  <a:avLst/>
                </a:prstGeom>
              </p:spPr>
            </p:pic>
          </mc:Fallback>
        </mc:AlternateContent>
        <p:grpSp>
          <p:nvGrpSpPr>
            <p:cNvPr id="730" name="Grupp 729">
              <a:extLst>
                <a:ext uri="{FF2B5EF4-FFF2-40B4-BE49-F238E27FC236}">
                  <a16:creationId xmlns:a16="http://schemas.microsoft.com/office/drawing/2014/main" id="{12FB2E9C-1BA4-9F2A-28F7-1ADC4D89A582}"/>
                </a:ext>
              </a:extLst>
            </p:cNvPr>
            <p:cNvGrpSpPr/>
            <p:nvPr/>
          </p:nvGrpSpPr>
          <p:grpSpPr>
            <a:xfrm>
              <a:off x="10421188" y="2672699"/>
              <a:ext cx="1000800" cy="241560"/>
              <a:chOff x="10421188" y="2672699"/>
              <a:chExt cx="1000800" cy="241560"/>
            </a:xfrm>
          </p:grpSpPr>
          <mc:AlternateContent xmlns:mc="http://schemas.openxmlformats.org/markup-compatibility/2006" xmlns:p14="http://schemas.microsoft.com/office/powerpoint/2010/main">
            <mc:Choice Requires="p14">
              <p:contentPart p14:bwMode="auto" r:id="rId449">
                <p14:nvContentPartPr>
                  <p14:cNvPr id="717" name="Pennanteckning 716">
                    <a:extLst>
                      <a:ext uri="{FF2B5EF4-FFF2-40B4-BE49-F238E27FC236}">
                        <a16:creationId xmlns:a16="http://schemas.microsoft.com/office/drawing/2014/main" id="{A91913D1-973F-41E1-DB71-8CD679764229}"/>
                      </a:ext>
                    </a:extLst>
                  </p14:cNvPr>
                  <p14:cNvContentPartPr/>
                  <p14:nvPr/>
                </p14:nvContentPartPr>
                <p14:xfrm>
                  <a:off x="10430908" y="2705459"/>
                  <a:ext cx="6120" cy="360"/>
                </p14:xfrm>
              </p:contentPart>
            </mc:Choice>
            <mc:Fallback xmlns="">
              <p:pic>
                <p:nvPicPr>
                  <p:cNvPr id="717" name="Pennanteckning 716">
                    <a:extLst>
                      <a:ext uri="{FF2B5EF4-FFF2-40B4-BE49-F238E27FC236}">
                        <a16:creationId xmlns:a16="http://schemas.microsoft.com/office/drawing/2014/main" id="{A91913D1-973F-41E1-DB71-8CD679764229}"/>
                      </a:ext>
                    </a:extLst>
                  </p:cNvPr>
                  <p:cNvPicPr/>
                  <p:nvPr/>
                </p:nvPicPr>
                <p:blipFill>
                  <a:blip r:embed="rId450"/>
                  <a:stretch>
                    <a:fillRect/>
                  </a:stretch>
                </p:blipFill>
                <p:spPr>
                  <a:xfrm>
                    <a:off x="10415788" y="2689979"/>
                    <a:ext cx="36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718" name="Pennanteckning 717">
                    <a:extLst>
                      <a:ext uri="{FF2B5EF4-FFF2-40B4-BE49-F238E27FC236}">
                        <a16:creationId xmlns:a16="http://schemas.microsoft.com/office/drawing/2014/main" id="{7A240B57-89C7-77ED-1EA4-4916EED36D09}"/>
                      </a:ext>
                    </a:extLst>
                  </p14:cNvPr>
                  <p14:cNvContentPartPr/>
                  <p14:nvPr/>
                </p14:nvContentPartPr>
                <p14:xfrm>
                  <a:off x="10421188" y="2724179"/>
                  <a:ext cx="128520" cy="170280"/>
                </p14:xfrm>
              </p:contentPart>
            </mc:Choice>
            <mc:Fallback xmlns="">
              <p:pic>
                <p:nvPicPr>
                  <p:cNvPr id="718" name="Pennanteckning 717">
                    <a:extLst>
                      <a:ext uri="{FF2B5EF4-FFF2-40B4-BE49-F238E27FC236}">
                        <a16:creationId xmlns:a16="http://schemas.microsoft.com/office/drawing/2014/main" id="{7A240B57-89C7-77ED-1EA4-4916EED36D09}"/>
                      </a:ext>
                    </a:extLst>
                  </p:cNvPr>
                  <p:cNvPicPr/>
                  <p:nvPr/>
                </p:nvPicPr>
                <p:blipFill>
                  <a:blip r:embed="rId452"/>
                  <a:stretch>
                    <a:fillRect/>
                  </a:stretch>
                </p:blipFill>
                <p:spPr>
                  <a:xfrm>
                    <a:off x="10405708" y="2709059"/>
                    <a:ext cx="1591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719" name="Pennanteckning 718">
                    <a:extLst>
                      <a:ext uri="{FF2B5EF4-FFF2-40B4-BE49-F238E27FC236}">
                        <a16:creationId xmlns:a16="http://schemas.microsoft.com/office/drawing/2014/main" id="{C6988BCA-EE0D-3AE6-6367-08EFC12DE87E}"/>
                      </a:ext>
                    </a:extLst>
                  </p14:cNvPr>
                  <p14:cNvContentPartPr/>
                  <p14:nvPr/>
                </p14:nvContentPartPr>
                <p14:xfrm>
                  <a:off x="10634308" y="2751179"/>
                  <a:ext cx="181440" cy="163080"/>
                </p14:xfrm>
              </p:contentPart>
            </mc:Choice>
            <mc:Fallback xmlns="">
              <p:pic>
                <p:nvPicPr>
                  <p:cNvPr id="719" name="Pennanteckning 718">
                    <a:extLst>
                      <a:ext uri="{FF2B5EF4-FFF2-40B4-BE49-F238E27FC236}">
                        <a16:creationId xmlns:a16="http://schemas.microsoft.com/office/drawing/2014/main" id="{C6988BCA-EE0D-3AE6-6367-08EFC12DE87E}"/>
                      </a:ext>
                    </a:extLst>
                  </p:cNvPr>
                  <p:cNvPicPr/>
                  <p:nvPr/>
                </p:nvPicPr>
                <p:blipFill>
                  <a:blip r:embed="rId454"/>
                  <a:stretch>
                    <a:fillRect/>
                  </a:stretch>
                </p:blipFill>
                <p:spPr>
                  <a:xfrm>
                    <a:off x="10619188" y="2736059"/>
                    <a:ext cx="2120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720" name="Pennanteckning 719">
                    <a:extLst>
                      <a:ext uri="{FF2B5EF4-FFF2-40B4-BE49-F238E27FC236}">
                        <a16:creationId xmlns:a16="http://schemas.microsoft.com/office/drawing/2014/main" id="{73F03979-3A6E-98C5-676C-7006F1B2A3D2}"/>
                      </a:ext>
                    </a:extLst>
                  </p14:cNvPr>
                  <p14:cNvContentPartPr/>
                  <p14:nvPr/>
                </p14:nvContentPartPr>
                <p14:xfrm>
                  <a:off x="10812148" y="2672699"/>
                  <a:ext cx="154080" cy="233640"/>
                </p14:xfrm>
              </p:contentPart>
            </mc:Choice>
            <mc:Fallback xmlns="">
              <p:pic>
                <p:nvPicPr>
                  <p:cNvPr id="720" name="Pennanteckning 719">
                    <a:extLst>
                      <a:ext uri="{FF2B5EF4-FFF2-40B4-BE49-F238E27FC236}">
                        <a16:creationId xmlns:a16="http://schemas.microsoft.com/office/drawing/2014/main" id="{73F03979-3A6E-98C5-676C-7006F1B2A3D2}"/>
                      </a:ext>
                    </a:extLst>
                  </p:cNvPr>
                  <p:cNvPicPr/>
                  <p:nvPr/>
                </p:nvPicPr>
                <p:blipFill>
                  <a:blip r:embed="rId456"/>
                  <a:stretch>
                    <a:fillRect/>
                  </a:stretch>
                </p:blipFill>
                <p:spPr>
                  <a:xfrm>
                    <a:off x="10797028" y="2657219"/>
                    <a:ext cx="1846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721" name="Pennanteckning 720">
                    <a:extLst>
                      <a:ext uri="{FF2B5EF4-FFF2-40B4-BE49-F238E27FC236}">
                        <a16:creationId xmlns:a16="http://schemas.microsoft.com/office/drawing/2014/main" id="{AD65FE6E-18FB-4B18-BCA2-9E95DA276243}"/>
                      </a:ext>
                    </a:extLst>
                  </p14:cNvPr>
                  <p14:cNvContentPartPr/>
                  <p14:nvPr/>
                </p14:nvContentPartPr>
                <p14:xfrm>
                  <a:off x="10930588" y="2692139"/>
                  <a:ext cx="491400" cy="155880"/>
                </p14:xfrm>
              </p:contentPart>
            </mc:Choice>
            <mc:Fallback xmlns="">
              <p:pic>
                <p:nvPicPr>
                  <p:cNvPr id="721" name="Pennanteckning 720">
                    <a:extLst>
                      <a:ext uri="{FF2B5EF4-FFF2-40B4-BE49-F238E27FC236}">
                        <a16:creationId xmlns:a16="http://schemas.microsoft.com/office/drawing/2014/main" id="{AD65FE6E-18FB-4B18-BCA2-9E95DA276243}"/>
                      </a:ext>
                    </a:extLst>
                  </p:cNvPr>
                  <p:cNvPicPr/>
                  <p:nvPr/>
                </p:nvPicPr>
                <p:blipFill>
                  <a:blip r:embed="rId458"/>
                  <a:stretch>
                    <a:fillRect/>
                  </a:stretch>
                </p:blipFill>
                <p:spPr>
                  <a:xfrm>
                    <a:off x="10915108" y="2677019"/>
                    <a:ext cx="522000" cy="186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9">
              <p14:nvContentPartPr>
                <p14:cNvPr id="722" name="Pennanteckning 721">
                  <a:extLst>
                    <a:ext uri="{FF2B5EF4-FFF2-40B4-BE49-F238E27FC236}">
                      <a16:creationId xmlns:a16="http://schemas.microsoft.com/office/drawing/2014/main" id="{25B819CB-803B-2A58-BAA8-D46E7A636482}"/>
                    </a:ext>
                  </a:extLst>
                </p14:cNvPr>
                <p14:cNvContentPartPr/>
                <p14:nvPr/>
              </p14:nvContentPartPr>
              <p14:xfrm>
                <a:off x="8492668" y="3340499"/>
                <a:ext cx="499680" cy="141840"/>
              </p14:xfrm>
            </p:contentPart>
          </mc:Choice>
          <mc:Fallback xmlns="">
            <p:pic>
              <p:nvPicPr>
                <p:cNvPr id="722" name="Pennanteckning 721">
                  <a:extLst>
                    <a:ext uri="{FF2B5EF4-FFF2-40B4-BE49-F238E27FC236}">
                      <a16:creationId xmlns:a16="http://schemas.microsoft.com/office/drawing/2014/main" id="{25B819CB-803B-2A58-BAA8-D46E7A636482}"/>
                    </a:ext>
                  </a:extLst>
                </p:cNvPr>
                <p:cNvPicPr/>
                <p:nvPr/>
              </p:nvPicPr>
              <p:blipFill>
                <a:blip r:embed="rId460"/>
                <a:stretch>
                  <a:fillRect/>
                </a:stretch>
              </p:blipFill>
              <p:spPr>
                <a:xfrm>
                  <a:off x="8477188" y="3325019"/>
                  <a:ext cx="5302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723" name="Pennanteckning 722">
                  <a:extLst>
                    <a:ext uri="{FF2B5EF4-FFF2-40B4-BE49-F238E27FC236}">
                      <a16:creationId xmlns:a16="http://schemas.microsoft.com/office/drawing/2014/main" id="{6FF70B20-3799-C692-0731-C0F24D850EA2}"/>
                    </a:ext>
                  </a:extLst>
                </p14:cNvPr>
                <p14:cNvContentPartPr/>
                <p14:nvPr/>
              </p14:nvContentPartPr>
              <p14:xfrm>
                <a:off x="9219508" y="3308819"/>
                <a:ext cx="585000" cy="439200"/>
              </p14:xfrm>
            </p:contentPart>
          </mc:Choice>
          <mc:Fallback xmlns="">
            <p:pic>
              <p:nvPicPr>
                <p:cNvPr id="723" name="Pennanteckning 722">
                  <a:extLst>
                    <a:ext uri="{FF2B5EF4-FFF2-40B4-BE49-F238E27FC236}">
                      <a16:creationId xmlns:a16="http://schemas.microsoft.com/office/drawing/2014/main" id="{6FF70B20-3799-C692-0731-C0F24D850EA2}"/>
                    </a:ext>
                  </a:extLst>
                </p:cNvPr>
                <p:cNvPicPr/>
                <p:nvPr/>
              </p:nvPicPr>
              <p:blipFill>
                <a:blip r:embed="rId462"/>
                <a:stretch>
                  <a:fillRect/>
                </a:stretch>
              </p:blipFill>
              <p:spPr>
                <a:xfrm>
                  <a:off x="9204028" y="3293699"/>
                  <a:ext cx="615600" cy="46980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724" name="Pennanteckning 723">
                  <a:extLst>
                    <a:ext uri="{FF2B5EF4-FFF2-40B4-BE49-F238E27FC236}">
                      <a16:creationId xmlns:a16="http://schemas.microsoft.com/office/drawing/2014/main" id="{54853430-EFA6-2E71-12D4-9AF9D5E45435}"/>
                    </a:ext>
                  </a:extLst>
                </p14:cNvPr>
                <p14:cNvContentPartPr/>
                <p14:nvPr/>
              </p14:nvContentPartPr>
              <p14:xfrm>
                <a:off x="10134988" y="3338699"/>
                <a:ext cx="52560" cy="134640"/>
              </p14:xfrm>
            </p:contentPart>
          </mc:Choice>
          <mc:Fallback xmlns="">
            <p:pic>
              <p:nvPicPr>
                <p:cNvPr id="724" name="Pennanteckning 723">
                  <a:extLst>
                    <a:ext uri="{FF2B5EF4-FFF2-40B4-BE49-F238E27FC236}">
                      <a16:creationId xmlns:a16="http://schemas.microsoft.com/office/drawing/2014/main" id="{54853430-EFA6-2E71-12D4-9AF9D5E45435}"/>
                    </a:ext>
                  </a:extLst>
                </p:cNvPr>
                <p:cNvPicPr/>
                <p:nvPr/>
              </p:nvPicPr>
              <p:blipFill>
                <a:blip r:embed="rId464"/>
                <a:stretch>
                  <a:fillRect/>
                </a:stretch>
              </p:blipFill>
              <p:spPr>
                <a:xfrm>
                  <a:off x="10119508" y="3323579"/>
                  <a:ext cx="828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725" name="Pennanteckning 724">
                  <a:extLst>
                    <a:ext uri="{FF2B5EF4-FFF2-40B4-BE49-F238E27FC236}">
                      <a16:creationId xmlns:a16="http://schemas.microsoft.com/office/drawing/2014/main" id="{A9E46E9F-4F41-8F13-4C97-D2641576F150}"/>
                    </a:ext>
                  </a:extLst>
                </p14:cNvPr>
                <p14:cNvContentPartPr/>
                <p14:nvPr/>
              </p14:nvContentPartPr>
              <p14:xfrm>
                <a:off x="10250548" y="3349499"/>
                <a:ext cx="35640" cy="346680"/>
              </p14:xfrm>
            </p:contentPart>
          </mc:Choice>
          <mc:Fallback xmlns="">
            <p:pic>
              <p:nvPicPr>
                <p:cNvPr id="725" name="Pennanteckning 724">
                  <a:extLst>
                    <a:ext uri="{FF2B5EF4-FFF2-40B4-BE49-F238E27FC236}">
                      <a16:creationId xmlns:a16="http://schemas.microsoft.com/office/drawing/2014/main" id="{A9E46E9F-4F41-8F13-4C97-D2641576F150}"/>
                    </a:ext>
                  </a:extLst>
                </p:cNvPr>
                <p:cNvPicPr/>
                <p:nvPr/>
              </p:nvPicPr>
              <p:blipFill>
                <a:blip r:embed="rId466"/>
                <a:stretch>
                  <a:fillRect/>
                </a:stretch>
              </p:blipFill>
              <p:spPr>
                <a:xfrm>
                  <a:off x="10235428" y="3334379"/>
                  <a:ext cx="662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726" name="Pennanteckning 725">
                  <a:extLst>
                    <a:ext uri="{FF2B5EF4-FFF2-40B4-BE49-F238E27FC236}">
                      <a16:creationId xmlns:a16="http://schemas.microsoft.com/office/drawing/2014/main" id="{1D34A428-050D-B76A-45B1-25EB3B50D54C}"/>
                    </a:ext>
                  </a:extLst>
                </p14:cNvPr>
                <p14:cNvContentPartPr/>
                <p14:nvPr/>
              </p14:nvContentPartPr>
              <p14:xfrm>
                <a:off x="10295188" y="3313139"/>
                <a:ext cx="46800" cy="101160"/>
              </p14:xfrm>
            </p:contentPart>
          </mc:Choice>
          <mc:Fallback xmlns="">
            <p:pic>
              <p:nvPicPr>
                <p:cNvPr id="726" name="Pennanteckning 725">
                  <a:extLst>
                    <a:ext uri="{FF2B5EF4-FFF2-40B4-BE49-F238E27FC236}">
                      <a16:creationId xmlns:a16="http://schemas.microsoft.com/office/drawing/2014/main" id="{1D34A428-050D-B76A-45B1-25EB3B50D54C}"/>
                    </a:ext>
                  </a:extLst>
                </p:cNvPr>
                <p:cNvPicPr/>
                <p:nvPr/>
              </p:nvPicPr>
              <p:blipFill>
                <a:blip r:embed="rId468"/>
                <a:stretch>
                  <a:fillRect/>
                </a:stretch>
              </p:blipFill>
              <p:spPr>
                <a:xfrm>
                  <a:off x="10280068" y="3298019"/>
                  <a:ext cx="770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727" name="Pennanteckning 726">
                  <a:extLst>
                    <a:ext uri="{FF2B5EF4-FFF2-40B4-BE49-F238E27FC236}">
                      <a16:creationId xmlns:a16="http://schemas.microsoft.com/office/drawing/2014/main" id="{6781FEA8-70A4-3CC6-5E24-A3687D110E6D}"/>
                    </a:ext>
                  </a:extLst>
                </p14:cNvPr>
                <p14:cNvContentPartPr/>
                <p14:nvPr/>
              </p14:nvContentPartPr>
              <p14:xfrm>
                <a:off x="10456468" y="3299099"/>
                <a:ext cx="340920" cy="112680"/>
              </p14:xfrm>
            </p:contentPart>
          </mc:Choice>
          <mc:Fallback xmlns="">
            <p:pic>
              <p:nvPicPr>
                <p:cNvPr id="727" name="Pennanteckning 726">
                  <a:extLst>
                    <a:ext uri="{FF2B5EF4-FFF2-40B4-BE49-F238E27FC236}">
                      <a16:creationId xmlns:a16="http://schemas.microsoft.com/office/drawing/2014/main" id="{6781FEA8-70A4-3CC6-5E24-A3687D110E6D}"/>
                    </a:ext>
                  </a:extLst>
                </p:cNvPr>
                <p:cNvPicPr/>
                <p:nvPr/>
              </p:nvPicPr>
              <p:blipFill>
                <a:blip r:embed="rId470"/>
                <a:stretch>
                  <a:fillRect/>
                </a:stretch>
              </p:blipFill>
              <p:spPr>
                <a:xfrm>
                  <a:off x="10441348" y="3283979"/>
                  <a:ext cx="3715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728" name="Pennanteckning 727">
                  <a:extLst>
                    <a:ext uri="{FF2B5EF4-FFF2-40B4-BE49-F238E27FC236}">
                      <a16:creationId xmlns:a16="http://schemas.microsoft.com/office/drawing/2014/main" id="{42EDC8E6-FEBD-01AC-735C-F4B2C5F50177}"/>
                    </a:ext>
                  </a:extLst>
                </p14:cNvPr>
                <p14:cNvContentPartPr/>
                <p14:nvPr/>
              </p14:nvContentPartPr>
              <p14:xfrm>
                <a:off x="10859308" y="3248699"/>
                <a:ext cx="222840" cy="229680"/>
              </p14:xfrm>
            </p:contentPart>
          </mc:Choice>
          <mc:Fallback xmlns="">
            <p:pic>
              <p:nvPicPr>
                <p:cNvPr id="728" name="Pennanteckning 727">
                  <a:extLst>
                    <a:ext uri="{FF2B5EF4-FFF2-40B4-BE49-F238E27FC236}">
                      <a16:creationId xmlns:a16="http://schemas.microsoft.com/office/drawing/2014/main" id="{42EDC8E6-FEBD-01AC-735C-F4B2C5F50177}"/>
                    </a:ext>
                  </a:extLst>
                </p:cNvPr>
                <p:cNvPicPr/>
                <p:nvPr/>
              </p:nvPicPr>
              <p:blipFill>
                <a:blip r:embed="rId472"/>
                <a:stretch>
                  <a:fillRect/>
                </a:stretch>
              </p:blipFill>
              <p:spPr>
                <a:xfrm>
                  <a:off x="10844188" y="3233579"/>
                  <a:ext cx="253440" cy="260280"/>
                </a:xfrm>
                <a:prstGeom prst="rect">
                  <a:avLst/>
                </a:prstGeom>
              </p:spPr>
            </p:pic>
          </mc:Fallback>
        </mc:AlternateContent>
      </p:grpSp>
      <p:grpSp>
        <p:nvGrpSpPr>
          <p:cNvPr id="905" name="Grupp 904">
            <a:extLst>
              <a:ext uri="{FF2B5EF4-FFF2-40B4-BE49-F238E27FC236}">
                <a16:creationId xmlns:a16="http://schemas.microsoft.com/office/drawing/2014/main" id="{9F6BECF7-64BE-8B0C-1DD1-5B46D9324A8F}"/>
              </a:ext>
            </a:extLst>
          </p:cNvPr>
          <p:cNvGrpSpPr/>
          <p:nvPr/>
        </p:nvGrpSpPr>
        <p:grpSpPr>
          <a:xfrm>
            <a:off x="8665468" y="3727499"/>
            <a:ext cx="2836800" cy="997920"/>
            <a:chOff x="8665468" y="3727499"/>
            <a:chExt cx="2836800" cy="997920"/>
          </a:xfrm>
        </p:grpSpPr>
        <mc:AlternateContent xmlns:mc="http://schemas.openxmlformats.org/markup-compatibility/2006" xmlns:p14="http://schemas.microsoft.com/office/powerpoint/2010/main">
          <mc:Choice Requires="p14">
            <p:contentPart p14:bwMode="auto" r:id="rId473">
              <p14:nvContentPartPr>
                <p14:cNvPr id="731" name="Pennanteckning 730">
                  <a:extLst>
                    <a:ext uri="{FF2B5EF4-FFF2-40B4-BE49-F238E27FC236}">
                      <a16:creationId xmlns:a16="http://schemas.microsoft.com/office/drawing/2014/main" id="{0090A47F-5D87-C625-1567-53A19AD98CD9}"/>
                    </a:ext>
                  </a:extLst>
                </p14:cNvPr>
                <p14:cNvContentPartPr/>
                <p14:nvPr/>
              </p14:nvContentPartPr>
              <p14:xfrm>
                <a:off x="8665468" y="3992819"/>
                <a:ext cx="117720" cy="73800"/>
              </p14:xfrm>
            </p:contentPart>
          </mc:Choice>
          <mc:Fallback xmlns="">
            <p:pic>
              <p:nvPicPr>
                <p:cNvPr id="731" name="Pennanteckning 730">
                  <a:extLst>
                    <a:ext uri="{FF2B5EF4-FFF2-40B4-BE49-F238E27FC236}">
                      <a16:creationId xmlns:a16="http://schemas.microsoft.com/office/drawing/2014/main" id="{0090A47F-5D87-C625-1567-53A19AD98CD9}"/>
                    </a:ext>
                  </a:extLst>
                </p:cNvPr>
                <p:cNvPicPr/>
                <p:nvPr/>
              </p:nvPicPr>
              <p:blipFill>
                <a:blip r:embed="rId474"/>
                <a:stretch>
                  <a:fillRect/>
                </a:stretch>
              </p:blipFill>
              <p:spPr>
                <a:xfrm>
                  <a:off x="8649988" y="3977699"/>
                  <a:ext cx="1483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732" name="Pennanteckning 731">
                  <a:extLst>
                    <a:ext uri="{FF2B5EF4-FFF2-40B4-BE49-F238E27FC236}">
                      <a16:creationId xmlns:a16="http://schemas.microsoft.com/office/drawing/2014/main" id="{C27FD3AE-A9D8-DB92-C1C1-0AAB07886BE1}"/>
                    </a:ext>
                  </a:extLst>
                </p14:cNvPr>
                <p14:cNvContentPartPr/>
                <p14:nvPr/>
              </p14:nvContentPartPr>
              <p14:xfrm>
                <a:off x="8847268" y="3909299"/>
                <a:ext cx="87120" cy="164160"/>
              </p14:xfrm>
            </p:contentPart>
          </mc:Choice>
          <mc:Fallback xmlns="">
            <p:pic>
              <p:nvPicPr>
                <p:cNvPr id="732" name="Pennanteckning 731">
                  <a:extLst>
                    <a:ext uri="{FF2B5EF4-FFF2-40B4-BE49-F238E27FC236}">
                      <a16:creationId xmlns:a16="http://schemas.microsoft.com/office/drawing/2014/main" id="{C27FD3AE-A9D8-DB92-C1C1-0AAB07886BE1}"/>
                    </a:ext>
                  </a:extLst>
                </p:cNvPr>
                <p:cNvPicPr/>
                <p:nvPr/>
              </p:nvPicPr>
              <p:blipFill>
                <a:blip r:embed="rId476"/>
                <a:stretch>
                  <a:fillRect/>
                </a:stretch>
              </p:blipFill>
              <p:spPr>
                <a:xfrm>
                  <a:off x="8832148" y="3894179"/>
                  <a:ext cx="117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733" name="Pennanteckning 732">
                  <a:extLst>
                    <a:ext uri="{FF2B5EF4-FFF2-40B4-BE49-F238E27FC236}">
                      <a16:creationId xmlns:a16="http://schemas.microsoft.com/office/drawing/2014/main" id="{5ABB3A6F-8186-320E-4062-B12E41FB987C}"/>
                    </a:ext>
                  </a:extLst>
                </p14:cNvPr>
                <p14:cNvContentPartPr/>
                <p14:nvPr/>
              </p14:nvContentPartPr>
              <p14:xfrm>
                <a:off x="9181348" y="3906779"/>
                <a:ext cx="88200" cy="129960"/>
              </p14:xfrm>
            </p:contentPart>
          </mc:Choice>
          <mc:Fallback xmlns="">
            <p:pic>
              <p:nvPicPr>
                <p:cNvPr id="733" name="Pennanteckning 732">
                  <a:extLst>
                    <a:ext uri="{FF2B5EF4-FFF2-40B4-BE49-F238E27FC236}">
                      <a16:creationId xmlns:a16="http://schemas.microsoft.com/office/drawing/2014/main" id="{5ABB3A6F-8186-320E-4062-B12E41FB987C}"/>
                    </a:ext>
                  </a:extLst>
                </p:cNvPr>
                <p:cNvPicPr/>
                <p:nvPr/>
              </p:nvPicPr>
              <p:blipFill>
                <a:blip r:embed="rId478"/>
                <a:stretch>
                  <a:fillRect/>
                </a:stretch>
              </p:blipFill>
              <p:spPr>
                <a:xfrm>
                  <a:off x="9166228" y="3891659"/>
                  <a:ext cx="118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734" name="Pennanteckning 733">
                  <a:extLst>
                    <a:ext uri="{FF2B5EF4-FFF2-40B4-BE49-F238E27FC236}">
                      <a16:creationId xmlns:a16="http://schemas.microsoft.com/office/drawing/2014/main" id="{1C25EAA5-8D75-73E0-B83A-A92D2D7A6210}"/>
                    </a:ext>
                  </a:extLst>
                </p14:cNvPr>
                <p14:cNvContentPartPr/>
                <p14:nvPr/>
              </p14:nvContentPartPr>
              <p14:xfrm>
                <a:off x="9354148" y="3977339"/>
                <a:ext cx="78840" cy="61560"/>
              </p14:xfrm>
            </p:contentPart>
          </mc:Choice>
          <mc:Fallback xmlns="">
            <p:pic>
              <p:nvPicPr>
                <p:cNvPr id="734" name="Pennanteckning 733">
                  <a:extLst>
                    <a:ext uri="{FF2B5EF4-FFF2-40B4-BE49-F238E27FC236}">
                      <a16:creationId xmlns:a16="http://schemas.microsoft.com/office/drawing/2014/main" id="{1C25EAA5-8D75-73E0-B83A-A92D2D7A6210}"/>
                    </a:ext>
                  </a:extLst>
                </p:cNvPr>
                <p:cNvPicPr/>
                <p:nvPr/>
              </p:nvPicPr>
              <p:blipFill>
                <a:blip r:embed="rId480"/>
                <a:stretch>
                  <a:fillRect/>
                </a:stretch>
              </p:blipFill>
              <p:spPr>
                <a:xfrm>
                  <a:off x="9339028" y="3961859"/>
                  <a:ext cx="1094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735" name="Pennanteckning 734">
                  <a:extLst>
                    <a:ext uri="{FF2B5EF4-FFF2-40B4-BE49-F238E27FC236}">
                      <a16:creationId xmlns:a16="http://schemas.microsoft.com/office/drawing/2014/main" id="{021CE9DD-3EE2-6607-1067-928937A23118}"/>
                    </a:ext>
                  </a:extLst>
                </p14:cNvPr>
                <p14:cNvContentPartPr/>
                <p14:nvPr/>
              </p14:nvContentPartPr>
              <p14:xfrm>
                <a:off x="9532708" y="3944939"/>
                <a:ext cx="202320" cy="78120"/>
              </p14:xfrm>
            </p:contentPart>
          </mc:Choice>
          <mc:Fallback xmlns="">
            <p:pic>
              <p:nvPicPr>
                <p:cNvPr id="735" name="Pennanteckning 734">
                  <a:extLst>
                    <a:ext uri="{FF2B5EF4-FFF2-40B4-BE49-F238E27FC236}">
                      <a16:creationId xmlns:a16="http://schemas.microsoft.com/office/drawing/2014/main" id="{021CE9DD-3EE2-6607-1067-928937A23118}"/>
                    </a:ext>
                  </a:extLst>
                </p:cNvPr>
                <p:cNvPicPr/>
                <p:nvPr/>
              </p:nvPicPr>
              <p:blipFill>
                <a:blip r:embed="rId482"/>
                <a:stretch>
                  <a:fillRect/>
                </a:stretch>
              </p:blipFill>
              <p:spPr>
                <a:xfrm>
                  <a:off x="9517588" y="3929819"/>
                  <a:ext cx="2325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736" name="Pennanteckning 735">
                  <a:extLst>
                    <a:ext uri="{FF2B5EF4-FFF2-40B4-BE49-F238E27FC236}">
                      <a16:creationId xmlns:a16="http://schemas.microsoft.com/office/drawing/2014/main" id="{EE2489B6-336A-3C6A-B55A-8FABE55C4716}"/>
                    </a:ext>
                  </a:extLst>
                </p14:cNvPr>
                <p14:cNvContentPartPr/>
                <p14:nvPr/>
              </p14:nvContentPartPr>
              <p14:xfrm>
                <a:off x="9762748" y="4029179"/>
                <a:ext cx="16200" cy="187560"/>
              </p14:xfrm>
            </p:contentPart>
          </mc:Choice>
          <mc:Fallback xmlns="">
            <p:pic>
              <p:nvPicPr>
                <p:cNvPr id="736" name="Pennanteckning 735">
                  <a:extLst>
                    <a:ext uri="{FF2B5EF4-FFF2-40B4-BE49-F238E27FC236}">
                      <a16:creationId xmlns:a16="http://schemas.microsoft.com/office/drawing/2014/main" id="{EE2489B6-336A-3C6A-B55A-8FABE55C4716}"/>
                    </a:ext>
                  </a:extLst>
                </p:cNvPr>
                <p:cNvPicPr/>
                <p:nvPr/>
              </p:nvPicPr>
              <p:blipFill>
                <a:blip r:embed="rId484"/>
                <a:stretch>
                  <a:fillRect/>
                </a:stretch>
              </p:blipFill>
              <p:spPr>
                <a:xfrm>
                  <a:off x="9747628" y="4014059"/>
                  <a:ext cx="464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737" name="Pennanteckning 736">
                  <a:extLst>
                    <a:ext uri="{FF2B5EF4-FFF2-40B4-BE49-F238E27FC236}">
                      <a16:creationId xmlns:a16="http://schemas.microsoft.com/office/drawing/2014/main" id="{84A06444-4890-9081-8004-B0000483CBA1}"/>
                    </a:ext>
                  </a:extLst>
                </p14:cNvPr>
                <p14:cNvContentPartPr/>
                <p14:nvPr/>
              </p14:nvContentPartPr>
              <p14:xfrm>
                <a:off x="9805588" y="3875459"/>
                <a:ext cx="49320" cy="99000"/>
              </p14:xfrm>
            </p:contentPart>
          </mc:Choice>
          <mc:Fallback xmlns="">
            <p:pic>
              <p:nvPicPr>
                <p:cNvPr id="737" name="Pennanteckning 736">
                  <a:extLst>
                    <a:ext uri="{FF2B5EF4-FFF2-40B4-BE49-F238E27FC236}">
                      <a16:creationId xmlns:a16="http://schemas.microsoft.com/office/drawing/2014/main" id="{84A06444-4890-9081-8004-B0000483CBA1}"/>
                    </a:ext>
                  </a:extLst>
                </p:cNvPr>
                <p:cNvPicPr/>
                <p:nvPr/>
              </p:nvPicPr>
              <p:blipFill>
                <a:blip r:embed="rId486"/>
                <a:stretch>
                  <a:fillRect/>
                </a:stretch>
              </p:blipFill>
              <p:spPr>
                <a:xfrm>
                  <a:off x="9790468" y="3860339"/>
                  <a:ext cx="795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738" name="Pennanteckning 737">
                  <a:extLst>
                    <a:ext uri="{FF2B5EF4-FFF2-40B4-BE49-F238E27FC236}">
                      <a16:creationId xmlns:a16="http://schemas.microsoft.com/office/drawing/2014/main" id="{DE034A6B-8C11-EF03-0000-CCF1EFC435FB}"/>
                    </a:ext>
                  </a:extLst>
                </p14:cNvPr>
                <p14:cNvContentPartPr/>
                <p14:nvPr/>
              </p14:nvContentPartPr>
              <p14:xfrm>
                <a:off x="9976228" y="3863219"/>
                <a:ext cx="175680" cy="95400"/>
              </p14:xfrm>
            </p:contentPart>
          </mc:Choice>
          <mc:Fallback xmlns="">
            <p:pic>
              <p:nvPicPr>
                <p:cNvPr id="738" name="Pennanteckning 737">
                  <a:extLst>
                    <a:ext uri="{FF2B5EF4-FFF2-40B4-BE49-F238E27FC236}">
                      <a16:creationId xmlns:a16="http://schemas.microsoft.com/office/drawing/2014/main" id="{DE034A6B-8C11-EF03-0000-CCF1EFC435FB}"/>
                    </a:ext>
                  </a:extLst>
                </p:cNvPr>
                <p:cNvPicPr/>
                <p:nvPr/>
              </p:nvPicPr>
              <p:blipFill>
                <a:blip r:embed="rId488"/>
                <a:stretch>
                  <a:fillRect/>
                </a:stretch>
              </p:blipFill>
              <p:spPr>
                <a:xfrm>
                  <a:off x="9960748" y="3847739"/>
                  <a:ext cx="2062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739" name="Pennanteckning 738">
                  <a:extLst>
                    <a:ext uri="{FF2B5EF4-FFF2-40B4-BE49-F238E27FC236}">
                      <a16:creationId xmlns:a16="http://schemas.microsoft.com/office/drawing/2014/main" id="{B94B5393-6CDC-3283-B603-D16E89A39714}"/>
                    </a:ext>
                  </a:extLst>
                </p14:cNvPr>
                <p14:cNvContentPartPr/>
                <p14:nvPr/>
              </p14:nvContentPartPr>
              <p14:xfrm>
                <a:off x="10185388" y="3794459"/>
                <a:ext cx="6840" cy="230040"/>
              </p14:xfrm>
            </p:contentPart>
          </mc:Choice>
          <mc:Fallback xmlns="">
            <p:pic>
              <p:nvPicPr>
                <p:cNvPr id="739" name="Pennanteckning 738">
                  <a:extLst>
                    <a:ext uri="{FF2B5EF4-FFF2-40B4-BE49-F238E27FC236}">
                      <a16:creationId xmlns:a16="http://schemas.microsoft.com/office/drawing/2014/main" id="{B94B5393-6CDC-3283-B603-D16E89A39714}"/>
                    </a:ext>
                  </a:extLst>
                </p:cNvPr>
                <p:cNvPicPr/>
                <p:nvPr/>
              </p:nvPicPr>
              <p:blipFill>
                <a:blip r:embed="rId490"/>
                <a:stretch>
                  <a:fillRect/>
                </a:stretch>
              </p:blipFill>
              <p:spPr>
                <a:xfrm>
                  <a:off x="10169908" y="3779339"/>
                  <a:ext cx="370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740" name="Pennanteckning 739">
                  <a:extLst>
                    <a:ext uri="{FF2B5EF4-FFF2-40B4-BE49-F238E27FC236}">
                      <a16:creationId xmlns:a16="http://schemas.microsoft.com/office/drawing/2014/main" id="{4C4BFD43-266F-F605-5FAD-17BD38030851}"/>
                    </a:ext>
                  </a:extLst>
                </p14:cNvPr>
                <p14:cNvContentPartPr/>
                <p14:nvPr/>
              </p14:nvContentPartPr>
              <p14:xfrm>
                <a:off x="10172068" y="3906779"/>
                <a:ext cx="78120" cy="11880"/>
              </p14:xfrm>
            </p:contentPart>
          </mc:Choice>
          <mc:Fallback xmlns="">
            <p:pic>
              <p:nvPicPr>
                <p:cNvPr id="740" name="Pennanteckning 739">
                  <a:extLst>
                    <a:ext uri="{FF2B5EF4-FFF2-40B4-BE49-F238E27FC236}">
                      <a16:creationId xmlns:a16="http://schemas.microsoft.com/office/drawing/2014/main" id="{4C4BFD43-266F-F605-5FAD-17BD38030851}"/>
                    </a:ext>
                  </a:extLst>
                </p:cNvPr>
                <p:cNvPicPr/>
                <p:nvPr/>
              </p:nvPicPr>
              <p:blipFill>
                <a:blip r:embed="rId492"/>
                <a:stretch>
                  <a:fillRect/>
                </a:stretch>
              </p:blipFill>
              <p:spPr>
                <a:xfrm>
                  <a:off x="10156948" y="3891659"/>
                  <a:ext cx="1087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741" name="Pennanteckning 740">
                  <a:extLst>
                    <a:ext uri="{FF2B5EF4-FFF2-40B4-BE49-F238E27FC236}">
                      <a16:creationId xmlns:a16="http://schemas.microsoft.com/office/drawing/2014/main" id="{87423338-080A-17B6-06AC-E226980E9BDE}"/>
                    </a:ext>
                  </a:extLst>
                </p14:cNvPr>
                <p14:cNvContentPartPr/>
                <p14:nvPr/>
              </p14:nvContentPartPr>
              <p14:xfrm>
                <a:off x="9793348" y="3891299"/>
                <a:ext cx="27720" cy="39960"/>
              </p14:xfrm>
            </p:contentPart>
          </mc:Choice>
          <mc:Fallback xmlns="">
            <p:pic>
              <p:nvPicPr>
                <p:cNvPr id="741" name="Pennanteckning 740">
                  <a:extLst>
                    <a:ext uri="{FF2B5EF4-FFF2-40B4-BE49-F238E27FC236}">
                      <a16:creationId xmlns:a16="http://schemas.microsoft.com/office/drawing/2014/main" id="{87423338-080A-17B6-06AC-E226980E9BDE}"/>
                    </a:ext>
                  </a:extLst>
                </p:cNvPr>
                <p:cNvPicPr/>
                <p:nvPr/>
              </p:nvPicPr>
              <p:blipFill>
                <a:blip r:embed="rId494"/>
                <a:stretch>
                  <a:fillRect/>
                </a:stretch>
              </p:blipFill>
              <p:spPr>
                <a:xfrm>
                  <a:off x="9778228" y="3875819"/>
                  <a:ext cx="583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742" name="Pennanteckning 741">
                  <a:extLst>
                    <a:ext uri="{FF2B5EF4-FFF2-40B4-BE49-F238E27FC236}">
                      <a16:creationId xmlns:a16="http://schemas.microsoft.com/office/drawing/2014/main" id="{8D355B20-040E-476F-CE99-9F8A42961E5A}"/>
                    </a:ext>
                  </a:extLst>
                </p14:cNvPr>
                <p14:cNvContentPartPr/>
                <p14:nvPr/>
              </p14:nvContentPartPr>
              <p14:xfrm>
                <a:off x="9783268" y="3893819"/>
                <a:ext cx="34200" cy="187560"/>
              </p14:xfrm>
            </p:contentPart>
          </mc:Choice>
          <mc:Fallback xmlns="">
            <p:pic>
              <p:nvPicPr>
                <p:cNvPr id="742" name="Pennanteckning 741">
                  <a:extLst>
                    <a:ext uri="{FF2B5EF4-FFF2-40B4-BE49-F238E27FC236}">
                      <a16:creationId xmlns:a16="http://schemas.microsoft.com/office/drawing/2014/main" id="{8D355B20-040E-476F-CE99-9F8A42961E5A}"/>
                    </a:ext>
                  </a:extLst>
                </p:cNvPr>
                <p:cNvPicPr/>
                <p:nvPr/>
              </p:nvPicPr>
              <p:blipFill>
                <a:blip r:embed="rId496"/>
                <a:stretch>
                  <a:fillRect/>
                </a:stretch>
              </p:blipFill>
              <p:spPr>
                <a:xfrm>
                  <a:off x="9768148" y="3878339"/>
                  <a:ext cx="648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743" name="Pennanteckning 742">
                  <a:extLst>
                    <a:ext uri="{FF2B5EF4-FFF2-40B4-BE49-F238E27FC236}">
                      <a16:creationId xmlns:a16="http://schemas.microsoft.com/office/drawing/2014/main" id="{F73DC901-8860-8656-976C-41B48A16819D}"/>
                    </a:ext>
                  </a:extLst>
                </p14:cNvPr>
                <p14:cNvContentPartPr/>
                <p14:nvPr/>
              </p14:nvContentPartPr>
              <p14:xfrm>
                <a:off x="9812428" y="3911099"/>
                <a:ext cx="46800" cy="92880"/>
              </p14:xfrm>
            </p:contentPart>
          </mc:Choice>
          <mc:Fallback xmlns="">
            <p:pic>
              <p:nvPicPr>
                <p:cNvPr id="743" name="Pennanteckning 742">
                  <a:extLst>
                    <a:ext uri="{FF2B5EF4-FFF2-40B4-BE49-F238E27FC236}">
                      <a16:creationId xmlns:a16="http://schemas.microsoft.com/office/drawing/2014/main" id="{F73DC901-8860-8656-976C-41B48A16819D}"/>
                    </a:ext>
                  </a:extLst>
                </p:cNvPr>
                <p:cNvPicPr/>
                <p:nvPr/>
              </p:nvPicPr>
              <p:blipFill>
                <a:blip r:embed="rId498"/>
                <a:stretch>
                  <a:fillRect/>
                </a:stretch>
              </p:blipFill>
              <p:spPr>
                <a:xfrm>
                  <a:off x="9796948" y="3895979"/>
                  <a:ext cx="770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744" name="Pennanteckning 743">
                  <a:extLst>
                    <a:ext uri="{FF2B5EF4-FFF2-40B4-BE49-F238E27FC236}">
                      <a16:creationId xmlns:a16="http://schemas.microsoft.com/office/drawing/2014/main" id="{F6E241D9-C351-76B3-1A94-49ED2D754AC9}"/>
                    </a:ext>
                  </a:extLst>
                </p14:cNvPr>
                <p14:cNvContentPartPr/>
                <p14:nvPr/>
              </p14:nvContentPartPr>
              <p14:xfrm>
                <a:off x="10286908" y="3877259"/>
                <a:ext cx="176400" cy="114840"/>
              </p14:xfrm>
            </p:contentPart>
          </mc:Choice>
          <mc:Fallback xmlns="">
            <p:pic>
              <p:nvPicPr>
                <p:cNvPr id="744" name="Pennanteckning 743">
                  <a:extLst>
                    <a:ext uri="{FF2B5EF4-FFF2-40B4-BE49-F238E27FC236}">
                      <a16:creationId xmlns:a16="http://schemas.microsoft.com/office/drawing/2014/main" id="{F6E241D9-C351-76B3-1A94-49ED2D754AC9}"/>
                    </a:ext>
                  </a:extLst>
                </p:cNvPr>
                <p:cNvPicPr/>
                <p:nvPr/>
              </p:nvPicPr>
              <p:blipFill>
                <a:blip r:embed="rId500"/>
                <a:stretch>
                  <a:fillRect/>
                </a:stretch>
              </p:blipFill>
              <p:spPr>
                <a:xfrm>
                  <a:off x="10271788" y="3861779"/>
                  <a:ext cx="2070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745" name="Pennanteckning 744">
                  <a:extLst>
                    <a:ext uri="{FF2B5EF4-FFF2-40B4-BE49-F238E27FC236}">
                      <a16:creationId xmlns:a16="http://schemas.microsoft.com/office/drawing/2014/main" id="{CD91A863-262F-4867-9F33-B6BD3DEEA907}"/>
                    </a:ext>
                  </a:extLst>
                </p14:cNvPr>
                <p14:cNvContentPartPr/>
                <p14:nvPr/>
              </p14:nvContentPartPr>
              <p14:xfrm>
                <a:off x="10473028" y="3762059"/>
                <a:ext cx="36720" cy="257400"/>
              </p14:xfrm>
            </p:contentPart>
          </mc:Choice>
          <mc:Fallback xmlns="">
            <p:pic>
              <p:nvPicPr>
                <p:cNvPr id="745" name="Pennanteckning 744">
                  <a:extLst>
                    <a:ext uri="{FF2B5EF4-FFF2-40B4-BE49-F238E27FC236}">
                      <a16:creationId xmlns:a16="http://schemas.microsoft.com/office/drawing/2014/main" id="{CD91A863-262F-4867-9F33-B6BD3DEEA907}"/>
                    </a:ext>
                  </a:extLst>
                </p:cNvPr>
                <p:cNvPicPr/>
                <p:nvPr/>
              </p:nvPicPr>
              <p:blipFill>
                <a:blip r:embed="rId502"/>
                <a:stretch>
                  <a:fillRect/>
                </a:stretch>
              </p:blipFill>
              <p:spPr>
                <a:xfrm>
                  <a:off x="10457908" y="3746939"/>
                  <a:ext cx="673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746" name="Pennanteckning 745">
                  <a:extLst>
                    <a:ext uri="{FF2B5EF4-FFF2-40B4-BE49-F238E27FC236}">
                      <a16:creationId xmlns:a16="http://schemas.microsoft.com/office/drawing/2014/main" id="{097CDC21-0243-B439-057C-5E89A46D5C69}"/>
                    </a:ext>
                  </a:extLst>
                </p14:cNvPr>
                <p14:cNvContentPartPr/>
                <p14:nvPr/>
              </p14:nvContentPartPr>
              <p14:xfrm>
                <a:off x="10473028" y="3875459"/>
                <a:ext cx="166680" cy="95040"/>
              </p14:xfrm>
            </p:contentPart>
          </mc:Choice>
          <mc:Fallback xmlns="">
            <p:pic>
              <p:nvPicPr>
                <p:cNvPr id="746" name="Pennanteckning 745">
                  <a:extLst>
                    <a:ext uri="{FF2B5EF4-FFF2-40B4-BE49-F238E27FC236}">
                      <a16:creationId xmlns:a16="http://schemas.microsoft.com/office/drawing/2014/main" id="{097CDC21-0243-B439-057C-5E89A46D5C69}"/>
                    </a:ext>
                  </a:extLst>
                </p:cNvPr>
                <p:cNvPicPr/>
                <p:nvPr/>
              </p:nvPicPr>
              <p:blipFill>
                <a:blip r:embed="rId504"/>
                <a:stretch>
                  <a:fillRect/>
                </a:stretch>
              </p:blipFill>
              <p:spPr>
                <a:xfrm>
                  <a:off x="10457908" y="3860339"/>
                  <a:ext cx="196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747" name="Pennanteckning 746">
                  <a:extLst>
                    <a:ext uri="{FF2B5EF4-FFF2-40B4-BE49-F238E27FC236}">
                      <a16:creationId xmlns:a16="http://schemas.microsoft.com/office/drawing/2014/main" id="{820CDF09-5CD9-A641-EB24-04D465568341}"/>
                    </a:ext>
                  </a:extLst>
                </p14:cNvPr>
                <p14:cNvContentPartPr/>
                <p14:nvPr/>
              </p14:nvContentPartPr>
              <p14:xfrm>
                <a:off x="10672468" y="3826859"/>
                <a:ext cx="26640" cy="22680"/>
              </p14:xfrm>
            </p:contentPart>
          </mc:Choice>
          <mc:Fallback xmlns="">
            <p:pic>
              <p:nvPicPr>
                <p:cNvPr id="747" name="Pennanteckning 746">
                  <a:extLst>
                    <a:ext uri="{FF2B5EF4-FFF2-40B4-BE49-F238E27FC236}">
                      <a16:creationId xmlns:a16="http://schemas.microsoft.com/office/drawing/2014/main" id="{820CDF09-5CD9-A641-EB24-04D465568341}"/>
                    </a:ext>
                  </a:extLst>
                </p:cNvPr>
                <p:cNvPicPr/>
                <p:nvPr/>
              </p:nvPicPr>
              <p:blipFill>
                <a:blip r:embed="rId506"/>
                <a:stretch>
                  <a:fillRect/>
                </a:stretch>
              </p:blipFill>
              <p:spPr>
                <a:xfrm>
                  <a:off x="10657348" y="3811379"/>
                  <a:ext cx="572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748" name="Pennanteckning 747">
                  <a:extLst>
                    <a:ext uri="{FF2B5EF4-FFF2-40B4-BE49-F238E27FC236}">
                      <a16:creationId xmlns:a16="http://schemas.microsoft.com/office/drawing/2014/main" id="{F41F5585-EA74-DBA4-1528-B5D94A43AF68}"/>
                    </a:ext>
                  </a:extLst>
                </p14:cNvPr>
                <p14:cNvContentPartPr/>
                <p14:nvPr/>
              </p14:nvContentPartPr>
              <p14:xfrm>
                <a:off x="10741948" y="3852419"/>
                <a:ext cx="283320" cy="90360"/>
              </p14:xfrm>
            </p:contentPart>
          </mc:Choice>
          <mc:Fallback xmlns="">
            <p:pic>
              <p:nvPicPr>
                <p:cNvPr id="748" name="Pennanteckning 747">
                  <a:extLst>
                    <a:ext uri="{FF2B5EF4-FFF2-40B4-BE49-F238E27FC236}">
                      <a16:creationId xmlns:a16="http://schemas.microsoft.com/office/drawing/2014/main" id="{F41F5585-EA74-DBA4-1528-B5D94A43AF68}"/>
                    </a:ext>
                  </a:extLst>
                </p:cNvPr>
                <p:cNvPicPr/>
                <p:nvPr/>
              </p:nvPicPr>
              <p:blipFill>
                <a:blip r:embed="rId508"/>
                <a:stretch>
                  <a:fillRect/>
                </a:stretch>
              </p:blipFill>
              <p:spPr>
                <a:xfrm>
                  <a:off x="10726468" y="3836939"/>
                  <a:ext cx="3135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749" name="Pennanteckning 748">
                  <a:extLst>
                    <a:ext uri="{FF2B5EF4-FFF2-40B4-BE49-F238E27FC236}">
                      <a16:creationId xmlns:a16="http://schemas.microsoft.com/office/drawing/2014/main" id="{8F9C186D-B054-65D8-3AC6-DA3797FAA5ED}"/>
                    </a:ext>
                  </a:extLst>
                </p14:cNvPr>
                <p14:cNvContentPartPr/>
                <p14:nvPr/>
              </p14:nvContentPartPr>
              <p14:xfrm>
                <a:off x="11025628" y="3851339"/>
                <a:ext cx="79560" cy="46800"/>
              </p14:xfrm>
            </p:contentPart>
          </mc:Choice>
          <mc:Fallback xmlns="">
            <p:pic>
              <p:nvPicPr>
                <p:cNvPr id="749" name="Pennanteckning 748">
                  <a:extLst>
                    <a:ext uri="{FF2B5EF4-FFF2-40B4-BE49-F238E27FC236}">
                      <a16:creationId xmlns:a16="http://schemas.microsoft.com/office/drawing/2014/main" id="{8F9C186D-B054-65D8-3AC6-DA3797FAA5ED}"/>
                    </a:ext>
                  </a:extLst>
                </p:cNvPr>
                <p:cNvPicPr/>
                <p:nvPr/>
              </p:nvPicPr>
              <p:blipFill>
                <a:blip r:embed="rId510"/>
                <a:stretch>
                  <a:fillRect/>
                </a:stretch>
              </p:blipFill>
              <p:spPr>
                <a:xfrm>
                  <a:off x="11010148" y="3836219"/>
                  <a:ext cx="1101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750" name="Pennanteckning 749">
                  <a:extLst>
                    <a:ext uri="{FF2B5EF4-FFF2-40B4-BE49-F238E27FC236}">
                      <a16:creationId xmlns:a16="http://schemas.microsoft.com/office/drawing/2014/main" id="{3D764D5E-E945-15FC-CFDE-B1975BF85451}"/>
                    </a:ext>
                  </a:extLst>
                </p14:cNvPr>
                <p14:cNvContentPartPr/>
                <p14:nvPr/>
              </p14:nvContentPartPr>
              <p14:xfrm>
                <a:off x="11171788" y="3727499"/>
                <a:ext cx="330480" cy="462960"/>
              </p14:xfrm>
            </p:contentPart>
          </mc:Choice>
          <mc:Fallback xmlns="">
            <p:pic>
              <p:nvPicPr>
                <p:cNvPr id="750" name="Pennanteckning 749">
                  <a:extLst>
                    <a:ext uri="{FF2B5EF4-FFF2-40B4-BE49-F238E27FC236}">
                      <a16:creationId xmlns:a16="http://schemas.microsoft.com/office/drawing/2014/main" id="{3D764D5E-E945-15FC-CFDE-B1975BF85451}"/>
                    </a:ext>
                  </a:extLst>
                </p:cNvPr>
                <p:cNvPicPr/>
                <p:nvPr/>
              </p:nvPicPr>
              <p:blipFill>
                <a:blip r:embed="rId512"/>
                <a:stretch>
                  <a:fillRect/>
                </a:stretch>
              </p:blipFill>
              <p:spPr>
                <a:xfrm>
                  <a:off x="11156668" y="3712019"/>
                  <a:ext cx="360720" cy="493560"/>
                </a:xfrm>
                <a:prstGeom prst="rect">
                  <a:avLst/>
                </a:prstGeom>
              </p:spPr>
            </p:pic>
          </mc:Fallback>
        </mc:AlternateContent>
        <p:grpSp>
          <p:nvGrpSpPr>
            <p:cNvPr id="761" name="Grupp 760">
              <a:extLst>
                <a:ext uri="{FF2B5EF4-FFF2-40B4-BE49-F238E27FC236}">
                  <a16:creationId xmlns:a16="http://schemas.microsoft.com/office/drawing/2014/main" id="{E7E645C9-4B3B-376D-751B-717B31F59FBF}"/>
                </a:ext>
              </a:extLst>
            </p:cNvPr>
            <p:cNvGrpSpPr/>
            <p:nvPr/>
          </p:nvGrpSpPr>
          <p:grpSpPr>
            <a:xfrm>
              <a:off x="9049948" y="4203059"/>
              <a:ext cx="1425240" cy="522360"/>
              <a:chOff x="9049948" y="4203059"/>
              <a:chExt cx="1425240" cy="522360"/>
            </a:xfrm>
          </p:grpSpPr>
          <mc:AlternateContent xmlns:mc="http://schemas.openxmlformats.org/markup-compatibility/2006" xmlns:p14="http://schemas.microsoft.com/office/powerpoint/2010/main">
            <mc:Choice Requires="p14">
              <p:contentPart p14:bwMode="auto" r:id="rId513">
                <p14:nvContentPartPr>
                  <p14:cNvPr id="752" name="Pennanteckning 751">
                    <a:extLst>
                      <a:ext uri="{FF2B5EF4-FFF2-40B4-BE49-F238E27FC236}">
                        <a16:creationId xmlns:a16="http://schemas.microsoft.com/office/drawing/2014/main" id="{958B5CA6-1070-F773-4BFF-D616DA36FC83}"/>
                      </a:ext>
                    </a:extLst>
                  </p14:cNvPr>
                  <p14:cNvContentPartPr/>
                  <p14:nvPr/>
                </p14:nvContentPartPr>
                <p14:xfrm>
                  <a:off x="9049948" y="4212059"/>
                  <a:ext cx="299160" cy="513360"/>
                </p14:xfrm>
              </p:contentPart>
            </mc:Choice>
            <mc:Fallback xmlns="">
              <p:pic>
                <p:nvPicPr>
                  <p:cNvPr id="752" name="Pennanteckning 751">
                    <a:extLst>
                      <a:ext uri="{FF2B5EF4-FFF2-40B4-BE49-F238E27FC236}">
                        <a16:creationId xmlns:a16="http://schemas.microsoft.com/office/drawing/2014/main" id="{958B5CA6-1070-F773-4BFF-D616DA36FC83}"/>
                      </a:ext>
                    </a:extLst>
                  </p:cNvPr>
                  <p:cNvPicPr/>
                  <p:nvPr/>
                </p:nvPicPr>
                <p:blipFill>
                  <a:blip r:embed="rId514"/>
                  <a:stretch>
                    <a:fillRect/>
                  </a:stretch>
                </p:blipFill>
                <p:spPr>
                  <a:xfrm>
                    <a:off x="9034468" y="4196939"/>
                    <a:ext cx="32976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753" name="Pennanteckning 752">
                    <a:extLst>
                      <a:ext uri="{FF2B5EF4-FFF2-40B4-BE49-F238E27FC236}">
                        <a16:creationId xmlns:a16="http://schemas.microsoft.com/office/drawing/2014/main" id="{F4E06628-BED0-F504-6496-B22B68D6A6EF}"/>
                      </a:ext>
                    </a:extLst>
                  </p14:cNvPr>
                  <p14:cNvContentPartPr/>
                  <p14:nvPr/>
                </p14:nvContentPartPr>
                <p14:xfrm>
                  <a:off x="9377908" y="4261739"/>
                  <a:ext cx="37800" cy="399600"/>
                </p14:xfrm>
              </p:contentPart>
            </mc:Choice>
            <mc:Fallback xmlns="">
              <p:pic>
                <p:nvPicPr>
                  <p:cNvPr id="753" name="Pennanteckning 752">
                    <a:extLst>
                      <a:ext uri="{FF2B5EF4-FFF2-40B4-BE49-F238E27FC236}">
                        <a16:creationId xmlns:a16="http://schemas.microsoft.com/office/drawing/2014/main" id="{F4E06628-BED0-F504-6496-B22B68D6A6EF}"/>
                      </a:ext>
                    </a:extLst>
                  </p:cNvPr>
                  <p:cNvPicPr/>
                  <p:nvPr/>
                </p:nvPicPr>
                <p:blipFill>
                  <a:blip r:embed="rId516"/>
                  <a:stretch>
                    <a:fillRect/>
                  </a:stretch>
                </p:blipFill>
                <p:spPr>
                  <a:xfrm>
                    <a:off x="9362788" y="4246619"/>
                    <a:ext cx="6840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754" name="Pennanteckning 753">
                    <a:extLst>
                      <a:ext uri="{FF2B5EF4-FFF2-40B4-BE49-F238E27FC236}">
                        <a16:creationId xmlns:a16="http://schemas.microsoft.com/office/drawing/2014/main" id="{675DD5D0-6432-F43B-C46D-D4E56A8D4E97}"/>
                      </a:ext>
                    </a:extLst>
                  </p14:cNvPr>
                  <p14:cNvContentPartPr/>
                  <p14:nvPr/>
                </p14:nvContentPartPr>
                <p14:xfrm>
                  <a:off x="9292948" y="4423019"/>
                  <a:ext cx="232920" cy="128160"/>
                </p14:xfrm>
              </p:contentPart>
            </mc:Choice>
            <mc:Fallback xmlns="">
              <p:pic>
                <p:nvPicPr>
                  <p:cNvPr id="754" name="Pennanteckning 753">
                    <a:extLst>
                      <a:ext uri="{FF2B5EF4-FFF2-40B4-BE49-F238E27FC236}">
                        <a16:creationId xmlns:a16="http://schemas.microsoft.com/office/drawing/2014/main" id="{675DD5D0-6432-F43B-C46D-D4E56A8D4E97}"/>
                      </a:ext>
                    </a:extLst>
                  </p:cNvPr>
                  <p:cNvPicPr/>
                  <p:nvPr/>
                </p:nvPicPr>
                <p:blipFill>
                  <a:blip r:embed="rId518"/>
                  <a:stretch>
                    <a:fillRect/>
                  </a:stretch>
                </p:blipFill>
                <p:spPr>
                  <a:xfrm>
                    <a:off x="9277828" y="4407539"/>
                    <a:ext cx="2631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755" name="Pennanteckning 754">
                    <a:extLst>
                      <a:ext uri="{FF2B5EF4-FFF2-40B4-BE49-F238E27FC236}">
                        <a16:creationId xmlns:a16="http://schemas.microsoft.com/office/drawing/2014/main" id="{984CFCFD-2B8E-48B6-BC1C-68B6B91107FF}"/>
                      </a:ext>
                    </a:extLst>
                  </p14:cNvPr>
                  <p14:cNvContentPartPr/>
                  <p14:nvPr/>
                </p14:nvContentPartPr>
                <p14:xfrm>
                  <a:off x="9542068" y="4348499"/>
                  <a:ext cx="163440" cy="165240"/>
                </p14:xfrm>
              </p:contentPart>
            </mc:Choice>
            <mc:Fallback xmlns="">
              <p:pic>
                <p:nvPicPr>
                  <p:cNvPr id="755" name="Pennanteckning 754">
                    <a:extLst>
                      <a:ext uri="{FF2B5EF4-FFF2-40B4-BE49-F238E27FC236}">
                        <a16:creationId xmlns:a16="http://schemas.microsoft.com/office/drawing/2014/main" id="{984CFCFD-2B8E-48B6-BC1C-68B6B91107FF}"/>
                      </a:ext>
                    </a:extLst>
                  </p:cNvPr>
                  <p:cNvPicPr/>
                  <p:nvPr/>
                </p:nvPicPr>
                <p:blipFill>
                  <a:blip r:embed="rId520"/>
                  <a:stretch>
                    <a:fillRect/>
                  </a:stretch>
                </p:blipFill>
                <p:spPr>
                  <a:xfrm>
                    <a:off x="9526588" y="4333379"/>
                    <a:ext cx="19368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756" name="Pennanteckning 755">
                    <a:extLst>
                      <a:ext uri="{FF2B5EF4-FFF2-40B4-BE49-F238E27FC236}">
                        <a16:creationId xmlns:a16="http://schemas.microsoft.com/office/drawing/2014/main" id="{77FBC132-4969-84E1-5827-162CFA6866C4}"/>
                      </a:ext>
                    </a:extLst>
                  </p14:cNvPr>
                  <p14:cNvContentPartPr/>
                  <p14:nvPr/>
                </p14:nvContentPartPr>
                <p14:xfrm>
                  <a:off x="9766708" y="4434539"/>
                  <a:ext cx="17640" cy="77760"/>
                </p14:xfrm>
              </p:contentPart>
            </mc:Choice>
            <mc:Fallback xmlns="">
              <p:pic>
                <p:nvPicPr>
                  <p:cNvPr id="756" name="Pennanteckning 755">
                    <a:extLst>
                      <a:ext uri="{FF2B5EF4-FFF2-40B4-BE49-F238E27FC236}">
                        <a16:creationId xmlns:a16="http://schemas.microsoft.com/office/drawing/2014/main" id="{77FBC132-4969-84E1-5827-162CFA6866C4}"/>
                      </a:ext>
                    </a:extLst>
                  </p:cNvPr>
                  <p:cNvPicPr/>
                  <p:nvPr/>
                </p:nvPicPr>
                <p:blipFill>
                  <a:blip r:embed="rId522"/>
                  <a:stretch>
                    <a:fillRect/>
                  </a:stretch>
                </p:blipFill>
                <p:spPr>
                  <a:xfrm>
                    <a:off x="9751588" y="4419419"/>
                    <a:ext cx="482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757" name="Pennanteckning 756">
                    <a:extLst>
                      <a:ext uri="{FF2B5EF4-FFF2-40B4-BE49-F238E27FC236}">
                        <a16:creationId xmlns:a16="http://schemas.microsoft.com/office/drawing/2014/main" id="{38DA292A-9668-8499-D1A5-ABB523ACF249}"/>
                      </a:ext>
                    </a:extLst>
                  </p14:cNvPr>
                  <p14:cNvContentPartPr/>
                  <p14:nvPr/>
                </p14:nvContentPartPr>
                <p14:xfrm>
                  <a:off x="9804868" y="4325459"/>
                  <a:ext cx="17640" cy="5040"/>
                </p14:xfrm>
              </p:contentPart>
            </mc:Choice>
            <mc:Fallback xmlns="">
              <p:pic>
                <p:nvPicPr>
                  <p:cNvPr id="757" name="Pennanteckning 756">
                    <a:extLst>
                      <a:ext uri="{FF2B5EF4-FFF2-40B4-BE49-F238E27FC236}">
                        <a16:creationId xmlns:a16="http://schemas.microsoft.com/office/drawing/2014/main" id="{38DA292A-9668-8499-D1A5-ABB523ACF249}"/>
                      </a:ext>
                    </a:extLst>
                  </p:cNvPr>
                  <p:cNvPicPr/>
                  <p:nvPr/>
                </p:nvPicPr>
                <p:blipFill>
                  <a:blip r:embed="rId524"/>
                  <a:stretch>
                    <a:fillRect/>
                  </a:stretch>
                </p:blipFill>
                <p:spPr>
                  <a:xfrm>
                    <a:off x="9789748" y="4310339"/>
                    <a:ext cx="482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758" name="Pennanteckning 757">
                    <a:extLst>
                      <a:ext uri="{FF2B5EF4-FFF2-40B4-BE49-F238E27FC236}">
                        <a16:creationId xmlns:a16="http://schemas.microsoft.com/office/drawing/2014/main" id="{87B1E08D-9922-43A0-D9A1-EC39B7366810}"/>
                      </a:ext>
                    </a:extLst>
                  </p14:cNvPr>
                  <p14:cNvContentPartPr/>
                  <p14:nvPr/>
                </p14:nvContentPartPr>
                <p14:xfrm>
                  <a:off x="9918268" y="4340939"/>
                  <a:ext cx="86400" cy="158760"/>
                </p14:xfrm>
              </p:contentPart>
            </mc:Choice>
            <mc:Fallback xmlns="">
              <p:pic>
                <p:nvPicPr>
                  <p:cNvPr id="758" name="Pennanteckning 757">
                    <a:extLst>
                      <a:ext uri="{FF2B5EF4-FFF2-40B4-BE49-F238E27FC236}">
                        <a16:creationId xmlns:a16="http://schemas.microsoft.com/office/drawing/2014/main" id="{87B1E08D-9922-43A0-D9A1-EC39B7366810}"/>
                      </a:ext>
                    </a:extLst>
                  </p:cNvPr>
                  <p:cNvPicPr/>
                  <p:nvPr/>
                </p:nvPicPr>
                <p:blipFill>
                  <a:blip r:embed="rId526"/>
                  <a:stretch>
                    <a:fillRect/>
                  </a:stretch>
                </p:blipFill>
                <p:spPr>
                  <a:xfrm>
                    <a:off x="9902788" y="4325819"/>
                    <a:ext cx="1170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759" name="Pennanteckning 758">
                    <a:extLst>
                      <a:ext uri="{FF2B5EF4-FFF2-40B4-BE49-F238E27FC236}">
                        <a16:creationId xmlns:a16="http://schemas.microsoft.com/office/drawing/2014/main" id="{5240E222-4CA7-F097-2374-A4EAF1E46D8A}"/>
                      </a:ext>
                    </a:extLst>
                  </p14:cNvPr>
                  <p14:cNvContentPartPr/>
                  <p14:nvPr/>
                </p14:nvContentPartPr>
                <p14:xfrm>
                  <a:off x="10075228" y="4203059"/>
                  <a:ext cx="279000" cy="250200"/>
                </p14:xfrm>
              </p:contentPart>
            </mc:Choice>
            <mc:Fallback xmlns="">
              <p:pic>
                <p:nvPicPr>
                  <p:cNvPr id="759" name="Pennanteckning 758">
                    <a:extLst>
                      <a:ext uri="{FF2B5EF4-FFF2-40B4-BE49-F238E27FC236}">
                        <a16:creationId xmlns:a16="http://schemas.microsoft.com/office/drawing/2014/main" id="{5240E222-4CA7-F097-2374-A4EAF1E46D8A}"/>
                      </a:ext>
                    </a:extLst>
                  </p:cNvPr>
                  <p:cNvPicPr/>
                  <p:nvPr/>
                </p:nvPicPr>
                <p:blipFill>
                  <a:blip r:embed="rId528"/>
                  <a:stretch>
                    <a:fillRect/>
                  </a:stretch>
                </p:blipFill>
                <p:spPr>
                  <a:xfrm>
                    <a:off x="10060108" y="4187939"/>
                    <a:ext cx="3096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760" name="Pennanteckning 759">
                    <a:extLst>
                      <a:ext uri="{FF2B5EF4-FFF2-40B4-BE49-F238E27FC236}">
                        <a16:creationId xmlns:a16="http://schemas.microsoft.com/office/drawing/2014/main" id="{A659C2E4-0CD5-D512-55F3-C952B36E36E8}"/>
                      </a:ext>
                    </a:extLst>
                  </p14:cNvPr>
                  <p14:cNvContentPartPr/>
                  <p14:nvPr/>
                </p14:nvContentPartPr>
                <p14:xfrm>
                  <a:off x="10294468" y="4270019"/>
                  <a:ext cx="180720" cy="56520"/>
                </p14:xfrm>
              </p:contentPart>
            </mc:Choice>
            <mc:Fallback xmlns="">
              <p:pic>
                <p:nvPicPr>
                  <p:cNvPr id="760" name="Pennanteckning 759">
                    <a:extLst>
                      <a:ext uri="{FF2B5EF4-FFF2-40B4-BE49-F238E27FC236}">
                        <a16:creationId xmlns:a16="http://schemas.microsoft.com/office/drawing/2014/main" id="{A659C2E4-0CD5-D512-55F3-C952B36E36E8}"/>
                      </a:ext>
                    </a:extLst>
                  </p:cNvPr>
                  <p:cNvPicPr/>
                  <p:nvPr/>
                </p:nvPicPr>
                <p:blipFill>
                  <a:blip r:embed="rId530"/>
                  <a:stretch>
                    <a:fillRect/>
                  </a:stretch>
                </p:blipFill>
                <p:spPr>
                  <a:xfrm>
                    <a:off x="10279348" y="4254539"/>
                    <a:ext cx="211320" cy="87120"/>
                  </a:xfrm>
                  <a:prstGeom prst="rect">
                    <a:avLst/>
                  </a:prstGeom>
                </p:spPr>
              </p:pic>
            </mc:Fallback>
          </mc:AlternateContent>
        </p:grpSp>
      </p:grpSp>
      <p:grpSp>
        <p:nvGrpSpPr>
          <p:cNvPr id="768" name="Grupp 767">
            <a:extLst>
              <a:ext uri="{FF2B5EF4-FFF2-40B4-BE49-F238E27FC236}">
                <a16:creationId xmlns:a16="http://schemas.microsoft.com/office/drawing/2014/main" id="{B66ADFFC-72E1-5D71-2087-7E65A5F5A39C}"/>
              </a:ext>
            </a:extLst>
          </p:cNvPr>
          <p:cNvGrpSpPr/>
          <p:nvPr/>
        </p:nvGrpSpPr>
        <p:grpSpPr>
          <a:xfrm>
            <a:off x="8430388" y="4933859"/>
            <a:ext cx="356400" cy="384120"/>
            <a:chOff x="8430388" y="4933859"/>
            <a:chExt cx="356400" cy="384120"/>
          </a:xfrm>
        </p:grpSpPr>
        <mc:AlternateContent xmlns:mc="http://schemas.openxmlformats.org/markup-compatibility/2006" xmlns:p14="http://schemas.microsoft.com/office/powerpoint/2010/main">
          <mc:Choice Requires="p14">
            <p:contentPart p14:bwMode="auto" r:id="rId531">
              <p14:nvContentPartPr>
                <p14:cNvPr id="762" name="Pennanteckning 761">
                  <a:extLst>
                    <a:ext uri="{FF2B5EF4-FFF2-40B4-BE49-F238E27FC236}">
                      <a16:creationId xmlns:a16="http://schemas.microsoft.com/office/drawing/2014/main" id="{8625F2CE-57F9-29B5-FF3A-029177C641E0}"/>
                    </a:ext>
                  </a:extLst>
                </p14:cNvPr>
                <p14:cNvContentPartPr/>
                <p14:nvPr/>
              </p14:nvContentPartPr>
              <p14:xfrm>
                <a:off x="8437228" y="4998659"/>
                <a:ext cx="132840" cy="198720"/>
              </p14:xfrm>
            </p:contentPart>
          </mc:Choice>
          <mc:Fallback xmlns="">
            <p:pic>
              <p:nvPicPr>
                <p:cNvPr id="762" name="Pennanteckning 761">
                  <a:extLst>
                    <a:ext uri="{FF2B5EF4-FFF2-40B4-BE49-F238E27FC236}">
                      <a16:creationId xmlns:a16="http://schemas.microsoft.com/office/drawing/2014/main" id="{8625F2CE-57F9-29B5-FF3A-029177C641E0}"/>
                    </a:ext>
                  </a:extLst>
                </p:cNvPr>
                <p:cNvPicPr/>
                <p:nvPr/>
              </p:nvPicPr>
              <p:blipFill>
                <a:blip r:embed="rId532"/>
                <a:stretch>
                  <a:fillRect/>
                </a:stretch>
              </p:blipFill>
              <p:spPr>
                <a:xfrm>
                  <a:off x="8421748" y="4983179"/>
                  <a:ext cx="1630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763" name="Pennanteckning 762">
                  <a:extLst>
                    <a:ext uri="{FF2B5EF4-FFF2-40B4-BE49-F238E27FC236}">
                      <a16:creationId xmlns:a16="http://schemas.microsoft.com/office/drawing/2014/main" id="{83DFF5CC-48AE-2790-8384-452471DC64D0}"/>
                    </a:ext>
                  </a:extLst>
                </p14:cNvPr>
                <p14:cNvContentPartPr/>
                <p14:nvPr/>
              </p14:nvContentPartPr>
              <p14:xfrm>
                <a:off x="8441908" y="4933859"/>
                <a:ext cx="130320" cy="73800"/>
              </p14:xfrm>
            </p:contentPart>
          </mc:Choice>
          <mc:Fallback xmlns="">
            <p:pic>
              <p:nvPicPr>
                <p:cNvPr id="763" name="Pennanteckning 762">
                  <a:extLst>
                    <a:ext uri="{FF2B5EF4-FFF2-40B4-BE49-F238E27FC236}">
                      <a16:creationId xmlns:a16="http://schemas.microsoft.com/office/drawing/2014/main" id="{83DFF5CC-48AE-2790-8384-452471DC64D0}"/>
                    </a:ext>
                  </a:extLst>
                </p:cNvPr>
                <p:cNvPicPr/>
                <p:nvPr/>
              </p:nvPicPr>
              <p:blipFill>
                <a:blip r:embed="rId534"/>
                <a:stretch>
                  <a:fillRect/>
                </a:stretch>
              </p:blipFill>
              <p:spPr>
                <a:xfrm>
                  <a:off x="8426788" y="4918739"/>
                  <a:ext cx="1609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764" name="Pennanteckning 763">
                  <a:extLst>
                    <a:ext uri="{FF2B5EF4-FFF2-40B4-BE49-F238E27FC236}">
                      <a16:creationId xmlns:a16="http://schemas.microsoft.com/office/drawing/2014/main" id="{47C951D0-3F83-B422-FF7A-6276084A73BA}"/>
                    </a:ext>
                  </a:extLst>
                </p14:cNvPr>
                <p14:cNvContentPartPr/>
                <p14:nvPr/>
              </p14:nvContentPartPr>
              <p14:xfrm>
                <a:off x="8430388" y="5035019"/>
                <a:ext cx="165600" cy="43200"/>
              </p14:xfrm>
            </p:contentPart>
          </mc:Choice>
          <mc:Fallback xmlns="">
            <p:pic>
              <p:nvPicPr>
                <p:cNvPr id="764" name="Pennanteckning 763">
                  <a:extLst>
                    <a:ext uri="{FF2B5EF4-FFF2-40B4-BE49-F238E27FC236}">
                      <a16:creationId xmlns:a16="http://schemas.microsoft.com/office/drawing/2014/main" id="{47C951D0-3F83-B422-FF7A-6276084A73BA}"/>
                    </a:ext>
                  </a:extLst>
                </p:cNvPr>
                <p:cNvPicPr/>
                <p:nvPr/>
              </p:nvPicPr>
              <p:blipFill>
                <a:blip r:embed="rId536"/>
                <a:stretch>
                  <a:fillRect/>
                </a:stretch>
              </p:blipFill>
              <p:spPr>
                <a:xfrm>
                  <a:off x="8415268" y="5019539"/>
                  <a:ext cx="1962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765" name="Pennanteckning 764">
                  <a:extLst>
                    <a:ext uri="{FF2B5EF4-FFF2-40B4-BE49-F238E27FC236}">
                      <a16:creationId xmlns:a16="http://schemas.microsoft.com/office/drawing/2014/main" id="{A3401EAD-049E-BD95-6E9B-0D1F5A59ABDC}"/>
                    </a:ext>
                  </a:extLst>
                </p14:cNvPr>
                <p14:cNvContentPartPr/>
                <p14:nvPr/>
              </p14:nvContentPartPr>
              <p14:xfrm>
                <a:off x="8619748" y="5054099"/>
                <a:ext cx="67320" cy="110520"/>
              </p14:xfrm>
            </p:contentPart>
          </mc:Choice>
          <mc:Fallback xmlns="">
            <p:pic>
              <p:nvPicPr>
                <p:cNvPr id="765" name="Pennanteckning 764">
                  <a:extLst>
                    <a:ext uri="{FF2B5EF4-FFF2-40B4-BE49-F238E27FC236}">
                      <a16:creationId xmlns:a16="http://schemas.microsoft.com/office/drawing/2014/main" id="{A3401EAD-049E-BD95-6E9B-0D1F5A59ABDC}"/>
                    </a:ext>
                  </a:extLst>
                </p:cNvPr>
                <p:cNvPicPr/>
                <p:nvPr/>
              </p:nvPicPr>
              <p:blipFill>
                <a:blip r:embed="rId538"/>
                <a:stretch>
                  <a:fillRect/>
                </a:stretch>
              </p:blipFill>
              <p:spPr>
                <a:xfrm>
                  <a:off x="8604628" y="5038619"/>
                  <a:ext cx="979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766" name="Pennanteckning 765">
                  <a:extLst>
                    <a:ext uri="{FF2B5EF4-FFF2-40B4-BE49-F238E27FC236}">
                      <a16:creationId xmlns:a16="http://schemas.microsoft.com/office/drawing/2014/main" id="{2DA33907-A086-138E-99AF-97F51BBB17D8}"/>
                    </a:ext>
                  </a:extLst>
                </p14:cNvPr>
                <p14:cNvContentPartPr/>
                <p14:nvPr/>
              </p14:nvContentPartPr>
              <p14:xfrm>
                <a:off x="8633788" y="5053019"/>
                <a:ext cx="153000" cy="116280"/>
              </p14:xfrm>
            </p:contentPart>
          </mc:Choice>
          <mc:Fallback xmlns="">
            <p:pic>
              <p:nvPicPr>
                <p:cNvPr id="766" name="Pennanteckning 765">
                  <a:extLst>
                    <a:ext uri="{FF2B5EF4-FFF2-40B4-BE49-F238E27FC236}">
                      <a16:creationId xmlns:a16="http://schemas.microsoft.com/office/drawing/2014/main" id="{2DA33907-A086-138E-99AF-97F51BBB17D8}"/>
                    </a:ext>
                  </a:extLst>
                </p:cNvPr>
                <p:cNvPicPr/>
                <p:nvPr/>
              </p:nvPicPr>
              <p:blipFill>
                <a:blip r:embed="rId540"/>
                <a:stretch>
                  <a:fillRect/>
                </a:stretch>
              </p:blipFill>
              <p:spPr>
                <a:xfrm>
                  <a:off x="8618668" y="5037899"/>
                  <a:ext cx="1836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767" name="Pennanteckning 766">
                  <a:extLst>
                    <a:ext uri="{FF2B5EF4-FFF2-40B4-BE49-F238E27FC236}">
                      <a16:creationId xmlns:a16="http://schemas.microsoft.com/office/drawing/2014/main" id="{7D77DCF7-ABEE-31F1-32DD-BECFB4C473C9}"/>
                    </a:ext>
                  </a:extLst>
                </p14:cNvPr>
                <p14:cNvContentPartPr/>
                <p14:nvPr/>
              </p14:nvContentPartPr>
              <p14:xfrm>
                <a:off x="8489428" y="5260019"/>
                <a:ext cx="279720" cy="57960"/>
              </p14:xfrm>
            </p:contentPart>
          </mc:Choice>
          <mc:Fallback xmlns="">
            <p:pic>
              <p:nvPicPr>
                <p:cNvPr id="767" name="Pennanteckning 766">
                  <a:extLst>
                    <a:ext uri="{FF2B5EF4-FFF2-40B4-BE49-F238E27FC236}">
                      <a16:creationId xmlns:a16="http://schemas.microsoft.com/office/drawing/2014/main" id="{7D77DCF7-ABEE-31F1-32DD-BECFB4C473C9}"/>
                    </a:ext>
                  </a:extLst>
                </p:cNvPr>
                <p:cNvPicPr/>
                <p:nvPr/>
              </p:nvPicPr>
              <p:blipFill>
                <a:blip r:embed="rId542"/>
                <a:stretch>
                  <a:fillRect/>
                </a:stretch>
              </p:blipFill>
              <p:spPr>
                <a:xfrm>
                  <a:off x="8474308" y="5244539"/>
                  <a:ext cx="310320" cy="88200"/>
                </a:xfrm>
                <a:prstGeom prst="rect">
                  <a:avLst/>
                </a:prstGeom>
              </p:spPr>
            </p:pic>
          </mc:Fallback>
        </mc:AlternateContent>
      </p:grpSp>
      <p:grpSp>
        <p:nvGrpSpPr>
          <p:cNvPr id="906" name="Grupp 905">
            <a:extLst>
              <a:ext uri="{FF2B5EF4-FFF2-40B4-BE49-F238E27FC236}">
                <a16:creationId xmlns:a16="http://schemas.microsoft.com/office/drawing/2014/main" id="{6CA73A95-F63A-DADB-4A9F-97F9AB8406E0}"/>
              </a:ext>
            </a:extLst>
          </p:cNvPr>
          <p:cNvGrpSpPr/>
          <p:nvPr/>
        </p:nvGrpSpPr>
        <p:grpSpPr>
          <a:xfrm>
            <a:off x="9149308" y="4877699"/>
            <a:ext cx="2799360" cy="425520"/>
            <a:chOff x="9149308" y="4877699"/>
            <a:chExt cx="2799360" cy="425520"/>
          </a:xfrm>
        </p:grpSpPr>
        <p:grpSp>
          <p:nvGrpSpPr>
            <p:cNvPr id="782" name="Grupp 781">
              <a:extLst>
                <a:ext uri="{FF2B5EF4-FFF2-40B4-BE49-F238E27FC236}">
                  <a16:creationId xmlns:a16="http://schemas.microsoft.com/office/drawing/2014/main" id="{62BDB34F-5E99-EAFA-CC77-E67F836F3145}"/>
                </a:ext>
              </a:extLst>
            </p:cNvPr>
            <p:cNvGrpSpPr/>
            <p:nvPr/>
          </p:nvGrpSpPr>
          <p:grpSpPr>
            <a:xfrm>
              <a:off x="9149308" y="4970579"/>
              <a:ext cx="1400040" cy="275400"/>
              <a:chOff x="9149308" y="4970579"/>
              <a:chExt cx="1400040" cy="275400"/>
            </a:xfrm>
          </p:grpSpPr>
          <mc:AlternateContent xmlns:mc="http://schemas.openxmlformats.org/markup-compatibility/2006" xmlns:p14="http://schemas.microsoft.com/office/powerpoint/2010/main">
            <mc:Choice Requires="p14">
              <p:contentPart p14:bwMode="auto" r:id="rId543">
                <p14:nvContentPartPr>
                  <p14:cNvPr id="769" name="Pennanteckning 768">
                    <a:extLst>
                      <a:ext uri="{FF2B5EF4-FFF2-40B4-BE49-F238E27FC236}">
                        <a16:creationId xmlns:a16="http://schemas.microsoft.com/office/drawing/2014/main" id="{B823B965-7F57-43C1-FC66-BD0B74B033AB}"/>
                      </a:ext>
                    </a:extLst>
                  </p14:cNvPr>
                  <p14:cNvContentPartPr/>
                  <p14:nvPr/>
                </p14:nvContentPartPr>
                <p14:xfrm>
                  <a:off x="9149308" y="4984979"/>
                  <a:ext cx="207000" cy="261000"/>
                </p14:xfrm>
              </p:contentPart>
            </mc:Choice>
            <mc:Fallback xmlns="">
              <p:pic>
                <p:nvPicPr>
                  <p:cNvPr id="769" name="Pennanteckning 768">
                    <a:extLst>
                      <a:ext uri="{FF2B5EF4-FFF2-40B4-BE49-F238E27FC236}">
                        <a16:creationId xmlns:a16="http://schemas.microsoft.com/office/drawing/2014/main" id="{B823B965-7F57-43C1-FC66-BD0B74B033AB}"/>
                      </a:ext>
                    </a:extLst>
                  </p:cNvPr>
                  <p:cNvPicPr/>
                  <p:nvPr/>
                </p:nvPicPr>
                <p:blipFill>
                  <a:blip r:embed="rId544"/>
                  <a:stretch>
                    <a:fillRect/>
                  </a:stretch>
                </p:blipFill>
                <p:spPr>
                  <a:xfrm>
                    <a:off x="9133828" y="4969859"/>
                    <a:ext cx="2376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770" name="Pennanteckning 769">
                    <a:extLst>
                      <a:ext uri="{FF2B5EF4-FFF2-40B4-BE49-F238E27FC236}">
                        <a16:creationId xmlns:a16="http://schemas.microsoft.com/office/drawing/2014/main" id="{AED50BC6-D5D2-3429-6B34-964B1E91F056}"/>
                      </a:ext>
                    </a:extLst>
                  </p14:cNvPr>
                  <p14:cNvContentPartPr/>
                  <p14:nvPr/>
                </p14:nvContentPartPr>
                <p14:xfrm>
                  <a:off x="9378988" y="5108099"/>
                  <a:ext cx="73080" cy="83520"/>
                </p14:xfrm>
              </p:contentPart>
            </mc:Choice>
            <mc:Fallback xmlns="">
              <p:pic>
                <p:nvPicPr>
                  <p:cNvPr id="770" name="Pennanteckning 769">
                    <a:extLst>
                      <a:ext uri="{FF2B5EF4-FFF2-40B4-BE49-F238E27FC236}">
                        <a16:creationId xmlns:a16="http://schemas.microsoft.com/office/drawing/2014/main" id="{AED50BC6-D5D2-3429-6B34-964B1E91F056}"/>
                      </a:ext>
                    </a:extLst>
                  </p:cNvPr>
                  <p:cNvPicPr/>
                  <p:nvPr/>
                </p:nvPicPr>
                <p:blipFill>
                  <a:blip r:embed="rId546"/>
                  <a:stretch>
                    <a:fillRect/>
                  </a:stretch>
                </p:blipFill>
                <p:spPr>
                  <a:xfrm>
                    <a:off x="9363508" y="5092979"/>
                    <a:ext cx="1036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771" name="Pennanteckning 770">
                    <a:extLst>
                      <a:ext uri="{FF2B5EF4-FFF2-40B4-BE49-F238E27FC236}">
                        <a16:creationId xmlns:a16="http://schemas.microsoft.com/office/drawing/2014/main" id="{8613994B-C780-CCBA-27B2-4AB58FE501B0}"/>
                      </a:ext>
                    </a:extLst>
                  </p14:cNvPr>
                  <p14:cNvContentPartPr/>
                  <p14:nvPr/>
                </p14:nvContentPartPr>
                <p14:xfrm>
                  <a:off x="9544588" y="5110259"/>
                  <a:ext cx="120960" cy="127800"/>
                </p14:xfrm>
              </p:contentPart>
            </mc:Choice>
            <mc:Fallback xmlns="">
              <p:pic>
                <p:nvPicPr>
                  <p:cNvPr id="771" name="Pennanteckning 770">
                    <a:extLst>
                      <a:ext uri="{FF2B5EF4-FFF2-40B4-BE49-F238E27FC236}">
                        <a16:creationId xmlns:a16="http://schemas.microsoft.com/office/drawing/2014/main" id="{8613994B-C780-CCBA-27B2-4AB58FE501B0}"/>
                      </a:ext>
                    </a:extLst>
                  </p:cNvPr>
                  <p:cNvPicPr/>
                  <p:nvPr/>
                </p:nvPicPr>
                <p:blipFill>
                  <a:blip r:embed="rId548"/>
                  <a:stretch>
                    <a:fillRect/>
                  </a:stretch>
                </p:blipFill>
                <p:spPr>
                  <a:xfrm>
                    <a:off x="9529108" y="5094779"/>
                    <a:ext cx="1515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772" name="Pennanteckning 771">
                    <a:extLst>
                      <a:ext uri="{FF2B5EF4-FFF2-40B4-BE49-F238E27FC236}">
                        <a16:creationId xmlns:a16="http://schemas.microsoft.com/office/drawing/2014/main" id="{FFFBFA22-C9B4-E1A4-12D1-F4A15DE47067}"/>
                      </a:ext>
                    </a:extLst>
                  </p14:cNvPr>
                  <p14:cNvContentPartPr/>
                  <p14:nvPr/>
                </p14:nvContentPartPr>
                <p14:xfrm>
                  <a:off x="9728908" y="5112779"/>
                  <a:ext cx="140040" cy="115560"/>
                </p14:xfrm>
              </p:contentPart>
            </mc:Choice>
            <mc:Fallback xmlns="">
              <p:pic>
                <p:nvPicPr>
                  <p:cNvPr id="772" name="Pennanteckning 771">
                    <a:extLst>
                      <a:ext uri="{FF2B5EF4-FFF2-40B4-BE49-F238E27FC236}">
                        <a16:creationId xmlns:a16="http://schemas.microsoft.com/office/drawing/2014/main" id="{FFFBFA22-C9B4-E1A4-12D1-F4A15DE47067}"/>
                      </a:ext>
                    </a:extLst>
                  </p:cNvPr>
                  <p:cNvPicPr/>
                  <p:nvPr/>
                </p:nvPicPr>
                <p:blipFill>
                  <a:blip r:embed="rId550"/>
                  <a:stretch>
                    <a:fillRect/>
                  </a:stretch>
                </p:blipFill>
                <p:spPr>
                  <a:xfrm>
                    <a:off x="9713428" y="5097299"/>
                    <a:ext cx="1706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773" name="Pennanteckning 772">
                    <a:extLst>
                      <a:ext uri="{FF2B5EF4-FFF2-40B4-BE49-F238E27FC236}">
                        <a16:creationId xmlns:a16="http://schemas.microsoft.com/office/drawing/2014/main" id="{4E2B2E79-EA07-8705-81F8-9BE7751DA1FA}"/>
                      </a:ext>
                    </a:extLst>
                  </p14:cNvPr>
                  <p14:cNvContentPartPr/>
                  <p14:nvPr/>
                </p14:nvContentPartPr>
                <p14:xfrm>
                  <a:off x="9910708" y="4970579"/>
                  <a:ext cx="593280" cy="263160"/>
                </p14:xfrm>
              </p:contentPart>
            </mc:Choice>
            <mc:Fallback xmlns="">
              <p:pic>
                <p:nvPicPr>
                  <p:cNvPr id="773" name="Pennanteckning 772">
                    <a:extLst>
                      <a:ext uri="{FF2B5EF4-FFF2-40B4-BE49-F238E27FC236}">
                        <a16:creationId xmlns:a16="http://schemas.microsoft.com/office/drawing/2014/main" id="{4E2B2E79-EA07-8705-81F8-9BE7751DA1FA}"/>
                      </a:ext>
                    </a:extLst>
                  </p:cNvPr>
                  <p:cNvPicPr/>
                  <p:nvPr/>
                </p:nvPicPr>
                <p:blipFill>
                  <a:blip r:embed="rId552"/>
                  <a:stretch>
                    <a:fillRect/>
                  </a:stretch>
                </p:blipFill>
                <p:spPr>
                  <a:xfrm>
                    <a:off x="9895588" y="4955099"/>
                    <a:ext cx="62388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774" name="Pennanteckning 773">
                    <a:extLst>
                      <a:ext uri="{FF2B5EF4-FFF2-40B4-BE49-F238E27FC236}">
                        <a16:creationId xmlns:a16="http://schemas.microsoft.com/office/drawing/2014/main" id="{B9D3F913-65E8-914D-F5C5-561EEEFDBAF1}"/>
                      </a:ext>
                    </a:extLst>
                  </p14:cNvPr>
                  <p14:cNvContentPartPr/>
                  <p14:nvPr/>
                </p14:nvContentPartPr>
                <p14:xfrm>
                  <a:off x="10466548" y="5064539"/>
                  <a:ext cx="82800" cy="47520"/>
                </p14:xfrm>
              </p:contentPart>
            </mc:Choice>
            <mc:Fallback xmlns="">
              <p:pic>
                <p:nvPicPr>
                  <p:cNvPr id="774" name="Pennanteckning 773">
                    <a:extLst>
                      <a:ext uri="{FF2B5EF4-FFF2-40B4-BE49-F238E27FC236}">
                        <a16:creationId xmlns:a16="http://schemas.microsoft.com/office/drawing/2014/main" id="{B9D3F913-65E8-914D-F5C5-561EEEFDBAF1}"/>
                      </a:ext>
                    </a:extLst>
                  </p:cNvPr>
                  <p:cNvPicPr/>
                  <p:nvPr/>
                </p:nvPicPr>
                <p:blipFill>
                  <a:blip r:embed="rId554"/>
                  <a:stretch>
                    <a:fillRect/>
                  </a:stretch>
                </p:blipFill>
                <p:spPr>
                  <a:xfrm>
                    <a:off x="10451428" y="5049419"/>
                    <a:ext cx="113400" cy="78120"/>
                  </a:xfrm>
                  <a:prstGeom prst="rect">
                    <a:avLst/>
                  </a:prstGeom>
                </p:spPr>
              </p:pic>
            </mc:Fallback>
          </mc:AlternateContent>
        </p:grpSp>
        <p:grpSp>
          <p:nvGrpSpPr>
            <p:cNvPr id="790" name="Grupp 789">
              <a:extLst>
                <a:ext uri="{FF2B5EF4-FFF2-40B4-BE49-F238E27FC236}">
                  <a16:creationId xmlns:a16="http://schemas.microsoft.com/office/drawing/2014/main" id="{07A05F3F-52F3-4716-0815-BCA8783F87C8}"/>
                </a:ext>
              </a:extLst>
            </p:cNvPr>
            <p:cNvGrpSpPr/>
            <p:nvPr/>
          </p:nvGrpSpPr>
          <p:grpSpPr>
            <a:xfrm>
              <a:off x="10758508" y="4877699"/>
              <a:ext cx="1190160" cy="425520"/>
              <a:chOff x="10758508" y="4877699"/>
              <a:chExt cx="1190160" cy="425520"/>
            </a:xfrm>
          </p:grpSpPr>
          <mc:AlternateContent xmlns:mc="http://schemas.openxmlformats.org/markup-compatibility/2006" xmlns:p14="http://schemas.microsoft.com/office/powerpoint/2010/main">
            <mc:Choice Requires="p14">
              <p:contentPart p14:bwMode="auto" r:id="rId555">
                <p14:nvContentPartPr>
                  <p14:cNvPr id="775" name="Pennanteckning 774">
                    <a:extLst>
                      <a:ext uri="{FF2B5EF4-FFF2-40B4-BE49-F238E27FC236}">
                        <a16:creationId xmlns:a16="http://schemas.microsoft.com/office/drawing/2014/main" id="{D2BEFCF1-C3BA-7CCA-1C9E-6C2BE0886F54}"/>
                      </a:ext>
                    </a:extLst>
                  </p14:cNvPr>
                  <p14:cNvContentPartPr/>
                  <p14:nvPr/>
                </p14:nvContentPartPr>
                <p14:xfrm>
                  <a:off x="10758508" y="5049059"/>
                  <a:ext cx="63360" cy="167400"/>
                </p14:xfrm>
              </p:contentPart>
            </mc:Choice>
            <mc:Fallback xmlns="">
              <p:pic>
                <p:nvPicPr>
                  <p:cNvPr id="775" name="Pennanteckning 774">
                    <a:extLst>
                      <a:ext uri="{FF2B5EF4-FFF2-40B4-BE49-F238E27FC236}">
                        <a16:creationId xmlns:a16="http://schemas.microsoft.com/office/drawing/2014/main" id="{D2BEFCF1-C3BA-7CCA-1C9E-6C2BE0886F54}"/>
                      </a:ext>
                    </a:extLst>
                  </p:cNvPr>
                  <p:cNvPicPr/>
                  <p:nvPr/>
                </p:nvPicPr>
                <p:blipFill>
                  <a:blip r:embed="rId556"/>
                  <a:stretch>
                    <a:fillRect/>
                  </a:stretch>
                </p:blipFill>
                <p:spPr>
                  <a:xfrm>
                    <a:off x="10743028" y="5033579"/>
                    <a:ext cx="93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776" name="Pennanteckning 775">
                    <a:extLst>
                      <a:ext uri="{FF2B5EF4-FFF2-40B4-BE49-F238E27FC236}">
                        <a16:creationId xmlns:a16="http://schemas.microsoft.com/office/drawing/2014/main" id="{7E768711-5C3B-9407-1C93-D46430FFAD91}"/>
                      </a:ext>
                    </a:extLst>
                  </p14:cNvPr>
                  <p14:cNvContentPartPr/>
                  <p14:nvPr/>
                </p14:nvContentPartPr>
                <p14:xfrm>
                  <a:off x="10921228" y="5107019"/>
                  <a:ext cx="6840" cy="58320"/>
                </p14:xfrm>
              </p:contentPart>
            </mc:Choice>
            <mc:Fallback xmlns="">
              <p:pic>
                <p:nvPicPr>
                  <p:cNvPr id="776" name="Pennanteckning 775">
                    <a:extLst>
                      <a:ext uri="{FF2B5EF4-FFF2-40B4-BE49-F238E27FC236}">
                        <a16:creationId xmlns:a16="http://schemas.microsoft.com/office/drawing/2014/main" id="{7E768711-5C3B-9407-1C93-D46430FFAD91}"/>
                      </a:ext>
                    </a:extLst>
                  </p:cNvPr>
                  <p:cNvPicPr/>
                  <p:nvPr/>
                </p:nvPicPr>
                <p:blipFill>
                  <a:blip r:embed="rId558"/>
                  <a:stretch>
                    <a:fillRect/>
                  </a:stretch>
                </p:blipFill>
                <p:spPr>
                  <a:xfrm>
                    <a:off x="10906108" y="5091539"/>
                    <a:ext cx="374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777" name="Pennanteckning 776">
                    <a:extLst>
                      <a:ext uri="{FF2B5EF4-FFF2-40B4-BE49-F238E27FC236}">
                        <a16:creationId xmlns:a16="http://schemas.microsoft.com/office/drawing/2014/main" id="{88BF2260-3E76-1D0B-8E45-1251C379068C}"/>
                      </a:ext>
                    </a:extLst>
                  </p14:cNvPr>
                  <p14:cNvContentPartPr/>
                  <p14:nvPr/>
                </p14:nvContentPartPr>
                <p14:xfrm>
                  <a:off x="10944628" y="4993619"/>
                  <a:ext cx="11880" cy="36720"/>
                </p14:xfrm>
              </p:contentPart>
            </mc:Choice>
            <mc:Fallback xmlns="">
              <p:pic>
                <p:nvPicPr>
                  <p:cNvPr id="777" name="Pennanteckning 776">
                    <a:extLst>
                      <a:ext uri="{FF2B5EF4-FFF2-40B4-BE49-F238E27FC236}">
                        <a16:creationId xmlns:a16="http://schemas.microsoft.com/office/drawing/2014/main" id="{88BF2260-3E76-1D0B-8E45-1251C379068C}"/>
                      </a:ext>
                    </a:extLst>
                  </p:cNvPr>
                  <p:cNvPicPr/>
                  <p:nvPr/>
                </p:nvPicPr>
                <p:blipFill>
                  <a:blip r:embed="rId560"/>
                  <a:stretch>
                    <a:fillRect/>
                  </a:stretch>
                </p:blipFill>
                <p:spPr>
                  <a:xfrm>
                    <a:off x="10929148" y="4978139"/>
                    <a:ext cx="424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778" name="Pennanteckning 777">
                    <a:extLst>
                      <a:ext uri="{FF2B5EF4-FFF2-40B4-BE49-F238E27FC236}">
                        <a16:creationId xmlns:a16="http://schemas.microsoft.com/office/drawing/2014/main" id="{8C975BE7-FDC2-41C2-2890-0260356D6BF1}"/>
                      </a:ext>
                    </a:extLst>
                  </p14:cNvPr>
                  <p14:cNvContentPartPr/>
                  <p14:nvPr/>
                </p14:nvContentPartPr>
                <p14:xfrm>
                  <a:off x="11027068" y="5085419"/>
                  <a:ext cx="268200" cy="68760"/>
                </p14:xfrm>
              </p:contentPart>
            </mc:Choice>
            <mc:Fallback xmlns="">
              <p:pic>
                <p:nvPicPr>
                  <p:cNvPr id="778" name="Pennanteckning 777">
                    <a:extLst>
                      <a:ext uri="{FF2B5EF4-FFF2-40B4-BE49-F238E27FC236}">
                        <a16:creationId xmlns:a16="http://schemas.microsoft.com/office/drawing/2014/main" id="{8C975BE7-FDC2-41C2-2890-0260356D6BF1}"/>
                      </a:ext>
                    </a:extLst>
                  </p:cNvPr>
                  <p:cNvPicPr/>
                  <p:nvPr/>
                </p:nvPicPr>
                <p:blipFill>
                  <a:blip r:embed="rId562"/>
                  <a:stretch>
                    <a:fillRect/>
                  </a:stretch>
                </p:blipFill>
                <p:spPr>
                  <a:xfrm>
                    <a:off x="11011948" y="5069939"/>
                    <a:ext cx="2988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779" name="Pennanteckning 778">
                    <a:extLst>
                      <a:ext uri="{FF2B5EF4-FFF2-40B4-BE49-F238E27FC236}">
                        <a16:creationId xmlns:a16="http://schemas.microsoft.com/office/drawing/2014/main" id="{2D4D4082-8C11-202E-81EF-6A8A85212026}"/>
                      </a:ext>
                    </a:extLst>
                  </p14:cNvPr>
                  <p14:cNvContentPartPr/>
                  <p14:nvPr/>
                </p14:nvContentPartPr>
                <p14:xfrm>
                  <a:off x="11321908" y="4918379"/>
                  <a:ext cx="24120" cy="67320"/>
                </p14:xfrm>
              </p:contentPart>
            </mc:Choice>
            <mc:Fallback xmlns="">
              <p:pic>
                <p:nvPicPr>
                  <p:cNvPr id="779" name="Pennanteckning 778">
                    <a:extLst>
                      <a:ext uri="{FF2B5EF4-FFF2-40B4-BE49-F238E27FC236}">
                        <a16:creationId xmlns:a16="http://schemas.microsoft.com/office/drawing/2014/main" id="{2D4D4082-8C11-202E-81EF-6A8A85212026}"/>
                      </a:ext>
                    </a:extLst>
                  </p:cNvPr>
                  <p:cNvPicPr/>
                  <p:nvPr/>
                </p:nvPicPr>
                <p:blipFill>
                  <a:blip r:embed="rId564"/>
                  <a:stretch>
                    <a:fillRect/>
                  </a:stretch>
                </p:blipFill>
                <p:spPr>
                  <a:xfrm>
                    <a:off x="11306788" y="4902899"/>
                    <a:ext cx="547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780" name="Pennanteckning 779">
                    <a:extLst>
                      <a:ext uri="{FF2B5EF4-FFF2-40B4-BE49-F238E27FC236}">
                        <a16:creationId xmlns:a16="http://schemas.microsoft.com/office/drawing/2014/main" id="{20969606-EB66-21D1-A432-80975FD30349}"/>
                      </a:ext>
                    </a:extLst>
                  </p14:cNvPr>
                  <p14:cNvContentPartPr/>
                  <p14:nvPr/>
                </p14:nvContentPartPr>
                <p14:xfrm>
                  <a:off x="11387788" y="5040779"/>
                  <a:ext cx="196200" cy="139320"/>
                </p14:xfrm>
              </p:contentPart>
            </mc:Choice>
            <mc:Fallback xmlns="">
              <p:pic>
                <p:nvPicPr>
                  <p:cNvPr id="780" name="Pennanteckning 779">
                    <a:extLst>
                      <a:ext uri="{FF2B5EF4-FFF2-40B4-BE49-F238E27FC236}">
                        <a16:creationId xmlns:a16="http://schemas.microsoft.com/office/drawing/2014/main" id="{20969606-EB66-21D1-A432-80975FD30349}"/>
                      </a:ext>
                    </a:extLst>
                  </p:cNvPr>
                  <p:cNvPicPr/>
                  <p:nvPr/>
                </p:nvPicPr>
                <p:blipFill>
                  <a:blip r:embed="rId566"/>
                  <a:stretch>
                    <a:fillRect/>
                  </a:stretch>
                </p:blipFill>
                <p:spPr>
                  <a:xfrm>
                    <a:off x="11372668" y="5025299"/>
                    <a:ext cx="2268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783" name="Pennanteckning 782">
                    <a:extLst>
                      <a:ext uri="{FF2B5EF4-FFF2-40B4-BE49-F238E27FC236}">
                        <a16:creationId xmlns:a16="http://schemas.microsoft.com/office/drawing/2014/main" id="{8078A973-E0F6-1E26-2C51-4F5DB63B9CEF}"/>
                      </a:ext>
                    </a:extLst>
                  </p14:cNvPr>
                  <p14:cNvContentPartPr/>
                  <p14:nvPr/>
                </p14:nvContentPartPr>
                <p14:xfrm>
                  <a:off x="11324788" y="4877699"/>
                  <a:ext cx="77400" cy="267480"/>
                </p14:xfrm>
              </p:contentPart>
            </mc:Choice>
            <mc:Fallback xmlns="">
              <p:pic>
                <p:nvPicPr>
                  <p:cNvPr id="783" name="Pennanteckning 782">
                    <a:extLst>
                      <a:ext uri="{FF2B5EF4-FFF2-40B4-BE49-F238E27FC236}">
                        <a16:creationId xmlns:a16="http://schemas.microsoft.com/office/drawing/2014/main" id="{8078A973-E0F6-1E26-2C51-4F5DB63B9CEF}"/>
                      </a:ext>
                    </a:extLst>
                  </p:cNvPr>
                  <p:cNvPicPr/>
                  <p:nvPr/>
                </p:nvPicPr>
                <p:blipFill>
                  <a:blip r:embed="rId568"/>
                  <a:stretch>
                    <a:fillRect/>
                  </a:stretch>
                </p:blipFill>
                <p:spPr>
                  <a:xfrm>
                    <a:off x="11309668" y="4862579"/>
                    <a:ext cx="1076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785" name="Pennanteckning 784">
                    <a:extLst>
                      <a:ext uri="{FF2B5EF4-FFF2-40B4-BE49-F238E27FC236}">
                        <a16:creationId xmlns:a16="http://schemas.microsoft.com/office/drawing/2014/main" id="{C2BF2CD8-39A6-7F8E-412C-30854B2D6BC3}"/>
                      </a:ext>
                    </a:extLst>
                  </p14:cNvPr>
                  <p14:cNvContentPartPr/>
                  <p14:nvPr/>
                </p14:nvContentPartPr>
                <p14:xfrm>
                  <a:off x="11556628" y="5046179"/>
                  <a:ext cx="101160" cy="119520"/>
                </p14:xfrm>
              </p:contentPart>
            </mc:Choice>
            <mc:Fallback xmlns="">
              <p:pic>
                <p:nvPicPr>
                  <p:cNvPr id="785" name="Pennanteckning 784">
                    <a:extLst>
                      <a:ext uri="{FF2B5EF4-FFF2-40B4-BE49-F238E27FC236}">
                        <a16:creationId xmlns:a16="http://schemas.microsoft.com/office/drawing/2014/main" id="{C2BF2CD8-39A6-7F8E-412C-30854B2D6BC3}"/>
                      </a:ext>
                    </a:extLst>
                  </p:cNvPr>
                  <p:cNvPicPr/>
                  <p:nvPr/>
                </p:nvPicPr>
                <p:blipFill>
                  <a:blip r:embed="rId570"/>
                  <a:stretch>
                    <a:fillRect/>
                  </a:stretch>
                </p:blipFill>
                <p:spPr>
                  <a:xfrm>
                    <a:off x="11541148" y="5030699"/>
                    <a:ext cx="131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786" name="Pennanteckning 785">
                    <a:extLst>
                      <a:ext uri="{FF2B5EF4-FFF2-40B4-BE49-F238E27FC236}">
                        <a16:creationId xmlns:a16="http://schemas.microsoft.com/office/drawing/2014/main" id="{860C769B-FA48-8D78-E615-6307AA9324E3}"/>
                      </a:ext>
                    </a:extLst>
                  </p14:cNvPr>
                  <p14:cNvContentPartPr/>
                  <p14:nvPr/>
                </p14:nvContentPartPr>
                <p14:xfrm>
                  <a:off x="11697028" y="5086859"/>
                  <a:ext cx="9360" cy="47520"/>
                </p14:xfrm>
              </p:contentPart>
            </mc:Choice>
            <mc:Fallback xmlns="">
              <p:pic>
                <p:nvPicPr>
                  <p:cNvPr id="786" name="Pennanteckning 785">
                    <a:extLst>
                      <a:ext uri="{FF2B5EF4-FFF2-40B4-BE49-F238E27FC236}">
                        <a16:creationId xmlns:a16="http://schemas.microsoft.com/office/drawing/2014/main" id="{860C769B-FA48-8D78-E615-6307AA9324E3}"/>
                      </a:ext>
                    </a:extLst>
                  </p:cNvPr>
                  <p:cNvPicPr/>
                  <p:nvPr/>
                </p:nvPicPr>
                <p:blipFill>
                  <a:blip r:embed="rId572"/>
                  <a:stretch>
                    <a:fillRect/>
                  </a:stretch>
                </p:blipFill>
                <p:spPr>
                  <a:xfrm>
                    <a:off x="11681908" y="5071739"/>
                    <a:ext cx="39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787" name="Pennanteckning 786">
                    <a:extLst>
                      <a:ext uri="{FF2B5EF4-FFF2-40B4-BE49-F238E27FC236}">
                        <a16:creationId xmlns:a16="http://schemas.microsoft.com/office/drawing/2014/main" id="{220F2BC7-970D-FD31-FCFF-639E308F0006}"/>
                      </a:ext>
                    </a:extLst>
                  </p14:cNvPr>
                  <p14:cNvContentPartPr/>
                  <p14:nvPr/>
                </p14:nvContentPartPr>
                <p14:xfrm>
                  <a:off x="11739868" y="4947899"/>
                  <a:ext cx="87120" cy="119520"/>
                </p14:xfrm>
              </p:contentPart>
            </mc:Choice>
            <mc:Fallback xmlns="">
              <p:pic>
                <p:nvPicPr>
                  <p:cNvPr id="787" name="Pennanteckning 786">
                    <a:extLst>
                      <a:ext uri="{FF2B5EF4-FFF2-40B4-BE49-F238E27FC236}">
                        <a16:creationId xmlns:a16="http://schemas.microsoft.com/office/drawing/2014/main" id="{220F2BC7-970D-FD31-FCFF-639E308F0006}"/>
                      </a:ext>
                    </a:extLst>
                  </p:cNvPr>
                  <p:cNvPicPr/>
                  <p:nvPr/>
                </p:nvPicPr>
                <p:blipFill>
                  <a:blip r:embed="rId574"/>
                  <a:stretch>
                    <a:fillRect/>
                  </a:stretch>
                </p:blipFill>
                <p:spPr>
                  <a:xfrm>
                    <a:off x="11724748" y="4932779"/>
                    <a:ext cx="117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788" name="Pennanteckning 787">
                    <a:extLst>
                      <a:ext uri="{FF2B5EF4-FFF2-40B4-BE49-F238E27FC236}">
                        <a16:creationId xmlns:a16="http://schemas.microsoft.com/office/drawing/2014/main" id="{B46E8B8C-7D9E-3B83-E6DA-A4B498BA206A}"/>
                      </a:ext>
                    </a:extLst>
                  </p14:cNvPr>
                  <p14:cNvContentPartPr/>
                  <p14:nvPr/>
                </p14:nvContentPartPr>
                <p14:xfrm>
                  <a:off x="11792788" y="5044019"/>
                  <a:ext cx="155880" cy="259200"/>
                </p14:xfrm>
              </p:contentPart>
            </mc:Choice>
            <mc:Fallback xmlns="">
              <p:pic>
                <p:nvPicPr>
                  <p:cNvPr id="788" name="Pennanteckning 787">
                    <a:extLst>
                      <a:ext uri="{FF2B5EF4-FFF2-40B4-BE49-F238E27FC236}">
                        <a16:creationId xmlns:a16="http://schemas.microsoft.com/office/drawing/2014/main" id="{B46E8B8C-7D9E-3B83-E6DA-A4B498BA206A}"/>
                      </a:ext>
                    </a:extLst>
                  </p:cNvPr>
                  <p:cNvPicPr/>
                  <p:nvPr/>
                </p:nvPicPr>
                <p:blipFill>
                  <a:blip r:embed="rId576"/>
                  <a:stretch>
                    <a:fillRect/>
                  </a:stretch>
                </p:blipFill>
                <p:spPr>
                  <a:xfrm>
                    <a:off x="11777668" y="5028899"/>
                    <a:ext cx="1864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789" name="Pennanteckning 788">
                    <a:extLst>
                      <a:ext uri="{FF2B5EF4-FFF2-40B4-BE49-F238E27FC236}">
                        <a16:creationId xmlns:a16="http://schemas.microsoft.com/office/drawing/2014/main" id="{6AD75FAA-104B-8160-7734-244DC97ADBEC}"/>
                      </a:ext>
                    </a:extLst>
                  </p14:cNvPr>
                  <p14:cNvContentPartPr/>
                  <p14:nvPr/>
                </p14:nvContentPartPr>
                <p14:xfrm>
                  <a:off x="11755708" y="5049779"/>
                  <a:ext cx="25200" cy="102960"/>
                </p14:xfrm>
              </p:contentPart>
            </mc:Choice>
            <mc:Fallback xmlns="">
              <p:pic>
                <p:nvPicPr>
                  <p:cNvPr id="789" name="Pennanteckning 788">
                    <a:extLst>
                      <a:ext uri="{FF2B5EF4-FFF2-40B4-BE49-F238E27FC236}">
                        <a16:creationId xmlns:a16="http://schemas.microsoft.com/office/drawing/2014/main" id="{6AD75FAA-104B-8160-7734-244DC97ADBEC}"/>
                      </a:ext>
                    </a:extLst>
                  </p:cNvPr>
                  <p:cNvPicPr/>
                  <p:nvPr/>
                </p:nvPicPr>
                <p:blipFill>
                  <a:blip r:embed="rId578"/>
                  <a:stretch>
                    <a:fillRect/>
                  </a:stretch>
                </p:blipFill>
                <p:spPr>
                  <a:xfrm>
                    <a:off x="11740588" y="5034659"/>
                    <a:ext cx="55800" cy="133560"/>
                  </a:xfrm>
                  <a:prstGeom prst="rect">
                    <a:avLst/>
                  </a:prstGeom>
                </p:spPr>
              </p:pic>
            </mc:Fallback>
          </mc:AlternateContent>
        </p:grpSp>
      </p:grpSp>
      <p:grpSp>
        <p:nvGrpSpPr>
          <p:cNvPr id="798" name="Grupp 797">
            <a:extLst>
              <a:ext uri="{FF2B5EF4-FFF2-40B4-BE49-F238E27FC236}">
                <a16:creationId xmlns:a16="http://schemas.microsoft.com/office/drawing/2014/main" id="{732EBA91-2CD6-5EFD-7BF2-68D5D6693B52}"/>
              </a:ext>
            </a:extLst>
          </p:cNvPr>
          <p:cNvGrpSpPr/>
          <p:nvPr/>
        </p:nvGrpSpPr>
        <p:grpSpPr>
          <a:xfrm>
            <a:off x="9011788" y="5530379"/>
            <a:ext cx="460080" cy="753480"/>
            <a:chOff x="9011788" y="5530379"/>
            <a:chExt cx="460080" cy="753480"/>
          </a:xfrm>
        </p:grpSpPr>
        <mc:AlternateContent xmlns:mc="http://schemas.openxmlformats.org/markup-compatibility/2006" xmlns:p14="http://schemas.microsoft.com/office/powerpoint/2010/main">
          <mc:Choice Requires="p14">
            <p:contentPart p14:bwMode="auto" r:id="rId579">
              <p14:nvContentPartPr>
                <p14:cNvPr id="792" name="Pennanteckning 791">
                  <a:extLst>
                    <a:ext uri="{FF2B5EF4-FFF2-40B4-BE49-F238E27FC236}">
                      <a16:creationId xmlns:a16="http://schemas.microsoft.com/office/drawing/2014/main" id="{806C6ECF-3E00-B386-A038-B73503BFDE21}"/>
                    </a:ext>
                  </a:extLst>
                </p14:cNvPr>
                <p14:cNvContentPartPr/>
                <p14:nvPr/>
              </p14:nvContentPartPr>
              <p14:xfrm>
                <a:off x="9016828" y="5547659"/>
                <a:ext cx="411480" cy="701640"/>
              </p14:xfrm>
            </p:contentPart>
          </mc:Choice>
          <mc:Fallback xmlns="">
            <p:pic>
              <p:nvPicPr>
                <p:cNvPr id="792" name="Pennanteckning 791">
                  <a:extLst>
                    <a:ext uri="{FF2B5EF4-FFF2-40B4-BE49-F238E27FC236}">
                      <a16:creationId xmlns:a16="http://schemas.microsoft.com/office/drawing/2014/main" id="{806C6ECF-3E00-B386-A038-B73503BFDE21}"/>
                    </a:ext>
                  </a:extLst>
                </p:cNvPr>
                <p:cNvPicPr/>
                <p:nvPr/>
              </p:nvPicPr>
              <p:blipFill>
                <a:blip r:embed="rId580"/>
                <a:stretch>
                  <a:fillRect/>
                </a:stretch>
              </p:blipFill>
              <p:spPr>
                <a:xfrm>
                  <a:off x="9001708" y="5532539"/>
                  <a:ext cx="44172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793" name="Pennanteckning 792">
                  <a:extLst>
                    <a:ext uri="{FF2B5EF4-FFF2-40B4-BE49-F238E27FC236}">
                      <a16:creationId xmlns:a16="http://schemas.microsoft.com/office/drawing/2014/main" id="{128969A9-616E-45FB-ED3C-FDB28CD076C4}"/>
                    </a:ext>
                  </a:extLst>
                </p14:cNvPr>
                <p14:cNvContentPartPr/>
                <p14:nvPr/>
              </p14:nvContentPartPr>
              <p14:xfrm>
                <a:off x="9024388" y="6079379"/>
                <a:ext cx="103680" cy="167760"/>
              </p14:xfrm>
            </p:contentPart>
          </mc:Choice>
          <mc:Fallback xmlns="">
            <p:pic>
              <p:nvPicPr>
                <p:cNvPr id="793" name="Pennanteckning 792">
                  <a:extLst>
                    <a:ext uri="{FF2B5EF4-FFF2-40B4-BE49-F238E27FC236}">
                      <a16:creationId xmlns:a16="http://schemas.microsoft.com/office/drawing/2014/main" id="{128969A9-616E-45FB-ED3C-FDB28CD076C4}"/>
                    </a:ext>
                  </a:extLst>
                </p:cNvPr>
                <p:cNvPicPr/>
                <p:nvPr/>
              </p:nvPicPr>
              <p:blipFill>
                <a:blip r:embed="rId582"/>
                <a:stretch>
                  <a:fillRect/>
                </a:stretch>
              </p:blipFill>
              <p:spPr>
                <a:xfrm>
                  <a:off x="9008908" y="6064259"/>
                  <a:ext cx="1342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795" name="Pennanteckning 794">
                  <a:extLst>
                    <a:ext uri="{FF2B5EF4-FFF2-40B4-BE49-F238E27FC236}">
                      <a16:creationId xmlns:a16="http://schemas.microsoft.com/office/drawing/2014/main" id="{146740A5-81E4-C314-ECB0-33041A1B7C4A}"/>
                    </a:ext>
                  </a:extLst>
                </p14:cNvPr>
                <p14:cNvContentPartPr/>
                <p14:nvPr/>
              </p14:nvContentPartPr>
              <p14:xfrm>
                <a:off x="9011788" y="5578979"/>
                <a:ext cx="397440" cy="704880"/>
              </p14:xfrm>
            </p:contentPart>
          </mc:Choice>
          <mc:Fallback xmlns="">
            <p:pic>
              <p:nvPicPr>
                <p:cNvPr id="795" name="Pennanteckning 794">
                  <a:extLst>
                    <a:ext uri="{FF2B5EF4-FFF2-40B4-BE49-F238E27FC236}">
                      <a16:creationId xmlns:a16="http://schemas.microsoft.com/office/drawing/2014/main" id="{146740A5-81E4-C314-ECB0-33041A1B7C4A}"/>
                    </a:ext>
                  </a:extLst>
                </p:cNvPr>
                <p:cNvPicPr/>
                <p:nvPr/>
              </p:nvPicPr>
              <p:blipFill>
                <a:blip r:embed="rId584"/>
                <a:stretch>
                  <a:fillRect/>
                </a:stretch>
              </p:blipFill>
              <p:spPr>
                <a:xfrm>
                  <a:off x="8996668" y="5563859"/>
                  <a:ext cx="42768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797" name="Pennanteckning 796">
                  <a:extLst>
                    <a:ext uri="{FF2B5EF4-FFF2-40B4-BE49-F238E27FC236}">
                      <a16:creationId xmlns:a16="http://schemas.microsoft.com/office/drawing/2014/main" id="{B1A4EAA2-D5BC-669E-331C-43A69120EC82}"/>
                    </a:ext>
                  </a:extLst>
                </p14:cNvPr>
                <p14:cNvContentPartPr/>
                <p14:nvPr/>
              </p14:nvContentPartPr>
              <p14:xfrm>
                <a:off x="9320308" y="5530379"/>
                <a:ext cx="151560" cy="95400"/>
              </p14:xfrm>
            </p:contentPart>
          </mc:Choice>
          <mc:Fallback xmlns="">
            <p:pic>
              <p:nvPicPr>
                <p:cNvPr id="797" name="Pennanteckning 796">
                  <a:extLst>
                    <a:ext uri="{FF2B5EF4-FFF2-40B4-BE49-F238E27FC236}">
                      <a16:creationId xmlns:a16="http://schemas.microsoft.com/office/drawing/2014/main" id="{B1A4EAA2-D5BC-669E-331C-43A69120EC82}"/>
                    </a:ext>
                  </a:extLst>
                </p:cNvPr>
                <p:cNvPicPr/>
                <p:nvPr/>
              </p:nvPicPr>
              <p:blipFill>
                <a:blip r:embed="rId586"/>
                <a:stretch>
                  <a:fillRect/>
                </a:stretch>
              </p:blipFill>
              <p:spPr>
                <a:xfrm>
                  <a:off x="9305188" y="5514899"/>
                  <a:ext cx="182160" cy="126000"/>
                </a:xfrm>
                <a:prstGeom prst="rect">
                  <a:avLst/>
                </a:prstGeom>
              </p:spPr>
            </p:pic>
          </mc:Fallback>
        </mc:AlternateContent>
      </p:grpSp>
      <p:grpSp>
        <p:nvGrpSpPr>
          <p:cNvPr id="825" name="Grupp 824">
            <a:extLst>
              <a:ext uri="{FF2B5EF4-FFF2-40B4-BE49-F238E27FC236}">
                <a16:creationId xmlns:a16="http://schemas.microsoft.com/office/drawing/2014/main" id="{6E308089-61CA-19D7-9D0E-23E09AE537E5}"/>
              </a:ext>
            </a:extLst>
          </p:cNvPr>
          <p:cNvGrpSpPr/>
          <p:nvPr/>
        </p:nvGrpSpPr>
        <p:grpSpPr>
          <a:xfrm>
            <a:off x="9616228" y="5455859"/>
            <a:ext cx="1609920" cy="292320"/>
            <a:chOff x="9616228" y="5455859"/>
            <a:chExt cx="1609920" cy="292320"/>
          </a:xfrm>
        </p:grpSpPr>
        <mc:AlternateContent xmlns:mc="http://schemas.openxmlformats.org/markup-compatibility/2006" xmlns:p14="http://schemas.microsoft.com/office/powerpoint/2010/main">
          <mc:Choice Requires="p14">
            <p:contentPart p14:bwMode="auto" r:id="rId587">
              <p14:nvContentPartPr>
                <p14:cNvPr id="799" name="Pennanteckning 798">
                  <a:extLst>
                    <a:ext uri="{FF2B5EF4-FFF2-40B4-BE49-F238E27FC236}">
                      <a16:creationId xmlns:a16="http://schemas.microsoft.com/office/drawing/2014/main" id="{8722B01D-31BB-25FE-E0F2-439D6356857B}"/>
                    </a:ext>
                  </a:extLst>
                </p14:cNvPr>
                <p14:cNvContentPartPr/>
                <p14:nvPr/>
              </p14:nvContentPartPr>
              <p14:xfrm>
                <a:off x="9643588" y="5455859"/>
                <a:ext cx="41040" cy="279720"/>
              </p14:xfrm>
            </p:contentPart>
          </mc:Choice>
          <mc:Fallback xmlns="">
            <p:pic>
              <p:nvPicPr>
                <p:cNvPr id="799" name="Pennanteckning 798">
                  <a:extLst>
                    <a:ext uri="{FF2B5EF4-FFF2-40B4-BE49-F238E27FC236}">
                      <a16:creationId xmlns:a16="http://schemas.microsoft.com/office/drawing/2014/main" id="{8722B01D-31BB-25FE-E0F2-439D6356857B}"/>
                    </a:ext>
                  </a:extLst>
                </p:cNvPr>
                <p:cNvPicPr/>
                <p:nvPr/>
              </p:nvPicPr>
              <p:blipFill>
                <a:blip r:embed="rId588"/>
                <a:stretch>
                  <a:fillRect/>
                </a:stretch>
              </p:blipFill>
              <p:spPr>
                <a:xfrm>
                  <a:off x="9628468" y="5440739"/>
                  <a:ext cx="712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800" name="Pennanteckning 799">
                  <a:extLst>
                    <a:ext uri="{FF2B5EF4-FFF2-40B4-BE49-F238E27FC236}">
                      <a16:creationId xmlns:a16="http://schemas.microsoft.com/office/drawing/2014/main" id="{A92EABF3-38EE-4F71-0158-8DCEA7529C64}"/>
                    </a:ext>
                  </a:extLst>
                </p14:cNvPr>
                <p14:cNvContentPartPr/>
                <p14:nvPr/>
              </p14:nvContentPartPr>
              <p14:xfrm>
                <a:off x="9616228" y="5594099"/>
                <a:ext cx="87120" cy="39960"/>
              </p14:xfrm>
            </p:contentPart>
          </mc:Choice>
          <mc:Fallback xmlns="">
            <p:pic>
              <p:nvPicPr>
                <p:cNvPr id="800" name="Pennanteckning 799">
                  <a:extLst>
                    <a:ext uri="{FF2B5EF4-FFF2-40B4-BE49-F238E27FC236}">
                      <a16:creationId xmlns:a16="http://schemas.microsoft.com/office/drawing/2014/main" id="{A92EABF3-38EE-4F71-0158-8DCEA7529C64}"/>
                    </a:ext>
                  </a:extLst>
                </p:cNvPr>
                <p:cNvPicPr/>
                <p:nvPr/>
              </p:nvPicPr>
              <p:blipFill>
                <a:blip r:embed="rId590"/>
                <a:stretch>
                  <a:fillRect/>
                </a:stretch>
              </p:blipFill>
              <p:spPr>
                <a:xfrm>
                  <a:off x="9601108" y="5578619"/>
                  <a:ext cx="1177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801" name="Pennanteckning 800">
                  <a:extLst>
                    <a:ext uri="{FF2B5EF4-FFF2-40B4-BE49-F238E27FC236}">
                      <a16:creationId xmlns:a16="http://schemas.microsoft.com/office/drawing/2014/main" id="{1CDB52D6-06D4-E007-9102-D36BD0B66613}"/>
                    </a:ext>
                  </a:extLst>
                </p14:cNvPr>
                <p14:cNvContentPartPr/>
                <p14:nvPr/>
              </p14:nvContentPartPr>
              <p14:xfrm>
                <a:off x="9743668" y="5597339"/>
                <a:ext cx="56520" cy="41760"/>
              </p14:xfrm>
            </p:contentPart>
          </mc:Choice>
          <mc:Fallback xmlns="">
            <p:pic>
              <p:nvPicPr>
                <p:cNvPr id="801" name="Pennanteckning 800">
                  <a:extLst>
                    <a:ext uri="{FF2B5EF4-FFF2-40B4-BE49-F238E27FC236}">
                      <a16:creationId xmlns:a16="http://schemas.microsoft.com/office/drawing/2014/main" id="{1CDB52D6-06D4-E007-9102-D36BD0B66613}"/>
                    </a:ext>
                  </a:extLst>
                </p:cNvPr>
                <p:cNvPicPr/>
                <p:nvPr/>
              </p:nvPicPr>
              <p:blipFill>
                <a:blip r:embed="rId592"/>
                <a:stretch>
                  <a:fillRect/>
                </a:stretch>
              </p:blipFill>
              <p:spPr>
                <a:xfrm>
                  <a:off x="9728548" y="5581859"/>
                  <a:ext cx="87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802" name="Pennanteckning 801">
                  <a:extLst>
                    <a:ext uri="{FF2B5EF4-FFF2-40B4-BE49-F238E27FC236}">
                      <a16:creationId xmlns:a16="http://schemas.microsoft.com/office/drawing/2014/main" id="{FB52EBB8-976A-E266-412C-78596D81A1C5}"/>
                    </a:ext>
                  </a:extLst>
                </p14:cNvPr>
                <p14:cNvContentPartPr/>
                <p14:nvPr/>
              </p14:nvContentPartPr>
              <p14:xfrm>
                <a:off x="9852028" y="5581499"/>
                <a:ext cx="39960" cy="41760"/>
              </p14:xfrm>
            </p:contentPart>
          </mc:Choice>
          <mc:Fallback xmlns="">
            <p:pic>
              <p:nvPicPr>
                <p:cNvPr id="802" name="Pennanteckning 801">
                  <a:extLst>
                    <a:ext uri="{FF2B5EF4-FFF2-40B4-BE49-F238E27FC236}">
                      <a16:creationId xmlns:a16="http://schemas.microsoft.com/office/drawing/2014/main" id="{FB52EBB8-976A-E266-412C-78596D81A1C5}"/>
                    </a:ext>
                  </a:extLst>
                </p:cNvPr>
                <p:cNvPicPr/>
                <p:nvPr/>
              </p:nvPicPr>
              <p:blipFill>
                <a:blip r:embed="rId594"/>
                <a:stretch>
                  <a:fillRect/>
                </a:stretch>
              </p:blipFill>
              <p:spPr>
                <a:xfrm>
                  <a:off x="9836908" y="5566379"/>
                  <a:ext cx="705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803" name="Pennanteckning 802">
                  <a:extLst>
                    <a:ext uri="{FF2B5EF4-FFF2-40B4-BE49-F238E27FC236}">
                      <a16:creationId xmlns:a16="http://schemas.microsoft.com/office/drawing/2014/main" id="{7DF5119F-E74D-6836-8E6C-AFC018A13630}"/>
                    </a:ext>
                  </a:extLst>
                </p14:cNvPr>
                <p14:cNvContentPartPr/>
                <p14:nvPr/>
              </p14:nvContentPartPr>
              <p14:xfrm>
                <a:off x="9969388" y="5508779"/>
                <a:ext cx="3600" cy="135000"/>
              </p14:xfrm>
            </p:contentPart>
          </mc:Choice>
          <mc:Fallback xmlns="">
            <p:pic>
              <p:nvPicPr>
                <p:cNvPr id="803" name="Pennanteckning 802">
                  <a:extLst>
                    <a:ext uri="{FF2B5EF4-FFF2-40B4-BE49-F238E27FC236}">
                      <a16:creationId xmlns:a16="http://schemas.microsoft.com/office/drawing/2014/main" id="{7DF5119F-E74D-6836-8E6C-AFC018A13630}"/>
                    </a:ext>
                  </a:extLst>
                </p:cNvPr>
                <p:cNvPicPr/>
                <p:nvPr/>
              </p:nvPicPr>
              <p:blipFill>
                <a:blip r:embed="rId596"/>
                <a:stretch>
                  <a:fillRect/>
                </a:stretch>
              </p:blipFill>
              <p:spPr>
                <a:xfrm>
                  <a:off x="9954268" y="5493659"/>
                  <a:ext cx="342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804" name="Pennanteckning 803">
                  <a:extLst>
                    <a:ext uri="{FF2B5EF4-FFF2-40B4-BE49-F238E27FC236}">
                      <a16:creationId xmlns:a16="http://schemas.microsoft.com/office/drawing/2014/main" id="{B5B415DD-2F10-6E14-ED5C-A322AE9E6CFF}"/>
                    </a:ext>
                  </a:extLst>
                </p14:cNvPr>
                <p14:cNvContentPartPr/>
                <p14:nvPr/>
              </p14:nvContentPartPr>
              <p14:xfrm>
                <a:off x="9944548" y="5560979"/>
                <a:ext cx="47520" cy="50760"/>
              </p14:xfrm>
            </p:contentPart>
          </mc:Choice>
          <mc:Fallback xmlns="">
            <p:pic>
              <p:nvPicPr>
                <p:cNvPr id="804" name="Pennanteckning 803">
                  <a:extLst>
                    <a:ext uri="{FF2B5EF4-FFF2-40B4-BE49-F238E27FC236}">
                      <a16:creationId xmlns:a16="http://schemas.microsoft.com/office/drawing/2014/main" id="{B5B415DD-2F10-6E14-ED5C-A322AE9E6CFF}"/>
                    </a:ext>
                  </a:extLst>
                </p:cNvPr>
                <p:cNvPicPr/>
                <p:nvPr/>
              </p:nvPicPr>
              <p:blipFill>
                <a:blip r:embed="rId598"/>
                <a:stretch>
                  <a:fillRect/>
                </a:stretch>
              </p:blipFill>
              <p:spPr>
                <a:xfrm>
                  <a:off x="9929428" y="5545499"/>
                  <a:ext cx="781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805" name="Pennanteckning 804">
                  <a:extLst>
                    <a:ext uri="{FF2B5EF4-FFF2-40B4-BE49-F238E27FC236}">
                      <a16:creationId xmlns:a16="http://schemas.microsoft.com/office/drawing/2014/main" id="{EFA6CC08-BA50-9DE4-3223-09DD5ED5372F}"/>
                    </a:ext>
                  </a:extLst>
                </p14:cNvPr>
                <p14:cNvContentPartPr/>
                <p14:nvPr/>
              </p14:nvContentPartPr>
              <p14:xfrm>
                <a:off x="10044628" y="5505539"/>
                <a:ext cx="50040" cy="119520"/>
              </p14:xfrm>
            </p:contentPart>
          </mc:Choice>
          <mc:Fallback xmlns="">
            <p:pic>
              <p:nvPicPr>
                <p:cNvPr id="805" name="Pennanteckning 804">
                  <a:extLst>
                    <a:ext uri="{FF2B5EF4-FFF2-40B4-BE49-F238E27FC236}">
                      <a16:creationId xmlns:a16="http://schemas.microsoft.com/office/drawing/2014/main" id="{EFA6CC08-BA50-9DE4-3223-09DD5ED5372F}"/>
                    </a:ext>
                  </a:extLst>
                </p:cNvPr>
                <p:cNvPicPr/>
                <p:nvPr/>
              </p:nvPicPr>
              <p:blipFill>
                <a:blip r:embed="rId600"/>
                <a:stretch>
                  <a:fillRect/>
                </a:stretch>
              </p:blipFill>
              <p:spPr>
                <a:xfrm>
                  <a:off x="10029508" y="5490059"/>
                  <a:ext cx="80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806" name="Pennanteckning 805">
                  <a:extLst>
                    <a:ext uri="{FF2B5EF4-FFF2-40B4-BE49-F238E27FC236}">
                      <a16:creationId xmlns:a16="http://schemas.microsoft.com/office/drawing/2014/main" id="{24ED062D-1976-DC1F-87D2-767681501DE3}"/>
                    </a:ext>
                  </a:extLst>
                </p14:cNvPr>
                <p14:cNvContentPartPr/>
                <p14:nvPr/>
              </p14:nvContentPartPr>
              <p14:xfrm>
                <a:off x="10168828" y="5564939"/>
                <a:ext cx="75600" cy="61560"/>
              </p14:xfrm>
            </p:contentPart>
          </mc:Choice>
          <mc:Fallback xmlns="">
            <p:pic>
              <p:nvPicPr>
                <p:cNvPr id="806" name="Pennanteckning 805">
                  <a:extLst>
                    <a:ext uri="{FF2B5EF4-FFF2-40B4-BE49-F238E27FC236}">
                      <a16:creationId xmlns:a16="http://schemas.microsoft.com/office/drawing/2014/main" id="{24ED062D-1976-DC1F-87D2-767681501DE3}"/>
                    </a:ext>
                  </a:extLst>
                </p:cNvPr>
                <p:cNvPicPr/>
                <p:nvPr/>
              </p:nvPicPr>
              <p:blipFill>
                <a:blip r:embed="rId602"/>
                <a:stretch>
                  <a:fillRect/>
                </a:stretch>
              </p:blipFill>
              <p:spPr>
                <a:xfrm>
                  <a:off x="10153708" y="5549819"/>
                  <a:ext cx="1062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807" name="Pennanteckning 806">
                  <a:extLst>
                    <a:ext uri="{FF2B5EF4-FFF2-40B4-BE49-F238E27FC236}">
                      <a16:creationId xmlns:a16="http://schemas.microsoft.com/office/drawing/2014/main" id="{F8E2EDD8-4983-83A3-0B2B-6C697C9B3CB1}"/>
                    </a:ext>
                  </a:extLst>
                </p14:cNvPr>
                <p14:cNvContentPartPr/>
                <p14:nvPr/>
              </p14:nvContentPartPr>
              <p14:xfrm>
                <a:off x="10286908" y="5483939"/>
                <a:ext cx="59040" cy="158400"/>
              </p14:xfrm>
            </p:contentPart>
          </mc:Choice>
          <mc:Fallback xmlns="">
            <p:pic>
              <p:nvPicPr>
                <p:cNvPr id="807" name="Pennanteckning 806">
                  <a:extLst>
                    <a:ext uri="{FF2B5EF4-FFF2-40B4-BE49-F238E27FC236}">
                      <a16:creationId xmlns:a16="http://schemas.microsoft.com/office/drawing/2014/main" id="{F8E2EDD8-4983-83A3-0B2B-6C697C9B3CB1}"/>
                    </a:ext>
                  </a:extLst>
                </p:cNvPr>
                <p:cNvPicPr/>
                <p:nvPr/>
              </p:nvPicPr>
              <p:blipFill>
                <a:blip r:embed="rId604"/>
                <a:stretch>
                  <a:fillRect/>
                </a:stretch>
              </p:blipFill>
              <p:spPr>
                <a:xfrm>
                  <a:off x="10271788" y="5468819"/>
                  <a:ext cx="896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808" name="Pennanteckning 807">
                  <a:extLst>
                    <a:ext uri="{FF2B5EF4-FFF2-40B4-BE49-F238E27FC236}">
                      <a16:creationId xmlns:a16="http://schemas.microsoft.com/office/drawing/2014/main" id="{3261B5E7-7633-0170-FA9B-94DC52510AA0}"/>
                    </a:ext>
                  </a:extLst>
                </p14:cNvPr>
                <p14:cNvContentPartPr/>
                <p14:nvPr/>
              </p14:nvContentPartPr>
              <p14:xfrm>
                <a:off x="10374748" y="5479979"/>
                <a:ext cx="4680" cy="145080"/>
              </p14:xfrm>
            </p:contentPart>
          </mc:Choice>
          <mc:Fallback xmlns="">
            <p:pic>
              <p:nvPicPr>
                <p:cNvPr id="808" name="Pennanteckning 807">
                  <a:extLst>
                    <a:ext uri="{FF2B5EF4-FFF2-40B4-BE49-F238E27FC236}">
                      <a16:creationId xmlns:a16="http://schemas.microsoft.com/office/drawing/2014/main" id="{3261B5E7-7633-0170-FA9B-94DC52510AA0}"/>
                    </a:ext>
                  </a:extLst>
                </p:cNvPr>
                <p:cNvPicPr/>
                <p:nvPr/>
              </p:nvPicPr>
              <p:blipFill>
                <a:blip r:embed="rId606"/>
                <a:stretch>
                  <a:fillRect/>
                </a:stretch>
              </p:blipFill>
              <p:spPr>
                <a:xfrm>
                  <a:off x="10359628" y="5464499"/>
                  <a:ext cx="35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817" name="Pennanteckning 816">
                  <a:extLst>
                    <a:ext uri="{FF2B5EF4-FFF2-40B4-BE49-F238E27FC236}">
                      <a16:creationId xmlns:a16="http://schemas.microsoft.com/office/drawing/2014/main" id="{8E4E8349-71FE-FFD3-619F-9A9EC2E95BE9}"/>
                    </a:ext>
                  </a:extLst>
                </p14:cNvPr>
                <p14:cNvContentPartPr/>
                <p14:nvPr/>
              </p14:nvContentPartPr>
              <p14:xfrm>
                <a:off x="10492828" y="5543339"/>
                <a:ext cx="240840" cy="120960"/>
              </p14:xfrm>
            </p:contentPart>
          </mc:Choice>
          <mc:Fallback xmlns="">
            <p:pic>
              <p:nvPicPr>
                <p:cNvPr id="817" name="Pennanteckning 816">
                  <a:extLst>
                    <a:ext uri="{FF2B5EF4-FFF2-40B4-BE49-F238E27FC236}">
                      <a16:creationId xmlns:a16="http://schemas.microsoft.com/office/drawing/2014/main" id="{8E4E8349-71FE-FFD3-619F-9A9EC2E95BE9}"/>
                    </a:ext>
                  </a:extLst>
                </p:cNvPr>
                <p:cNvPicPr/>
                <p:nvPr/>
              </p:nvPicPr>
              <p:blipFill>
                <a:blip r:embed="rId608"/>
                <a:stretch>
                  <a:fillRect/>
                </a:stretch>
              </p:blipFill>
              <p:spPr>
                <a:xfrm>
                  <a:off x="10477708" y="5528219"/>
                  <a:ext cx="2714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818" name="Pennanteckning 817">
                  <a:extLst>
                    <a:ext uri="{FF2B5EF4-FFF2-40B4-BE49-F238E27FC236}">
                      <a16:creationId xmlns:a16="http://schemas.microsoft.com/office/drawing/2014/main" id="{107747A9-DF3C-26DE-A437-528FBE9ECAB6}"/>
                    </a:ext>
                  </a:extLst>
                </p14:cNvPr>
                <p14:cNvContentPartPr/>
                <p14:nvPr/>
              </p14:nvContentPartPr>
              <p14:xfrm>
                <a:off x="10765708" y="5490419"/>
                <a:ext cx="50040" cy="216360"/>
              </p14:xfrm>
            </p:contentPart>
          </mc:Choice>
          <mc:Fallback xmlns="">
            <p:pic>
              <p:nvPicPr>
                <p:cNvPr id="818" name="Pennanteckning 817">
                  <a:extLst>
                    <a:ext uri="{FF2B5EF4-FFF2-40B4-BE49-F238E27FC236}">
                      <a16:creationId xmlns:a16="http://schemas.microsoft.com/office/drawing/2014/main" id="{107747A9-DF3C-26DE-A437-528FBE9ECAB6}"/>
                    </a:ext>
                  </a:extLst>
                </p:cNvPr>
                <p:cNvPicPr/>
                <p:nvPr/>
              </p:nvPicPr>
              <p:blipFill>
                <a:blip r:embed="rId610"/>
                <a:stretch>
                  <a:fillRect/>
                </a:stretch>
              </p:blipFill>
              <p:spPr>
                <a:xfrm>
                  <a:off x="10750588" y="5475299"/>
                  <a:ext cx="802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819" name="Pennanteckning 818">
                  <a:extLst>
                    <a:ext uri="{FF2B5EF4-FFF2-40B4-BE49-F238E27FC236}">
                      <a16:creationId xmlns:a16="http://schemas.microsoft.com/office/drawing/2014/main" id="{68B689B0-AA22-4DDC-892C-EDEA39956BD8}"/>
                    </a:ext>
                  </a:extLst>
                </p14:cNvPr>
                <p14:cNvContentPartPr/>
                <p14:nvPr/>
              </p14:nvContentPartPr>
              <p14:xfrm>
                <a:off x="10787308" y="5577539"/>
                <a:ext cx="87120" cy="54000"/>
              </p14:xfrm>
            </p:contentPart>
          </mc:Choice>
          <mc:Fallback xmlns="">
            <p:pic>
              <p:nvPicPr>
                <p:cNvPr id="819" name="Pennanteckning 818">
                  <a:extLst>
                    <a:ext uri="{FF2B5EF4-FFF2-40B4-BE49-F238E27FC236}">
                      <a16:creationId xmlns:a16="http://schemas.microsoft.com/office/drawing/2014/main" id="{68B689B0-AA22-4DDC-892C-EDEA39956BD8}"/>
                    </a:ext>
                  </a:extLst>
                </p:cNvPr>
                <p:cNvPicPr/>
                <p:nvPr/>
              </p:nvPicPr>
              <p:blipFill>
                <a:blip r:embed="rId612"/>
                <a:stretch>
                  <a:fillRect/>
                </a:stretch>
              </p:blipFill>
              <p:spPr>
                <a:xfrm>
                  <a:off x="10772188" y="5562059"/>
                  <a:ext cx="1177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820" name="Pennanteckning 819">
                  <a:extLst>
                    <a:ext uri="{FF2B5EF4-FFF2-40B4-BE49-F238E27FC236}">
                      <a16:creationId xmlns:a16="http://schemas.microsoft.com/office/drawing/2014/main" id="{EAEE8626-0E48-762F-5305-AF8F0A98907E}"/>
                    </a:ext>
                  </a:extLst>
                </p14:cNvPr>
                <p14:cNvContentPartPr/>
                <p14:nvPr/>
              </p14:nvContentPartPr>
              <p14:xfrm>
                <a:off x="10889908" y="5618579"/>
                <a:ext cx="8640" cy="68040"/>
              </p14:xfrm>
            </p:contentPart>
          </mc:Choice>
          <mc:Fallback xmlns="">
            <p:pic>
              <p:nvPicPr>
                <p:cNvPr id="820" name="Pennanteckning 819">
                  <a:extLst>
                    <a:ext uri="{FF2B5EF4-FFF2-40B4-BE49-F238E27FC236}">
                      <a16:creationId xmlns:a16="http://schemas.microsoft.com/office/drawing/2014/main" id="{EAEE8626-0E48-762F-5305-AF8F0A98907E}"/>
                    </a:ext>
                  </a:extLst>
                </p:cNvPr>
                <p:cNvPicPr/>
                <p:nvPr/>
              </p:nvPicPr>
              <p:blipFill>
                <a:blip r:embed="rId614"/>
                <a:stretch>
                  <a:fillRect/>
                </a:stretch>
              </p:blipFill>
              <p:spPr>
                <a:xfrm>
                  <a:off x="10874788" y="5603459"/>
                  <a:ext cx="392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821" name="Pennanteckning 820">
                  <a:extLst>
                    <a:ext uri="{FF2B5EF4-FFF2-40B4-BE49-F238E27FC236}">
                      <a16:creationId xmlns:a16="http://schemas.microsoft.com/office/drawing/2014/main" id="{8E5FF9AE-4105-1A64-8685-DFFB6E0BAACB}"/>
                    </a:ext>
                  </a:extLst>
                </p14:cNvPr>
                <p14:cNvContentPartPr/>
                <p14:nvPr/>
              </p14:nvContentPartPr>
              <p14:xfrm>
                <a:off x="10928428" y="5534339"/>
                <a:ext cx="11520" cy="55800"/>
              </p14:xfrm>
            </p:contentPart>
          </mc:Choice>
          <mc:Fallback xmlns="">
            <p:pic>
              <p:nvPicPr>
                <p:cNvPr id="821" name="Pennanteckning 820">
                  <a:extLst>
                    <a:ext uri="{FF2B5EF4-FFF2-40B4-BE49-F238E27FC236}">
                      <a16:creationId xmlns:a16="http://schemas.microsoft.com/office/drawing/2014/main" id="{8E5FF9AE-4105-1A64-8685-DFFB6E0BAACB}"/>
                    </a:ext>
                  </a:extLst>
                </p:cNvPr>
                <p:cNvPicPr/>
                <p:nvPr/>
              </p:nvPicPr>
              <p:blipFill>
                <a:blip r:embed="rId616"/>
                <a:stretch>
                  <a:fillRect/>
                </a:stretch>
              </p:blipFill>
              <p:spPr>
                <a:xfrm>
                  <a:off x="10912948" y="5519219"/>
                  <a:ext cx="421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822" name="Pennanteckning 821">
                  <a:extLst>
                    <a:ext uri="{FF2B5EF4-FFF2-40B4-BE49-F238E27FC236}">
                      <a16:creationId xmlns:a16="http://schemas.microsoft.com/office/drawing/2014/main" id="{1EFFCE4A-966A-DEE4-B5BA-D2C21E92272B}"/>
                    </a:ext>
                  </a:extLst>
                </p14:cNvPr>
                <p14:cNvContentPartPr/>
                <p14:nvPr/>
              </p14:nvContentPartPr>
              <p14:xfrm>
                <a:off x="10969468" y="5615339"/>
                <a:ext cx="77400" cy="94680"/>
              </p14:xfrm>
            </p:contentPart>
          </mc:Choice>
          <mc:Fallback xmlns="">
            <p:pic>
              <p:nvPicPr>
                <p:cNvPr id="822" name="Pennanteckning 821">
                  <a:extLst>
                    <a:ext uri="{FF2B5EF4-FFF2-40B4-BE49-F238E27FC236}">
                      <a16:creationId xmlns:a16="http://schemas.microsoft.com/office/drawing/2014/main" id="{1EFFCE4A-966A-DEE4-B5BA-D2C21E92272B}"/>
                    </a:ext>
                  </a:extLst>
                </p:cNvPr>
                <p:cNvPicPr/>
                <p:nvPr/>
              </p:nvPicPr>
              <p:blipFill>
                <a:blip r:embed="rId618"/>
                <a:stretch>
                  <a:fillRect/>
                </a:stretch>
              </p:blipFill>
              <p:spPr>
                <a:xfrm>
                  <a:off x="10953988" y="5600219"/>
                  <a:ext cx="1076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823" name="Pennanteckning 822">
                  <a:extLst>
                    <a:ext uri="{FF2B5EF4-FFF2-40B4-BE49-F238E27FC236}">
                      <a16:creationId xmlns:a16="http://schemas.microsoft.com/office/drawing/2014/main" id="{4A44C05B-7C7B-B423-D8C8-94080E67543C}"/>
                    </a:ext>
                  </a:extLst>
                </p14:cNvPr>
                <p14:cNvContentPartPr/>
                <p14:nvPr/>
              </p14:nvContentPartPr>
              <p14:xfrm>
                <a:off x="11091868" y="5489699"/>
                <a:ext cx="41760" cy="193680"/>
              </p14:xfrm>
            </p:contentPart>
          </mc:Choice>
          <mc:Fallback xmlns="">
            <p:pic>
              <p:nvPicPr>
                <p:cNvPr id="823" name="Pennanteckning 822">
                  <a:extLst>
                    <a:ext uri="{FF2B5EF4-FFF2-40B4-BE49-F238E27FC236}">
                      <a16:creationId xmlns:a16="http://schemas.microsoft.com/office/drawing/2014/main" id="{4A44C05B-7C7B-B423-D8C8-94080E67543C}"/>
                    </a:ext>
                  </a:extLst>
                </p:cNvPr>
                <p:cNvPicPr/>
                <p:nvPr/>
              </p:nvPicPr>
              <p:blipFill>
                <a:blip r:embed="rId620"/>
                <a:stretch>
                  <a:fillRect/>
                </a:stretch>
              </p:blipFill>
              <p:spPr>
                <a:xfrm>
                  <a:off x="11076388" y="5474579"/>
                  <a:ext cx="723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824" name="Pennanteckning 823">
                  <a:extLst>
                    <a:ext uri="{FF2B5EF4-FFF2-40B4-BE49-F238E27FC236}">
                      <a16:creationId xmlns:a16="http://schemas.microsoft.com/office/drawing/2014/main" id="{050F2C1D-71D2-1509-7FF6-BB0B16E49257}"/>
                    </a:ext>
                  </a:extLst>
                </p14:cNvPr>
                <p14:cNvContentPartPr/>
                <p14:nvPr/>
              </p14:nvContentPartPr>
              <p14:xfrm>
                <a:off x="11157028" y="5556659"/>
                <a:ext cx="69120" cy="191520"/>
              </p14:xfrm>
            </p:contentPart>
          </mc:Choice>
          <mc:Fallback xmlns="">
            <p:pic>
              <p:nvPicPr>
                <p:cNvPr id="824" name="Pennanteckning 823">
                  <a:extLst>
                    <a:ext uri="{FF2B5EF4-FFF2-40B4-BE49-F238E27FC236}">
                      <a16:creationId xmlns:a16="http://schemas.microsoft.com/office/drawing/2014/main" id="{050F2C1D-71D2-1509-7FF6-BB0B16E49257}"/>
                    </a:ext>
                  </a:extLst>
                </p:cNvPr>
                <p:cNvPicPr/>
                <p:nvPr/>
              </p:nvPicPr>
              <p:blipFill>
                <a:blip r:embed="rId622"/>
                <a:stretch>
                  <a:fillRect/>
                </a:stretch>
              </p:blipFill>
              <p:spPr>
                <a:xfrm>
                  <a:off x="11141908" y="5541539"/>
                  <a:ext cx="99360" cy="221760"/>
                </a:xfrm>
                <a:prstGeom prst="rect">
                  <a:avLst/>
                </a:prstGeom>
              </p:spPr>
            </p:pic>
          </mc:Fallback>
        </mc:AlternateContent>
      </p:grpSp>
      <p:grpSp>
        <p:nvGrpSpPr>
          <p:cNvPr id="856" name="Grupp 855">
            <a:extLst>
              <a:ext uri="{FF2B5EF4-FFF2-40B4-BE49-F238E27FC236}">
                <a16:creationId xmlns:a16="http://schemas.microsoft.com/office/drawing/2014/main" id="{FBD4C066-C0EA-640C-85A3-4FC9900B14F9}"/>
              </a:ext>
            </a:extLst>
          </p:cNvPr>
          <p:cNvGrpSpPr/>
          <p:nvPr/>
        </p:nvGrpSpPr>
        <p:grpSpPr>
          <a:xfrm>
            <a:off x="9235805" y="5994419"/>
            <a:ext cx="1604160" cy="380880"/>
            <a:chOff x="9301228" y="6176219"/>
            <a:chExt cx="1604160" cy="380880"/>
          </a:xfrm>
        </p:grpSpPr>
        <p:grpSp>
          <p:nvGrpSpPr>
            <p:cNvPr id="839" name="Grupp 838">
              <a:extLst>
                <a:ext uri="{FF2B5EF4-FFF2-40B4-BE49-F238E27FC236}">
                  <a16:creationId xmlns:a16="http://schemas.microsoft.com/office/drawing/2014/main" id="{9B3010E9-0507-22A9-703A-8A79331CB0AA}"/>
                </a:ext>
              </a:extLst>
            </p:cNvPr>
            <p:cNvGrpSpPr/>
            <p:nvPr/>
          </p:nvGrpSpPr>
          <p:grpSpPr>
            <a:xfrm>
              <a:off x="9301228" y="6314099"/>
              <a:ext cx="650520" cy="243000"/>
              <a:chOff x="9301228" y="6314099"/>
              <a:chExt cx="650520" cy="243000"/>
            </a:xfrm>
          </p:grpSpPr>
          <mc:AlternateContent xmlns:mc="http://schemas.openxmlformats.org/markup-compatibility/2006" xmlns:p14="http://schemas.microsoft.com/office/powerpoint/2010/main">
            <mc:Choice Requires="p14">
              <p:contentPart p14:bwMode="auto" r:id="rId623">
                <p14:nvContentPartPr>
                  <p14:cNvPr id="826" name="Pennanteckning 825">
                    <a:extLst>
                      <a:ext uri="{FF2B5EF4-FFF2-40B4-BE49-F238E27FC236}">
                        <a16:creationId xmlns:a16="http://schemas.microsoft.com/office/drawing/2014/main" id="{879EA54F-9DDE-95B5-C720-E1BEDD290A48}"/>
                      </a:ext>
                    </a:extLst>
                  </p14:cNvPr>
                  <p14:cNvContentPartPr/>
                  <p14:nvPr/>
                </p14:nvContentPartPr>
                <p14:xfrm>
                  <a:off x="9301228" y="6379979"/>
                  <a:ext cx="62280" cy="177120"/>
                </p14:xfrm>
              </p:contentPart>
            </mc:Choice>
            <mc:Fallback xmlns="">
              <p:pic>
                <p:nvPicPr>
                  <p:cNvPr id="826" name="Pennanteckning 825">
                    <a:extLst>
                      <a:ext uri="{FF2B5EF4-FFF2-40B4-BE49-F238E27FC236}">
                        <a16:creationId xmlns:a16="http://schemas.microsoft.com/office/drawing/2014/main" id="{879EA54F-9DDE-95B5-C720-E1BEDD290A48}"/>
                      </a:ext>
                    </a:extLst>
                  </p:cNvPr>
                  <p:cNvPicPr/>
                  <p:nvPr/>
                </p:nvPicPr>
                <p:blipFill>
                  <a:blip r:embed="rId624"/>
                  <a:stretch>
                    <a:fillRect/>
                  </a:stretch>
                </p:blipFill>
                <p:spPr>
                  <a:xfrm>
                    <a:off x="9286108" y="6364859"/>
                    <a:ext cx="928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827" name="Pennanteckning 826">
                    <a:extLst>
                      <a:ext uri="{FF2B5EF4-FFF2-40B4-BE49-F238E27FC236}">
                        <a16:creationId xmlns:a16="http://schemas.microsoft.com/office/drawing/2014/main" id="{545AFF48-1944-DA3A-5C13-30732D4250DD}"/>
                      </a:ext>
                    </a:extLst>
                  </p14:cNvPr>
                  <p14:cNvContentPartPr/>
                  <p14:nvPr/>
                </p14:nvContentPartPr>
                <p14:xfrm>
                  <a:off x="9425428" y="6429299"/>
                  <a:ext cx="166680" cy="94680"/>
                </p14:xfrm>
              </p:contentPart>
            </mc:Choice>
            <mc:Fallback xmlns="">
              <p:pic>
                <p:nvPicPr>
                  <p:cNvPr id="827" name="Pennanteckning 826">
                    <a:extLst>
                      <a:ext uri="{FF2B5EF4-FFF2-40B4-BE49-F238E27FC236}">
                        <a16:creationId xmlns:a16="http://schemas.microsoft.com/office/drawing/2014/main" id="{545AFF48-1944-DA3A-5C13-30732D4250DD}"/>
                      </a:ext>
                    </a:extLst>
                  </p:cNvPr>
                  <p:cNvPicPr/>
                  <p:nvPr/>
                </p:nvPicPr>
                <p:blipFill>
                  <a:blip r:embed="rId626"/>
                  <a:stretch>
                    <a:fillRect/>
                  </a:stretch>
                </p:blipFill>
                <p:spPr>
                  <a:xfrm>
                    <a:off x="9409948" y="6413819"/>
                    <a:ext cx="1969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828" name="Pennanteckning 827">
                    <a:extLst>
                      <a:ext uri="{FF2B5EF4-FFF2-40B4-BE49-F238E27FC236}">
                        <a16:creationId xmlns:a16="http://schemas.microsoft.com/office/drawing/2014/main" id="{3196144B-9C67-9A5B-50A9-CFAF07197636}"/>
                      </a:ext>
                    </a:extLst>
                  </p14:cNvPr>
                  <p14:cNvContentPartPr/>
                  <p14:nvPr/>
                </p14:nvContentPartPr>
                <p14:xfrm>
                  <a:off x="9638548" y="6366299"/>
                  <a:ext cx="207000" cy="154080"/>
                </p14:xfrm>
              </p:contentPart>
            </mc:Choice>
            <mc:Fallback xmlns="">
              <p:pic>
                <p:nvPicPr>
                  <p:cNvPr id="828" name="Pennanteckning 827">
                    <a:extLst>
                      <a:ext uri="{FF2B5EF4-FFF2-40B4-BE49-F238E27FC236}">
                        <a16:creationId xmlns:a16="http://schemas.microsoft.com/office/drawing/2014/main" id="{3196144B-9C67-9A5B-50A9-CFAF07197636}"/>
                      </a:ext>
                    </a:extLst>
                  </p:cNvPr>
                  <p:cNvPicPr/>
                  <p:nvPr/>
                </p:nvPicPr>
                <p:blipFill>
                  <a:blip r:embed="rId628"/>
                  <a:stretch>
                    <a:fillRect/>
                  </a:stretch>
                </p:blipFill>
                <p:spPr>
                  <a:xfrm>
                    <a:off x="9623428" y="6351179"/>
                    <a:ext cx="237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829" name="Pennanteckning 828">
                    <a:extLst>
                      <a:ext uri="{FF2B5EF4-FFF2-40B4-BE49-F238E27FC236}">
                        <a16:creationId xmlns:a16="http://schemas.microsoft.com/office/drawing/2014/main" id="{EDC20E77-6933-8BA4-E26B-3CCBF8B1EDAC}"/>
                      </a:ext>
                    </a:extLst>
                  </p14:cNvPr>
                  <p14:cNvContentPartPr/>
                  <p14:nvPr/>
                </p14:nvContentPartPr>
                <p14:xfrm>
                  <a:off x="9910708" y="6314099"/>
                  <a:ext cx="6120" cy="192960"/>
                </p14:xfrm>
              </p:contentPart>
            </mc:Choice>
            <mc:Fallback xmlns="">
              <p:pic>
                <p:nvPicPr>
                  <p:cNvPr id="829" name="Pennanteckning 828">
                    <a:extLst>
                      <a:ext uri="{FF2B5EF4-FFF2-40B4-BE49-F238E27FC236}">
                        <a16:creationId xmlns:a16="http://schemas.microsoft.com/office/drawing/2014/main" id="{EDC20E77-6933-8BA4-E26B-3CCBF8B1EDAC}"/>
                      </a:ext>
                    </a:extLst>
                  </p:cNvPr>
                  <p:cNvPicPr/>
                  <p:nvPr/>
                </p:nvPicPr>
                <p:blipFill>
                  <a:blip r:embed="rId630"/>
                  <a:stretch>
                    <a:fillRect/>
                  </a:stretch>
                </p:blipFill>
                <p:spPr>
                  <a:xfrm>
                    <a:off x="9895588" y="6298979"/>
                    <a:ext cx="367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830" name="Pennanteckning 829">
                    <a:extLst>
                      <a:ext uri="{FF2B5EF4-FFF2-40B4-BE49-F238E27FC236}">
                        <a16:creationId xmlns:a16="http://schemas.microsoft.com/office/drawing/2014/main" id="{63EB4E70-FD26-4A2E-2A86-022AE08F08B3}"/>
                      </a:ext>
                    </a:extLst>
                  </p14:cNvPr>
                  <p14:cNvContentPartPr/>
                  <p14:nvPr/>
                </p14:nvContentPartPr>
                <p14:xfrm>
                  <a:off x="9876148" y="6391139"/>
                  <a:ext cx="75600" cy="30240"/>
                </p14:xfrm>
              </p:contentPart>
            </mc:Choice>
            <mc:Fallback xmlns="">
              <p:pic>
                <p:nvPicPr>
                  <p:cNvPr id="830" name="Pennanteckning 829">
                    <a:extLst>
                      <a:ext uri="{FF2B5EF4-FFF2-40B4-BE49-F238E27FC236}">
                        <a16:creationId xmlns:a16="http://schemas.microsoft.com/office/drawing/2014/main" id="{63EB4E70-FD26-4A2E-2A86-022AE08F08B3}"/>
                      </a:ext>
                    </a:extLst>
                  </p:cNvPr>
                  <p:cNvPicPr/>
                  <p:nvPr/>
                </p:nvPicPr>
                <p:blipFill>
                  <a:blip r:embed="rId632"/>
                  <a:stretch>
                    <a:fillRect/>
                  </a:stretch>
                </p:blipFill>
                <p:spPr>
                  <a:xfrm>
                    <a:off x="9860668" y="6376019"/>
                    <a:ext cx="106200" cy="60480"/>
                  </a:xfrm>
                  <a:prstGeom prst="rect">
                    <a:avLst/>
                  </a:prstGeom>
                </p:spPr>
              </p:pic>
            </mc:Fallback>
          </mc:AlternateContent>
        </p:grpSp>
        <p:grpSp>
          <p:nvGrpSpPr>
            <p:cNvPr id="838" name="Grupp 837">
              <a:extLst>
                <a:ext uri="{FF2B5EF4-FFF2-40B4-BE49-F238E27FC236}">
                  <a16:creationId xmlns:a16="http://schemas.microsoft.com/office/drawing/2014/main" id="{86A2166B-7646-7EB0-E562-0F4689C6E300}"/>
                </a:ext>
              </a:extLst>
            </p:cNvPr>
            <p:cNvGrpSpPr/>
            <p:nvPr/>
          </p:nvGrpSpPr>
          <p:grpSpPr>
            <a:xfrm>
              <a:off x="10163068" y="6176219"/>
              <a:ext cx="742320" cy="251640"/>
              <a:chOff x="10163068" y="6176219"/>
              <a:chExt cx="742320" cy="251640"/>
            </a:xfrm>
          </p:grpSpPr>
          <mc:AlternateContent xmlns:mc="http://schemas.openxmlformats.org/markup-compatibility/2006" xmlns:p14="http://schemas.microsoft.com/office/powerpoint/2010/main">
            <mc:Choice Requires="p14">
              <p:contentPart p14:bwMode="auto" r:id="rId633">
                <p14:nvContentPartPr>
                  <p14:cNvPr id="831" name="Pennanteckning 830">
                    <a:extLst>
                      <a:ext uri="{FF2B5EF4-FFF2-40B4-BE49-F238E27FC236}">
                        <a16:creationId xmlns:a16="http://schemas.microsoft.com/office/drawing/2014/main" id="{29F3ECE8-D003-F113-97AB-002D55CE240F}"/>
                      </a:ext>
                    </a:extLst>
                  </p14:cNvPr>
                  <p14:cNvContentPartPr/>
                  <p14:nvPr/>
                </p14:nvContentPartPr>
                <p14:xfrm>
                  <a:off x="10163068" y="6305819"/>
                  <a:ext cx="219600" cy="122040"/>
                </p14:xfrm>
              </p:contentPart>
            </mc:Choice>
            <mc:Fallback xmlns="">
              <p:pic>
                <p:nvPicPr>
                  <p:cNvPr id="831" name="Pennanteckning 830">
                    <a:extLst>
                      <a:ext uri="{FF2B5EF4-FFF2-40B4-BE49-F238E27FC236}">
                        <a16:creationId xmlns:a16="http://schemas.microsoft.com/office/drawing/2014/main" id="{29F3ECE8-D003-F113-97AB-002D55CE240F}"/>
                      </a:ext>
                    </a:extLst>
                  </p:cNvPr>
                  <p:cNvPicPr/>
                  <p:nvPr/>
                </p:nvPicPr>
                <p:blipFill>
                  <a:blip r:embed="rId634"/>
                  <a:stretch>
                    <a:fillRect/>
                  </a:stretch>
                </p:blipFill>
                <p:spPr>
                  <a:xfrm>
                    <a:off x="10147588" y="6290699"/>
                    <a:ext cx="249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5">
                <p14:nvContentPartPr>
                  <p14:cNvPr id="832" name="Pennanteckning 831">
                    <a:extLst>
                      <a:ext uri="{FF2B5EF4-FFF2-40B4-BE49-F238E27FC236}">
                        <a16:creationId xmlns:a16="http://schemas.microsoft.com/office/drawing/2014/main" id="{80AB97EB-8D11-6A52-0DDD-7FE112102CE1}"/>
                      </a:ext>
                    </a:extLst>
                  </p14:cNvPr>
                  <p14:cNvContentPartPr/>
                  <p14:nvPr/>
                </p14:nvContentPartPr>
                <p14:xfrm>
                  <a:off x="10392028" y="6268019"/>
                  <a:ext cx="36720" cy="156600"/>
                </p14:xfrm>
              </p:contentPart>
            </mc:Choice>
            <mc:Fallback xmlns="">
              <p:pic>
                <p:nvPicPr>
                  <p:cNvPr id="832" name="Pennanteckning 831">
                    <a:extLst>
                      <a:ext uri="{FF2B5EF4-FFF2-40B4-BE49-F238E27FC236}">
                        <a16:creationId xmlns:a16="http://schemas.microsoft.com/office/drawing/2014/main" id="{80AB97EB-8D11-6A52-0DDD-7FE112102CE1}"/>
                      </a:ext>
                    </a:extLst>
                  </p:cNvPr>
                  <p:cNvPicPr/>
                  <p:nvPr/>
                </p:nvPicPr>
                <p:blipFill>
                  <a:blip r:embed="rId636"/>
                  <a:stretch>
                    <a:fillRect/>
                  </a:stretch>
                </p:blipFill>
                <p:spPr>
                  <a:xfrm>
                    <a:off x="10376908" y="6252539"/>
                    <a:ext cx="67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833" name="Pennanteckning 832">
                    <a:extLst>
                      <a:ext uri="{FF2B5EF4-FFF2-40B4-BE49-F238E27FC236}">
                        <a16:creationId xmlns:a16="http://schemas.microsoft.com/office/drawing/2014/main" id="{58174DB3-244A-EE79-8DF7-501EAA3FF07E}"/>
                      </a:ext>
                    </a:extLst>
                  </p14:cNvPr>
                  <p14:cNvContentPartPr/>
                  <p14:nvPr/>
                </p14:nvContentPartPr>
                <p14:xfrm>
                  <a:off x="10396348" y="6321659"/>
                  <a:ext cx="106200" cy="79920"/>
                </p14:xfrm>
              </p:contentPart>
            </mc:Choice>
            <mc:Fallback xmlns="">
              <p:pic>
                <p:nvPicPr>
                  <p:cNvPr id="833" name="Pennanteckning 832">
                    <a:extLst>
                      <a:ext uri="{FF2B5EF4-FFF2-40B4-BE49-F238E27FC236}">
                        <a16:creationId xmlns:a16="http://schemas.microsoft.com/office/drawing/2014/main" id="{58174DB3-244A-EE79-8DF7-501EAA3FF07E}"/>
                      </a:ext>
                    </a:extLst>
                  </p:cNvPr>
                  <p:cNvPicPr/>
                  <p:nvPr/>
                </p:nvPicPr>
                <p:blipFill>
                  <a:blip r:embed="rId638"/>
                  <a:stretch>
                    <a:fillRect/>
                  </a:stretch>
                </p:blipFill>
                <p:spPr>
                  <a:xfrm>
                    <a:off x="10380868" y="6306539"/>
                    <a:ext cx="1368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834" name="Pennanteckning 833">
                    <a:extLst>
                      <a:ext uri="{FF2B5EF4-FFF2-40B4-BE49-F238E27FC236}">
                        <a16:creationId xmlns:a16="http://schemas.microsoft.com/office/drawing/2014/main" id="{B315E6A6-6C8C-83A2-78F7-C50A61EE539D}"/>
                      </a:ext>
                    </a:extLst>
                  </p14:cNvPr>
                  <p14:cNvContentPartPr/>
                  <p14:nvPr/>
                </p14:nvContentPartPr>
                <p14:xfrm>
                  <a:off x="10537468" y="6260459"/>
                  <a:ext cx="45000" cy="15120"/>
                </p14:xfrm>
              </p:contentPart>
            </mc:Choice>
            <mc:Fallback xmlns="">
              <p:pic>
                <p:nvPicPr>
                  <p:cNvPr id="834" name="Pennanteckning 833">
                    <a:extLst>
                      <a:ext uri="{FF2B5EF4-FFF2-40B4-BE49-F238E27FC236}">
                        <a16:creationId xmlns:a16="http://schemas.microsoft.com/office/drawing/2014/main" id="{B315E6A6-6C8C-83A2-78F7-C50A61EE539D}"/>
                      </a:ext>
                    </a:extLst>
                  </p:cNvPr>
                  <p:cNvPicPr/>
                  <p:nvPr/>
                </p:nvPicPr>
                <p:blipFill>
                  <a:blip r:embed="rId640"/>
                  <a:stretch>
                    <a:fillRect/>
                  </a:stretch>
                </p:blipFill>
                <p:spPr>
                  <a:xfrm>
                    <a:off x="10522348" y="6245339"/>
                    <a:ext cx="756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835" name="Pennanteckning 834">
                    <a:extLst>
                      <a:ext uri="{FF2B5EF4-FFF2-40B4-BE49-F238E27FC236}">
                        <a16:creationId xmlns:a16="http://schemas.microsoft.com/office/drawing/2014/main" id="{68DC3573-69AD-23F5-23EF-2627E0C73F3F}"/>
                      </a:ext>
                    </a:extLst>
                  </p14:cNvPr>
                  <p14:cNvContentPartPr/>
                  <p14:nvPr/>
                </p14:nvContentPartPr>
                <p14:xfrm>
                  <a:off x="10594708" y="6275219"/>
                  <a:ext cx="90360" cy="109080"/>
                </p14:xfrm>
              </p:contentPart>
            </mc:Choice>
            <mc:Fallback xmlns="">
              <p:pic>
                <p:nvPicPr>
                  <p:cNvPr id="835" name="Pennanteckning 834">
                    <a:extLst>
                      <a:ext uri="{FF2B5EF4-FFF2-40B4-BE49-F238E27FC236}">
                        <a16:creationId xmlns:a16="http://schemas.microsoft.com/office/drawing/2014/main" id="{68DC3573-69AD-23F5-23EF-2627E0C73F3F}"/>
                      </a:ext>
                    </a:extLst>
                  </p:cNvPr>
                  <p:cNvPicPr/>
                  <p:nvPr/>
                </p:nvPicPr>
                <p:blipFill>
                  <a:blip r:embed="rId642"/>
                  <a:stretch>
                    <a:fillRect/>
                  </a:stretch>
                </p:blipFill>
                <p:spPr>
                  <a:xfrm>
                    <a:off x="10579588" y="6260099"/>
                    <a:ext cx="120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643">
                <p14:nvContentPartPr>
                  <p14:cNvPr id="836" name="Pennanteckning 835">
                    <a:extLst>
                      <a:ext uri="{FF2B5EF4-FFF2-40B4-BE49-F238E27FC236}">
                        <a16:creationId xmlns:a16="http://schemas.microsoft.com/office/drawing/2014/main" id="{4C6FEBD9-7ED0-6998-AE15-8275CD601524}"/>
                      </a:ext>
                    </a:extLst>
                  </p14:cNvPr>
                  <p14:cNvContentPartPr/>
                  <p14:nvPr/>
                </p14:nvContentPartPr>
                <p14:xfrm>
                  <a:off x="10714228" y="6176219"/>
                  <a:ext cx="22320" cy="169200"/>
                </p14:xfrm>
              </p:contentPart>
            </mc:Choice>
            <mc:Fallback xmlns="">
              <p:pic>
                <p:nvPicPr>
                  <p:cNvPr id="836" name="Pennanteckning 835">
                    <a:extLst>
                      <a:ext uri="{FF2B5EF4-FFF2-40B4-BE49-F238E27FC236}">
                        <a16:creationId xmlns:a16="http://schemas.microsoft.com/office/drawing/2014/main" id="{4C6FEBD9-7ED0-6998-AE15-8275CD601524}"/>
                      </a:ext>
                    </a:extLst>
                  </p:cNvPr>
                  <p:cNvPicPr/>
                  <p:nvPr/>
                </p:nvPicPr>
                <p:blipFill>
                  <a:blip r:embed="rId644"/>
                  <a:stretch>
                    <a:fillRect/>
                  </a:stretch>
                </p:blipFill>
                <p:spPr>
                  <a:xfrm>
                    <a:off x="10698748" y="6160739"/>
                    <a:ext cx="529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837" name="Pennanteckning 836">
                    <a:extLst>
                      <a:ext uri="{FF2B5EF4-FFF2-40B4-BE49-F238E27FC236}">
                        <a16:creationId xmlns:a16="http://schemas.microsoft.com/office/drawing/2014/main" id="{FDAE2DDC-62F5-4910-32A2-E9E7C406B52B}"/>
                      </a:ext>
                    </a:extLst>
                  </p14:cNvPr>
                  <p14:cNvContentPartPr/>
                  <p14:nvPr/>
                </p14:nvContentPartPr>
                <p14:xfrm>
                  <a:off x="10791628" y="6269099"/>
                  <a:ext cx="113760" cy="114840"/>
                </p14:xfrm>
              </p:contentPart>
            </mc:Choice>
            <mc:Fallback xmlns="">
              <p:pic>
                <p:nvPicPr>
                  <p:cNvPr id="837" name="Pennanteckning 836">
                    <a:extLst>
                      <a:ext uri="{FF2B5EF4-FFF2-40B4-BE49-F238E27FC236}">
                        <a16:creationId xmlns:a16="http://schemas.microsoft.com/office/drawing/2014/main" id="{FDAE2DDC-62F5-4910-32A2-E9E7C406B52B}"/>
                      </a:ext>
                    </a:extLst>
                  </p:cNvPr>
                  <p:cNvPicPr/>
                  <p:nvPr/>
                </p:nvPicPr>
                <p:blipFill>
                  <a:blip r:embed="rId646"/>
                  <a:stretch>
                    <a:fillRect/>
                  </a:stretch>
                </p:blipFill>
                <p:spPr>
                  <a:xfrm>
                    <a:off x="10776148" y="6253979"/>
                    <a:ext cx="144000" cy="14508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647">
            <p14:nvContentPartPr>
              <p14:cNvPr id="840" name="Pennanteckning 839">
                <a:extLst>
                  <a:ext uri="{FF2B5EF4-FFF2-40B4-BE49-F238E27FC236}">
                    <a16:creationId xmlns:a16="http://schemas.microsoft.com/office/drawing/2014/main" id="{B4647BC5-D219-608F-F2BE-6E3ABF3AFC2C}"/>
                  </a:ext>
                </a:extLst>
              </p14:cNvPr>
              <p14:cNvContentPartPr/>
              <p14:nvPr/>
            </p14:nvContentPartPr>
            <p14:xfrm>
              <a:off x="8341828" y="6212939"/>
              <a:ext cx="726480" cy="173520"/>
            </p14:xfrm>
          </p:contentPart>
        </mc:Choice>
        <mc:Fallback xmlns="">
          <p:pic>
            <p:nvPicPr>
              <p:cNvPr id="840" name="Pennanteckning 839">
                <a:extLst>
                  <a:ext uri="{FF2B5EF4-FFF2-40B4-BE49-F238E27FC236}">
                    <a16:creationId xmlns:a16="http://schemas.microsoft.com/office/drawing/2014/main" id="{B4647BC5-D219-608F-F2BE-6E3ABF3AFC2C}"/>
                  </a:ext>
                </a:extLst>
              </p:cNvPr>
              <p:cNvPicPr/>
              <p:nvPr/>
            </p:nvPicPr>
            <p:blipFill>
              <a:blip r:embed="rId648"/>
              <a:stretch>
                <a:fillRect/>
              </a:stretch>
            </p:blipFill>
            <p:spPr>
              <a:xfrm>
                <a:off x="8326708" y="6197819"/>
                <a:ext cx="757080" cy="204120"/>
              </a:xfrm>
              <a:prstGeom prst="rect">
                <a:avLst/>
              </a:prstGeom>
            </p:spPr>
          </p:pic>
        </mc:Fallback>
      </mc:AlternateContent>
      <p:grpSp>
        <p:nvGrpSpPr>
          <p:cNvPr id="854" name="Grupp 853">
            <a:extLst>
              <a:ext uri="{FF2B5EF4-FFF2-40B4-BE49-F238E27FC236}">
                <a16:creationId xmlns:a16="http://schemas.microsoft.com/office/drawing/2014/main" id="{6AF11B1D-D028-DE85-FED8-B6BA1FE31C11}"/>
              </a:ext>
            </a:extLst>
          </p:cNvPr>
          <p:cNvGrpSpPr/>
          <p:nvPr/>
        </p:nvGrpSpPr>
        <p:grpSpPr>
          <a:xfrm>
            <a:off x="8145988" y="5775179"/>
            <a:ext cx="773640" cy="465840"/>
            <a:chOff x="8145988" y="5775179"/>
            <a:chExt cx="773640" cy="465840"/>
          </a:xfrm>
        </p:grpSpPr>
        <mc:AlternateContent xmlns:mc="http://schemas.openxmlformats.org/markup-compatibility/2006" xmlns:p14="http://schemas.microsoft.com/office/powerpoint/2010/main">
          <mc:Choice Requires="p14">
            <p:contentPart p14:bwMode="auto" r:id="rId649">
              <p14:nvContentPartPr>
                <p14:cNvPr id="841" name="Pennanteckning 840">
                  <a:extLst>
                    <a:ext uri="{FF2B5EF4-FFF2-40B4-BE49-F238E27FC236}">
                      <a16:creationId xmlns:a16="http://schemas.microsoft.com/office/drawing/2014/main" id="{69BC8699-7F12-A5AE-AC41-7CBE7DCD1F55}"/>
                    </a:ext>
                  </a:extLst>
                </p14:cNvPr>
                <p14:cNvContentPartPr/>
                <p14:nvPr/>
              </p14:nvContentPartPr>
              <p14:xfrm>
                <a:off x="8156068" y="5967059"/>
                <a:ext cx="48240" cy="273960"/>
              </p14:xfrm>
            </p:contentPart>
          </mc:Choice>
          <mc:Fallback xmlns="">
            <p:pic>
              <p:nvPicPr>
                <p:cNvPr id="841" name="Pennanteckning 840">
                  <a:extLst>
                    <a:ext uri="{FF2B5EF4-FFF2-40B4-BE49-F238E27FC236}">
                      <a16:creationId xmlns:a16="http://schemas.microsoft.com/office/drawing/2014/main" id="{69BC8699-7F12-A5AE-AC41-7CBE7DCD1F55}"/>
                    </a:ext>
                  </a:extLst>
                </p:cNvPr>
                <p:cNvPicPr/>
                <p:nvPr/>
              </p:nvPicPr>
              <p:blipFill>
                <a:blip r:embed="rId650"/>
                <a:stretch>
                  <a:fillRect/>
                </a:stretch>
              </p:blipFill>
              <p:spPr>
                <a:xfrm>
                  <a:off x="8140588" y="5951579"/>
                  <a:ext cx="788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651">
              <p14:nvContentPartPr>
                <p14:cNvPr id="842" name="Pennanteckning 841">
                  <a:extLst>
                    <a:ext uri="{FF2B5EF4-FFF2-40B4-BE49-F238E27FC236}">
                      <a16:creationId xmlns:a16="http://schemas.microsoft.com/office/drawing/2014/main" id="{A941EB84-C618-A22A-FC7E-A6F7F1911873}"/>
                    </a:ext>
                  </a:extLst>
                </p14:cNvPr>
                <p14:cNvContentPartPr/>
                <p14:nvPr/>
              </p14:nvContentPartPr>
              <p14:xfrm>
                <a:off x="8145988" y="6076859"/>
                <a:ext cx="74880" cy="78120"/>
              </p14:xfrm>
            </p:contentPart>
          </mc:Choice>
          <mc:Fallback xmlns="">
            <p:pic>
              <p:nvPicPr>
                <p:cNvPr id="842" name="Pennanteckning 841">
                  <a:extLst>
                    <a:ext uri="{FF2B5EF4-FFF2-40B4-BE49-F238E27FC236}">
                      <a16:creationId xmlns:a16="http://schemas.microsoft.com/office/drawing/2014/main" id="{A941EB84-C618-A22A-FC7E-A6F7F1911873}"/>
                    </a:ext>
                  </a:extLst>
                </p:cNvPr>
                <p:cNvPicPr/>
                <p:nvPr/>
              </p:nvPicPr>
              <p:blipFill>
                <a:blip r:embed="rId652"/>
                <a:stretch>
                  <a:fillRect/>
                </a:stretch>
              </p:blipFill>
              <p:spPr>
                <a:xfrm>
                  <a:off x="8130868" y="6061739"/>
                  <a:ext cx="1051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843" name="Pennanteckning 842">
                  <a:extLst>
                    <a:ext uri="{FF2B5EF4-FFF2-40B4-BE49-F238E27FC236}">
                      <a16:creationId xmlns:a16="http://schemas.microsoft.com/office/drawing/2014/main" id="{1C96532D-AD45-E89F-6FC1-47D0A10F8BC8}"/>
                    </a:ext>
                  </a:extLst>
                </p14:cNvPr>
                <p14:cNvContentPartPr/>
                <p14:nvPr/>
              </p14:nvContentPartPr>
              <p14:xfrm>
                <a:off x="8220508" y="6019979"/>
                <a:ext cx="50040" cy="85680"/>
              </p14:xfrm>
            </p:contentPart>
          </mc:Choice>
          <mc:Fallback xmlns="">
            <p:pic>
              <p:nvPicPr>
                <p:cNvPr id="843" name="Pennanteckning 842">
                  <a:extLst>
                    <a:ext uri="{FF2B5EF4-FFF2-40B4-BE49-F238E27FC236}">
                      <a16:creationId xmlns:a16="http://schemas.microsoft.com/office/drawing/2014/main" id="{1C96532D-AD45-E89F-6FC1-47D0A10F8BC8}"/>
                    </a:ext>
                  </a:extLst>
                </p:cNvPr>
                <p:cNvPicPr/>
                <p:nvPr/>
              </p:nvPicPr>
              <p:blipFill>
                <a:blip r:embed="rId654"/>
                <a:stretch>
                  <a:fillRect/>
                </a:stretch>
              </p:blipFill>
              <p:spPr>
                <a:xfrm>
                  <a:off x="8205028" y="6004499"/>
                  <a:ext cx="806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55">
              <p14:nvContentPartPr>
                <p14:cNvPr id="844" name="Pennanteckning 843">
                  <a:extLst>
                    <a:ext uri="{FF2B5EF4-FFF2-40B4-BE49-F238E27FC236}">
                      <a16:creationId xmlns:a16="http://schemas.microsoft.com/office/drawing/2014/main" id="{3399F352-9537-90C6-7ABE-990C4CCF886E}"/>
                    </a:ext>
                  </a:extLst>
                </p14:cNvPr>
                <p14:cNvContentPartPr/>
                <p14:nvPr/>
              </p14:nvContentPartPr>
              <p14:xfrm>
                <a:off x="8302228" y="5975339"/>
                <a:ext cx="60840" cy="86400"/>
              </p14:xfrm>
            </p:contentPart>
          </mc:Choice>
          <mc:Fallback xmlns="">
            <p:pic>
              <p:nvPicPr>
                <p:cNvPr id="844" name="Pennanteckning 843">
                  <a:extLst>
                    <a:ext uri="{FF2B5EF4-FFF2-40B4-BE49-F238E27FC236}">
                      <a16:creationId xmlns:a16="http://schemas.microsoft.com/office/drawing/2014/main" id="{3399F352-9537-90C6-7ABE-990C4CCF886E}"/>
                    </a:ext>
                  </a:extLst>
                </p:cNvPr>
                <p:cNvPicPr/>
                <p:nvPr/>
              </p:nvPicPr>
              <p:blipFill>
                <a:blip r:embed="rId656"/>
                <a:stretch>
                  <a:fillRect/>
                </a:stretch>
              </p:blipFill>
              <p:spPr>
                <a:xfrm>
                  <a:off x="8287108" y="5959859"/>
                  <a:ext cx="910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657">
              <p14:nvContentPartPr>
                <p14:cNvPr id="845" name="Pennanteckning 844">
                  <a:extLst>
                    <a:ext uri="{FF2B5EF4-FFF2-40B4-BE49-F238E27FC236}">
                      <a16:creationId xmlns:a16="http://schemas.microsoft.com/office/drawing/2014/main" id="{A7CE048E-5D7D-ED33-14CC-0C1FD951DC92}"/>
                    </a:ext>
                  </a:extLst>
                </p14:cNvPr>
                <p14:cNvContentPartPr/>
                <p14:nvPr/>
              </p14:nvContentPartPr>
              <p14:xfrm>
                <a:off x="8397628" y="5775179"/>
                <a:ext cx="105840" cy="220320"/>
              </p14:xfrm>
            </p:contentPart>
          </mc:Choice>
          <mc:Fallback xmlns="">
            <p:pic>
              <p:nvPicPr>
                <p:cNvPr id="845" name="Pennanteckning 844">
                  <a:extLst>
                    <a:ext uri="{FF2B5EF4-FFF2-40B4-BE49-F238E27FC236}">
                      <a16:creationId xmlns:a16="http://schemas.microsoft.com/office/drawing/2014/main" id="{A7CE048E-5D7D-ED33-14CC-0C1FD951DC92}"/>
                    </a:ext>
                  </a:extLst>
                </p:cNvPr>
                <p:cNvPicPr/>
                <p:nvPr/>
              </p:nvPicPr>
              <p:blipFill>
                <a:blip r:embed="rId658"/>
                <a:stretch>
                  <a:fillRect/>
                </a:stretch>
              </p:blipFill>
              <p:spPr>
                <a:xfrm>
                  <a:off x="8382508" y="5759699"/>
                  <a:ext cx="1364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847" name="Pennanteckning 846">
                  <a:extLst>
                    <a:ext uri="{FF2B5EF4-FFF2-40B4-BE49-F238E27FC236}">
                      <a16:creationId xmlns:a16="http://schemas.microsoft.com/office/drawing/2014/main" id="{86309CE2-D060-1F63-FC17-7EE1B143BF28}"/>
                    </a:ext>
                  </a:extLst>
                </p14:cNvPr>
                <p14:cNvContentPartPr/>
                <p14:nvPr/>
              </p14:nvContentPartPr>
              <p14:xfrm>
                <a:off x="8332108" y="6061019"/>
                <a:ext cx="162360" cy="126000"/>
              </p14:xfrm>
            </p:contentPart>
          </mc:Choice>
          <mc:Fallback xmlns="">
            <p:pic>
              <p:nvPicPr>
                <p:cNvPr id="847" name="Pennanteckning 846">
                  <a:extLst>
                    <a:ext uri="{FF2B5EF4-FFF2-40B4-BE49-F238E27FC236}">
                      <a16:creationId xmlns:a16="http://schemas.microsoft.com/office/drawing/2014/main" id="{86309CE2-D060-1F63-FC17-7EE1B143BF28}"/>
                    </a:ext>
                  </a:extLst>
                </p:cNvPr>
                <p:cNvPicPr/>
                <p:nvPr/>
              </p:nvPicPr>
              <p:blipFill>
                <a:blip r:embed="rId660"/>
                <a:stretch>
                  <a:fillRect/>
                </a:stretch>
              </p:blipFill>
              <p:spPr>
                <a:xfrm>
                  <a:off x="8316628" y="6045899"/>
                  <a:ext cx="1929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848" name="Pennanteckning 847">
                  <a:extLst>
                    <a:ext uri="{FF2B5EF4-FFF2-40B4-BE49-F238E27FC236}">
                      <a16:creationId xmlns:a16="http://schemas.microsoft.com/office/drawing/2014/main" id="{F4C8AE10-F869-7FE6-3EC8-564BEDB949E3}"/>
                    </a:ext>
                  </a:extLst>
                </p14:cNvPr>
                <p14:cNvContentPartPr/>
                <p14:nvPr/>
              </p14:nvContentPartPr>
              <p14:xfrm>
                <a:off x="8552068" y="5945459"/>
                <a:ext cx="3600" cy="152640"/>
              </p14:xfrm>
            </p:contentPart>
          </mc:Choice>
          <mc:Fallback xmlns="">
            <p:pic>
              <p:nvPicPr>
                <p:cNvPr id="848" name="Pennanteckning 847">
                  <a:extLst>
                    <a:ext uri="{FF2B5EF4-FFF2-40B4-BE49-F238E27FC236}">
                      <a16:creationId xmlns:a16="http://schemas.microsoft.com/office/drawing/2014/main" id="{F4C8AE10-F869-7FE6-3EC8-564BEDB949E3}"/>
                    </a:ext>
                  </a:extLst>
                </p:cNvPr>
                <p:cNvPicPr/>
                <p:nvPr/>
              </p:nvPicPr>
              <p:blipFill>
                <a:blip r:embed="rId662"/>
                <a:stretch>
                  <a:fillRect/>
                </a:stretch>
              </p:blipFill>
              <p:spPr>
                <a:xfrm>
                  <a:off x="8536948" y="5930339"/>
                  <a:ext cx="342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849" name="Pennanteckning 848">
                  <a:extLst>
                    <a:ext uri="{FF2B5EF4-FFF2-40B4-BE49-F238E27FC236}">
                      <a16:creationId xmlns:a16="http://schemas.microsoft.com/office/drawing/2014/main" id="{13213D15-FFE5-E635-C01B-DBB6A0AE71DC}"/>
                    </a:ext>
                  </a:extLst>
                </p14:cNvPr>
                <p14:cNvContentPartPr/>
                <p14:nvPr/>
              </p14:nvContentPartPr>
              <p14:xfrm>
                <a:off x="8555308" y="6004859"/>
                <a:ext cx="88200" cy="54000"/>
              </p14:xfrm>
            </p:contentPart>
          </mc:Choice>
          <mc:Fallback xmlns="">
            <p:pic>
              <p:nvPicPr>
                <p:cNvPr id="849" name="Pennanteckning 848">
                  <a:extLst>
                    <a:ext uri="{FF2B5EF4-FFF2-40B4-BE49-F238E27FC236}">
                      <a16:creationId xmlns:a16="http://schemas.microsoft.com/office/drawing/2014/main" id="{13213D15-FFE5-E635-C01B-DBB6A0AE71DC}"/>
                    </a:ext>
                  </a:extLst>
                </p:cNvPr>
                <p:cNvPicPr/>
                <p:nvPr/>
              </p:nvPicPr>
              <p:blipFill>
                <a:blip r:embed="rId664"/>
                <a:stretch>
                  <a:fillRect/>
                </a:stretch>
              </p:blipFill>
              <p:spPr>
                <a:xfrm>
                  <a:off x="8540188" y="5989739"/>
                  <a:ext cx="1184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850" name="Pennanteckning 849">
                  <a:extLst>
                    <a:ext uri="{FF2B5EF4-FFF2-40B4-BE49-F238E27FC236}">
                      <a16:creationId xmlns:a16="http://schemas.microsoft.com/office/drawing/2014/main" id="{B7809380-3588-E1C8-3DA0-4865A9966AE1}"/>
                    </a:ext>
                  </a:extLst>
                </p14:cNvPr>
                <p14:cNvContentPartPr/>
                <p14:nvPr/>
              </p14:nvContentPartPr>
              <p14:xfrm>
                <a:off x="8648908" y="5913059"/>
                <a:ext cx="13680" cy="22680"/>
              </p14:xfrm>
            </p:contentPart>
          </mc:Choice>
          <mc:Fallback xmlns="">
            <p:pic>
              <p:nvPicPr>
                <p:cNvPr id="850" name="Pennanteckning 849">
                  <a:extLst>
                    <a:ext uri="{FF2B5EF4-FFF2-40B4-BE49-F238E27FC236}">
                      <a16:creationId xmlns:a16="http://schemas.microsoft.com/office/drawing/2014/main" id="{B7809380-3588-E1C8-3DA0-4865A9966AE1}"/>
                    </a:ext>
                  </a:extLst>
                </p:cNvPr>
                <p:cNvPicPr/>
                <p:nvPr/>
              </p:nvPicPr>
              <p:blipFill>
                <a:blip r:embed="rId666"/>
                <a:stretch>
                  <a:fillRect/>
                </a:stretch>
              </p:blipFill>
              <p:spPr>
                <a:xfrm>
                  <a:off x="8633428" y="5897939"/>
                  <a:ext cx="442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667">
              <p14:nvContentPartPr>
                <p14:cNvPr id="851" name="Pennanteckning 850">
                  <a:extLst>
                    <a:ext uri="{FF2B5EF4-FFF2-40B4-BE49-F238E27FC236}">
                      <a16:creationId xmlns:a16="http://schemas.microsoft.com/office/drawing/2014/main" id="{FE50B7B6-CAE7-79B2-7AFD-7D2FC128D1EA}"/>
                    </a:ext>
                  </a:extLst>
                </p14:cNvPr>
                <p14:cNvContentPartPr/>
                <p14:nvPr/>
              </p14:nvContentPartPr>
              <p14:xfrm>
                <a:off x="8648908" y="5913059"/>
                <a:ext cx="98640" cy="79920"/>
              </p14:xfrm>
            </p:contentPart>
          </mc:Choice>
          <mc:Fallback xmlns="">
            <p:pic>
              <p:nvPicPr>
                <p:cNvPr id="851" name="Pennanteckning 850">
                  <a:extLst>
                    <a:ext uri="{FF2B5EF4-FFF2-40B4-BE49-F238E27FC236}">
                      <a16:creationId xmlns:a16="http://schemas.microsoft.com/office/drawing/2014/main" id="{FE50B7B6-CAE7-79B2-7AFD-7D2FC128D1EA}"/>
                    </a:ext>
                  </a:extLst>
                </p:cNvPr>
                <p:cNvPicPr/>
                <p:nvPr/>
              </p:nvPicPr>
              <p:blipFill>
                <a:blip r:embed="rId668"/>
                <a:stretch>
                  <a:fillRect/>
                </a:stretch>
              </p:blipFill>
              <p:spPr>
                <a:xfrm>
                  <a:off x="8633428" y="5897939"/>
                  <a:ext cx="1292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852" name="Pennanteckning 851">
                  <a:extLst>
                    <a:ext uri="{FF2B5EF4-FFF2-40B4-BE49-F238E27FC236}">
                      <a16:creationId xmlns:a16="http://schemas.microsoft.com/office/drawing/2014/main" id="{BFF29968-E210-7ED0-D8C7-CC5547969197}"/>
                    </a:ext>
                  </a:extLst>
                </p14:cNvPr>
                <p14:cNvContentPartPr/>
                <p14:nvPr/>
              </p14:nvContentPartPr>
              <p14:xfrm>
                <a:off x="8757268" y="5823059"/>
                <a:ext cx="16200" cy="125280"/>
              </p14:xfrm>
            </p:contentPart>
          </mc:Choice>
          <mc:Fallback xmlns="">
            <p:pic>
              <p:nvPicPr>
                <p:cNvPr id="852" name="Pennanteckning 851">
                  <a:extLst>
                    <a:ext uri="{FF2B5EF4-FFF2-40B4-BE49-F238E27FC236}">
                      <a16:creationId xmlns:a16="http://schemas.microsoft.com/office/drawing/2014/main" id="{BFF29968-E210-7ED0-D8C7-CC5547969197}"/>
                    </a:ext>
                  </a:extLst>
                </p:cNvPr>
                <p:cNvPicPr/>
                <p:nvPr/>
              </p:nvPicPr>
              <p:blipFill>
                <a:blip r:embed="rId670"/>
                <a:stretch>
                  <a:fillRect/>
                </a:stretch>
              </p:blipFill>
              <p:spPr>
                <a:xfrm>
                  <a:off x="8741788" y="5807939"/>
                  <a:ext cx="46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671">
              <p14:nvContentPartPr>
                <p14:cNvPr id="853" name="Pennanteckning 852">
                  <a:extLst>
                    <a:ext uri="{FF2B5EF4-FFF2-40B4-BE49-F238E27FC236}">
                      <a16:creationId xmlns:a16="http://schemas.microsoft.com/office/drawing/2014/main" id="{9B1760B1-5A74-6224-E8B0-3C7AC5D1B523}"/>
                    </a:ext>
                  </a:extLst>
                </p14:cNvPr>
                <p14:cNvContentPartPr/>
                <p14:nvPr/>
              </p14:nvContentPartPr>
              <p14:xfrm>
                <a:off x="8817388" y="5837099"/>
                <a:ext cx="102240" cy="124920"/>
              </p14:xfrm>
            </p:contentPart>
          </mc:Choice>
          <mc:Fallback xmlns="">
            <p:pic>
              <p:nvPicPr>
                <p:cNvPr id="853" name="Pennanteckning 852">
                  <a:extLst>
                    <a:ext uri="{FF2B5EF4-FFF2-40B4-BE49-F238E27FC236}">
                      <a16:creationId xmlns:a16="http://schemas.microsoft.com/office/drawing/2014/main" id="{9B1760B1-5A74-6224-E8B0-3C7AC5D1B523}"/>
                    </a:ext>
                  </a:extLst>
                </p:cNvPr>
                <p:cNvPicPr/>
                <p:nvPr/>
              </p:nvPicPr>
              <p:blipFill>
                <a:blip r:embed="rId672"/>
                <a:stretch>
                  <a:fillRect/>
                </a:stretch>
              </p:blipFill>
              <p:spPr>
                <a:xfrm>
                  <a:off x="8802268" y="5821979"/>
                  <a:ext cx="132480" cy="155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3">
            <p14:nvContentPartPr>
              <p14:cNvPr id="855" name="Pennanteckning 854">
                <a:extLst>
                  <a:ext uri="{FF2B5EF4-FFF2-40B4-BE49-F238E27FC236}">
                    <a16:creationId xmlns:a16="http://schemas.microsoft.com/office/drawing/2014/main" id="{507721B4-418B-7B8C-A9ED-004250464071}"/>
                  </a:ext>
                </a:extLst>
              </p14:cNvPr>
              <p14:cNvContentPartPr/>
              <p14:nvPr/>
            </p14:nvContentPartPr>
            <p14:xfrm>
              <a:off x="9046708" y="5902259"/>
              <a:ext cx="423000" cy="340200"/>
            </p14:xfrm>
          </p:contentPart>
        </mc:Choice>
        <mc:Fallback xmlns="">
          <p:pic>
            <p:nvPicPr>
              <p:cNvPr id="855" name="Pennanteckning 854">
                <a:extLst>
                  <a:ext uri="{FF2B5EF4-FFF2-40B4-BE49-F238E27FC236}">
                    <a16:creationId xmlns:a16="http://schemas.microsoft.com/office/drawing/2014/main" id="{507721B4-418B-7B8C-A9ED-004250464071}"/>
                  </a:ext>
                </a:extLst>
              </p:cNvPr>
              <p:cNvPicPr/>
              <p:nvPr/>
            </p:nvPicPr>
            <p:blipFill>
              <a:blip r:embed="rId674"/>
              <a:stretch>
                <a:fillRect/>
              </a:stretch>
            </p:blipFill>
            <p:spPr>
              <a:xfrm>
                <a:off x="9031228" y="5887139"/>
                <a:ext cx="453240" cy="370800"/>
              </a:xfrm>
              <a:prstGeom prst="rect">
                <a:avLst/>
              </a:prstGeom>
            </p:spPr>
          </p:pic>
        </mc:Fallback>
      </mc:AlternateContent>
      <p:grpSp>
        <p:nvGrpSpPr>
          <p:cNvPr id="900" name="Grupp 899">
            <a:extLst>
              <a:ext uri="{FF2B5EF4-FFF2-40B4-BE49-F238E27FC236}">
                <a16:creationId xmlns:a16="http://schemas.microsoft.com/office/drawing/2014/main" id="{3D030197-AB98-7948-6BCC-3FAFBA848A78}"/>
              </a:ext>
            </a:extLst>
          </p:cNvPr>
          <p:cNvGrpSpPr/>
          <p:nvPr/>
        </p:nvGrpSpPr>
        <p:grpSpPr>
          <a:xfrm>
            <a:off x="6654868" y="3928379"/>
            <a:ext cx="1104480" cy="299880"/>
            <a:chOff x="6654868" y="3928379"/>
            <a:chExt cx="1104480" cy="299880"/>
          </a:xfrm>
        </p:grpSpPr>
        <p:grpSp>
          <p:nvGrpSpPr>
            <p:cNvPr id="859" name="Grupp 858">
              <a:extLst>
                <a:ext uri="{FF2B5EF4-FFF2-40B4-BE49-F238E27FC236}">
                  <a16:creationId xmlns:a16="http://schemas.microsoft.com/office/drawing/2014/main" id="{6BDBF376-FECB-CC57-D150-D8706EF93087}"/>
                </a:ext>
              </a:extLst>
            </p:cNvPr>
            <p:cNvGrpSpPr/>
            <p:nvPr/>
          </p:nvGrpSpPr>
          <p:grpSpPr>
            <a:xfrm>
              <a:off x="6654868" y="4115219"/>
              <a:ext cx="273240" cy="110520"/>
              <a:chOff x="6654868" y="4115219"/>
              <a:chExt cx="273240" cy="110520"/>
            </a:xfrm>
          </p:grpSpPr>
          <mc:AlternateContent xmlns:mc="http://schemas.openxmlformats.org/markup-compatibility/2006" xmlns:p14="http://schemas.microsoft.com/office/powerpoint/2010/main">
            <mc:Choice Requires="p14">
              <p:contentPart p14:bwMode="auto" r:id="rId675">
                <p14:nvContentPartPr>
                  <p14:cNvPr id="857" name="Pennanteckning 856">
                    <a:extLst>
                      <a:ext uri="{FF2B5EF4-FFF2-40B4-BE49-F238E27FC236}">
                        <a16:creationId xmlns:a16="http://schemas.microsoft.com/office/drawing/2014/main" id="{865A3D1B-B76B-9E05-23CF-12812558CFF3}"/>
                      </a:ext>
                    </a:extLst>
                  </p14:cNvPr>
                  <p14:cNvContentPartPr/>
                  <p14:nvPr/>
                </p14:nvContentPartPr>
                <p14:xfrm>
                  <a:off x="6704548" y="4146899"/>
                  <a:ext cx="223560" cy="59040"/>
                </p14:xfrm>
              </p:contentPart>
            </mc:Choice>
            <mc:Fallback xmlns="">
              <p:pic>
                <p:nvPicPr>
                  <p:cNvPr id="857" name="Pennanteckning 856">
                    <a:extLst>
                      <a:ext uri="{FF2B5EF4-FFF2-40B4-BE49-F238E27FC236}">
                        <a16:creationId xmlns:a16="http://schemas.microsoft.com/office/drawing/2014/main" id="{865A3D1B-B76B-9E05-23CF-12812558CFF3}"/>
                      </a:ext>
                    </a:extLst>
                  </p:cNvPr>
                  <p:cNvPicPr/>
                  <p:nvPr/>
                </p:nvPicPr>
                <p:blipFill>
                  <a:blip r:embed="rId676"/>
                  <a:stretch>
                    <a:fillRect/>
                  </a:stretch>
                </p:blipFill>
                <p:spPr>
                  <a:xfrm>
                    <a:off x="6689428" y="4131419"/>
                    <a:ext cx="2541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858" name="Pennanteckning 857">
                    <a:extLst>
                      <a:ext uri="{FF2B5EF4-FFF2-40B4-BE49-F238E27FC236}">
                        <a16:creationId xmlns:a16="http://schemas.microsoft.com/office/drawing/2014/main" id="{A9F89B38-0EF8-310B-E45C-4FD86BE8586B}"/>
                      </a:ext>
                    </a:extLst>
                  </p14:cNvPr>
                  <p14:cNvContentPartPr/>
                  <p14:nvPr/>
                </p14:nvContentPartPr>
                <p14:xfrm>
                  <a:off x="6654868" y="4115219"/>
                  <a:ext cx="64800" cy="110520"/>
                </p14:xfrm>
              </p:contentPart>
            </mc:Choice>
            <mc:Fallback xmlns="">
              <p:pic>
                <p:nvPicPr>
                  <p:cNvPr id="858" name="Pennanteckning 857">
                    <a:extLst>
                      <a:ext uri="{FF2B5EF4-FFF2-40B4-BE49-F238E27FC236}">
                        <a16:creationId xmlns:a16="http://schemas.microsoft.com/office/drawing/2014/main" id="{A9F89B38-0EF8-310B-E45C-4FD86BE8586B}"/>
                      </a:ext>
                    </a:extLst>
                  </p:cNvPr>
                  <p:cNvPicPr/>
                  <p:nvPr/>
                </p:nvPicPr>
                <p:blipFill>
                  <a:blip r:embed="rId678"/>
                  <a:stretch>
                    <a:fillRect/>
                  </a:stretch>
                </p:blipFill>
                <p:spPr>
                  <a:xfrm>
                    <a:off x="6639748" y="4100099"/>
                    <a:ext cx="95400" cy="140760"/>
                  </a:xfrm>
                  <a:prstGeom prst="rect">
                    <a:avLst/>
                  </a:prstGeom>
                </p:spPr>
              </p:pic>
            </mc:Fallback>
          </mc:AlternateContent>
        </p:grpSp>
        <p:grpSp>
          <p:nvGrpSpPr>
            <p:cNvPr id="867" name="Grupp 866">
              <a:extLst>
                <a:ext uri="{FF2B5EF4-FFF2-40B4-BE49-F238E27FC236}">
                  <a16:creationId xmlns:a16="http://schemas.microsoft.com/office/drawing/2014/main" id="{2E2F7BF8-496F-BFDF-B455-08FB149D6A1E}"/>
                </a:ext>
              </a:extLst>
            </p:cNvPr>
            <p:cNvGrpSpPr/>
            <p:nvPr/>
          </p:nvGrpSpPr>
          <p:grpSpPr>
            <a:xfrm>
              <a:off x="7041868" y="3928379"/>
              <a:ext cx="717480" cy="299880"/>
              <a:chOff x="7041868" y="3928379"/>
              <a:chExt cx="717480" cy="299880"/>
            </a:xfrm>
          </p:grpSpPr>
          <mc:AlternateContent xmlns:mc="http://schemas.openxmlformats.org/markup-compatibility/2006" xmlns:p14="http://schemas.microsoft.com/office/powerpoint/2010/main">
            <mc:Choice Requires="p14">
              <p:contentPart p14:bwMode="auto" r:id="rId679">
                <p14:nvContentPartPr>
                  <p14:cNvPr id="860" name="Pennanteckning 859">
                    <a:extLst>
                      <a:ext uri="{FF2B5EF4-FFF2-40B4-BE49-F238E27FC236}">
                        <a16:creationId xmlns:a16="http://schemas.microsoft.com/office/drawing/2014/main" id="{58C53877-594F-FDC5-192A-EEE89F3A7BC2}"/>
                      </a:ext>
                    </a:extLst>
                  </p14:cNvPr>
                  <p14:cNvContentPartPr/>
                  <p14:nvPr/>
                </p14:nvContentPartPr>
                <p14:xfrm>
                  <a:off x="7041868" y="4136819"/>
                  <a:ext cx="97200" cy="91440"/>
                </p14:xfrm>
              </p:contentPart>
            </mc:Choice>
            <mc:Fallback xmlns="">
              <p:pic>
                <p:nvPicPr>
                  <p:cNvPr id="860" name="Pennanteckning 859">
                    <a:extLst>
                      <a:ext uri="{FF2B5EF4-FFF2-40B4-BE49-F238E27FC236}">
                        <a16:creationId xmlns:a16="http://schemas.microsoft.com/office/drawing/2014/main" id="{58C53877-594F-FDC5-192A-EEE89F3A7BC2}"/>
                      </a:ext>
                    </a:extLst>
                  </p:cNvPr>
                  <p:cNvPicPr/>
                  <p:nvPr/>
                </p:nvPicPr>
                <p:blipFill>
                  <a:blip r:embed="rId680"/>
                  <a:stretch>
                    <a:fillRect/>
                  </a:stretch>
                </p:blipFill>
                <p:spPr>
                  <a:xfrm>
                    <a:off x="7026748" y="4121699"/>
                    <a:ext cx="127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861" name="Pennanteckning 860">
                    <a:extLst>
                      <a:ext uri="{FF2B5EF4-FFF2-40B4-BE49-F238E27FC236}">
                        <a16:creationId xmlns:a16="http://schemas.microsoft.com/office/drawing/2014/main" id="{08C22653-9086-9369-5C4E-78846A663983}"/>
                      </a:ext>
                    </a:extLst>
                  </p14:cNvPr>
                  <p14:cNvContentPartPr/>
                  <p14:nvPr/>
                </p14:nvContentPartPr>
                <p14:xfrm>
                  <a:off x="7199188" y="4015139"/>
                  <a:ext cx="33480" cy="176400"/>
                </p14:xfrm>
              </p:contentPart>
            </mc:Choice>
            <mc:Fallback xmlns="">
              <p:pic>
                <p:nvPicPr>
                  <p:cNvPr id="861" name="Pennanteckning 860">
                    <a:extLst>
                      <a:ext uri="{FF2B5EF4-FFF2-40B4-BE49-F238E27FC236}">
                        <a16:creationId xmlns:a16="http://schemas.microsoft.com/office/drawing/2014/main" id="{08C22653-9086-9369-5C4E-78846A663983}"/>
                      </a:ext>
                    </a:extLst>
                  </p:cNvPr>
                  <p:cNvPicPr/>
                  <p:nvPr/>
                </p:nvPicPr>
                <p:blipFill>
                  <a:blip r:embed="rId682"/>
                  <a:stretch>
                    <a:fillRect/>
                  </a:stretch>
                </p:blipFill>
                <p:spPr>
                  <a:xfrm>
                    <a:off x="7183708" y="4000019"/>
                    <a:ext cx="64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83">
                <p14:nvContentPartPr>
                  <p14:cNvPr id="862" name="Pennanteckning 861">
                    <a:extLst>
                      <a:ext uri="{FF2B5EF4-FFF2-40B4-BE49-F238E27FC236}">
                        <a16:creationId xmlns:a16="http://schemas.microsoft.com/office/drawing/2014/main" id="{A1F480E1-218D-190D-B486-1599DA347F01}"/>
                      </a:ext>
                    </a:extLst>
                  </p14:cNvPr>
                  <p14:cNvContentPartPr/>
                  <p14:nvPr/>
                </p14:nvContentPartPr>
                <p14:xfrm>
                  <a:off x="7281628" y="4103699"/>
                  <a:ext cx="30960" cy="38520"/>
                </p14:xfrm>
              </p:contentPart>
            </mc:Choice>
            <mc:Fallback xmlns="">
              <p:pic>
                <p:nvPicPr>
                  <p:cNvPr id="862" name="Pennanteckning 861">
                    <a:extLst>
                      <a:ext uri="{FF2B5EF4-FFF2-40B4-BE49-F238E27FC236}">
                        <a16:creationId xmlns:a16="http://schemas.microsoft.com/office/drawing/2014/main" id="{A1F480E1-218D-190D-B486-1599DA347F01}"/>
                      </a:ext>
                    </a:extLst>
                  </p:cNvPr>
                  <p:cNvPicPr/>
                  <p:nvPr/>
                </p:nvPicPr>
                <p:blipFill>
                  <a:blip r:embed="rId684"/>
                  <a:stretch>
                    <a:fillRect/>
                  </a:stretch>
                </p:blipFill>
                <p:spPr>
                  <a:xfrm>
                    <a:off x="7266508" y="4088579"/>
                    <a:ext cx="615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85">
                <p14:nvContentPartPr>
                  <p14:cNvPr id="863" name="Pennanteckning 862">
                    <a:extLst>
                      <a:ext uri="{FF2B5EF4-FFF2-40B4-BE49-F238E27FC236}">
                        <a16:creationId xmlns:a16="http://schemas.microsoft.com/office/drawing/2014/main" id="{8057E4CB-43B0-BA44-1062-59776ECCDB29}"/>
                      </a:ext>
                    </a:extLst>
                  </p14:cNvPr>
                  <p14:cNvContentPartPr/>
                  <p14:nvPr/>
                </p14:nvContentPartPr>
                <p14:xfrm>
                  <a:off x="7367668" y="4069139"/>
                  <a:ext cx="43200" cy="105480"/>
                </p14:xfrm>
              </p:contentPart>
            </mc:Choice>
            <mc:Fallback xmlns="">
              <p:pic>
                <p:nvPicPr>
                  <p:cNvPr id="863" name="Pennanteckning 862">
                    <a:extLst>
                      <a:ext uri="{FF2B5EF4-FFF2-40B4-BE49-F238E27FC236}">
                        <a16:creationId xmlns:a16="http://schemas.microsoft.com/office/drawing/2014/main" id="{8057E4CB-43B0-BA44-1062-59776ECCDB29}"/>
                      </a:ext>
                    </a:extLst>
                  </p:cNvPr>
                  <p:cNvPicPr/>
                  <p:nvPr/>
                </p:nvPicPr>
                <p:blipFill>
                  <a:blip r:embed="rId686"/>
                  <a:stretch>
                    <a:fillRect/>
                  </a:stretch>
                </p:blipFill>
                <p:spPr>
                  <a:xfrm>
                    <a:off x="7352548" y="4053659"/>
                    <a:ext cx="73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864" name="Pennanteckning 863">
                    <a:extLst>
                      <a:ext uri="{FF2B5EF4-FFF2-40B4-BE49-F238E27FC236}">
                        <a16:creationId xmlns:a16="http://schemas.microsoft.com/office/drawing/2014/main" id="{C4C5B724-8732-6D89-E1D9-5E05A569598F}"/>
                      </a:ext>
                    </a:extLst>
                  </p14:cNvPr>
                  <p14:cNvContentPartPr/>
                  <p14:nvPr/>
                </p14:nvContentPartPr>
                <p14:xfrm>
                  <a:off x="7377748" y="4047539"/>
                  <a:ext cx="172440" cy="90720"/>
                </p14:xfrm>
              </p:contentPart>
            </mc:Choice>
            <mc:Fallback xmlns="">
              <p:pic>
                <p:nvPicPr>
                  <p:cNvPr id="864" name="Pennanteckning 863">
                    <a:extLst>
                      <a:ext uri="{FF2B5EF4-FFF2-40B4-BE49-F238E27FC236}">
                        <a16:creationId xmlns:a16="http://schemas.microsoft.com/office/drawing/2014/main" id="{C4C5B724-8732-6D89-E1D9-5E05A569598F}"/>
                      </a:ext>
                    </a:extLst>
                  </p:cNvPr>
                  <p:cNvPicPr/>
                  <p:nvPr/>
                </p:nvPicPr>
                <p:blipFill>
                  <a:blip r:embed="rId688"/>
                  <a:stretch>
                    <a:fillRect/>
                  </a:stretch>
                </p:blipFill>
                <p:spPr>
                  <a:xfrm>
                    <a:off x="7362628" y="4032419"/>
                    <a:ext cx="2026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865" name="Pennanteckning 864">
                    <a:extLst>
                      <a:ext uri="{FF2B5EF4-FFF2-40B4-BE49-F238E27FC236}">
                        <a16:creationId xmlns:a16="http://schemas.microsoft.com/office/drawing/2014/main" id="{05F2E2FE-A819-3CA4-4A2B-AB6F6FADFEB9}"/>
                      </a:ext>
                    </a:extLst>
                  </p14:cNvPr>
                  <p14:cNvContentPartPr/>
                  <p14:nvPr/>
                </p14:nvContentPartPr>
                <p14:xfrm>
                  <a:off x="7555588" y="3928379"/>
                  <a:ext cx="146880" cy="189720"/>
                </p14:xfrm>
              </p:contentPart>
            </mc:Choice>
            <mc:Fallback xmlns="">
              <p:pic>
                <p:nvPicPr>
                  <p:cNvPr id="865" name="Pennanteckning 864">
                    <a:extLst>
                      <a:ext uri="{FF2B5EF4-FFF2-40B4-BE49-F238E27FC236}">
                        <a16:creationId xmlns:a16="http://schemas.microsoft.com/office/drawing/2014/main" id="{05F2E2FE-A819-3CA4-4A2B-AB6F6FADFEB9}"/>
                      </a:ext>
                    </a:extLst>
                  </p:cNvPr>
                  <p:cNvPicPr/>
                  <p:nvPr/>
                </p:nvPicPr>
                <p:blipFill>
                  <a:blip r:embed="rId690"/>
                  <a:stretch>
                    <a:fillRect/>
                  </a:stretch>
                </p:blipFill>
                <p:spPr>
                  <a:xfrm>
                    <a:off x="7540468" y="3913259"/>
                    <a:ext cx="1771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691">
                <p14:nvContentPartPr>
                  <p14:cNvPr id="866" name="Pennanteckning 865">
                    <a:extLst>
                      <a:ext uri="{FF2B5EF4-FFF2-40B4-BE49-F238E27FC236}">
                        <a16:creationId xmlns:a16="http://schemas.microsoft.com/office/drawing/2014/main" id="{CC30032C-9D07-741D-21E1-A2B3F93A39A3}"/>
                      </a:ext>
                    </a:extLst>
                  </p14:cNvPr>
                  <p14:cNvContentPartPr/>
                  <p14:nvPr/>
                </p14:nvContentPartPr>
                <p14:xfrm>
                  <a:off x="7689508" y="3997139"/>
                  <a:ext cx="69840" cy="50760"/>
                </p14:xfrm>
              </p:contentPart>
            </mc:Choice>
            <mc:Fallback xmlns="">
              <p:pic>
                <p:nvPicPr>
                  <p:cNvPr id="866" name="Pennanteckning 865">
                    <a:extLst>
                      <a:ext uri="{FF2B5EF4-FFF2-40B4-BE49-F238E27FC236}">
                        <a16:creationId xmlns:a16="http://schemas.microsoft.com/office/drawing/2014/main" id="{CC30032C-9D07-741D-21E1-A2B3F93A39A3}"/>
                      </a:ext>
                    </a:extLst>
                  </p:cNvPr>
                  <p:cNvPicPr/>
                  <p:nvPr/>
                </p:nvPicPr>
                <p:blipFill>
                  <a:blip r:embed="rId692"/>
                  <a:stretch>
                    <a:fillRect/>
                  </a:stretch>
                </p:blipFill>
                <p:spPr>
                  <a:xfrm>
                    <a:off x="7674388" y="3981659"/>
                    <a:ext cx="100440" cy="81360"/>
                  </a:xfrm>
                  <a:prstGeom prst="rect">
                    <a:avLst/>
                  </a:prstGeom>
                </p:spPr>
              </p:pic>
            </mc:Fallback>
          </mc:AlternateContent>
        </p:grpSp>
      </p:grpSp>
      <p:grpSp>
        <p:nvGrpSpPr>
          <p:cNvPr id="902" name="Grupp 901">
            <a:extLst>
              <a:ext uri="{FF2B5EF4-FFF2-40B4-BE49-F238E27FC236}">
                <a16:creationId xmlns:a16="http://schemas.microsoft.com/office/drawing/2014/main" id="{1892B463-8A39-1BC3-2958-5277CBB2DD1D}"/>
              </a:ext>
            </a:extLst>
          </p:cNvPr>
          <p:cNvGrpSpPr/>
          <p:nvPr/>
        </p:nvGrpSpPr>
        <p:grpSpPr>
          <a:xfrm>
            <a:off x="4899508" y="4839466"/>
            <a:ext cx="2214360" cy="396360"/>
            <a:chOff x="5008588" y="4589339"/>
            <a:chExt cx="2214360" cy="396360"/>
          </a:xfrm>
        </p:grpSpPr>
        <p:grpSp>
          <p:nvGrpSpPr>
            <p:cNvPr id="642" name="Grupp 641">
              <a:extLst>
                <a:ext uri="{FF2B5EF4-FFF2-40B4-BE49-F238E27FC236}">
                  <a16:creationId xmlns:a16="http://schemas.microsoft.com/office/drawing/2014/main" id="{0BDF9A3A-5F6F-E471-AE0A-2F3011FAECE0}"/>
                </a:ext>
              </a:extLst>
            </p:cNvPr>
            <p:cNvGrpSpPr/>
            <p:nvPr/>
          </p:nvGrpSpPr>
          <p:grpSpPr>
            <a:xfrm>
              <a:off x="5334388" y="4758539"/>
              <a:ext cx="358560" cy="164520"/>
              <a:chOff x="5334388" y="4758539"/>
              <a:chExt cx="358560" cy="164520"/>
            </a:xfrm>
          </p:grpSpPr>
          <mc:AlternateContent xmlns:mc="http://schemas.openxmlformats.org/markup-compatibility/2006" xmlns:p14="http://schemas.microsoft.com/office/powerpoint/2010/main">
            <mc:Choice Requires="p14">
              <p:contentPart p14:bwMode="auto" r:id="rId693">
                <p14:nvContentPartPr>
                  <p14:cNvPr id="635" name="Pennanteckning 634">
                    <a:extLst>
                      <a:ext uri="{FF2B5EF4-FFF2-40B4-BE49-F238E27FC236}">
                        <a16:creationId xmlns:a16="http://schemas.microsoft.com/office/drawing/2014/main" id="{DEA9DD46-053C-EF40-DCE4-9C2BF1319F57}"/>
                      </a:ext>
                    </a:extLst>
                  </p14:cNvPr>
                  <p14:cNvContentPartPr/>
                  <p14:nvPr/>
                </p14:nvContentPartPr>
                <p14:xfrm>
                  <a:off x="5337628" y="4815059"/>
                  <a:ext cx="73080" cy="13680"/>
                </p14:xfrm>
              </p:contentPart>
            </mc:Choice>
            <mc:Fallback xmlns="">
              <p:pic>
                <p:nvPicPr>
                  <p:cNvPr id="635" name="Pennanteckning 634">
                    <a:extLst>
                      <a:ext uri="{FF2B5EF4-FFF2-40B4-BE49-F238E27FC236}">
                        <a16:creationId xmlns:a16="http://schemas.microsoft.com/office/drawing/2014/main" id="{DEA9DD46-053C-EF40-DCE4-9C2BF1319F57}"/>
                      </a:ext>
                    </a:extLst>
                  </p:cNvPr>
                  <p:cNvPicPr/>
                  <p:nvPr/>
                </p:nvPicPr>
                <p:blipFill>
                  <a:blip r:embed="rId694"/>
                  <a:stretch>
                    <a:fillRect/>
                  </a:stretch>
                </p:blipFill>
                <p:spPr>
                  <a:xfrm>
                    <a:off x="5322148" y="4799579"/>
                    <a:ext cx="1036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636" name="Pennanteckning 635">
                    <a:extLst>
                      <a:ext uri="{FF2B5EF4-FFF2-40B4-BE49-F238E27FC236}">
                        <a16:creationId xmlns:a16="http://schemas.microsoft.com/office/drawing/2014/main" id="{069B2769-24F8-4457-0723-75E65679DA8A}"/>
                      </a:ext>
                    </a:extLst>
                  </p14:cNvPr>
                  <p14:cNvContentPartPr/>
                  <p14:nvPr/>
                </p14:nvContentPartPr>
                <p14:xfrm>
                  <a:off x="5334388" y="4866899"/>
                  <a:ext cx="86400" cy="11160"/>
                </p14:xfrm>
              </p:contentPart>
            </mc:Choice>
            <mc:Fallback xmlns="">
              <p:pic>
                <p:nvPicPr>
                  <p:cNvPr id="636" name="Pennanteckning 635">
                    <a:extLst>
                      <a:ext uri="{FF2B5EF4-FFF2-40B4-BE49-F238E27FC236}">
                        <a16:creationId xmlns:a16="http://schemas.microsoft.com/office/drawing/2014/main" id="{069B2769-24F8-4457-0723-75E65679DA8A}"/>
                      </a:ext>
                    </a:extLst>
                  </p:cNvPr>
                  <p:cNvPicPr/>
                  <p:nvPr/>
                </p:nvPicPr>
                <p:blipFill>
                  <a:blip r:embed="rId696"/>
                  <a:stretch>
                    <a:fillRect/>
                  </a:stretch>
                </p:blipFill>
                <p:spPr>
                  <a:xfrm>
                    <a:off x="5318908" y="4851779"/>
                    <a:ext cx="117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697">
                <p14:nvContentPartPr>
                  <p14:cNvPr id="637" name="Pennanteckning 636">
                    <a:extLst>
                      <a:ext uri="{FF2B5EF4-FFF2-40B4-BE49-F238E27FC236}">
                        <a16:creationId xmlns:a16="http://schemas.microsoft.com/office/drawing/2014/main" id="{B7C26F63-A3BA-F5BA-73E6-4FBB4A661EC4}"/>
                      </a:ext>
                    </a:extLst>
                  </p14:cNvPr>
                  <p14:cNvContentPartPr/>
                  <p14:nvPr/>
                </p14:nvContentPartPr>
                <p14:xfrm>
                  <a:off x="5563348" y="4758539"/>
                  <a:ext cx="129600" cy="164520"/>
                </p14:xfrm>
              </p:contentPart>
            </mc:Choice>
            <mc:Fallback xmlns="">
              <p:pic>
                <p:nvPicPr>
                  <p:cNvPr id="637" name="Pennanteckning 636">
                    <a:extLst>
                      <a:ext uri="{FF2B5EF4-FFF2-40B4-BE49-F238E27FC236}">
                        <a16:creationId xmlns:a16="http://schemas.microsoft.com/office/drawing/2014/main" id="{B7C26F63-A3BA-F5BA-73E6-4FBB4A661EC4}"/>
                      </a:ext>
                    </a:extLst>
                  </p:cNvPr>
                  <p:cNvPicPr/>
                  <p:nvPr/>
                </p:nvPicPr>
                <p:blipFill>
                  <a:blip r:embed="rId698"/>
                  <a:stretch>
                    <a:fillRect/>
                  </a:stretch>
                </p:blipFill>
                <p:spPr>
                  <a:xfrm>
                    <a:off x="5548228" y="4743419"/>
                    <a:ext cx="159840" cy="195120"/>
                  </a:xfrm>
                  <a:prstGeom prst="rect">
                    <a:avLst/>
                  </a:prstGeom>
                </p:spPr>
              </p:pic>
            </mc:Fallback>
          </mc:AlternateContent>
        </p:grpSp>
        <p:grpSp>
          <p:nvGrpSpPr>
            <p:cNvPr id="641" name="Grupp 640">
              <a:extLst>
                <a:ext uri="{FF2B5EF4-FFF2-40B4-BE49-F238E27FC236}">
                  <a16:creationId xmlns:a16="http://schemas.microsoft.com/office/drawing/2014/main" id="{1116E3AB-ABFD-029C-0BB9-67B617D1D396}"/>
                </a:ext>
              </a:extLst>
            </p:cNvPr>
            <p:cNvGrpSpPr/>
            <p:nvPr/>
          </p:nvGrpSpPr>
          <p:grpSpPr>
            <a:xfrm>
              <a:off x="5946388" y="4732259"/>
              <a:ext cx="235080" cy="120240"/>
              <a:chOff x="5946388" y="4732259"/>
              <a:chExt cx="235080" cy="120240"/>
            </a:xfrm>
          </p:grpSpPr>
          <mc:AlternateContent xmlns:mc="http://schemas.openxmlformats.org/markup-compatibility/2006" xmlns:p14="http://schemas.microsoft.com/office/powerpoint/2010/main">
            <mc:Choice Requires="p14">
              <p:contentPart p14:bwMode="auto" r:id="rId699">
                <p14:nvContentPartPr>
                  <p14:cNvPr id="638" name="Pennanteckning 637">
                    <a:extLst>
                      <a:ext uri="{FF2B5EF4-FFF2-40B4-BE49-F238E27FC236}">
                        <a16:creationId xmlns:a16="http://schemas.microsoft.com/office/drawing/2014/main" id="{5972EEB8-032E-C753-D08B-B62021381884}"/>
                      </a:ext>
                    </a:extLst>
                  </p14:cNvPr>
                  <p14:cNvContentPartPr/>
                  <p14:nvPr/>
                </p14:nvContentPartPr>
                <p14:xfrm>
                  <a:off x="5946388" y="4788419"/>
                  <a:ext cx="98640" cy="24480"/>
                </p14:xfrm>
              </p:contentPart>
            </mc:Choice>
            <mc:Fallback xmlns="">
              <p:pic>
                <p:nvPicPr>
                  <p:cNvPr id="638" name="Pennanteckning 637">
                    <a:extLst>
                      <a:ext uri="{FF2B5EF4-FFF2-40B4-BE49-F238E27FC236}">
                        <a16:creationId xmlns:a16="http://schemas.microsoft.com/office/drawing/2014/main" id="{5972EEB8-032E-C753-D08B-B62021381884}"/>
                      </a:ext>
                    </a:extLst>
                  </p:cNvPr>
                  <p:cNvPicPr/>
                  <p:nvPr/>
                </p:nvPicPr>
                <p:blipFill>
                  <a:blip r:embed="rId700"/>
                  <a:stretch>
                    <a:fillRect/>
                  </a:stretch>
                </p:blipFill>
                <p:spPr>
                  <a:xfrm>
                    <a:off x="5930908" y="4773299"/>
                    <a:ext cx="1292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701">
                <p14:nvContentPartPr>
                  <p14:cNvPr id="639" name="Pennanteckning 638">
                    <a:extLst>
                      <a:ext uri="{FF2B5EF4-FFF2-40B4-BE49-F238E27FC236}">
                        <a16:creationId xmlns:a16="http://schemas.microsoft.com/office/drawing/2014/main" id="{F18B8450-8C39-B749-E48F-FDB48264EB71}"/>
                      </a:ext>
                    </a:extLst>
                  </p14:cNvPr>
                  <p14:cNvContentPartPr/>
                  <p14:nvPr/>
                </p14:nvContentPartPr>
                <p14:xfrm>
                  <a:off x="5970868" y="4812539"/>
                  <a:ext cx="83160" cy="20160"/>
                </p14:xfrm>
              </p:contentPart>
            </mc:Choice>
            <mc:Fallback xmlns="">
              <p:pic>
                <p:nvPicPr>
                  <p:cNvPr id="639" name="Pennanteckning 638">
                    <a:extLst>
                      <a:ext uri="{FF2B5EF4-FFF2-40B4-BE49-F238E27FC236}">
                        <a16:creationId xmlns:a16="http://schemas.microsoft.com/office/drawing/2014/main" id="{F18B8450-8C39-B749-E48F-FDB48264EB71}"/>
                      </a:ext>
                    </a:extLst>
                  </p:cNvPr>
                  <p:cNvPicPr/>
                  <p:nvPr/>
                </p:nvPicPr>
                <p:blipFill>
                  <a:blip r:embed="rId702"/>
                  <a:stretch>
                    <a:fillRect/>
                  </a:stretch>
                </p:blipFill>
                <p:spPr>
                  <a:xfrm>
                    <a:off x="5955748" y="4797059"/>
                    <a:ext cx="1134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640" name="Pennanteckning 639">
                    <a:extLst>
                      <a:ext uri="{FF2B5EF4-FFF2-40B4-BE49-F238E27FC236}">
                        <a16:creationId xmlns:a16="http://schemas.microsoft.com/office/drawing/2014/main" id="{1372B3E5-81AF-8AAF-6455-5E3BA10A6DE4}"/>
                      </a:ext>
                    </a:extLst>
                  </p14:cNvPr>
                  <p14:cNvContentPartPr/>
                  <p14:nvPr/>
                </p14:nvContentPartPr>
                <p14:xfrm>
                  <a:off x="6072748" y="4732259"/>
                  <a:ext cx="108720" cy="120240"/>
                </p14:xfrm>
              </p:contentPart>
            </mc:Choice>
            <mc:Fallback xmlns="">
              <p:pic>
                <p:nvPicPr>
                  <p:cNvPr id="640" name="Pennanteckning 639">
                    <a:extLst>
                      <a:ext uri="{FF2B5EF4-FFF2-40B4-BE49-F238E27FC236}">
                        <a16:creationId xmlns:a16="http://schemas.microsoft.com/office/drawing/2014/main" id="{1372B3E5-81AF-8AAF-6455-5E3BA10A6DE4}"/>
                      </a:ext>
                    </a:extLst>
                  </p:cNvPr>
                  <p:cNvPicPr/>
                  <p:nvPr/>
                </p:nvPicPr>
                <p:blipFill>
                  <a:blip r:embed="rId704"/>
                  <a:stretch>
                    <a:fillRect/>
                  </a:stretch>
                </p:blipFill>
                <p:spPr>
                  <a:xfrm>
                    <a:off x="6057628" y="4717139"/>
                    <a:ext cx="139320" cy="150840"/>
                  </a:xfrm>
                  <a:prstGeom prst="rect">
                    <a:avLst/>
                  </a:prstGeom>
                </p:spPr>
              </p:pic>
            </mc:Fallback>
          </mc:AlternateContent>
        </p:grpSp>
        <p:grpSp>
          <p:nvGrpSpPr>
            <p:cNvPr id="651" name="Grupp 650">
              <a:extLst>
                <a:ext uri="{FF2B5EF4-FFF2-40B4-BE49-F238E27FC236}">
                  <a16:creationId xmlns:a16="http://schemas.microsoft.com/office/drawing/2014/main" id="{6CF5D614-09B0-A329-2A3C-5049C9EC36EA}"/>
                </a:ext>
              </a:extLst>
            </p:cNvPr>
            <p:cNvGrpSpPr/>
            <p:nvPr/>
          </p:nvGrpSpPr>
          <p:grpSpPr>
            <a:xfrm>
              <a:off x="6397828" y="4589339"/>
              <a:ext cx="825120" cy="249120"/>
              <a:chOff x="6397828" y="4589339"/>
              <a:chExt cx="825120" cy="249120"/>
            </a:xfrm>
          </p:grpSpPr>
          <mc:AlternateContent xmlns:mc="http://schemas.openxmlformats.org/markup-compatibility/2006" xmlns:p14="http://schemas.microsoft.com/office/powerpoint/2010/main">
            <mc:Choice Requires="p14">
              <p:contentPart p14:bwMode="auto" r:id="rId705">
                <p14:nvContentPartPr>
                  <p14:cNvPr id="644" name="Pennanteckning 643">
                    <a:extLst>
                      <a:ext uri="{FF2B5EF4-FFF2-40B4-BE49-F238E27FC236}">
                        <a16:creationId xmlns:a16="http://schemas.microsoft.com/office/drawing/2014/main" id="{E8B5C711-F2E4-563F-4CFA-C5D11401C516}"/>
                      </a:ext>
                    </a:extLst>
                  </p14:cNvPr>
                  <p14:cNvContentPartPr/>
                  <p14:nvPr/>
                </p14:nvContentPartPr>
                <p14:xfrm>
                  <a:off x="6397828" y="4704179"/>
                  <a:ext cx="52560" cy="134280"/>
                </p14:xfrm>
              </p:contentPart>
            </mc:Choice>
            <mc:Fallback xmlns="">
              <p:pic>
                <p:nvPicPr>
                  <p:cNvPr id="644" name="Pennanteckning 643">
                    <a:extLst>
                      <a:ext uri="{FF2B5EF4-FFF2-40B4-BE49-F238E27FC236}">
                        <a16:creationId xmlns:a16="http://schemas.microsoft.com/office/drawing/2014/main" id="{E8B5C711-F2E4-563F-4CFA-C5D11401C516}"/>
                      </a:ext>
                    </a:extLst>
                  </p:cNvPr>
                  <p:cNvPicPr/>
                  <p:nvPr/>
                </p:nvPicPr>
                <p:blipFill>
                  <a:blip r:embed="rId706"/>
                  <a:stretch>
                    <a:fillRect/>
                  </a:stretch>
                </p:blipFill>
                <p:spPr>
                  <a:xfrm>
                    <a:off x="6382348" y="4688699"/>
                    <a:ext cx="831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707">
                <p14:nvContentPartPr>
                  <p14:cNvPr id="645" name="Pennanteckning 644">
                    <a:extLst>
                      <a:ext uri="{FF2B5EF4-FFF2-40B4-BE49-F238E27FC236}">
                        <a16:creationId xmlns:a16="http://schemas.microsoft.com/office/drawing/2014/main" id="{C5CEF0CB-7A4A-0925-2421-32C3B6896714}"/>
                      </a:ext>
                    </a:extLst>
                  </p14:cNvPr>
                  <p14:cNvContentPartPr/>
                  <p14:nvPr/>
                </p14:nvContentPartPr>
                <p14:xfrm>
                  <a:off x="6531748" y="4704899"/>
                  <a:ext cx="178920" cy="111240"/>
                </p14:xfrm>
              </p:contentPart>
            </mc:Choice>
            <mc:Fallback xmlns="">
              <p:pic>
                <p:nvPicPr>
                  <p:cNvPr id="645" name="Pennanteckning 644">
                    <a:extLst>
                      <a:ext uri="{FF2B5EF4-FFF2-40B4-BE49-F238E27FC236}">
                        <a16:creationId xmlns:a16="http://schemas.microsoft.com/office/drawing/2014/main" id="{C5CEF0CB-7A4A-0925-2421-32C3B6896714}"/>
                      </a:ext>
                    </a:extLst>
                  </p:cNvPr>
                  <p:cNvPicPr/>
                  <p:nvPr/>
                </p:nvPicPr>
                <p:blipFill>
                  <a:blip r:embed="rId708"/>
                  <a:stretch>
                    <a:fillRect/>
                  </a:stretch>
                </p:blipFill>
                <p:spPr>
                  <a:xfrm>
                    <a:off x="6516628" y="4689779"/>
                    <a:ext cx="209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709">
                <p14:nvContentPartPr>
                  <p14:cNvPr id="646" name="Pennanteckning 645">
                    <a:extLst>
                      <a:ext uri="{FF2B5EF4-FFF2-40B4-BE49-F238E27FC236}">
                        <a16:creationId xmlns:a16="http://schemas.microsoft.com/office/drawing/2014/main" id="{83056BCE-6358-965A-089F-7770C12824DD}"/>
                      </a:ext>
                    </a:extLst>
                  </p14:cNvPr>
                  <p14:cNvContentPartPr/>
                  <p14:nvPr/>
                </p14:nvContentPartPr>
                <p14:xfrm>
                  <a:off x="6802108" y="4624619"/>
                  <a:ext cx="73080" cy="124200"/>
                </p14:xfrm>
              </p:contentPart>
            </mc:Choice>
            <mc:Fallback xmlns="">
              <p:pic>
                <p:nvPicPr>
                  <p:cNvPr id="646" name="Pennanteckning 645">
                    <a:extLst>
                      <a:ext uri="{FF2B5EF4-FFF2-40B4-BE49-F238E27FC236}">
                        <a16:creationId xmlns:a16="http://schemas.microsoft.com/office/drawing/2014/main" id="{83056BCE-6358-965A-089F-7770C12824DD}"/>
                      </a:ext>
                    </a:extLst>
                  </p:cNvPr>
                  <p:cNvPicPr/>
                  <p:nvPr/>
                </p:nvPicPr>
                <p:blipFill>
                  <a:blip r:embed="rId710"/>
                  <a:stretch>
                    <a:fillRect/>
                  </a:stretch>
                </p:blipFill>
                <p:spPr>
                  <a:xfrm>
                    <a:off x="6786988" y="4609499"/>
                    <a:ext cx="1036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11">
                <p14:nvContentPartPr>
                  <p14:cNvPr id="647" name="Pennanteckning 646">
                    <a:extLst>
                      <a:ext uri="{FF2B5EF4-FFF2-40B4-BE49-F238E27FC236}">
                        <a16:creationId xmlns:a16="http://schemas.microsoft.com/office/drawing/2014/main" id="{35B8BB37-876C-9948-4147-F3F9FDE9550E}"/>
                      </a:ext>
                    </a:extLst>
                  </p14:cNvPr>
                  <p14:cNvContentPartPr/>
                  <p14:nvPr/>
                </p14:nvContentPartPr>
                <p14:xfrm>
                  <a:off x="6797068" y="4678619"/>
                  <a:ext cx="88200" cy="14400"/>
                </p14:xfrm>
              </p:contentPart>
            </mc:Choice>
            <mc:Fallback xmlns="">
              <p:pic>
                <p:nvPicPr>
                  <p:cNvPr id="647" name="Pennanteckning 646">
                    <a:extLst>
                      <a:ext uri="{FF2B5EF4-FFF2-40B4-BE49-F238E27FC236}">
                        <a16:creationId xmlns:a16="http://schemas.microsoft.com/office/drawing/2014/main" id="{35B8BB37-876C-9948-4147-F3F9FDE9550E}"/>
                      </a:ext>
                    </a:extLst>
                  </p:cNvPr>
                  <p:cNvPicPr/>
                  <p:nvPr/>
                </p:nvPicPr>
                <p:blipFill>
                  <a:blip r:embed="rId712"/>
                  <a:stretch>
                    <a:fillRect/>
                  </a:stretch>
                </p:blipFill>
                <p:spPr>
                  <a:xfrm>
                    <a:off x="6781948" y="4663139"/>
                    <a:ext cx="1184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13">
                <p14:nvContentPartPr>
                  <p14:cNvPr id="648" name="Pennanteckning 647">
                    <a:extLst>
                      <a:ext uri="{FF2B5EF4-FFF2-40B4-BE49-F238E27FC236}">
                        <a16:creationId xmlns:a16="http://schemas.microsoft.com/office/drawing/2014/main" id="{66C42391-4E60-EDC0-5018-AE546CC7C6CA}"/>
                      </a:ext>
                    </a:extLst>
                  </p14:cNvPr>
                  <p14:cNvContentPartPr/>
                  <p14:nvPr/>
                </p14:nvContentPartPr>
                <p14:xfrm>
                  <a:off x="6969148" y="4678619"/>
                  <a:ext cx="75600" cy="8640"/>
                </p14:xfrm>
              </p:contentPart>
            </mc:Choice>
            <mc:Fallback xmlns="">
              <p:pic>
                <p:nvPicPr>
                  <p:cNvPr id="648" name="Pennanteckning 647">
                    <a:extLst>
                      <a:ext uri="{FF2B5EF4-FFF2-40B4-BE49-F238E27FC236}">
                        <a16:creationId xmlns:a16="http://schemas.microsoft.com/office/drawing/2014/main" id="{66C42391-4E60-EDC0-5018-AE546CC7C6CA}"/>
                      </a:ext>
                    </a:extLst>
                  </p:cNvPr>
                  <p:cNvPicPr/>
                  <p:nvPr/>
                </p:nvPicPr>
                <p:blipFill>
                  <a:blip r:embed="rId714"/>
                  <a:stretch>
                    <a:fillRect/>
                  </a:stretch>
                </p:blipFill>
                <p:spPr>
                  <a:xfrm>
                    <a:off x="6954028" y="4663139"/>
                    <a:ext cx="1062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715">
                <p14:nvContentPartPr>
                  <p14:cNvPr id="649" name="Pennanteckning 648">
                    <a:extLst>
                      <a:ext uri="{FF2B5EF4-FFF2-40B4-BE49-F238E27FC236}">
                        <a16:creationId xmlns:a16="http://schemas.microsoft.com/office/drawing/2014/main" id="{4A182BC4-9F2E-DD2B-B14D-122A552CDC03}"/>
                      </a:ext>
                    </a:extLst>
                  </p14:cNvPr>
                  <p14:cNvContentPartPr/>
                  <p14:nvPr/>
                </p14:nvContentPartPr>
                <p14:xfrm>
                  <a:off x="6998308" y="4732259"/>
                  <a:ext cx="78120" cy="9000"/>
                </p14:xfrm>
              </p:contentPart>
            </mc:Choice>
            <mc:Fallback xmlns="">
              <p:pic>
                <p:nvPicPr>
                  <p:cNvPr id="649" name="Pennanteckning 648">
                    <a:extLst>
                      <a:ext uri="{FF2B5EF4-FFF2-40B4-BE49-F238E27FC236}">
                        <a16:creationId xmlns:a16="http://schemas.microsoft.com/office/drawing/2014/main" id="{4A182BC4-9F2E-DD2B-B14D-122A552CDC03}"/>
                      </a:ext>
                    </a:extLst>
                  </p:cNvPr>
                  <p:cNvPicPr/>
                  <p:nvPr/>
                </p:nvPicPr>
                <p:blipFill>
                  <a:blip r:embed="rId716"/>
                  <a:stretch>
                    <a:fillRect/>
                  </a:stretch>
                </p:blipFill>
                <p:spPr>
                  <a:xfrm>
                    <a:off x="6982828" y="4717139"/>
                    <a:ext cx="1087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717">
                <p14:nvContentPartPr>
                  <p14:cNvPr id="650" name="Pennanteckning 649">
                    <a:extLst>
                      <a:ext uri="{FF2B5EF4-FFF2-40B4-BE49-F238E27FC236}">
                        <a16:creationId xmlns:a16="http://schemas.microsoft.com/office/drawing/2014/main" id="{C50B3C0B-6A4A-F001-8BE7-C97C8A3EE316}"/>
                      </a:ext>
                    </a:extLst>
                  </p14:cNvPr>
                  <p14:cNvContentPartPr/>
                  <p14:nvPr/>
                </p14:nvContentPartPr>
                <p14:xfrm>
                  <a:off x="7187668" y="4589339"/>
                  <a:ext cx="35280" cy="172440"/>
                </p14:xfrm>
              </p:contentPart>
            </mc:Choice>
            <mc:Fallback xmlns="">
              <p:pic>
                <p:nvPicPr>
                  <p:cNvPr id="650" name="Pennanteckning 649">
                    <a:extLst>
                      <a:ext uri="{FF2B5EF4-FFF2-40B4-BE49-F238E27FC236}">
                        <a16:creationId xmlns:a16="http://schemas.microsoft.com/office/drawing/2014/main" id="{C50B3C0B-6A4A-F001-8BE7-C97C8A3EE316}"/>
                      </a:ext>
                    </a:extLst>
                  </p:cNvPr>
                  <p:cNvPicPr/>
                  <p:nvPr/>
                </p:nvPicPr>
                <p:blipFill>
                  <a:blip r:embed="rId718"/>
                  <a:stretch>
                    <a:fillRect/>
                  </a:stretch>
                </p:blipFill>
                <p:spPr>
                  <a:xfrm>
                    <a:off x="7172188" y="4573859"/>
                    <a:ext cx="65520" cy="20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9">
              <p14:nvContentPartPr>
                <p14:cNvPr id="663" name="Pennanteckning 662">
                  <a:extLst>
                    <a:ext uri="{FF2B5EF4-FFF2-40B4-BE49-F238E27FC236}">
                      <a16:creationId xmlns:a16="http://schemas.microsoft.com/office/drawing/2014/main" id="{1E95ADF2-F71C-884A-0A20-25C27E217583}"/>
                    </a:ext>
                  </a:extLst>
                </p14:cNvPr>
                <p14:cNvContentPartPr/>
                <p14:nvPr/>
              </p14:nvContentPartPr>
              <p14:xfrm>
                <a:off x="5720308" y="4686899"/>
                <a:ext cx="26640" cy="30960"/>
              </p14:xfrm>
            </p:contentPart>
          </mc:Choice>
          <mc:Fallback xmlns="">
            <p:pic>
              <p:nvPicPr>
                <p:cNvPr id="663" name="Pennanteckning 662">
                  <a:extLst>
                    <a:ext uri="{FF2B5EF4-FFF2-40B4-BE49-F238E27FC236}">
                      <a16:creationId xmlns:a16="http://schemas.microsoft.com/office/drawing/2014/main" id="{1E95ADF2-F71C-884A-0A20-25C27E217583}"/>
                    </a:ext>
                  </a:extLst>
                </p:cNvPr>
                <p:cNvPicPr/>
                <p:nvPr/>
              </p:nvPicPr>
              <p:blipFill>
                <a:blip r:embed="rId720"/>
                <a:stretch>
                  <a:fillRect/>
                </a:stretch>
              </p:blipFill>
              <p:spPr>
                <a:xfrm>
                  <a:off x="5705188" y="4671419"/>
                  <a:ext cx="572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21">
              <p14:nvContentPartPr>
                <p14:cNvPr id="633" name="Pennanteckning 632">
                  <a:extLst>
                    <a:ext uri="{FF2B5EF4-FFF2-40B4-BE49-F238E27FC236}">
                      <a16:creationId xmlns:a16="http://schemas.microsoft.com/office/drawing/2014/main" id="{86D27703-4704-99C7-24F6-7A6EE4CEA1D6}"/>
                    </a:ext>
                  </a:extLst>
                </p14:cNvPr>
                <p14:cNvContentPartPr/>
                <p14:nvPr/>
              </p14:nvContentPartPr>
              <p14:xfrm>
                <a:off x="5027308" y="4717499"/>
                <a:ext cx="114480" cy="268200"/>
              </p14:xfrm>
            </p:contentPart>
          </mc:Choice>
          <mc:Fallback xmlns="">
            <p:pic>
              <p:nvPicPr>
                <p:cNvPr id="633" name="Pennanteckning 632">
                  <a:extLst>
                    <a:ext uri="{FF2B5EF4-FFF2-40B4-BE49-F238E27FC236}">
                      <a16:creationId xmlns:a16="http://schemas.microsoft.com/office/drawing/2014/main" id="{86D27703-4704-99C7-24F6-7A6EE4CEA1D6}"/>
                    </a:ext>
                  </a:extLst>
                </p:cNvPr>
                <p:cNvPicPr/>
                <p:nvPr/>
              </p:nvPicPr>
              <p:blipFill>
                <a:blip r:embed="rId722"/>
                <a:stretch>
                  <a:fillRect/>
                </a:stretch>
              </p:blipFill>
              <p:spPr>
                <a:xfrm>
                  <a:off x="5012188" y="4702019"/>
                  <a:ext cx="1450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23">
              <p14:nvContentPartPr>
                <p14:cNvPr id="634" name="Pennanteckning 633">
                  <a:extLst>
                    <a:ext uri="{FF2B5EF4-FFF2-40B4-BE49-F238E27FC236}">
                      <a16:creationId xmlns:a16="http://schemas.microsoft.com/office/drawing/2014/main" id="{1E86BB56-A799-6786-5484-C6D29C885ADD}"/>
                    </a:ext>
                  </a:extLst>
                </p14:cNvPr>
                <p14:cNvContentPartPr/>
                <p14:nvPr/>
              </p14:nvContentPartPr>
              <p14:xfrm>
                <a:off x="5008588" y="4869419"/>
                <a:ext cx="100440" cy="18720"/>
              </p14:xfrm>
            </p:contentPart>
          </mc:Choice>
          <mc:Fallback xmlns="">
            <p:pic>
              <p:nvPicPr>
                <p:cNvPr id="634" name="Pennanteckning 633">
                  <a:extLst>
                    <a:ext uri="{FF2B5EF4-FFF2-40B4-BE49-F238E27FC236}">
                      <a16:creationId xmlns:a16="http://schemas.microsoft.com/office/drawing/2014/main" id="{1E86BB56-A799-6786-5484-C6D29C885ADD}"/>
                    </a:ext>
                  </a:extLst>
                </p:cNvPr>
                <p:cNvPicPr/>
                <p:nvPr/>
              </p:nvPicPr>
              <p:blipFill>
                <a:blip r:embed="rId724"/>
                <a:stretch>
                  <a:fillRect/>
                </a:stretch>
              </p:blipFill>
              <p:spPr>
                <a:xfrm>
                  <a:off x="4993108" y="4854299"/>
                  <a:ext cx="131040" cy="48960"/>
                </a:xfrm>
                <a:prstGeom prst="rect">
                  <a:avLst/>
                </a:prstGeom>
              </p:spPr>
            </p:pic>
          </mc:Fallback>
        </mc:AlternateContent>
      </p:grpSp>
      <p:grpSp>
        <p:nvGrpSpPr>
          <p:cNvPr id="901" name="Grupp 900">
            <a:extLst>
              <a:ext uri="{FF2B5EF4-FFF2-40B4-BE49-F238E27FC236}">
                <a16:creationId xmlns:a16="http://schemas.microsoft.com/office/drawing/2014/main" id="{0FB06838-9B9B-2903-F5B6-157F2E95436C}"/>
              </a:ext>
            </a:extLst>
          </p:cNvPr>
          <p:cNvGrpSpPr/>
          <p:nvPr/>
        </p:nvGrpSpPr>
        <p:grpSpPr>
          <a:xfrm>
            <a:off x="4276708" y="4313939"/>
            <a:ext cx="786600" cy="504720"/>
            <a:chOff x="4276708" y="4313939"/>
            <a:chExt cx="786600" cy="504720"/>
          </a:xfrm>
        </p:grpSpPr>
        <mc:AlternateContent xmlns:mc="http://schemas.openxmlformats.org/markup-compatibility/2006" xmlns:p14="http://schemas.microsoft.com/office/powerpoint/2010/main">
          <mc:Choice Requires="p14">
            <p:contentPart p14:bwMode="auto" r:id="rId725">
              <p14:nvContentPartPr>
                <p14:cNvPr id="868" name="Pennanteckning 867">
                  <a:extLst>
                    <a:ext uri="{FF2B5EF4-FFF2-40B4-BE49-F238E27FC236}">
                      <a16:creationId xmlns:a16="http://schemas.microsoft.com/office/drawing/2014/main" id="{8D9A8995-97D2-4FC1-623B-940CB43234A9}"/>
                    </a:ext>
                  </a:extLst>
                </p14:cNvPr>
                <p14:cNvContentPartPr/>
                <p14:nvPr/>
              </p14:nvContentPartPr>
              <p14:xfrm>
                <a:off x="4737148" y="4313939"/>
                <a:ext cx="229320" cy="169200"/>
              </p14:xfrm>
            </p:contentPart>
          </mc:Choice>
          <mc:Fallback xmlns="">
            <p:pic>
              <p:nvPicPr>
                <p:cNvPr id="868" name="Pennanteckning 867">
                  <a:extLst>
                    <a:ext uri="{FF2B5EF4-FFF2-40B4-BE49-F238E27FC236}">
                      <a16:creationId xmlns:a16="http://schemas.microsoft.com/office/drawing/2014/main" id="{8D9A8995-97D2-4FC1-623B-940CB43234A9}"/>
                    </a:ext>
                  </a:extLst>
                </p:cNvPr>
                <p:cNvPicPr/>
                <p:nvPr/>
              </p:nvPicPr>
              <p:blipFill>
                <a:blip r:embed="rId726"/>
                <a:stretch>
                  <a:fillRect/>
                </a:stretch>
              </p:blipFill>
              <p:spPr>
                <a:xfrm>
                  <a:off x="4722028" y="4298459"/>
                  <a:ext cx="2599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27">
              <p14:nvContentPartPr>
                <p14:cNvPr id="869" name="Pennanteckning 868">
                  <a:extLst>
                    <a:ext uri="{FF2B5EF4-FFF2-40B4-BE49-F238E27FC236}">
                      <a16:creationId xmlns:a16="http://schemas.microsoft.com/office/drawing/2014/main" id="{0D2A94B2-EDF3-6F13-16AD-29705D635D95}"/>
                    </a:ext>
                  </a:extLst>
                </p14:cNvPr>
                <p14:cNvContentPartPr/>
                <p14:nvPr/>
              </p14:nvContentPartPr>
              <p14:xfrm>
                <a:off x="4932268" y="4335899"/>
                <a:ext cx="37800" cy="86040"/>
              </p14:xfrm>
            </p:contentPart>
          </mc:Choice>
          <mc:Fallback xmlns="">
            <p:pic>
              <p:nvPicPr>
                <p:cNvPr id="869" name="Pennanteckning 868">
                  <a:extLst>
                    <a:ext uri="{FF2B5EF4-FFF2-40B4-BE49-F238E27FC236}">
                      <a16:creationId xmlns:a16="http://schemas.microsoft.com/office/drawing/2014/main" id="{0D2A94B2-EDF3-6F13-16AD-29705D635D95}"/>
                    </a:ext>
                  </a:extLst>
                </p:cNvPr>
                <p:cNvPicPr/>
                <p:nvPr/>
              </p:nvPicPr>
              <p:blipFill>
                <a:blip r:embed="rId728"/>
                <a:stretch>
                  <a:fillRect/>
                </a:stretch>
              </p:blipFill>
              <p:spPr>
                <a:xfrm>
                  <a:off x="4917148" y="4320419"/>
                  <a:ext cx="684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729">
              <p14:nvContentPartPr>
                <p14:cNvPr id="882" name="Pennanteckning 881">
                  <a:extLst>
                    <a:ext uri="{FF2B5EF4-FFF2-40B4-BE49-F238E27FC236}">
                      <a16:creationId xmlns:a16="http://schemas.microsoft.com/office/drawing/2014/main" id="{6EADFC62-5156-544A-68FE-E3034451BD0C}"/>
                    </a:ext>
                  </a:extLst>
                </p14:cNvPr>
                <p14:cNvContentPartPr/>
                <p14:nvPr/>
              </p14:nvContentPartPr>
              <p14:xfrm>
                <a:off x="4276708" y="4621379"/>
                <a:ext cx="78120" cy="74880"/>
              </p14:xfrm>
            </p:contentPart>
          </mc:Choice>
          <mc:Fallback xmlns="">
            <p:pic>
              <p:nvPicPr>
                <p:cNvPr id="882" name="Pennanteckning 881">
                  <a:extLst>
                    <a:ext uri="{FF2B5EF4-FFF2-40B4-BE49-F238E27FC236}">
                      <a16:creationId xmlns:a16="http://schemas.microsoft.com/office/drawing/2014/main" id="{6EADFC62-5156-544A-68FE-E3034451BD0C}"/>
                    </a:ext>
                  </a:extLst>
                </p:cNvPr>
                <p:cNvPicPr/>
                <p:nvPr/>
              </p:nvPicPr>
              <p:blipFill>
                <a:blip r:embed="rId730"/>
                <a:stretch>
                  <a:fillRect/>
                </a:stretch>
              </p:blipFill>
              <p:spPr>
                <a:xfrm>
                  <a:off x="4261228" y="4606259"/>
                  <a:ext cx="1087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731">
              <p14:nvContentPartPr>
                <p14:cNvPr id="883" name="Pennanteckning 882">
                  <a:extLst>
                    <a:ext uri="{FF2B5EF4-FFF2-40B4-BE49-F238E27FC236}">
                      <a16:creationId xmlns:a16="http://schemas.microsoft.com/office/drawing/2014/main" id="{02E3FEC3-9D32-E936-69C6-3A29225804A2}"/>
                    </a:ext>
                  </a:extLst>
                </p14:cNvPr>
                <p14:cNvContentPartPr/>
                <p14:nvPr/>
              </p14:nvContentPartPr>
              <p14:xfrm>
                <a:off x="4389028" y="4639739"/>
                <a:ext cx="16920" cy="178920"/>
              </p14:xfrm>
            </p:contentPart>
          </mc:Choice>
          <mc:Fallback xmlns="">
            <p:pic>
              <p:nvPicPr>
                <p:cNvPr id="883" name="Pennanteckning 882">
                  <a:extLst>
                    <a:ext uri="{FF2B5EF4-FFF2-40B4-BE49-F238E27FC236}">
                      <a16:creationId xmlns:a16="http://schemas.microsoft.com/office/drawing/2014/main" id="{02E3FEC3-9D32-E936-69C6-3A29225804A2}"/>
                    </a:ext>
                  </a:extLst>
                </p:cNvPr>
                <p:cNvPicPr/>
                <p:nvPr/>
              </p:nvPicPr>
              <p:blipFill>
                <a:blip r:embed="rId732"/>
                <a:stretch>
                  <a:fillRect/>
                </a:stretch>
              </p:blipFill>
              <p:spPr>
                <a:xfrm>
                  <a:off x="4373908" y="4624259"/>
                  <a:ext cx="475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33">
              <p14:nvContentPartPr>
                <p14:cNvPr id="884" name="Pennanteckning 883">
                  <a:extLst>
                    <a:ext uri="{FF2B5EF4-FFF2-40B4-BE49-F238E27FC236}">
                      <a16:creationId xmlns:a16="http://schemas.microsoft.com/office/drawing/2014/main" id="{67C5A2D5-8246-E654-44B2-A6D5803A1514}"/>
                    </a:ext>
                  </a:extLst>
                </p14:cNvPr>
                <p14:cNvContentPartPr/>
                <p14:nvPr/>
              </p14:nvContentPartPr>
              <p14:xfrm>
                <a:off x="4407388" y="4576739"/>
                <a:ext cx="85680" cy="87120"/>
              </p14:xfrm>
            </p:contentPart>
          </mc:Choice>
          <mc:Fallback xmlns="">
            <p:pic>
              <p:nvPicPr>
                <p:cNvPr id="884" name="Pennanteckning 883">
                  <a:extLst>
                    <a:ext uri="{FF2B5EF4-FFF2-40B4-BE49-F238E27FC236}">
                      <a16:creationId xmlns:a16="http://schemas.microsoft.com/office/drawing/2014/main" id="{67C5A2D5-8246-E654-44B2-A6D5803A1514}"/>
                    </a:ext>
                  </a:extLst>
                </p:cNvPr>
                <p:cNvPicPr/>
                <p:nvPr/>
              </p:nvPicPr>
              <p:blipFill>
                <a:blip r:embed="rId734"/>
                <a:stretch>
                  <a:fillRect/>
                </a:stretch>
              </p:blipFill>
              <p:spPr>
                <a:xfrm>
                  <a:off x="4391908" y="4561619"/>
                  <a:ext cx="1159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735">
              <p14:nvContentPartPr>
                <p14:cNvPr id="885" name="Pennanteckning 884">
                  <a:extLst>
                    <a:ext uri="{FF2B5EF4-FFF2-40B4-BE49-F238E27FC236}">
                      <a16:creationId xmlns:a16="http://schemas.microsoft.com/office/drawing/2014/main" id="{1E951F5F-5E6A-03A9-99AD-A47DD3FE825F}"/>
                    </a:ext>
                  </a:extLst>
                </p14:cNvPr>
                <p14:cNvContentPartPr/>
                <p14:nvPr/>
              </p14:nvContentPartPr>
              <p14:xfrm>
                <a:off x="4529788" y="4616339"/>
                <a:ext cx="18360" cy="146160"/>
              </p14:xfrm>
            </p:contentPart>
          </mc:Choice>
          <mc:Fallback xmlns="">
            <p:pic>
              <p:nvPicPr>
                <p:cNvPr id="885" name="Pennanteckning 884">
                  <a:extLst>
                    <a:ext uri="{FF2B5EF4-FFF2-40B4-BE49-F238E27FC236}">
                      <a16:creationId xmlns:a16="http://schemas.microsoft.com/office/drawing/2014/main" id="{1E951F5F-5E6A-03A9-99AD-A47DD3FE825F}"/>
                    </a:ext>
                  </a:extLst>
                </p:cNvPr>
                <p:cNvPicPr/>
                <p:nvPr/>
              </p:nvPicPr>
              <p:blipFill>
                <a:blip r:embed="rId736"/>
                <a:stretch>
                  <a:fillRect/>
                </a:stretch>
              </p:blipFill>
              <p:spPr>
                <a:xfrm>
                  <a:off x="4514308" y="4601219"/>
                  <a:ext cx="48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37">
              <p14:nvContentPartPr>
                <p14:cNvPr id="886" name="Pennanteckning 885">
                  <a:extLst>
                    <a:ext uri="{FF2B5EF4-FFF2-40B4-BE49-F238E27FC236}">
                      <a16:creationId xmlns:a16="http://schemas.microsoft.com/office/drawing/2014/main" id="{6B766A1F-155B-1BD7-BFB9-72C45ECB57A4}"/>
                    </a:ext>
                  </a:extLst>
                </p14:cNvPr>
                <p14:cNvContentPartPr/>
                <p14:nvPr/>
              </p14:nvContentPartPr>
              <p14:xfrm>
                <a:off x="4521508" y="4556939"/>
                <a:ext cx="78840" cy="55800"/>
              </p14:xfrm>
            </p:contentPart>
          </mc:Choice>
          <mc:Fallback xmlns="">
            <p:pic>
              <p:nvPicPr>
                <p:cNvPr id="886" name="Pennanteckning 885">
                  <a:extLst>
                    <a:ext uri="{FF2B5EF4-FFF2-40B4-BE49-F238E27FC236}">
                      <a16:creationId xmlns:a16="http://schemas.microsoft.com/office/drawing/2014/main" id="{6B766A1F-155B-1BD7-BFB9-72C45ECB57A4}"/>
                    </a:ext>
                  </a:extLst>
                </p:cNvPr>
                <p:cNvPicPr/>
                <p:nvPr/>
              </p:nvPicPr>
              <p:blipFill>
                <a:blip r:embed="rId738"/>
                <a:stretch>
                  <a:fillRect/>
                </a:stretch>
              </p:blipFill>
              <p:spPr>
                <a:xfrm>
                  <a:off x="4506028" y="4541819"/>
                  <a:ext cx="1094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739">
              <p14:nvContentPartPr>
                <p14:cNvPr id="887" name="Pennanteckning 886">
                  <a:extLst>
                    <a:ext uri="{FF2B5EF4-FFF2-40B4-BE49-F238E27FC236}">
                      <a16:creationId xmlns:a16="http://schemas.microsoft.com/office/drawing/2014/main" id="{351B756C-90BE-0A18-8DAD-31862381C43E}"/>
                    </a:ext>
                  </a:extLst>
                </p14:cNvPr>
                <p14:cNvContentPartPr/>
                <p14:nvPr/>
              </p14:nvContentPartPr>
              <p14:xfrm>
                <a:off x="4628788" y="4549379"/>
                <a:ext cx="122760" cy="97200"/>
              </p14:xfrm>
            </p:contentPart>
          </mc:Choice>
          <mc:Fallback xmlns="">
            <p:pic>
              <p:nvPicPr>
                <p:cNvPr id="887" name="Pennanteckning 886">
                  <a:extLst>
                    <a:ext uri="{FF2B5EF4-FFF2-40B4-BE49-F238E27FC236}">
                      <a16:creationId xmlns:a16="http://schemas.microsoft.com/office/drawing/2014/main" id="{351B756C-90BE-0A18-8DAD-31862381C43E}"/>
                    </a:ext>
                  </a:extLst>
                </p:cNvPr>
                <p:cNvPicPr/>
                <p:nvPr/>
              </p:nvPicPr>
              <p:blipFill>
                <a:blip r:embed="rId740"/>
                <a:stretch>
                  <a:fillRect/>
                </a:stretch>
              </p:blipFill>
              <p:spPr>
                <a:xfrm>
                  <a:off x="4613668" y="4534259"/>
                  <a:ext cx="1533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741">
              <p14:nvContentPartPr>
                <p14:cNvPr id="888" name="Pennanteckning 887">
                  <a:extLst>
                    <a:ext uri="{FF2B5EF4-FFF2-40B4-BE49-F238E27FC236}">
                      <a16:creationId xmlns:a16="http://schemas.microsoft.com/office/drawing/2014/main" id="{66FEBCF1-E930-8E3B-BBE3-B3079EE53F4C}"/>
                    </a:ext>
                  </a:extLst>
                </p14:cNvPr>
                <p14:cNvContentPartPr/>
                <p14:nvPr/>
              </p14:nvContentPartPr>
              <p14:xfrm>
                <a:off x="4801588" y="4493939"/>
                <a:ext cx="45720" cy="144360"/>
              </p14:xfrm>
            </p:contentPart>
          </mc:Choice>
          <mc:Fallback xmlns="">
            <p:pic>
              <p:nvPicPr>
                <p:cNvPr id="888" name="Pennanteckning 887">
                  <a:extLst>
                    <a:ext uri="{FF2B5EF4-FFF2-40B4-BE49-F238E27FC236}">
                      <a16:creationId xmlns:a16="http://schemas.microsoft.com/office/drawing/2014/main" id="{66FEBCF1-E930-8E3B-BBE3-B3079EE53F4C}"/>
                    </a:ext>
                  </a:extLst>
                </p:cNvPr>
                <p:cNvPicPr/>
                <p:nvPr/>
              </p:nvPicPr>
              <p:blipFill>
                <a:blip r:embed="rId742"/>
                <a:stretch>
                  <a:fillRect/>
                </a:stretch>
              </p:blipFill>
              <p:spPr>
                <a:xfrm>
                  <a:off x="4786468" y="4478819"/>
                  <a:ext cx="763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43">
              <p14:nvContentPartPr>
                <p14:cNvPr id="889" name="Pennanteckning 888">
                  <a:extLst>
                    <a:ext uri="{FF2B5EF4-FFF2-40B4-BE49-F238E27FC236}">
                      <a16:creationId xmlns:a16="http://schemas.microsoft.com/office/drawing/2014/main" id="{4542A6E8-6E0B-58D9-A8CA-AF97B7D78216}"/>
                    </a:ext>
                  </a:extLst>
                </p14:cNvPr>
                <p14:cNvContentPartPr/>
                <p14:nvPr/>
              </p14:nvContentPartPr>
              <p14:xfrm>
                <a:off x="4872148" y="4489259"/>
                <a:ext cx="11880" cy="142560"/>
              </p14:xfrm>
            </p:contentPart>
          </mc:Choice>
          <mc:Fallback xmlns="">
            <p:pic>
              <p:nvPicPr>
                <p:cNvPr id="889" name="Pennanteckning 888">
                  <a:extLst>
                    <a:ext uri="{FF2B5EF4-FFF2-40B4-BE49-F238E27FC236}">
                      <a16:creationId xmlns:a16="http://schemas.microsoft.com/office/drawing/2014/main" id="{4542A6E8-6E0B-58D9-A8CA-AF97B7D78216}"/>
                    </a:ext>
                  </a:extLst>
                </p:cNvPr>
                <p:cNvPicPr/>
                <p:nvPr/>
              </p:nvPicPr>
              <p:blipFill>
                <a:blip r:embed="rId744"/>
                <a:stretch>
                  <a:fillRect/>
                </a:stretch>
              </p:blipFill>
              <p:spPr>
                <a:xfrm>
                  <a:off x="4856668" y="4473779"/>
                  <a:ext cx="424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45">
              <p14:nvContentPartPr>
                <p14:cNvPr id="890" name="Pennanteckning 889">
                  <a:extLst>
                    <a:ext uri="{FF2B5EF4-FFF2-40B4-BE49-F238E27FC236}">
                      <a16:creationId xmlns:a16="http://schemas.microsoft.com/office/drawing/2014/main" id="{18E5AEEF-824C-D271-67C0-39EF298662F8}"/>
                    </a:ext>
                  </a:extLst>
                </p14:cNvPr>
                <p14:cNvContentPartPr/>
                <p14:nvPr/>
              </p14:nvContentPartPr>
              <p14:xfrm>
                <a:off x="4870348" y="4499699"/>
                <a:ext cx="192960" cy="102960"/>
              </p14:xfrm>
            </p:contentPart>
          </mc:Choice>
          <mc:Fallback xmlns="">
            <p:pic>
              <p:nvPicPr>
                <p:cNvPr id="890" name="Pennanteckning 889">
                  <a:extLst>
                    <a:ext uri="{FF2B5EF4-FFF2-40B4-BE49-F238E27FC236}">
                      <a16:creationId xmlns:a16="http://schemas.microsoft.com/office/drawing/2014/main" id="{18E5AEEF-824C-D271-67C0-39EF298662F8}"/>
                    </a:ext>
                  </a:extLst>
                </p:cNvPr>
                <p:cNvPicPr/>
                <p:nvPr/>
              </p:nvPicPr>
              <p:blipFill>
                <a:blip r:embed="rId746"/>
                <a:stretch>
                  <a:fillRect/>
                </a:stretch>
              </p:blipFill>
              <p:spPr>
                <a:xfrm>
                  <a:off x="4855228" y="4484579"/>
                  <a:ext cx="223560" cy="133560"/>
                </a:xfrm>
                <a:prstGeom prst="rect">
                  <a:avLst/>
                </a:prstGeom>
              </p:spPr>
            </p:pic>
          </mc:Fallback>
        </mc:AlternateContent>
      </p:grpSp>
      <p:grpSp>
        <p:nvGrpSpPr>
          <p:cNvPr id="23" name="Grupp 22">
            <a:extLst>
              <a:ext uri="{FF2B5EF4-FFF2-40B4-BE49-F238E27FC236}">
                <a16:creationId xmlns:a16="http://schemas.microsoft.com/office/drawing/2014/main" id="{6770FF25-0E80-72D8-42D9-2C7AC0AB831C}"/>
              </a:ext>
            </a:extLst>
          </p:cNvPr>
          <p:cNvGrpSpPr/>
          <p:nvPr/>
        </p:nvGrpSpPr>
        <p:grpSpPr>
          <a:xfrm>
            <a:off x="4828800" y="5574103"/>
            <a:ext cx="3454200" cy="1073716"/>
            <a:chOff x="4828800" y="5574103"/>
            <a:chExt cx="3454200" cy="1073716"/>
          </a:xfrm>
        </p:grpSpPr>
        <mc:AlternateContent xmlns:mc="http://schemas.openxmlformats.org/markup-compatibility/2006">
          <mc:Choice xmlns:p14="http://schemas.microsoft.com/office/powerpoint/2010/main" Requires="p14">
            <p:contentPart p14:bwMode="auto" r:id="rId747">
              <p14:nvContentPartPr>
                <p14:cNvPr id="916" name="Pennanteckning 915">
                  <a:extLst>
                    <a:ext uri="{FF2B5EF4-FFF2-40B4-BE49-F238E27FC236}">
                      <a16:creationId xmlns:a16="http://schemas.microsoft.com/office/drawing/2014/main" id="{AEB208B8-05FD-711C-B46C-37C664BF2E58}"/>
                    </a:ext>
                  </a:extLst>
                </p14:cNvPr>
                <p14:cNvContentPartPr/>
                <p14:nvPr/>
              </p14:nvContentPartPr>
              <p14:xfrm>
                <a:off x="6958560" y="5574103"/>
                <a:ext cx="1324440" cy="695880"/>
              </p14:xfrm>
            </p:contentPart>
          </mc:Choice>
          <mc:Fallback>
            <p:pic>
              <p:nvPicPr>
                <p:cNvPr id="916" name="Pennanteckning 915">
                  <a:extLst>
                    <a:ext uri="{FF2B5EF4-FFF2-40B4-BE49-F238E27FC236}">
                      <a16:creationId xmlns:a16="http://schemas.microsoft.com/office/drawing/2014/main" id="{AEB208B8-05FD-711C-B46C-37C664BF2E58}"/>
                    </a:ext>
                  </a:extLst>
                </p:cNvPr>
                <p:cNvPicPr/>
                <p:nvPr/>
              </p:nvPicPr>
              <p:blipFill>
                <a:blip r:embed="rId748"/>
                <a:stretch>
                  <a:fillRect/>
                </a:stretch>
              </p:blipFill>
              <p:spPr>
                <a:xfrm>
                  <a:off x="6943084" y="5558623"/>
                  <a:ext cx="1355032" cy="726480"/>
                </a:xfrm>
                <a:prstGeom prst="rect">
                  <a:avLst/>
                </a:prstGeom>
              </p:spPr>
            </p:pic>
          </mc:Fallback>
        </mc:AlternateContent>
        <p:grpSp>
          <p:nvGrpSpPr>
            <p:cNvPr id="919" name="Grupp 918">
              <a:extLst>
                <a:ext uri="{FF2B5EF4-FFF2-40B4-BE49-F238E27FC236}">
                  <a16:creationId xmlns:a16="http://schemas.microsoft.com/office/drawing/2014/main" id="{5F8D2CAC-9772-E2F7-0604-050CCBE1DE24}"/>
                </a:ext>
              </a:extLst>
            </p:cNvPr>
            <p:cNvGrpSpPr/>
            <p:nvPr/>
          </p:nvGrpSpPr>
          <p:grpSpPr>
            <a:xfrm>
              <a:off x="4828800" y="6230023"/>
              <a:ext cx="91080" cy="217800"/>
              <a:chOff x="4828800" y="6230023"/>
              <a:chExt cx="91080" cy="217800"/>
            </a:xfrm>
          </p:grpSpPr>
          <mc:AlternateContent xmlns:mc="http://schemas.openxmlformats.org/markup-compatibility/2006" xmlns:p14="http://schemas.microsoft.com/office/powerpoint/2010/main">
            <mc:Choice Requires="p14">
              <p:contentPart p14:bwMode="auto" r:id="rId749">
                <p14:nvContentPartPr>
                  <p14:cNvPr id="917" name="Pennanteckning 916">
                    <a:extLst>
                      <a:ext uri="{FF2B5EF4-FFF2-40B4-BE49-F238E27FC236}">
                        <a16:creationId xmlns:a16="http://schemas.microsoft.com/office/drawing/2014/main" id="{82781B22-2213-64F7-C63A-A8E3F0B710FA}"/>
                      </a:ext>
                    </a:extLst>
                  </p14:cNvPr>
                  <p14:cNvContentPartPr/>
                  <p14:nvPr/>
                </p14:nvContentPartPr>
                <p14:xfrm>
                  <a:off x="4849320" y="6230023"/>
                  <a:ext cx="61200" cy="217800"/>
                </p14:xfrm>
              </p:contentPart>
            </mc:Choice>
            <mc:Fallback xmlns="">
              <p:pic>
                <p:nvPicPr>
                  <p:cNvPr id="917" name="Pennanteckning 916">
                    <a:extLst>
                      <a:ext uri="{FF2B5EF4-FFF2-40B4-BE49-F238E27FC236}">
                        <a16:creationId xmlns:a16="http://schemas.microsoft.com/office/drawing/2014/main" id="{82781B22-2213-64F7-C63A-A8E3F0B710FA}"/>
                      </a:ext>
                    </a:extLst>
                  </p:cNvPr>
                  <p:cNvPicPr/>
                  <p:nvPr/>
                </p:nvPicPr>
                <p:blipFill>
                  <a:blip r:embed="rId750"/>
                  <a:stretch>
                    <a:fillRect/>
                  </a:stretch>
                </p:blipFill>
                <p:spPr>
                  <a:xfrm>
                    <a:off x="4834200" y="6214903"/>
                    <a:ext cx="918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751">
                <p14:nvContentPartPr>
                  <p14:cNvPr id="918" name="Pennanteckning 917">
                    <a:extLst>
                      <a:ext uri="{FF2B5EF4-FFF2-40B4-BE49-F238E27FC236}">
                        <a16:creationId xmlns:a16="http://schemas.microsoft.com/office/drawing/2014/main" id="{C83D0B1C-F0F2-DDA9-4D28-7D85A7C7CBBB}"/>
                      </a:ext>
                    </a:extLst>
                  </p14:cNvPr>
                  <p14:cNvContentPartPr/>
                  <p14:nvPr/>
                </p14:nvContentPartPr>
                <p14:xfrm>
                  <a:off x="4828800" y="6286903"/>
                  <a:ext cx="91080" cy="51120"/>
                </p14:xfrm>
              </p:contentPart>
            </mc:Choice>
            <mc:Fallback xmlns="">
              <p:pic>
                <p:nvPicPr>
                  <p:cNvPr id="918" name="Pennanteckning 917">
                    <a:extLst>
                      <a:ext uri="{FF2B5EF4-FFF2-40B4-BE49-F238E27FC236}">
                        <a16:creationId xmlns:a16="http://schemas.microsoft.com/office/drawing/2014/main" id="{C83D0B1C-F0F2-DDA9-4D28-7D85A7C7CBBB}"/>
                      </a:ext>
                    </a:extLst>
                  </p:cNvPr>
                  <p:cNvPicPr/>
                  <p:nvPr/>
                </p:nvPicPr>
                <p:blipFill>
                  <a:blip r:embed="rId752"/>
                  <a:stretch>
                    <a:fillRect/>
                  </a:stretch>
                </p:blipFill>
                <p:spPr>
                  <a:xfrm>
                    <a:off x="4813680" y="6271423"/>
                    <a:ext cx="121680" cy="81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3">
              <p14:nvContentPartPr>
                <p14:cNvPr id="920" name="Pennanteckning 919">
                  <a:extLst>
                    <a:ext uri="{FF2B5EF4-FFF2-40B4-BE49-F238E27FC236}">
                      <a16:creationId xmlns:a16="http://schemas.microsoft.com/office/drawing/2014/main" id="{8E010E28-A300-588F-6452-49DF2B204FBA}"/>
                    </a:ext>
                  </a:extLst>
                </p14:cNvPr>
                <p14:cNvContentPartPr/>
                <p14:nvPr/>
              </p14:nvContentPartPr>
              <p14:xfrm>
                <a:off x="5040840" y="6268903"/>
                <a:ext cx="50400" cy="88560"/>
              </p14:xfrm>
            </p:contentPart>
          </mc:Choice>
          <mc:Fallback>
            <p:pic>
              <p:nvPicPr>
                <p:cNvPr id="920" name="Pennanteckning 919">
                  <a:extLst>
                    <a:ext uri="{FF2B5EF4-FFF2-40B4-BE49-F238E27FC236}">
                      <a16:creationId xmlns:a16="http://schemas.microsoft.com/office/drawing/2014/main" id="{8E010E28-A300-588F-6452-49DF2B204FBA}"/>
                    </a:ext>
                  </a:extLst>
                </p:cNvPr>
                <p:cNvPicPr/>
                <p:nvPr/>
              </p:nvPicPr>
              <p:blipFill>
                <a:blip r:embed="rId754"/>
                <a:stretch>
                  <a:fillRect/>
                </a:stretch>
              </p:blipFill>
              <p:spPr>
                <a:xfrm>
                  <a:off x="5025249" y="6253360"/>
                  <a:ext cx="81220" cy="119285"/>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921" name="Pennanteckning 920">
                  <a:extLst>
                    <a:ext uri="{FF2B5EF4-FFF2-40B4-BE49-F238E27FC236}">
                      <a16:creationId xmlns:a16="http://schemas.microsoft.com/office/drawing/2014/main" id="{AA43FC34-411F-12EA-4C7A-5E29A38B30E0}"/>
                    </a:ext>
                  </a:extLst>
                </p14:cNvPr>
                <p14:cNvContentPartPr/>
                <p14:nvPr/>
              </p14:nvContentPartPr>
              <p14:xfrm>
                <a:off x="5151000" y="6277903"/>
                <a:ext cx="143280" cy="88200"/>
              </p14:xfrm>
            </p:contentPart>
          </mc:Choice>
          <mc:Fallback>
            <p:pic>
              <p:nvPicPr>
                <p:cNvPr id="921" name="Pennanteckning 920">
                  <a:extLst>
                    <a:ext uri="{FF2B5EF4-FFF2-40B4-BE49-F238E27FC236}">
                      <a16:creationId xmlns:a16="http://schemas.microsoft.com/office/drawing/2014/main" id="{AA43FC34-411F-12EA-4C7A-5E29A38B30E0}"/>
                    </a:ext>
                  </a:extLst>
                </p:cNvPr>
                <p:cNvPicPr/>
                <p:nvPr/>
              </p:nvPicPr>
              <p:blipFill>
                <a:blip r:embed="rId756"/>
                <a:stretch>
                  <a:fillRect/>
                </a:stretch>
              </p:blipFill>
              <p:spPr>
                <a:xfrm>
                  <a:off x="5135559" y="6262423"/>
                  <a:ext cx="173803"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922" name="Pennanteckning 921">
                  <a:extLst>
                    <a:ext uri="{FF2B5EF4-FFF2-40B4-BE49-F238E27FC236}">
                      <a16:creationId xmlns:a16="http://schemas.microsoft.com/office/drawing/2014/main" id="{BA2E2D98-6668-DFC2-BC60-23712C5EAFE2}"/>
                    </a:ext>
                  </a:extLst>
                </p14:cNvPr>
                <p14:cNvContentPartPr/>
                <p14:nvPr/>
              </p14:nvContentPartPr>
              <p14:xfrm>
                <a:off x="5314440" y="6232903"/>
                <a:ext cx="93600" cy="258480"/>
              </p14:xfrm>
            </p:contentPart>
          </mc:Choice>
          <mc:Fallback>
            <p:pic>
              <p:nvPicPr>
                <p:cNvPr id="922" name="Pennanteckning 921">
                  <a:extLst>
                    <a:ext uri="{FF2B5EF4-FFF2-40B4-BE49-F238E27FC236}">
                      <a16:creationId xmlns:a16="http://schemas.microsoft.com/office/drawing/2014/main" id="{BA2E2D98-6668-DFC2-BC60-23712C5EAFE2}"/>
                    </a:ext>
                  </a:extLst>
                </p:cNvPr>
                <p:cNvPicPr/>
                <p:nvPr/>
              </p:nvPicPr>
              <p:blipFill>
                <a:blip r:embed="rId758"/>
                <a:stretch>
                  <a:fillRect/>
                </a:stretch>
              </p:blipFill>
              <p:spPr>
                <a:xfrm>
                  <a:off x="5298960" y="6217423"/>
                  <a:ext cx="1242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923" name="Pennanteckning 922">
                  <a:extLst>
                    <a:ext uri="{FF2B5EF4-FFF2-40B4-BE49-F238E27FC236}">
                      <a16:creationId xmlns:a16="http://schemas.microsoft.com/office/drawing/2014/main" id="{98673E4B-86DD-8F3E-72E1-203A492A4A68}"/>
                    </a:ext>
                  </a:extLst>
                </p14:cNvPr>
                <p14:cNvContentPartPr/>
                <p14:nvPr/>
              </p14:nvContentPartPr>
              <p14:xfrm>
                <a:off x="5348280" y="6334063"/>
                <a:ext cx="93600" cy="59040"/>
              </p14:xfrm>
            </p:contentPart>
          </mc:Choice>
          <mc:Fallback>
            <p:pic>
              <p:nvPicPr>
                <p:cNvPr id="923" name="Pennanteckning 922">
                  <a:extLst>
                    <a:ext uri="{FF2B5EF4-FFF2-40B4-BE49-F238E27FC236}">
                      <a16:creationId xmlns:a16="http://schemas.microsoft.com/office/drawing/2014/main" id="{98673E4B-86DD-8F3E-72E1-203A492A4A68}"/>
                    </a:ext>
                  </a:extLst>
                </p:cNvPr>
                <p:cNvPicPr/>
                <p:nvPr/>
              </p:nvPicPr>
              <p:blipFill>
                <a:blip r:embed="rId760"/>
                <a:stretch>
                  <a:fillRect/>
                </a:stretch>
              </p:blipFill>
              <p:spPr>
                <a:xfrm>
                  <a:off x="5332800" y="6318583"/>
                  <a:ext cx="124200" cy="89640"/>
                </a:xfrm>
                <a:prstGeom prst="rect">
                  <a:avLst/>
                </a:prstGeom>
              </p:spPr>
            </p:pic>
          </mc:Fallback>
        </mc:AlternateContent>
        <p:grpSp>
          <p:nvGrpSpPr>
            <p:cNvPr id="22" name="Grupp 21">
              <a:extLst>
                <a:ext uri="{FF2B5EF4-FFF2-40B4-BE49-F238E27FC236}">
                  <a16:creationId xmlns:a16="http://schemas.microsoft.com/office/drawing/2014/main" id="{6CE78937-E014-6825-8205-9C19050217DB}"/>
                </a:ext>
              </a:extLst>
            </p:cNvPr>
            <p:cNvGrpSpPr/>
            <p:nvPr/>
          </p:nvGrpSpPr>
          <p:grpSpPr>
            <a:xfrm>
              <a:off x="5626892" y="5709659"/>
              <a:ext cx="1771920" cy="938160"/>
              <a:chOff x="5626892" y="5709659"/>
              <a:chExt cx="1771920" cy="938160"/>
            </a:xfrm>
          </p:grpSpPr>
          <mc:AlternateContent xmlns:mc="http://schemas.openxmlformats.org/markup-compatibility/2006">
            <mc:Choice xmlns:p14="http://schemas.microsoft.com/office/powerpoint/2010/main" Requires="p14">
              <p:contentPart p14:bwMode="auto" r:id="rId761">
                <p14:nvContentPartPr>
                  <p14:cNvPr id="3" name="Pennanteckning 2">
                    <a:extLst>
                      <a:ext uri="{FF2B5EF4-FFF2-40B4-BE49-F238E27FC236}">
                        <a16:creationId xmlns:a16="http://schemas.microsoft.com/office/drawing/2014/main" id="{2908BAF5-EAD9-E129-0B24-43C6F4D8BDB9}"/>
                      </a:ext>
                    </a:extLst>
                  </p14:cNvPr>
                  <p14:cNvContentPartPr/>
                  <p14:nvPr/>
                </p14:nvContentPartPr>
                <p14:xfrm>
                  <a:off x="5626892" y="6172979"/>
                  <a:ext cx="128520" cy="109440"/>
                </p14:xfrm>
              </p:contentPart>
            </mc:Choice>
            <mc:Fallback>
              <p:pic>
                <p:nvPicPr>
                  <p:cNvPr id="3" name="Pennanteckning 2">
                    <a:extLst>
                      <a:ext uri="{FF2B5EF4-FFF2-40B4-BE49-F238E27FC236}">
                        <a16:creationId xmlns:a16="http://schemas.microsoft.com/office/drawing/2014/main" id="{2908BAF5-EAD9-E129-0B24-43C6F4D8BDB9}"/>
                      </a:ext>
                    </a:extLst>
                  </p:cNvPr>
                  <p:cNvPicPr/>
                  <p:nvPr/>
                </p:nvPicPr>
                <p:blipFill>
                  <a:blip r:embed="rId762"/>
                  <a:stretch>
                    <a:fillRect/>
                  </a:stretch>
                </p:blipFill>
                <p:spPr>
                  <a:xfrm>
                    <a:off x="5611772" y="6157499"/>
                    <a:ext cx="1591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63">
                <p14:nvContentPartPr>
                  <p14:cNvPr id="4" name="Pennanteckning 3">
                    <a:extLst>
                      <a:ext uri="{FF2B5EF4-FFF2-40B4-BE49-F238E27FC236}">
                        <a16:creationId xmlns:a16="http://schemas.microsoft.com/office/drawing/2014/main" id="{AE8A5720-20DD-0CDD-7B4B-F417CE3508BB}"/>
                      </a:ext>
                    </a:extLst>
                  </p14:cNvPr>
                  <p14:cNvContentPartPr/>
                  <p14:nvPr/>
                </p14:nvContentPartPr>
                <p14:xfrm>
                  <a:off x="5818052" y="6099179"/>
                  <a:ext cx="219600" cy="168840"/>
                </p14:xfrm>
              </p:contentPart>
            </mc:Choice>
            <mc:Fallback>
              <p:pic>
                <p:nvPicPr>
                  <p:cNvPr id="4" name="Pennanteckning 3">
                    <a:extLst>
                      <a:ext uri="{FF2B5EF4-FFF2-40B4-BE49-F238E27FC236}">
                        <a16:creationId xmlns:a16="http://schemas.microsoft.com/office/drawing/2014/main" id="{AE8A5720-20DD-0CDD-7B4B-F417CE3508BB}"/>
                      </a:ext>
                    </a:extLst>
                  </p:cNvPr>
                  <p:cNvPicPr/>
                  <p:nvPr/>
                </p:nvPicPr>
                <p:blipFill>
                  <a:blip r:embed="rId764"/>
                  <a:stretch>
                    <a:fillRect/>
                  </a:stretch>
                </p:blipFill>
                <p:spPr>
                  <a:xfrm>
                    <a:off x="5802932" y="6084059"/>
                    <a:ext cx="2498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5" name="Pennanteckning 4">
                    <a:extLst>
                      <a:ext uri="{FF2B5EF4-FFF2-40B4-BE49-F238E27FC236}">
                        <a16:creationId xmlns:a16="http://schemas.microsoft.com/office/drawing/2014/main" id="{4C11CACA-711C-1F18-91F8-46BFA0DCEB35}"/>
                      </a:ext>
                    </a:extLst>
                  </p14:cNvPr>
                  <p14:cNvContentPartPr/>
                  <p14:nvPr/>
                </p14:nvContentPartPr>
                <p14:xfrm>
                  <a:off x="5962772" y="6133019"/>
                  <a:ext cx="95400" cy="52560"/>
                </p14:xfrm>
              </p:contentPart>
            </mc:Choice>
            <mc:Fallback>
              <p:pic>
                <p:nvPicPr>
                  <p:cNvPr id="5" name="Pennanteckning 4">
                    <a:extLst>
                      <a:ext uri="{FF2B5EF4-FFF2-40B4-BE49-F238E27FC236}">
                        <a16:creationId xmlns:a16="http://schemas.microsoft.com/office/drawing/2014/main" id="{4C11CACA-711C-1F18-91F8-46BFA0DCEB35}"/>
                      </a:ext>
                    </a:extLst>
                  </p:cNvPr>
                  <p:cNvPicPr/>
                  <p:nvPr/>
                </p:nvPicPr>
                <p:blipFill>
                  <a:blip r:embed="rId766"/>
                  <a:stretch>
                    <a:fillRect/>
                  </a:stretch>
                </p:blipFill>
                <p:spPr>
                  <a:xfrm>
                    <a:off x="5947652" y="6117899"/>
                    <a:ext cx="1260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6" name="Pennanteckning 5">
                    <a:extLst>
                      <a:ext uri="{FF2B5EF4-FFF2-40B4-BE49-F238E27FC236}">
                        <a16:creationId xmlns:a16="http://schemas.microsoft.com/office/drawing/2014/main" id="{32BF5E4C-24E7-E23C-7A04-F71D70D5D8A5}"/>
                      </a:ext>
                    </a:extLst>
                  </p14:cNvPr>
                  <p14:cNvContentPartPr/>
                  <p14:nvPr/>
                </p14:nvContentPartPr>
                <p14:xfrm>
                  <a:off x="6254732" y="6120059"/>
                  <a:ext cx="34200" cy="63360"/>
                </p14:xfrm>
              </p:contentPart>
            </mc:Choice>
            <mc:Fallback>
              <p:pic>
                <p:nvPicPr>
                  <p:cNvPr id="6" name="Pennanteckning 5">
                    <a:extLst>
                      <a:ext uri="{FF2B5EF4-FFF2-40B4-BE49-F238E27FC236}">
                        <a16:creationId xmlns:a16="http://schemas.microsoft.com/office/drawing/2014/main" id="{32BF5E4C-24E7-E23C-7A04-F71D70D5D8A5}"/>
                      </a:ext>
                    </a:extLst>
                  </p:cNvPr>
                  <p:cNvPicPr/>
                  <p:nvPr/>
                </p:nvPicPr>
                <p:blipFill>
                  <a:blip r:embed="rId768"/>
                  <a:stretch>
                    <a:fillRect/>
                  </a:stretch>
                </p:blipFill>
                <p:spPr>
                  <a:xfrm>
                    <a:off x="6239612" y="6104579"/>
                    <a:ext cx="648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7" name="Pennanteckning 6">
                    <a:extLst>
                      <a:ext uri="{FF2B5EF4-FFF2-40B4-BE49-F238E27FC236}">
                        <a16:creationId xmlns:a16="http://schemas.microsoft.com/office/drawing/2014/main" id="{402A20B7-9E32-C207-CBB8-EF2250827973}"/>
                      </a:ext>
                    </a:extLst>
                  </p14:cNvPr>
                  <p14:cNvContentPartPr/>
                  <p14:nvPr/>
                </p14:nvContentPartPr>
                <p14:xfrm>
                  <a:off x="6238892" y="6049499"/>
                  <a:ext cx="11880" cy="21240"/>
                </p14:xfrm>
              </p:contentPart>
            </mc:Choice>
            <mc:Fallback>
              <p:pic>
                <p:nvPicPr>
                  <p:cNvPr id="7" name="Pennanteckning 6">
                    <a:extLst>
                      <a:ext uri="{FF2B5EF4-FFF2-40B4-BE49-F238E27FC236}">
                        <a16:creationId xmlns:a16="http://schemas.microsoft.com/office/drawing/2014/main" id="{402A20B7-9E32-C207-CBB8-EF2250827973}"/>
                      </a:ext>
                    </a:extLst>
                  </p:cNvPr>
                  <p:cNvPicPr/>
                  <p:nvPr/>
                </p:nvPicPr>
                <p:blipFill>
                  <a:blip r:embed="rId770"/>
                  <a:stretch>
                    <a:fillRect/>
                  </a:stretch>
                </p:blipFill>
                <p:spPr>
                  <a:xfrm>
                    <a:off x="6223772" y="6034019"/>
                    <a:ext cx="42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771">
                <p14:nvContentPartPr>
                  <p14:cNvPr id="8" name="Pennanteckning 7">
                    <a:extLst>
                      <a:ext uri="{FF2B5EF4-FFF2-40B4-BE49-F238E27FC236}">
                        <a16:creationId xmlns:a16="http://schemas.microsoft.com/office/drawing/2014/main" id="{5E118376-2118-53E9-3ED2-3D568512F1DE}"/>
                      </a:ext>
                    </a:extLst>
                  </p14:cNvPr>
                  <p14:cNvContentPartPr/>
                  <p14:nvPr/>
                </p14:nvContentPartPr>
                <p14:xfrm>
                  <a:off x="6356252" y="6063539"/>
                  <a:ext cx="175680" cy="99720"/>
                </p14:xfrm>
              </p:contentPart>
            </mc:Choice>
            <mc:Fallback>
              <p:pic>
                <p:nvPicPr>
                  <p:cNvPr id="8" name="Pennanteckning 7">
                    <a:extLst>
                      <a:ext uri="{FF2B5EF4-FFF2-40B4-BE49-F238E27FC236}">
                        <a16:creationId xmlns:a16="http://schemas.microsoft.com/office/drawing/2014/main" id="{5E118376-2118-53E9-3ED2-3D568512F1DE}"/>
                      </a:ext>
                    </a:extLst>
                  </p:cNvPr>
                  <p:cNvPicPr/>
                  <p:nvPr/>
                </p:nvPicPr>
                <p:blipFill>
                  <a:blip r:embed="rId772"/>
                  <a:stretch>
                    <a:fillRect/>
                  </a:stretch>
                </p:blipFill>
                <p:spPr>
                  <a:xfrm>
                    <a:off x="6341132" y="6048419"/>
                    <a:ext cx="2062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773">
                <p14:nvContentPartPr>
                  <p14:cNvPr id="9" name="Pennanteckning 8">
                    <a:extLst>
                      <a:ext uri="{FF2B5EF4-FFF2-40B4-BE49-F238E27FC236}">
                        <a16:creationId xmlns:a16="http://schemas.microsoft.com/office/drawing/2014/main" id="{D966E841-ED46-556C-D957-0F23CFDC8563}"/>
                      </a:ext>
                    </a:extLst>
                  </p14:cNvPr>
                  <p14:cNvContentPartPr/>
                  <p14:nvPr/>
                </p14:nvContentPartPr>
                <p14:xfrm>
                  <a:off x="6562172" y="6073619"/>
                  <a:ext cx="61560" cy="259920"/>
                </p14:xfrm>
              </p:contentPart>
            </mc:Choice>
            <mc:Fallback>
              <p:pic>
                <p:nvPicPr>
                  <p:cNvPr id="9" name="Pennanteckning 8">
                    <a:extLst>
                      <a:ext uri="{FF2B5EF4-FFF2-40B4-BE49-F238E27FC236}">
                        <a16:creationId xmlns:a16="http://schemas.microsoft.com/office/drawing/2014/main" id="{D966E841-ED46-556C-D957-0F23CFDC8563}"/>
                      </a:ext>
                    </a:extLst>
                  </p:cNvPr>
                  <p:cNvPicPr/>
                  <p:nvPr/>
                </p:nvPicPr>
                <p:blipFill>
                  <a:blip r:embed="rId774"/>
                  <a:stretch>
                    <a:fillRect/>
                  </a:stretch>
                </p:blipFill>
                <p:spPr>
                  <a:xfrm>
                    <a:off x="6547052" y="6058499"/>
                    <a:ext cx="921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775">
                <p14:nvContentPartPr>
                  <p14:cNvPr id="10" name="Pennanteckning 9">
                    <a:extLst>
                      <a:ext uri="{FF2B5EF4-FFF2-40B4-BE49-F238E27FC236}">
                        <a16:creationId xmlns:a16="http://schemas.microsoft.com/office/drawing/2014/main" id="{D8250903-F279-BD26-EA22-0A861EF5CD64}"/>
                      </a:ext>
                    </a:extLst>
                  </p14:cNvPr>
                  <p14:cNvContentPartPr/>
                  <p14:nvPr/>
                </p14:nvContentPartPr>
                <p14:xfrm>
                  <a:off x="6701132" y="5939699"/>
                  <a:ext cx="240840" cy="145800"/>
                </p14:xfrm>
              </p:contentPart>
            </mc:Choice>
            <mc:Fallback>
              <p:pic>
                <p:nvPicPr>
                  <p:cNvPr id="10" name="Pennanteckning 9">
                    <a:extLst>
                      <a:ext uri="{FF2B5EF4-FFF2-40B4-BE49-F238E27FC236}">
                        <a16:creationId xmlns:a16="http://schemas.microsoft.com/office/drawing/2014/main" id="{D8250903-F279-BD26-EA22-0A861EF5CD64}"/>
                      </a:ext>
                    </a:extLst>
                  </p:cNvPr>
                  <p:cNvPicPr/>
                  <p:nvPr/>
                </p:nvPicPr>
                <p:blipFill>
                  <a:blip r:embed="rId776"/>
                  <a:stretch>
                    <a:fillRect/>
                  </a:stretch>
                </p:blipFill>
                <p:spPr>
                  <a:xfrm>
                    <a:off x="6686012" y="5924219"/>
                    <a:ext cx="2714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777">
                <p14:nvContentPartPr>
                  <p14:cNvPr id="11" name="Pennanteckning 10">
                    <a:extLst>
                      <a:ext uri="{FF2B5EF4-FFF2-40B4-BE49-F238E27FC236}">
                        <a16:creationId xmlns:a16="http://schemas.microsoft.com/office/drawing/2014/main" id="{3850C805-8538-48A5-F438-3B0A3BB166BB}"/>
                      </a:ext>
                    </a:extLst>
                  </p14:cNvPr>
                  <p14:cNvContentPartPr/>
                  <p14:nvPr/>
                </p14:nvContentPartPr>
                <p14:xfrm>
                  <a:off x="6945932" y="5897579"/>
                  <a:ext cx="34200" cy="161640"/>
                </p14:xfrm>
              </p:contentPart>
            </mc:Choice>
            <mc:Fallback>
              <p:pic>
                <p:nvPicPr>
                  <p:cNvPr id="11" name="Pennanteckning 10">
                    <a:extLst>
                      <a:ext uri="{FF2B5EF4-FFF2-40B4-BE49-F238E27FC236}">
                        <a16:creationId xmlns:a16="http://schemas.microsoft.com/office/drawing/2014/main" id="{3850C805-8538-48A5-F438-3B0A3BB166BB}"/>
                      </a:ext>
                    </a:extLst>
                  </p:cNvPr>
                  <p:cNvPicPr/>
                  <p:nvPr/>
                </p:nvPicPr>
                <p:blipFill>
                  <a:blip r:embed="rId778"/>
                  <a:stretch>
                    <a:fillRect/>
                  </a:stretch>
                </p:blipFill>
                <p:spPr>
                  <a:xfrm>
                    <a:off x="6930812" y="5882099"/>
                    <a:ext cx="648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779">
                <p14:nvContentPartPr>
                  <p14:cNvPr id="14" name="Pennanteckning 13">
                    <a:extLst>
                      <a:ext uri="{FF2B5EF4-FFF2-40B4-BE49-F238E27FC236}">
                        <a16:creationId xmlns:a16="http://schemas.microsoft.com/office/drawing/2014/main" id="{3BD2B01F-9127-6F70-8A5D-208C6622714A}"/>
                      </a:ext>
                    </a:extLst>
                  </p14:cNvPr>
                  <p14:cNvContentPartPr/>
                  <p14:nvPr/>
                </p14:nvContentPartPr>
                <p14:xfrm>
                  <a:off x="6967532" y="5709659"/>
                  <a:ext cx="381600" cy="291600"/>
                </p14:xfrm>
              </p:contentPart>
            </mc:Choice>
            <mc:Fallback>
              <p:pic>
                <p:nvPicPr>
                  <p:cNvPr id="14" name="Pennanteckning 13">
                    <a:extLst>
                      <a:ext uri="{FF2B5EF4-FFF2-40B4-BE49-F238E27FC236}">
                        <a16:creationId xmlns:a16="http://schemas.microsoft.com/office/drawing/2014/main" id="{3BD2B01F-9127-6F70-8A5D-208C6622714A}"/>
                      </a:ext>
                    </a:extLst>
                  </p:cNvPr>
                  <p:cNvPicPr/>
                  <p:nvPr/>
                </p:nvPicPr>
                <p:blipFill>
                  <a:blip r:embed="rId780"/>
                  <a:stretch>
                    <a:fillRect/>
                  </a:stretch>
                </p:blipFill>
                <p:spPr>
                  <a:xfrm>
                    <a:off x="6952412" y="5694539"/>
                    <a:ext cx="41220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781">
                <p14:nvContentPartPr>
                  <p14:cNvPr id="15" name="Pennanteckning 14">
                    <a:extLst>
                      <a:ext uri="{FF2B5EF4-FFF2-40B4-BE49-F238E27FC236}">
                        <a16:creationId xmlns:a16="http://schemas.microsoft.com/office/drawing/2014/main" id="{473C3D8A-77AA-D393-72D8-345B4482C90A}"/>
                      </a:ext>
                    </a:extLst>
                  </p14:cNvPr>
                  <p14:cNvContentPartPr/>
                  <p14:nvPr/>
                </p14:nvContentPartPr>
                <p14:xfrm>
                  <a:off x="7302332" y="5779139"/>
                  <a:ext cx="96480" cy="66600"/>
                </p14:xfrm>
              </p:contentPart>
            </mc:Choice>
            <mc:Fallback>
              <p:pic>
                <p:nvPicPr>
                  <p:cNvPr id="15" name="Pennanteckning 14">
                    <a:extLst>
                      <a:ext uri="{FF2B5EF4-FFF2-40B4-BE49-F238E27FC236}">
                        <a16:creationId xmlns:a16="http://schemas.microsoft.com/office/drawing/2014/main" id="{473C3D8A-77AA-D393-72D8-345B4482C90A}"/>
                      </a:ext>
                    </a:extLst>
                  </p:cNvPr>
                  <p:cNvPicPr/>
                  <p:nvPr/>
                </p:nvPicPr>
                <p:blipFill>
                  <a:blip r:embed="rId782"/>
                  <a:stretch>
                    <a:fillRect/>
                  </a:stretch>
                </p:blipFill>
                <p:spPr>
                  <a:xfrm>
                    <a:off x="7287212" y="5764019"/>
                    <a:ext cx="1267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783">
                <p14:nvContentPartPr>
                  <p14:cNvPr id="20" name="Pennanteckning 19">
                    <a:extLst>
                      <a:ext uri="{FF2B5EF4-FFF2-40B4-BE49-F238E27FC236}">
                        <a16:creationId xmlns:a16="http://schemas.microsoft.com/office/drawing/2014/main" id="{3D5A3C79-165A-20D2-8F0D-DF9346E88B6B}"/>
                      </a:ext>
                    </a:extLst>
                  </p14:cNvPr>
                  <p14:cNvContentPartPr/>
                  <p14:nvPr/>
                </p14:nvContentPartPr>
                <p14:xfrm>
                  <a:off x="6353012" y="6516779"/>
                  <a:ext cx="201240" cy="131040"/>
                </p14:xfrm>
              </p:contentPart>
            </mc:Choice>
            <mc:Fallback>
              <p:pic>
                <p:nvPicPr>
                  <p:cNvPr id="20" name="Pennanteckning 19">
                    <a:extLst>
                      <a:ext uri="{FF2B5EF4-FFF2-40B4-BE49-F238E27FC236}">
                        <a16:creationId xmlns:a16="http://schemas.microsoft.com/office/drawing/2014/main" id="{3D5A3C79-165A-20D2-8F0D-DF9346E88B6B}"/>
                      </a:ext>
                    </a:extLst>
                  </p:cNvPr>
                  <p:cNvPicPr/>
                  <p:nvPr/>
                </p:nvPicPr>
                <p:blipFill>
                  <a:blip r:embed="rId784"/>
                  <a:stretch>
                    <a:fillRect/>
                  </a:stretch>
                </p:blipFill>
                <p:spPr>
                  <a:xfrm>
                    <a:off x="6337892" y="6501659"/>
                    <a:ext cx="231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85">
                <p14:nvContentPartPr>
                  <p14:cNvPr id="21" name="Pennanteckning 20">
                    <a:extLst>
                      <a:ext uri="{FF2B5EF4-FFF2-40B4-BE49-F238E27FC236}">
                        <a16:creationId xmlns:a16="http://schemas.microsoft.com/office/drawing/2014/main" id="{4A94DB46-1847-D0DE-54C2-A34D79D78363}"/>
                      </a:ext>
                    </a:extLst>
                  </p14:cNvPr>
                  <p14:cNvContentPartPr/>
                  <p14:nvPr/>
                </p14:nvContentPartPr>
                <p14:xfrm>
                  <a:off x="6619412" y="6344699"/>
                  <a:ext cx="523080" cy="284760"/>
                </p14:xfrm>
              </p:contentPart>
            </mc:Choice>
            <mc:Fallback>
              <p:pic>
                <p:nvPicPr>
                  <p:cNvPr id="21" name="Pennanteckning 20">
                    <a:extLst>
                      <a:ext uri="{FF2B5EF4-FFF2-40B4-BE49-F238E27FC236}">
                        <a16:creationId xmlns:a16="http://schemas.microsoft.com/office/drawing/2014/main" id="{4A94DB46-1847-D0DE-54C2-A34D79D78363}"/>
                      </a:ext>
                    </a:extLst>
                  </p:cNvPr>
                  <p:cNvPicPr/>
                  <p:nvPr/>
                </p:nvPicPr>
                <p:blipFill>
                  <a:blip r:embed="rId786"/>
                  <a:stretch>
                    <a:fillRect/>
                  </a:stretch>
                </p:blipFill>
                <p:spPr>
                  <a:xfrm>
                    <a:off x="6604292" y="6329579"/>
                    <a:ext cx="553680" cy="315360"/>
                  </a:xfrm>
                  <a:prstGeom prst="rect">
                    <a:avLst/>
                  </a:prstGeom>
                </p:spPr>
              </p:pic>
            </mc:Fallback>
          </mc:AlternateContent>
        </p:grpSp>
      </p:grpSp>
    </p:spTree>
    <p:extLst>
      <p:ext uri="{BB962C8B-B14F-4D97-AF65-F5344CB8AC3E}">
        <p14:creationId xmlns:p14="http://schemas.microsoft.com/office/powerpoint/2010/main" val="42076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0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0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9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5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5738</TotalTime>
  <Words>31</Words>
  <Application>Microsoft Macintosh PowerPoint</Application>
  <PresentationFormat>Bredbild</PresentationFormat>
  <Paragraphs>7</Paragraphs>
  <Slides>3</Slides>
  <Notes>3</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vt:i4>
      </vt:variant>
    </vt:vector>
  </HeadingPairs>
  <TitlesOfParts>
    <vt:vector size="9" baseType="lpstr">
      <vt:lpstr>Arial</vt:lpstr>
      <vt:lpstr>Avenir Heavy</vt:lpstr>
      <vt:lpstr>Avenir Light</vt:lpstr>
      <vt:lpstr>Calibri</vt:lpstr>
      <vt:lpstr>Calibri Light</vt:lpstr>
      <vt:lpstr>Office-tema</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Kokchun Giang</dc:creator>
  <cp:lastModifiedBy>Kokchun Giang</cp:lastModifiedBy>
  <cp:revision>394</cp:revision>
  <dcterms:created xsi:type="dcterms:W3CDTF">2023-02-18T16:14:37Z</dcterms:created>
  <dcterms:modified xsi:type="dcterms:W3CDTF">2024-01-14T10:41:02Z</dcterms:modified>
</cp:coreProperties>
</file>